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9" r:id="rId10"/>
    <p:sldId id="263" r:id="rId11"/>
    <p:sldId id="264" r:id="rId12"/>
    <p:sldId id="270" r:id="rId13"/>
    <p:sldId id="266" r:id="rId14"/>
    <p:sldId id="267" r:id="rId15"/>
    <p:sldId id="268" r:id="rId16"/>
    <p:sldId id="283" r:id="rId17"/>
    <p:sldId id="28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783C"/>
    <a:srgbClr val="A77226"/>
    <a:srgbClr val="BE6D36"/>
    <a:srgbClr val="A38E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1" autoAdjust="0"/>
    <p:restoredTop sz="96192" autoAdjust="0"/>
  </p:normalViewPr>
  <p:slideViewPr>
    <p:cSldViewPr snapToGrid="0">
      <p:cViewPr varScale="1">
        <p:scale>
          <a:sx n="97" d="100"/>
          <a:sy n="97" d="100"/>
        </p:scale>
        <p:origin x="8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9DCE4-03E2-4429-8105-329FBA2DB5E6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E1F69-A313-430C-9965-B6123D771E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54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35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3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097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10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42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2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68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480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6E1F69-A313-430C-9965-B6123D771E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67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1655A-1676-4032-863E-0CD9AEDEBD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149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841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梯田中的稻田">
            <a:extLst>
              <a:ext uri="{FF2B5EF4-FFF2-40B4-BE49-F238E27FC236}">
                <a16:creationId xmlns:a16="http://schemas.microsoft.com/office/drawing/2014/main" id="{B747AF21-261D-4FDB-A835-42DB17FA66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5189937-0F9B-4687-B984-F42EF9B582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9415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B476E8A-BAD4-4AF8-BDB1-0D36A5EBD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519516-C257-42C4-A4C0-EB945E838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DAD740-7E7D-4430-B9D0-CAE9691BEA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E0C7E-838C-4A19-B910-5A519E86C68D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E39A16-67F4-41B8-A4DB-00C61AF672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ACDB1D-46F5-4279-855D-9909636C8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DF44D-61D3-4740-B777-F2501FE565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87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雪地上的植物&#10;&#10;描述已自动生成">
            <a:extLst>
              <a:ext uri="{FF2B5EF4-FFF2-40B4-BE49-F238E27FC236}">
                <a16:creationId xmlns:a16="http://schemas.microsoft.com/office/drawing/2014/main" id="{C52CEBDF-9A06-4847-A01A-9E1A1DB0D9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8CE1B24-10E1-4EA0-8A26-E2101B3842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2000"/>
                </a:schemeClr>
              </a:gs>
              <a:gs pos="100000">
                <a:schemeClr val="accent5">
                  <a:alpha val="8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4C4714-DDBD-4814-938F-247B83B4B1A5}"/>
              </a:ext>
            </a:extLst>
          </p:cNvPr>
          <p:cNvSpPr txBox="1"/>
          <p:nvPr/>
        </p:nvSpPr>
        <p:spPr>
          <a:xfrm>
            <a:off x="2925901" y="2290924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稻黄色的世界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B61C43B-5897-4E61-B6B3-4ACA42EA0D99}"/>
              </a:ext>
            </a:extLst>
          </p:cNvPr>
          <p:cNvSpPr/>
          <p:nvPr/>
        </p:nvSpPr>
        <p:spPr>
          <a:xfrm rot="5400000">
            <a:off x="8882414" y="2082255"/>
            <a:ext cx="767368" cy="417338"/>
          </a:xfrm>
          <a:custGeom>
            <a:avLst/>
            <a:gdLst>
              <a:gd name="connsiteX0" fmla="*/ 710337 w 951078"/>
              <a:gd name="connsiteY0" fmla="*/ 274121 h 517250"/>
              <a:gd name="connsiteX1" fmla="*/ 712244 w 951078"/>
              <a:gd name="connsiteY1" fmla="*/ 275647 h 517250"/>
              <a:gd name="connsiteX2" fmla="*/ 714915 w 951078"/>
              <a:gd name="connsiteY2" fmla="*/ 277364 h 517250"/>
              <a:gd name="connsiteX3" fmla="*/ 720255 w 951078"/>
              <a:gd name="connsiteY3" fmla="*/ 281178 h 517250"/>
              <a:gd name="connsiteX4" fmla="*/ 720637 w 951078"/>
              <a:gd name="connsiteY4" fmla="*/ 280415 h 517250"/>
              <a:gd name="connsiteX5" fmla="*/ 715487 w 951078"/>
              <a:gd name="connsiteY5" fmla="*/ 276029 h 517250"/>
              <a:gd name="connsiteX6" fmla="*/ 710337 w 951078"/>
              <a:gd name="connsiteY6" fmla="*/ 273549 h 517250"/>
              <a:gd name="connsiteX7" fmla="*/ 710337 w 951078"/>
              <a:gd name="connsiteY7" fmla="*/ 274121 h 517250"/>
              <a:gd name="connsiteX8" fmla="*/ 706904 w 951078"/>
              <a:gd name="connsiteY8" fmla="*/ 348315 h 517250"/>
              <a:gd name="connsiteX9" fmla="*/ 708048 w 951078"/>
              <a:gd name="connsiteY9" fmla="*/ 349078 h 517250"/>
              <a:gd name="connsiteX10" fmla="*/ 708429 w 951078"/>
              <a:gd name="connsiteY10" fmla="*/ 348315 h 517250"/>
              <a:gd name="connsiteX11" fmla="*/ 706904 w 951078"/>
              <a:gd name="connsiteY11" fmla="*/ 348315 h 517250"/>
              <a:gd name="connsiteX12" fmla="*/ 548693 w 951078"/>
              <a:gd name="connsiteY12" fmla="*/ 233400 h 517250"/>
              <a:gd name="connsiteX13" fmla="*/ 549361 w 951078"/>
              <a:gd name="connsiteY13" fmla="*/ 239599 h 517250"/>
              <a:gd name="connsiteX14" fmla="*/ 553939 w 951078"/>
              <a:gd name="connsiteY14" fmla="*/ 246084 h 517250"/>
              <a:gd name="connsiteX15" fmla="*/ 566527 w 951078"/>
              <a:gd name="connsiteY15" fmla="*/ 250280 h 517250"/>
              <a:gd name="connsiteX16" fmla="*/ 580259 w 951078"/>
              <a:gd name="connsiteY16" fmla="*/ 252950 h 517250"/>
              <a:gd name="connsiteX17" fmla="*/ 615354 w 951078"/>
              <a:gd name="connsiteY17" fmla="*/ 264013 h 517250"/>
              <a:gd name="connsiteX18" fmla="*/ 630231 w 951078"/>
              <a:gd name="connsiteY18" fmla="*/ 269162 h 517250"/>
              <a:gd name="connsiteX19" fmla="*/ 644345 w 951078"/>
              <a:gd name="connsiteY19" fmla="*/ 274884 h 517250"/>
              <a:gd name="connsiteX20" fmla="*/ 650448 w 951078"/>
              <a:gd name="connsiteY20" fmla="*/ 277364 h 517250"/>
              <a:gd name="connsiteX21" fmla="*/ 660366 w 951078"/>
              <a:gd name="connsiteY21" fmla="*/ 281369 h 517250"/>
              <a:gd name="connsiteX22" fmla="*/ 670856 w 951078"/>
              <a:gd name="connsiteY22" fmla="*/ 286900 h 517250"/>
              <a:gd name="connsiteX23" fmla="*/ 675243 w 951078"/>
              <a:gd name="connsiteY23" fmla="*/ 288807 h 517250"/>
              <a:gd name="connsiteX24" fmla="*/ 687450 w 951078"/>
              <a:gd name="connsiteY24" fmla="*/ 295673 h 517250"/>
              <a:gd name="connsiteX25" fmla="*/ 690120 w 951078"/>
              <a:gd name="connsiteY25" fmla="*/ 297391 h 517250"/>
              <a:gd name="connsiteX26" fmla="*/ 693743 w 951078"/>
              <a:gd name="connsiteY26" fmla="*/ 298916 h 517250"/>
              <a:gd name="connsiteX27" fmla="*/ 697939 w 951078"/>
              <a:gd name="connsiteY27" fmla="*/ 301396 h 517250"/>
              <a:gd name="connsiteX28" fmla="*/ 701754 w 951078"/>
              <a:gd name="connsiteY28" fmla="*/ 303875 h 517250"/>
              <a:gd name="connsiteX29" fmla="*/ 705378 w 951078"/>
              <a:gd name="connsiteY29" fmla="*/ 307118 h 517250"/>
              <a:gd name="connsiteX30" fmla="*/ 709002 w 951078"/>
              <a:gd name="connsiteY30" fmla="*/ 306736 h 517250"/>
              <a:gd name="connsiteX31" fmla="*/ 712053 w 951078"/>
              <a:gd name="connsiteY31" fmla="*/ 303303 h 517250"/>
              <a:gd name="connsiteX32" fmla="*/ 713961 w 951078"/>
              <a:gd name="connsiteY32" fmla="*/ 301396 h 517250"/>
              <a:gd name="connsiteX33" fmla="*/ 714533 w 951078"/>
              <a:gd name="connsiteY33" fmla="*/ 300060 h 517250"/>
              <a:gd name="connsiteX34" fmla="*/ 715105 w 951078"/>
              <a:gd name="connsiteY34" fmla="*/ 298725 h 517250"/>
              <a:gd name="connsiteX35" fmla="*/ 716440 w 951078"/>
              <a:gd name="connsiteY35" fmla="*/ 296818 h 517250"/>
              <a:gd name="connsiteX36" fmla="*/ 717776 w 951078"/>
              <a:gd name="connsiteY36" fmla="*/ 293576 h 517250"/>
              <a:gd name="connsiteX37" fmla="*/ 717776 w 951078"/>
              <a:gd name="connsiteY37" fmla="*/ 290143 h 517250"/>
              <a:gd name="connsiteX38" fmla="*/ 717966 w 951078"/>
              <a:gd name="connsiteY38" fmla="*/ 286137 h 517250"/>
              <a:gd name="connsiteX39" fmla="*/ 717394 w 951078"/>
              <a:gd name="connsiteY39" fmla="*/ 281560 h 517250"/>
              <a:gd name="connsiteX40" fmla="*/ 714342 w 951078"/>
              <a:gd name="connsiteY40" fmla="*/ 280415 h 517250"/>
              <a:gd name="connsiteX41" fmla="*/ 713389 w 951078"/>
              <a:gd name="connsiteY41" fmla="*/ 280033 h 517250"/>
              <a:gd name="connsiteX42" fmla="*/ 710909 w 951078"/>
              <a:gd name="connsiteY42" fmla="*/ 276029 h 517250"/>
              <a:gd name="connsiteX43" fmla="*/ 708429 w 951078"/>
              <a:gd name="connsiteY43" fmla="*/ 272786 h 517250"/>
              <a:gd name="connsiteX44" fmla="*/ 706713 w 951078"/>
              <a:gd name="connsiteY44" fmla="*/ 270688 h 517250"/>
              <a:gd name="connsiteX45" fmla="*/ 703852 w 951078"/>
              <a:gd name="connsiteY45" fmla="*/ 268971 h 517250"/>
              <a:gd name="connsiteX46" fmla="*/ 703852 w 951078"/>
              <a:gd name="connsiteY46" fmla="*/ 270116 h 517250"/>
              <a:gd name="connsiteX47" fmla="*/ 704234 w 951078"/>
              <a:gd name="connsiteY47" fmla="*/ 270497 h 517250"/>
              <a:gd name="connsiteX48" fmla="*/ 699275 w 951078"/>
              <a:gd name="connsiteY48" fmla="*/ 268208 h 517250"/>
              <a:gd name="connsiteX49" fmla="*/ 695078 w 951078"/>
              <a:gd name="connsiteY49" fmla="*/ 264775 h 517250"/>
              <a:gd name="connsiteX50" fmla="*/ 693171 w 951078"/>
              <a:gd name="connsiteY50" fmla="*/ 263250 h 517250"/>
              <a:gd name="connsiteX51" fmla="*/ 690501 w 951078"/>
              <a:gd name="connsiteY51" fmla="*/ 261724 h 517250"/>
              <a:gd name="connsiteX52" fmla="*/ 686496 w 951078"/>
              <a:gd name="connsiteY52" fmla="*/ 259435 h 517250"/>
              <a:gd name="connsiteX53" fmla="*/ 673717 w 951078"/>
              <a:gd name="connsiteY53" fmla="*/ 252187 h 517250"/>
              <a:gd name="connsiteX54" fmla="*/ 664180 w 951078"/>
              <a:gd name="connsiteY54" fmla="*/ 247229 h 517250"/>
              <a:gd name="connsiteX55" fmla="*/ 661129 w 951078"/>
              <a:gd name="connsiteY55" fmla="*/ 237310 h 517250"/>
              <a:gd name="connsiteX56" fmla="*/ 659603 w 951078"/>
              <a:gd name="connsiteY56" fmla="*/ 230826 h 517250"/>
              <a:gd name="connsiteX57" fmla="*/ 659603 w 951078"/>
              <a:gd name="connsiteY57" fmla="*/ 226629 h 517250"/>
              <a:gd name="connsiteX58" fmla="*/ 688975 w 951078"/>
              <a:gd name="connsiteY58" fmla="*/ 230826 h 517250"/>
              <a:gd name="connsiteX59" fmla="*/ 714915 w 951078"/>
              <a:gd name="connsiteY59" fmla="*/ 232542 h 517250"/>
              <a:gd name="connsiteX60" fmla="*/ 746957 w 951078"/>
              <a:gd name="connsiteY60" fmla="*/ 241506 h 517250"/>
              <a:gd name="connsiteX61" fmla="*/ 751916 w 951078"/>
              <a:gd name="connsiteY61" fmla="*/ 243414 h 517250"/>
              <a:gd name="connsiteX62" fmla="*/ 745813 w 951078"/>
              <a:gd name="connsiteY62" fmla="*/ 251806 h 517250"/>
              <a:gd name="connsiteX63" fmla="*/ 732462 w 951078"/>
              <a:gd name="connsiteY63" fmla="*/ 273168 h 517250"/>
              <a:gd name="connsiteX64" fmla="*/ 726740 w 951078"/>
              <a:gd name="connsiteY64" fmla="*/ 285565 h 517250"/>
              <a:gd name="connsiteX65" fmla="*/ 724832 w 951078"/>
              <a:gd name="connsiteY65" fmla="*/ 295292 h 517250"/>
              <a:gd name="connsiteX66" fmla="*/ 724642 w 951078"/>
              <a:gd name="connsiteY66" fmla="*/ 304066 h 517250"/>
              <a:gd name="connsiteX67" fmla="*/ 726358 w 951078"/>
              <a:gd name="connsiteY67" fmla="*/ 305592 h 517250"/>
              <a:gd name="connsiteX68" fmla="*/ 755731 w 951078"/>
              <a:gd name="connsiteY68" fmla="*/ 279271 h 517250"/>
              <a:gd name="connsiteX69" fmla="*/ 775567 w 951078"/>
              <a:gd name="connsiteY69" fmla="*/ 258481 h 517250"/>
              <a:gd name="connsiteX70" fmla="*/ 778619 w 951078"/>
              <a:gd name="connsiteY70" fmla="*/ 256002 h 517250"/>
              <a:gd name="connsiteX71" fmla="*/ 785484 w 951078"/>
              <a:gd name="connsiteY71" fmla="*/ 260198 h 517250"/>
              <a:gd name="connsiteX72" fmla="*/ 797310 w 951078"/>
              <a:gd name="connsiteY72" fmla="*/ 270879 h 517250"/>
              <a:gd name="connsiteX73" fmla="*/ 808372 w 951078"/>
              <a:gd name="connsiteY73" fmla="*/ 284230 h 517250"/>
              <a:gd name="connsiteX74" fmla="*/ 816764 w 951078"/>
              <a:gd name="connsiteY74" fmla="*/ 300633 h 517250"/>
              <a:gd name="connsiteX75" fmla="*/ 820960 w 951078"/>
              <a:gd name="connsiteY75" fmla="*/ 313984 h 517250"/>
              <a:gd name="connsiteX76" fmla="*/ 794258 w 951078"/>
              <a:gd name="connsiteY76" fmla="*/ 319706 h 517250"/>
              <a:gd name="connsiteX77" fmla="*/ 756875 w 951078"/>
              <a:gd name="connsiteY77" fmla="*/ 323902 h 517250"/>
              <a:gd name="connsiteX78" fmla="*/ 743905 w 951078"/>
              <a:gd name="connsiteY78" fmla="*/ 325809 h 517250"/>
              <a:gd name="connsiteX79" fmla="*/ 737039 w 951078"/>
              <a:gd name="connsiteY79" fmla="*/ 325809 h 517250"/>
              <a:gd name="connsiteX80" fmla="*/ 733606 w 951078"/>
              <a:gd name="connsiteY80" fmla="*/ 323139 h 517250"/>
              <a:gd name="connsiteX81" fmla="*/ 721400 w 951078"/>
              <a:gd name="connsiteY81" fmla="*/ 317035 h 517250"/>
              <a:gd name="connsiteX82" fmla="*/ 715487 w 951078"/>
              <a:gd name="connsiteY82" fmla="*/ 315509 h 517250"/>
              <a:gd name="connsiteX83" fmla="*/ 713770 w 951078"/>
              <a:gd name="connsiteY83" fmla="*/ 315509 h 517250"/>
              <a:gd name="connsiteX84" fmla="*/ 712244 w 951078"/>
              <a:gd name="connsiteY84" fmla="*/ 315891 h 517250"/>
              <a:gd name="connsiteX85" fmla="*/ 711481 w 951078"/>
              <a:gd name="connsiteY85" fmla="*/ 315891 h 517250"/>
              <a:gd name="connsiteX86" fmla="*/ 711481 w 951078"/>
              <a:gd name="connsiteY86" fmla="*/ 319706 h 517250"/>
              <a:gd name="connsiteX87" fmla="*/ 712053 w 951078"/>
              <a:gd name="connsiteY87" fmla="*/ 324856 h 517250"/>
              <a:gd name="connsiteX88" fmla="*/ 700419 w 951078"/>
              <a:gd name="connsiteY88" fmla="*/ 323902 h 517250"/>
              <a:gd name="connsiteX89" fmla="*/ 660366 w 951078"/>
              <a:gd name="connsiteY89" fmla="*/ 324665 h 517250"/>
              <a:gd name="connsiteX90" fmla="*/ 610013 w 951078"/>
              <a:gd name="connsiteY90" fmla="*/ 324665 h 517250"/>
              <a:gd name="connsiteX91" fmla="*/ 593229 w 951078"/>
              <a:gd name="connsiteY91" fmla="*/ 321995 h 517250"/>
              <a:gd name="connsiteX92" fmla="*/ 589032 w 951078"/>
              <a:gd name="connsiteY92" fmla="*/ 321232 h 517250"/>
              <a:gd name="connsiteX93" fmla="*/ 587888 w 951078"/>
              <a:gd name="connsiteY93" fmla="*/ 317798 h 517250"/>
              <a:gd name="connsiteX94" fmla="*/ 586171 w 951078"/>
              <a:gd name="connsiteY94" fmla="*/ 311695 h 517250"/>
              <a:gd name="connsiteX95" fmla="*/ 582548 w 951078"/>
              <a:gd name="connsiteY95" fmla="*/ 310169 h 517250"/>
              <a:gd name="connsiteX96" fmla="*/ 571294 w 951078"/>
              <a:gd name="connsiteY96" fmla="*/ 316463 h 517250"/>
              <a:gd name="connsiteX97" fmla="*/ 563093 w 951078"/>
              <a:gd name="connsiteY97" fmla="*/ 323139 h 517250"/>
              <a:gd name="connsiteX98" fmla="*/ 563093 w 951078"/>
              <a:gd name="connsiteY98" fmla="*/ 331149 h 517250"/>
              <a:gd name="connsiteX99" fmla="*/ 565382 w 951078"/>
              <a:gd name="connsiteY99" fmla="*/ 336109 h 517250"/>
              <a:gd name="connsiteX100" fmla="*/ 569197 w 951078"/>
              <a:gd name="connsiteY100" fmla="*/ 338016 h 517250"/>
              <a:gd name="connsiteX101" fmla="*/ 584837 w 951078"/>
              <a:gd name="connsiteY101" fmla="*/ 340304 h 517250"/>
              <a:gd name="connsiteX102" fmla="*/ 610394 w 951078"/>
              <a:gd name="connsiteY102" fmla="*/ 342974 h 517250"/>
              <a:gd name="connsiteX103" fmla="*/ 643009 w 951078"/>
              <a:gd name="connsiteY103" fmla="*/ 344882 h 517250"/>
              <a:gd name="connsiteX104" fmla="*/ 661701 w 951078"/>
              <a:gd name="connsiteY104" fmla="*/ 346026 h 517250"/>
              <a:gd name="connsiteX105" fmla="*/ 662654 w 951078"/>
              <a:gd name="connsiteY105" fmla="*/ 345454 h 517250"/>
              <a:gd name="connsiteX106" fmla="*/ 663608 w 951078"/>
              <a:gd name="connsiteY106" fmla="*/ 345454 h 517250"/>
              <a:gd name="connsiteX107" fmla="*/ 667232 w 951078"/>
              <a:gd name="connsiteY107" fmla="*/ 346789 h 517250"/>
              <a:gd name="connsiteX108" fmla="*/ 668758 w 951078"/>
              <a:gd name="connsiteY108" fmla="*/ 346598 h 517250"/>
              <a:gd name="connsiteX109" fmla="*/ 667232 w 951078"/>
              <a:gd name="connsiteY109" fmla="*/ 345263 h 517250"/>
              <a:gd name="connsiteX110" fmla="*/ 666660 w 951078"/>
              <a:gd name="connsiteY110" fmla="*/ 344500 h 517250"/>
              <a:gd name="connsiteX111" fmla="*/ 669139 w 951078"/>
              <a:gd name="connsiteY111" fmla="*/ 344882 h 517250"/>
              <a:gd name="connsiteX112" fmla="*/ 697367 w 951078"/>
              <a:gd name="connsiteY112" fmla="*/ 346789 h 517250"/>
              <a:gd name="connsiteX113" fmla="*/ 702708 w 951078"/>
              <a:gd name="connsiteY113" fmla="*/ 347588 h 517250"/>
              <a:gd name="connsiteX114" fmla="*/ 701563 w 951078"/>
              <a:gd name="connsiteY114" fmla="*/ 348557 h 517250"/>
              <a:gd name="connsiteX115" fmla="*/ 702708 w 951078"/>
              <a:gd name="connsiteY115" fmla="*/ 348750 h 517250"/>
              <a:gd name="connsiteX116" fmla="*/ 706332 w 951078"/>
              <a:gd name="connsiteY116" fmla="*/ 347597 h 517250"/>
              <a:gd name="connsiteX117" fmla="*/ 709383 w 951078"/>
              <a:gd name="connsiteY117" fmla="*/ 347403 h 517250"/>
              <a:gd name="connsiteX118" fmla="*/ 713198 w 951078"/>
              <a:gd name="connsiteY118" fmla="*/ 347975 h 517250"/>
              <a:gd name="connsiteX119" fmla="*/ 719874 w 951078"/>
              <a:gd name="connsiteY119" fmla="*/ 348363 h 517250"/>
              <a:gd name="connsiteX120" fmla="*/ 724451 w 951078"/>
              <a:gd name="connsiteY120" fmla="*/ 348750 h 517250"/>
              <a:gd name="connsiteX121" fmla="*/ 733606 w 951078"/>
              <a:gd name="connsiteY121" fmla="*/ 363055 h 517250"/>
              <a:gd name="connsiteX122" fmla="*/ 741998 w 951078"/>
              <a:gd name="connsiteY122" fmla="*/ 378641 h 517250"/>
              <a:gd name="connsiteX123" fmla="*/ 732462 w 951078"/>
              <a:gd name="connsiteY123" fmla="*/ 376162 h 517250"/>
              <a:gd name="connsiteX124" fmla="*/ 715677 w 951078"/>
              <a:gd name="connsiteY124" fmla="*/ 372914 h 517250"/>
              <a:gd name="connsiteX125" fmla="*/ 694697 w 951078"/>
              <a:gd name="connsiteY125" fmla="*/ 373110 h 517250"/>
              <a:gd name="connsiteX126" fmla="*/ 679820 w 951078"/>
              <a:gd name="connsiteY126" fmla="*/ 373873 h 517250"/>
              <a:gd name="connsiteX127" fmla="*/ 675624 w 951078"/>
              <a:gd name="connsiteY127" fmla="*/ 376162 h 517250"/>
              <a:gd name="connsiteX128" fmla="*/ 674098 w 951078"/>
              <a:gd name="connsiteY128" fmla="*/ 389131 h 517250"/>
              <a:gd name="connsiteX129" fmla="*/ 679820 w 951078"/>
              <a:gd name="connsiteY129" fmla="*/ 393137 h 517250"/>
              <a:gd name="connsiteX130" fmla="*/ 694697 w 951078"/>
              <a:gd name="connsiteY130" fmla="*/ 395998 h 517250"/>
              <a:gd name="connsiteX131" fmla="*/ 708048 w 951078"/>
              <a:gd name="connsiteY131" fmla="*/ 399049 h 517250"/>
              <a:gd name="connsiteX132" fmla="*/ 734560 w 951078"/>
              <a:gd name="connsiteY132" fmla="*/ 410112 h 517250"/>
              <a:gd name="connsiteX133" fmla="*/ 756493 w 951078"/>
              <a:gd name="connsiteY133" fmla="*/ 422318 h 517250"/>
              <a:gd name="connsiteX134" fmla="*/ 760690 w 951078"/>
              <a:gd name="connsiteY134" fmla="*/ 424226 h 517250"/>
              <a:gd name="connsiteX135" fmla="*/ 763360 w 951078"/>
              <a:gd name="connsiteY135" fmla="*/ 425751 h 517250"/>
              <a:gd name="connsiteX136" fmla="*/ 766984 w 951078"/>
              <a:gd name="connsiteY136" fmla="*/ 426705 h 517250"/>
              <a:gd name="connsiteX137" fmla="*/ 770989 w 951078"/>
              <a:gd name="connsiteY137" fmla="*/ 424607 h 517250"/>
              <a:gd name="connsiteX138" fmla="*/ 775948 w 951078"/>
              <a:gd name="connsiteY138" fmla="*/ 416787 h 517250"/>
              <a:gd name="connsiteX139" fmla="*/ 779763 w 951078"/>
              <a:gd name="connsiteY139" fmla="*/ 410112 h 517250"/>
              <a:gd name="connsiteX140" fmla="*/ 780144 w 951078"/>
              <a:gd name="connsiteY140" fmla="*/ 396761 h 517250"/>
              <a:gd name="connsiteX141" fmla="*/ 777283 w 951078"/>
              <a:gd name="connsiteY141" fmla="*/ 393900 h 517250"/>
              <a:gd name="connsiteX142" fmla="*/ 774804 w 951078"/>
              <a:gd name="connsiteY142" fmla="*/ 391801 h 517250"/>
              <a:gd name="connsiteX143" fmla="*/ 758782 w 951078"/>
              <a:gd name="connsiteY143" fmla="*/ 363830 h 517250"/>
              <a:gd name="connsiteX144" fmla="*/ 752298 w 951078"/>
              <a:gd name="connsiteY144" fmla="*/ 354162 h 517250"/>
              <a:gd name="connsiteX145" fmla="*/ 749246 w 951078"/>
              <a:gd name="connsiteY145" fmla="*/ 349138 h 517250"/>
              <a:gd name="connsiteX146" fmla="*/ 760308 w 951078"/>
              <a:gd name="connsiteY146" fmla="*/ 348750 h 517250"/>
              <a:gd name="connsiteX147" fmla="*/ 798073 w 951078"/>
              <a:gd name="connsiteY147" fmla="*/ 345276 h 517250"/>
              <a:gd name="connsiteX148" fmla="*/ 811806 w 951078"/>
              <a:gd name="connsiteY148" fmla="*/ 344500 h 517250"/>
              <a:gd name="connsiteX149" fmla="*/ 830116 w 951078"/>
              <a:gd name="connsiteY149" fmla="*/ 344119 h 517250"/>
              <a:gd name="connsiteX150" fmla="*/ 831260 w 951078"/>
              <a:gd name="connsiteY150" fmla="*/ 343356 h 517250"/>
              <a:gd name="connsiteX151" fmla="*/ 830878 w 951078"/>
              <a:gd name="connsiteY151" fmla="*/ 342974 h 517250"/>
              <a:gd name="connsiteX152" fmla="*/ 833167 w 951078"/>
              <a:gd name="connsiteY152" fmla="*/ 342974 h 517250"/>
              <a:gd name="connsiteX153" fmla="*/ 836982 w 951078"/>
              <a:gd name="connsiteY153" fmla="*/ 343547 h 517250"/>
              <a:gd name="connsiteX154" fmla="*/ 838889 w 951078"/>
              <a:gd name="connsiteY154" fmla="*/ 344691 h 517250"/>
              <a:gd name="connsiteX155" fmla="*/ 842513 w 951078"/>
              <a:gd name="connsiteY155" fmla="*/ 342402 h 517250"/>
              <a:gd name="connsiteX156" fmla="*/ 843467 w 951078"/>
              <a:gd name="connsiteY156" fmla="*/ 339542 h 517250"/>
              <a:gd name="connsiteX157" fmla="*/ 843848 w 951078"/>
              <a:gd name="connsiteY157" fmla="*/ 338779 h 517250"/>
              <a:gd name="connsiteX158" fmla="*/ 847472 w 951078"/>
              <a:gd name="connsiteY158" fmla="*/ 333247 h 517250"/>
              <a:gd name="connsiteX159" fmla="*/ 849188 w 951078"/>
              <a:gd name="connsiteY159" fmla="*/ 328098 h 517250"/>
              <a:gd name="connsiteX160" fmla="*/ 848235 w 951078"/>
              <a:gd name="connsiteY160" fmla="*/ 325618 h 517250"/>
              <a:gd name="connsiteX161" fmla="*/ 846709 w 951078"/>
              <a:gd name="connsiteY161" fmla="*/ 323711 h 517250"/>
              <a:gd name="connsiteX162" fmla="*/ 847281 w 951078"/>
              <a:gd name="connsiteY162" fmla="*/ 319706 h 517250"/>
              <a:gd name="connsiteX163" fmla="*/ 848044 w 951078"/>
              <a:gd name="connsiteY163" fmla="*/ 318943 h 517250"/>
              <a:gd name="connsiteX164" fmla="*/ 847472 w 951078"/>
              <a:gd name="connsiteY164" fmla="*/ 317035 h 517250"/>
              <a:gd name="connsiteX165" fmla="*/ 842322 w 951078"/>
              <a:gd name="connsiteY165" fmla="*/ 315700 h 517250"/>
              <a:gd name="connsiteX166" fmla="*/ 838889 w 951078"/>
              <a:gd name="connsiteY166" fmla="*/ 311695 h 517250"/>
              <a:gd name="connsiteX167" fmla="*/ 835074 w 951078"/>
              <a:gd name="connsiteY167" fmla="*/ 291859 h 517250"/>
              <a:gd name="connsiteX168" fmla="*/ 825538 w 951078"/>
              <a:gd name="connsiteY168" fmla="*/ 272023 h 517250"/>
              <a:gd name="connsiteX169" fmla="*/ 820007 w 951078"/>
              <a:gd name="connsiteY169" fmla="*/ 264775 h 517250"/>
              <a:gd name="connsiteX170" fmla="*/ 806846 w 951078"/>
              <a:gd name="connsiteY170" fmla="*/ 251043 h 517250"/>
              <a:gd name="connsiteX171" fmla="*/ 796166 w 951078"/>
              <a:gd name="connsiteY171" fmla="*/ 241506 h 517250"/>
              <a:gd name="connsiteX172" fmla="*/ 799980 w 951078"/>
              <a:gd name="connsiteY172" fmla="*/ 237310 h 517250"/>
              <a:gd name="connsiteX173" fmla="*/ 813712 w 951078"/>
              <a:gd name="connsiteY173" fmla="*/ 223959 h 517250"/>
              <a:gd name="connsiteX174" fmla="*/ 836600 w 951078"/>
              <a:gd name="connsiteY174" fmla="*/ 192679 h 517250"/>
              <a:gd name="connsiteX175" fmla="*/ 837936 w 951078"/>
              <a:gd name="connsiteY175" fmla="*/ 183715 h 517250"/>
              <a:gd name="connsiteX176" fmla="*/ 839461 w 951078"/>
              <a:gd name="connsiteY176" fmla="*/ 167122 h 517250"/>
              <a:gd name="connsiteX177" fmla="*/ 840797 w 951078"/>
              <a:gd name="connsiteY177" fmla="*/ 147667 h 517250"/>
              <a:gd name="connsiteX178" fmla="*/ 841560 w 951078"/>
              <a:gd name="connsiteY178" fmla="*/ 125734 h 517250"/>
              <a:gd name="connsiteX179" fmla="*/ 840034 w 951078"/>
              <a:gd name="connsiteY179" fmla="*/ 105325 h 517250"/>
              <a:gd name="connsiteX180" fmla="*/ 838126 w 951078"/>
              <a:gd name="connsiteY180" fmla="*/ 96552 h 517250"/>
              <a:gd name="connsiteX181" fmla="*/ 835074 w 951078"/>
              <a:gd name="connsiteY181" fmla="*/ 101892 h 517250"/>
              <a:gd name="connsiteX182" fmla="*/ 833167 w 951078"/>
              <a:gd name="connsiteY182" fmla="*/ 108759 h 517250"/>
              <a:gd name="connsiteX183" fmla="*/ 829734 w 951078"/>
              <a:gd name="connsiteY183" fmla="*/ 118295 h 517250"/>
              <a:gd name="connsiteX184" fmla="*/ 823631 w 951078"/>
              <a:gd name="connsiteY184" fmla="*/ 129738 h 517250"/>
              <a:gd name="connsiteX185" fmla="*/ 805321 w 951078"/>
              <a:gd name="connsiteY185" fmla="*/ 175514 h 517250"/>
              <a:gd name="connsiteX186" fmla="*/ 800743 w 951078"/>
              <a:gd name="connsiteY186" fmla="*/ 183143 h 517250"/>
              <a:gd name="connsiteX187" fmla="*/ 791207 w 951078"/>
              <a:gd name="connsiteY187" fmla="*/ 194968 h 517250"/>
              <a:gd name="connsiteX188" fmla="*/ 778237 w 951078"/>
              <a:gd name="connsiteY188" fmla="*/ 210036 h 517250"/>
              <a:gd name="connsiteX189" fmla="*/ 769463 w 951078"/>
              <a:gd name="connsiteY189" fmla="*/ 219381 h 517250"/>
              <a:gd name="connsiteX190" fmla="*/ 765649 w 951078"/>
              <a:gd name="connsiteY190" fmla="*/ 218618 h 517250"/>
              <a:gd name="connsiteX191" fmla="*/ 739328 w 951078"/>
              <a:gd name="connsiteY191" fmla="*/ 212134 h 517250"/>
              <a:gd name="connsiteX192" fmla="*/ 715677 w 951078"/>
              <a:gd name="connsiteY192" fmla="*/ 206412 h 517250"/>
              <a:gd name="connsiteX193" fmla="*/ 699465 w 951078"/>
              <a:gd name="connsiteY193" fmla="*/ 203361 h 517250"/>
              <a:gd name="connsiteX194" fmla="*/ 682872 w 951078"/>
              <a:gd name="connsiteY194" fmla="*/ 202979 h 517250"/>
              <a:gd name="connsiteX195" fmla="*/ 667613 w 951078"/>
              <a:gd name="connsiteY195" fmla="*/ 209845 h 517250"/>
              <a:gd name="connsiteX196" fmla="*/ 661892 w 951078"/>
              <a:gd name="connsiteY196" fmla="*/ 212516 h 517250"/>
              <a:gd name="connsiteX197" fmla="*/ 659412 w 951078"/>
              <a:gd name="connsiteY197" fmla="*/ 215186 h 517250"/>
              <a:gd name="connsiteX198" fmla="*/ 658840 w 951078"/>
              <a:gd name="connsiteY198" fmla="*/ 218809 h 517250"/>
              <a:gd name="connsiteX199" fmla="*/ 658459 w 951078"/>
              <a:gd name="connsiteY199" fmla="*/ 222052 h 517250"/>
              <a:gd name="connsiteX200" fmla="*/ 658077 w 951078"/>
              <a:gd name="connsiteY200" fmla="*/ 222433 h 517250"/>
              <a:gd name="connsiteX201" fmla="*/ 655788 w 951078"/>
              <a:gd name="connsiteY201" fmla="*/ 210990 h 517250"/>
              <a:gd name="connsiteX202" fmla="*/ 653499 w 951078"/>
              <a:gd name="connsiteY202" fmla="*/ 200690 h 517250"/>
              <a:gd name="connsiteX203" fmla="*/ 638241 w 951078"/>
              <a:gd name="connsiteY203" fmla="*/ 168648 h 517250"/>
              <a:gd name="connsiteX204" fmla="*/ 631756 w 951078"/>
              <a:gd name="connsiteY204" fmla="*/ 156823 h 517250"/>
              <a:gd name="connsiteX205" fmla="*/ 629849 w 951078"/>
              <a:gd name="connsiteY205" fmla="*/ 153962 h 517250"/>
              <a:gd name="connsiteX206" fmla="*/ 628705 w 951078"/>
              <a:gd name="connsiteY206" fmla="*/ 151482 h 517250"/>
              <a:gd name="connsiteX207" fmla="*/ 627751 w 951078"/>
              <a:gd name="connsiteY207" fmla="*/ 149575 h 517250"/>
              <a:gd name="connsiteX208" fmla="*/ 626607 w 951078"/>
              <a:gd name="connsiteY208" fmla="*/ 148239 h 517250"/>
              <a:gd name="connsiteX209" fmla="*/ 626034 w 951078"/>
              <a:gd name="connsiteY209" fmla="*/ 147667 h 517250"/>
              <a:gd name="connsiteX210" fmla="*/ 623364 w 951078"/>
              <a:gd name="connsiteY210" fmla="*/ 146713 h 517250"/>
              <a:gd name="connsiteX211" fmla="*/ 621457 w 951078"/>
              <a:gd name="connsiteY211" fmla="*/ 145951 h 517250"/>
              <a:gd name="connsiteX212" fmla="*/ 618977 w 951078"/>
              <a:gd name="connsiteY212" fmla="*/ 144806 h 517250"/>
              <a:gd name="connsiteX213" fmla="*/ 614591 w 951078"/>
              <a:gd name="connsiteY213" fmla="*/ 144425 h 517250"/>
              <a:gd name="connsiteX214" fmla="*/ 612493 w 951078"/>
              <a:gd name="connsiteY214" fmla="*/ 146713 h 517250"/>
              <a:gd name="connsiteX215" fmla="*/ 611920 w 951078"/>
              <a:gd name="connsiteY215" fmla="*/ 149956 h 517250"/>
              <a:gd name="connsiteX216" fmla="*/ 611157 w 951078"/>
              <a:gd name="connsiteY216" fmla="*/ 159874 h 517250"/>
              <a:gd name="connsiteX217" fmla="*/ 613828 w 951078"/>
              <a:gd name="connsiteY217" fmla="*/ 176849 h 517250"/>
              <a:gd name="connsiteX218" fmla="*/ 617642 w 951078"/>
              <a:gd name="connsiteY218" fmla="*/ 185813 h 517250"/>
              <a:gd name="connsiteX219" fmla="*/ 621266 w 951078"/>
              <a:gd name="connsiteY219" fmla="*/ 191535 h 517250"/>
              <a:gd name="connsiteX220" fmla="*/ 624890 w 951078"/>
              <a:gd name="connsiteY220" fmla="*/ 201835 h 517250"/>
              <a:gd name="connsiteX221" fmla="*/ 628133 w 951078"/>
              <a:gd name="connsiteY221" fmla="*/ 208701 h 517250"/>
              <a:gd name="connsiteX222" fmla="*/ 636524 w 951078"/>
              <a:gd name="connsiteY222" fmla="*/ 224150 h 517250"/>
              <a:gd name="connsiteX223" fmla="*/ 642819 w 951078"/>
              <a:gd name="connsiteY223" fmla="*/ 236548 h 517250"/>
              <a:gd name="connsiteX224" fmla="*/ 636715 w 951078"/>
              <a:gd name="connsiteY224" fmla="*/ 235021 h 517250"/>
              <a:gd name="connsiteX225" fmla="*/ 623746 w 951078"/>
              <a:gd name="connsiteY225" fmla="*/ 229872 h 517250"/>
              <a:gd name="connsiteX226" fmla="*/ 613065 w 951078"/>
              <a:gd name="connsiteY226" fmla="*/ 225104 h 517250"/>
              <a:gd name="connsiteX227" fmla="*/ 601430 w 951078"/>
              <a:gd name="connsiteY227" fmla="*/ 220907 h 517250"/>
              <a:gd name="connsiteX228" fmla="*/ 586362 w 951078"/>
              <a:gd name="connsiteY228" fmla="*/ 216712 h 517250"/>
              <a:gd name="connsiteX229" fmla="*/ 571104 w 951078"/>
              <a:gd name="connsiteY229" fmla="*/ 218238 h 517250"/>
              <a:gd name="connsiteX230" fmla="*/ 550505 w 951078"/>
              <a:gd name="connsiteY230" fmla="*/ 228537 h 517250"/>
              <a:gd name="connsiteX231" fmla="*/ 548693 w 951078"/>
              <a:gd name="connsiteY231" fmla="*/ 233400 h 517250"/>
              <a:gd name="connsiteX232" fmla="*/ 61305 w 951078"/>
              <a:gd name="connsiteY232" fmla="*/ 275647 h 517250"/>
              <a:gd name="connsiteX233" fmla="*/ 63975 w 951078"/>
              <a:gd name="connsiteY233" fmla="*/ 282704 h 517250"/>
              <a:gd name="connsiteX234" fmla="*/ 68934 w 951078"/>
              <a:gd name="connsiteY234" fmla="*/ 285374 h 517250"/>
              <a:gd name="connsiteX235" fmla="*/ 74656 w 951078"/>
              <a:gd name="connsiteY235" fmla="*/ 285565 h 517250"/>
              <a:gd name="connsiteX236" fmla="*/ 81713 w 951078"/>
              <a:gd name="connsiteY236" fmla="*/ 277173 h 517250"/>
              <a:gd name="connsiteX237" fmla="*/ 88770 w 951078"/>
              <a:gd name="connsiteY237" fmla="*/ 270116 h 517250"/>
              <a:gd name="connsiteX238" fmla="*/ 104410 w 951078"/>
              <a:gd name="connsiteY238" fmla="*/ 272214 h 517250"/>
              <a:gd name="connsiteX239" fmla="*/ 125390 w 951078"/>
              <a:gd name="connsiteY239" fmla="*/ 274312 h 517250"/>
              <a:gd name="connsiteX240" fmla="*/ 135308 w 951078"/>
              <a:gd name="connsiteY240" fmla="*/ 275075 h 517250"/>
              <a:gd name="connsiteX241" fmla="*/ 151329 w 951078"/>
              <a:gd name="connsiteY241" fmla="*/ 304447 h 517250"/>
              <a:gd name="connsiteX242" fmla="*/ 168686 w 951078"/>
              <a:gd name="connsiteY242" fmla="*/ 336109 h 517250"/>
              <a:gd name="connsiteX243" fmla="*/ 187568 w 951078"/>
              <a:gd name="connsiteY243" fmla="*/ 362048 h 517250"/>
              <a:gd name="connsiteX244" fmla="*/ 197486 w 951078"/>
              <a:gd name="connsiteY244" fmla="*/ 371584 h 517250"/>
              <a:gd name="connsiteX245" fmla="*/ 203971 w 951078"/>
              <a:gd name="connsiteY245" fmla="*/ 376543 h 517250"/>
              <a:gd name="connsiteX246" fmla="*/ 202827 w 951078"/>
              <a:gd name="connsiteY246" fmla="*/ 370059 h 517250"/>
              <a:gd name="connsiteX247" fmla="*/ 198058 w 951078"/>
              <a:gd name="connsiteY247" fmla="*/ 361857 h 517250"/>
              <a:gd name="connsiteX248" fmla="*/ 197105 w 951078"/>
              <a:gd name="connsiteY248" fmla="*/ 355182 h 517250"/>
              <a:gd name="connsiteX249" fmla="*/ 197486 w 951078"/>
              <a:gd name="connsiteY249" fmla="*/ 346408 h 517250"/>
              <a:gd name="connsiteX250" fmla="*/ 187950 w 951078"/>
              <a:gd name="connsiteY250" fmla="*/ 321232 h 517250"/>
              <a:gd name="connsiteX251" fmla="*/ 186424 w 951078"/>
              <a:gd name="connsiteY251" fmla="*/ 309025 h 517250"/>
              <a:gd name="connsiteX252" fmla="*/ 186042 w 951078"/>
              <a:gd name="connsiteY252" fmla="*/ 302540 h 517250"/>
              <a:gd name="connsiteX253" fmla="*/ 180702 w 951078"/>
              <a:gd name="connsiteY253" fmla="*/ 294148 h 517250"/>
              <a:gd name="connsiteX254" fmla="*/ 175362 w 951078"/>
              <a:gd name="connsiteY254" fmla="*/ 285183 h 517250"/>
              <a:gd name="connsiteX255" fmla="*/ 176888 w 951078"/>
              <a:gd name="connsiteY255" fmla="*/ 280415 h 517250"/>
              <a:gd name="connsiteX256" fmla="*/ 189285 w 951078"/>
              <a:gd name="connsiteY256" fmla="*/ 280987 h 517250"/>
              <a:gd name="connsiteX257" fmla="*/ 207023 w 951078"/>
              <a:gd name="connsiteY257" fmla="*/ 281178 h 517250"/>
              <a:gd name="connsiteX258" fmla="*/ 211600 w 951078"/>
              <a:gd name="connsiteY258" fmla="*/ 280797 h 517250"/>
              <a:gd name="connsiteX259" fmla="*/ 212363 w 951078"/>
              <a:gd name="connsiteY259" fmla="*/ 284611 h 517250"/>
              <a:gd name="connsiteX260" fmla="*/ 216750 w 951078"/>
              <a:gd name="connsiteY260" fmla="*/ 303112 h 517250"/>
              <a:gd name="connsiteX261" fmla="*/ 220946 w 951078"/>
              <a:gd name="connsiteY261" fmla="*/ 325809 h 517250"/>
              <a:gd name="connsiteX262" fmla="*/ 223235 w 951078"/>
              <a:gd name="connsiteY262" fmla="*/ 338970 h 517250"/>
              <a:gd name="connsiteX263" fmla="*/ 228384 w 951078"/>
              <a:gd name="connsiteY263" fmla="*/ 344500 h 517250"/>
              <a:gd name="connsiteX264" fmla="*/ 241735 w 951078"/>
              <a:gd name="connsiteY264" fmla="*/ 338397 h 517250"/>
              <a:gd name="connsiteX265" fmla="*/ 245169 w 951078"/>
              <a:gd name="connsiteY265" fmla="*/ 332675 h 517250"/>
              <a:gd name="connsiteX266" fmla="*/ 247458 w 951078"/>
              <a:gd name="connsiteY266" fmla="*/ 322758 h 517250"/>
              <a:gd name="connsiteX267" fmla="*/ 243643 w 951078"/>
              <a:gd name="connsiteY267" fmla="*/ 290715 h 517250"/>
              <a:gd name="connsiteX268" fmla="*/ 241545 w 951078"/>
              <a:gd name="connsiteY268" fmla="*/ 282513 h 517250"/>
              <a:gd name="connsiteX269" fmla="*/ 246504 w 951078"/>
              <a:gd name="connsiteY269" fmla="*/ 283085 h 517250"/>
              <a:gd name="connsiteX270" fmla="*/ 261953 w 951078"/>
              <a:gd name="connsiteY270" fmla="*/ 284611 h 517250"/>
              <a:gd name="connsiteX271" fmla="*/ 273015 w 951078"/>
              <a:gd name="connsiteY271" fmla="*/ 285374 h 517250"/>
              <a:gd name="connsiteX272" fmla="*/ 278737 w 951078"/>
              <a:gd name="connsiteY272" fmla="*/ 307881 h 517250"/>
              <a:gd name="connsiteX273" fmla="*/ 285985 w 951078"/>
              <a:gd name="connsiteY273" fmla="*/ 344119 h 517250"/>
              <a:gd name="connsiteX274" fmla="*/ 293233 w 951078"/>
              <a:gd name="connsiteY274" fmla="*/ 371202 h 517250"/>
              <a:gd name="connsiteX275" fmla="*/ 297620 w 951078"/>
              <a:gd name="connsiteY275" fmla="*/ 383410 h 517250"/>
              <a:gd name="connsiteX276" fmla="*/ 301243 w 951078"/>
              <a:gd name="connsiteY276" fmla="*/ 387605 h 517250"/>
              <a:gd name="connsiteX277" fmla="*/ 307728 w 951078"/>
              <a:gd name="connsiteY277" fmla="*/ 388368 h 517250"/>
              <a:gd name="connsiteX278" fmla="*/ 313832 w 951078"/>
              <a:gd name="connsiteY278" fmla="*/ 383410 h 517250"/>
              <a:gd name="connsiteX279" fmla="*/ 314595 w 951078"/>
              <a:gd name="connsiteY279" fmla="*/ 364336 h 517250"/>
              <a:gd name="connsiteX280" fmla="*/ 313260 w 951078"/>
              <a:gd name="connsiteY280" fmla="*/ 338397 h 517250"/>
              <a:gd name="connsiteX281" fmla="*/ 306965 w 951078"/>
              <a:gd name="connsiteY281" fmla="*/ 312458 h 517250"/>
              <a:gd name="connsiteX282" fmla="*/ 301625 w 951078"/>
              <a:gd name="connsiteY282" fmla="*/ 292622 h 517250"/>
              <a:gd name="connsiteX283" fmla="*/ 300481 w 951078"/>
              <a:gd name="connsiteY283" fmla="*/ 286900 h 517250"/>
              <a:gd name="connsiteX284" fmla="*/ 303150 w 951078"/>
              <a:gd name="connsiteY284" fmla="*/ 287282 h 517250"/>
              <a:gd name="connsiteX285" fmla="*/ 328709 w 951078"/>
              <a:gd name="connsiteY285" fmla="*/ 289380 h 517250"/>
              <a:gd name="connsiteX286" fmla="*/ 360370 w 951078"/>
              <a:gd name="connsiteY286" fmla="*/ 291478 h 517250"/>
              <a:gd name="connsiteX287" fmla="*/ 384593 w 951078"/>
              <a:gd name="connsiteY287" fmla="*/ 290524 h 517250"/>
              <a:gd name="connsiteX288" fmla="*/ 411867 w 951078"/>
              <a:gd name="connsiteY288" fmla="*/ 287282 h 517250"/>
              <a:gd name="connsiteX289" fmla="*/ 432084 w 951078"/>
              <a:gd name="connsiteY289" fmla="*/ 284993 h 517250"/>
              <a:gd name="connsiteX290" fmla="*/ 440285 w 951078"/>
              <a:gd name="connsiteY290" fmla="*/ 283658 h 517250"/>
              <a:gd name="connsiteX291" fmla="*/ 442002 w 951078"/>
              <a:gd name="connsiteY291" fmla="*/ 281941 h 517250"/>
              <a:gd name="connsiteX292" fmla="*/ 432084 w 951078"/>
              <a:gd name="connsiteY292" fmla="*/ 278890 h 517250"/>
              <a:gd name="connsiteX293" fmla="*/ 413393 w 951078"/>
              <a:gd name="connsiteY293" fmla="*/ 274312 h 517250"/>
              <a:gd name="connsiteX294" fmla="*/ 405382 w 951078"/>
              <a:gd name="connsiteY294" fmla="*/ 270497 h 517250"/>
              <a:gd name="connsiteX295" fmla="*/ 393557 w 951078"/>
              <a:gd name="connsiteY295" fmla="*/ 264775 h 517250"/>
              <a:gd name="connsiteX296" fmla="*/ 382685 w 951078"/>
              <a:gd name="connsiteY296" fmla="*/ 261342 h 517250"/>
              <a:gd name="connsiteX297" fmla="*/ 374675 w 951078"/>
              <a:gd name="connsiteY297" fmla="*/ 258481 h 517250"/>
              <a:gd name="connsiteX298" fmla="*/ 363803 w 951078"/>
              <a:gd name="connsiteY298" fmla="*/ 255620 h 517250"/>
              <a:gd name="connsiteX299" fmla="*/ 350452 w 951078"/>
              <a:gd name="connsiteY299" fmla="*/ 253522 h 517250"/>
              <a:gd name="connsiteX300" fmla="*/ 334049 w 951078"/>
              <a:gd name="connsiteY300" fmla="*/ 252187 h 517250"/>
              <a:gd name="connsiteX301" fmla="*/ 307156 w 951078"/>
              <a:gd name="connsiteY301" fmla="*/ 249135 h 517250"/>
              <a:gd name="connsiteX302" fmla="*/ 295522 w 951078"/>
              <a:gd name="connsiteY302" fmla="*/ 244940 h 517250"/>
              <a:gd name="connsiteX303" fmla="*/ 294377 w 951078"/>
              <a:gd name="connsiteY303" fmla="*/ 233686 h 517250"/>
              <a:gd name="connsiteX304" fmla="*/ 292088 w 951078"/>
              <a:gd name="connsiteY304" fmla="*/ 214423 h 517250"/>
              <a:gd name="connsiteX305" fmla="*/ 289037 w 951078"/>
              <a:gd name="connsiteY305" fmla="*/ 158729 h 517250"/>
              <a:gd name="connsiteX306" fmla="*/ 289227 w 951078"/>
              <a:gd name="connsiteY306" fmla="*/ 149956 h 517250"/>
              <a:gd name="connsiteX307" fmla="*/ 288274 w 951078"/>
              <a:gd name="connsiteY307" fmla="*/ 143471 h 517250"/>
              <a:gd name="connsiteX308" fmla="*/ 287320 w 951078"/>
              <a:gd name="connsiteY308" fmla="*/ 138894 h 517250"/>
              <a:gd name="connsiteX309" fmla="*/ 285985 w 951078"/>
              <a:gd name="connsiteY309" fmla="*/ 137177 h 517250"/>
              <a:gd name="connsiteX310" fmla="*/ 282743 w 951078"/>
              <a:gd name="connsiteY310" fmla="*/ 135461 h 517250"/>
              <a:gd name="connsiteX311" fmla="*/ 275685 w 951078"/>
              <a:gd name="connsiteY311" fmla="*/ 136986 h 517250"/>
              <a:gd name="connsiteX312" fmla="*/ 271108 w 951078"/>
              <a:gd name="connsiteY312" fmla="*/ 138131 h 517250"/>
              <a:gd name="connsiteX313" fmla="*/ 269201 w 951078"/>
              <a:gd name="connsiteY313" fmla="*/ 141946 h 517250"/>
              <a:gd name="connsiteX314" fmla="*/ 266340 w 951078"/>
              <a:gd name="connsiteY314" fmla="*/ 149002 h 517250"/>
              <a:gd name="connsiteX315" fmla="*/ 263097 w 951078"/>
              <a:gd name="connsiteY315" fmla="*/ 157966 h 517250"/>
              <a:gd name="connsiteX316" fmla="*/ 261762 w 951078"/>
              <a:gd name="connsiteY316" fmla="*/ 178565 h 517250"/>
              <a:gd name="connsiteX317" fmla="*/ 268057 w 951078"/>
              <a:gd name="connsiteY317" fmla="*/ 231207 h 517250"/>
              <a:gd name="connsiteX318" fmla="*/ 269201 w 951078"/>
              <a:gd name="connsiteY318" fmla="*/ 243414 h 517250"/>
              <a:gd name="connsiteX319" fmla="*/ 269201 w 951078"/>
              <a:gd name="connsiteY319" fmla="*/ 248373 h 517250"/>
              <a:gd name="connsiteX320" fmla="*/ 263860 w 951078"/>
              <a:gd name="connsiteY320" fmla="*/ 248373 h 517250"/>
              <a:gd name="connsiteX321" fmla="*/ 252035 w 951078"/>
              <a:gd name="connsiteY321" fmla="*/ 246656 h 517250"/>
              <a:gd name="connsiteX322" fmla="*/ 239447 w 951078"/>
              <a:gd name="connsiteY322" fmla="*/ 244558 h 517250"/>
              <a:gd name="connsiteX323" fmla="*/ 233153 w 951078"/>
              <a:gd name="connsiteY323" fmla="*/ 243223 h 517250"/>
              <a:gd name="connsiteX324" fmla="*/ 231055 w 951078"/>
              <a:gd name="connsiteY324" fmla="*/ 239218 h 517250"/>
              <a:gd name="connsiteX325" fmla="*/ 226477 w 951078"/>
              <a:gd name="connsiteY325" fmla="*/ 207938 h 517250"/>
              <a:gd name="connsiteX326" fmla="*/ 222663 w 951078"/>
              <a:gd name="connsiteY326" fmla="*/ 184288 h 517250"/>
              <a:gd name="connsiteX327" fmla="*/ 220946 w 951078"/>
              <a:gd name="connsiteY327" fmla="*/ 179138 h 517250"/>
              <a:gd name="connsiteX328" fmla="*/ 220755 w 951078"/>
              <a:gd name="connsiteY328" fmla="*/ 175514 h 517250"/>
              <a:gd name="connsiteX329" fmla="*/ 218848 w 951078"/>
              <a:gd name="connsiteY329" fmla="*/ 174369 h 517250"/>
              <a:gd name="connsiteX330" fmla="*/ 215606 w 951078"/>
              <a:gd name="connsiteY330" fmla="*/ 174179 h 517250"/>
              <a:gd name="connsiteX331" fmla="*/ 213889 w 951078"/>
              <a:gd name="connsiteY331" fmla="*/ 175514 h 517250"/>
              <a:gd name="connsiteX332" fmla="*/ 211791 w 951078"/>
              <a:gd name="connsiteY332" fmla="*/ 176277 h 517250"/>
              <a:gd name="connsiteX333" fmla="*/ 207786 w 951078"/>
              <a:gd name="connsiteY333" fmla="*/ 177802 h 517250"/>
              <a:gd name="connsiteX334" fmla="*/ 203017 w 951078"/>
              <a:gd name="connsiteY334" fmla="*/ 184478 h 517250"/>
              <a:gd name="connsiteX335" fmla="*/ 200156 w 951078"/>
              <a:gd name="connsiteY335" fmla="*/ 193442 h 517250"/>
              <a:gd name="connsiteX336" fmla="*/ 198630 w 951078"/>
              <a:gd name="connsiteY336" fmla="*/ 198402 h 517250"/>
              <a:gd name="connsiteX337" fmla="*/ 197868 w 951078"/>
              <a:gd name="connsiteY337" fmla="*/ 202216 h 517250"/>
              <a:gd name="connsiteX338" fmla="*/ 200919 w 951078"/>
              <a:gd name="connsiteY338" fmla="*/ 222815 h 517250"/>
              <a:gd name="connsiteX339" fmla="*/ 202636 w 951078"/>
              <a:gd name="connsiteY339" fmla="*/ 238455 h 517250"/>
              <a:gd name="connsiteX340" fmla="*/ 203780 w 951078"/>
              <a:gd name="connsiteY340" fmla="*/ 245703 h 517250"/>
              <a:gd name="connsiteX341" fmla="*/ 190429 w 951078"/>
              <a:gd name="connsiteY341" fmla="*/ 244367 h 517250"/>
              <a:gd name="connsiteX342" fmla="*/ 168877 w 951078"/>
              <a:gd name="connsiteY342" fmla="*/ 242651 h 517250"/>
              <a:gd name="connsiteX343" fmla="*/ 161629 w 951078"/>
              <a:gd name="connsiteY343" fmla="*/ 241506 h 517250"/>
              <a:gd name="connsiteX344" fmla="*/ 160485 w 951078"/>
              <a:gd name="connsiteY344" fmla="*/ 239599 h 517250"/>
              <a:gd name="connsiteX345" fmla="*/ 159722 w 951078"/>
              <a:gd name="connsiteY345" fmla="*/ 236929 h 517250"/>
              <a:gd name="connsiteX346" fmla="*/ 157814 w 951078"/>
              <a:gd name="connsiteY346" fmla="*/ 238455 h 517250"/>
              <a:gd name="connsiteX347" fmla="*/ 156670 w 951078"/>
              <a:gd name="connsiteY347" fmla="*/ 232352 h 517250"/>
              <a:gd name="connsiteX348" fmla="*/ 154000 w 951078"/>
              <a:gd name="connsiteY348" fmla="*/ 223387 h 517250"/>
              <a:gd name="connsiteX349" fmla="*/ 150566 w 951078"/>
              <a:gd name="connsiteY349" fmla="*/ 218618 h 517250"/>
              <a:gd name="connsiteX350" fmla="*/ 149803 w 951078"/>
              <a:gd name="connsiteY350" fmla="*/ 212516 h 517250"/>
              <a:gd name="connsiteX351" fmla="*/ 149803 w 951078"/>
              <a:gd name="connsiteY351" fmla="*/ 208129 h 517250"/>
              <a:gd name="connsiteX352" fmla="*/ 147706 w 951078"/>
              <a:gd name="connsiteY352" fmla="*/ 206031 h 517250"/>
              <a:gd name="connsiteX353" fmla="*/ 146752 w 951078"/>
              <a:gd name="connsiteY353" fmla="*/ 202979 h 517250"/>
              <a:gd name="connsiteX354" fmla="*/ 143510 w 951078"/>
              <a:gd name="connsiteY354" fmla="*/ 196303 h 517250"/>
              <a:gd name="connsiteX355" fmla="*/ 139313 w 951078"/>
              <a:gd name="connsiteY355" fmla="*/ 187912 h 517250"/>
              <a:gd name="connsiteX356" fmla="*/ 136834 w 951078"/>
              <a:gd name="connsiteY356" fmla="*/ 181236 h 517250"/>
              <a:gd name="connsiteX357" fmla="*/ 129205 w 951078"/>
              <a:gd name="connsiteY357" fmla="*/ 180473 h 517250"/>
              <a:gd name="connsiteX358" fmla="*/ 120431 w 951078"/>
              <a:gd name="connsiteY358" fmla="*/ 184860 h 517250"/>
              <a:gd name="connsiteX359" fmla="*/ 113565 w 951078"/>
              <a:gd name="connsiteY359" fmla="*/ 191916 h 517250"/>
              <a:gd name="connsiteX360" fmla="*/ 106699 w 951078"/>
              <a:gd name="connsiteY360" fmla="*/ 199546 h 517250"/>
              <a:gd name="connsiteX361" fmla="*/ 102694 w 951078"/>
              <a:gd name="connsiteY361" fmla="*/ 206412 h 517250"/>
              <a:gd name="connsiteX362" fmla="*/ 105936 w 951078"/>
              <a:gd name="connsiteY362" fmla="*/ 212134 h 517250"/>
              <a:gd name="connsiteX363" fmla="*/ 112421 w 951078"/>
              <a:gd name="connsiteY363" fmla="*/ 221480 h 517250"/>
              <a:gd name="connsiteX364" fmla="*/ 118524 w 951078"/>
              <a:gd name="connsiteY364" fmla="*/ 233877 h 517250"/>
              <a:gd name="connsiteX365" fmla="*/ 121385 w 951078"/>
              <a:gd name="connsiteY365" fmla="*/ 240362 h 517250"/>
              <a:gd name="connsiteX366" fmla="*/ 118142 w 951078"/>
              <a:gd name="connsiteY366" fmla="*/ 239790 h 517250"/>
              <a:gd name="connsiteX367" fmla="*/ 107843 w 951078"/>
              <a:gd name="connsiteY367" fmla="*/ 236548 h 517250"/>
              <a:gd name="connsiteX368" fmla="*/ 98688 w 951078"/>
              <a:gd name="connsiteY368" fmla="*/ 233305 h 517250"/>
              <a:gd name="connsiteX369" fmla="*/ 91059 w 951078"/>
              <a:gd name="connsiteY369" fmla="*/ 232542 h 517250"/>
              <a:gd name="connsiteX370" fmla="*/ 81522 w 951078"/>
              <a:gd name="connsiteY370" fmla="*/ 236166 h 517250"/>
              <a:gd name="connsiteX371" fmla="*/ 68171 w 951078"/>
              <a:gd name="connsiteY371" fmla="*/ 251424 h 517250"/>
              <a:gd name="connsiteX372" fmla="*/ 63975 w 951078"/>
              <a:gd name="connsiteY372" fmla="*/ 256193 h 517250"/>
              <a:gd name="connsiteX373" fmla="*/ 62449 w 951078"/>
              <a:gd name="connsiteY373" fmla="*/ 260389 h 517250"/>
              <a:gd name="connsiteX374" fmla="*/ 62449 w 951078"/>
              <a:gd name="connsiteY374" fmla="*/ 266492 h 517250"/>
              <a:gd name="connsiteX375" fmla="*/ 61305 w 951078"/>
              <a:gd name="connsiteY375" fmla="*/ 275647 h 517250"/>
              <a:gd name="connsiteX376" fmla="*/ 0 w 951078"/>
              <a:gd name="connsiteY376" fmla="*/ 294290 h 517250"/>
              <a:gd name="connsiteX377" fmla="*/ 602 w 951078"/>
              <a:gd name="connsiteY377" fmla="*/ 271000 h 517250"/>
              <a:gd name="connsiteX378" fmla="*/ 3010 w 951078"/>
              <a:gd name="connsiteY378" fmla="*/ 219829 h 517250"/>
              <a:gd name="connsiteX379" fmla="*/ 5418 w 951078"/>
              <a:gd name="connsiteY379" fmla="*/ 168658 h 517250"/>
              <a:gd name="connsiteX380" fmla="*/ 10270 w 951078"/>
              <a:gd name="connsiteY380" fmla="*/ 154038 h 517250"/>
              <a:gd name="connsiteX381" fmla="*/ 19938 w 951078"/>
              <a:gd name="connsiteY381" fmla="*/ 128480 h 517250"/>
              <a:gd name="connsiteX382" fmla="*/ 29605 w 951078"/>
              <a:gd name="connsiteY382" fmla="*/ 110233 h 517250"/>
              <a:gd name="connsiteX383" fmla="*/ 41681 w 951078"/>
              <a:gd name="connsiteY383" fmla="*/ 106606 h 517250"/>
              <a:gd name="connsiteX384" fmla="*/ 51349 w 951078"/>
              <a:gd name="connsiteY384" fmla="*/ 66428 h 517250"/>
              <a:gd name="connsiteX385" fmla="*/ 58609 w 951078"/>
              <a:gd name="connsiteY385" fmla="*/ 73738 h 517250"/>
              <a:gd name="connsiteX386" fmla="*/ 65869 w 951078"/>
              <a:gd name="connsiteY386" fmla="*/ 55546 h 517250"/>
              <a:gd name="connsiteX387" fmla="*/ 65869 w 951078"/>
              <a:gd name="connsiteY387" fmla="*/ 59173 h 517250"/>
              <a:gd name="connsiteX388" fmla="*/ 70721 w 951078"/>
              <a:gd name="connsiteY388" fmla="*/ 44553 h 517250"/>
              <a:gd name="connsiteX389" fmla="*/ 70721 w 951078"/>
              <a:gd name="connsiteY389" fmla="*/ 48180 h 517250"/>
              <a:gd name="connsiteX390" fmla="*/ 75648 w 951078"/>
              <a:gd name="connsiteY390" fmla="*/ 37076 h 517250"/>
              <a:gd name="connsiteX391" fmla="*/ 80500 w 951078"/>
              <a:gd name="connsiteY391" fmla="*/ 29765 h 517250"/>
              <a:gd name="connsiteX392" fmla="*/ 97428 w 951078"/>
              <a:gd name="connsiteY392" fmla="*/ 29765 h 517250"/>
              <a:gd name="connsiteX393" fmla="*/ 99835 w 951078"/>
              <a:gd name="connsiteY393" fmla="*/ 40703 h 517250"/>
              <a:gd name="connsiteX394" fmla="*/ 99835 w 951078"/>
              <a:gd name="connsiteY394" fmla="*/ 33393 h 517250"/>
              <a:gd name="connsiteX395" fmla="*/ 99835 w 951078"/>
              <a:gd name="connsiteY395" fmla="*/ 29765 h 517250"/>
              <a:gd name="connsiteX396" fmla="*/ 104688 w 951078"/>
              <a:gd name="connsiteY396" fmla="*/ 29765 h 517250"/>
              <a:gd name="connsiteX397" fmla="*/ 114355 w 951078"/>
              <a:gd name="connsiteY397" fmla="*/ 15145 h 517250"/>
              <a:gd name="connsiteX398" fmla="*/ 114355 w 951078"/>
              <a:gd name="connsiteY398" fmla="*/ 11518 h 517250"/>
              <a:gd name="connsiteX399" fmla="*/ 119208 w 951078"/>
              <a:gd name="connsiteY399" fmla="*/ 581 h 517250"/>
              <a:gd name="connsiteX400" fmla="*/ 121616 w 951078"/>
              <a:gd name="connsiteY400" fmla="*/ 11518 h 517250"/>
              <a:gd name="connsiteX401" fmla="*/ 124023 w 951078"/>
              <a:gd name="connsiteY401" fmla="*/ 4208 h 517250"/>
              <a:gd name="connsiteX402" fmla="*/ 136099 w 951078"/>
              <a:gd name="connsiteY402" fmla="*/ 11518 h 517250"/>
              <a:gd name="connsiteX403" fmla="*/ 157879 w 951078"/>
              <a:gd name="connsiteY403" fmla="*/ 18828 h 517250"/>
              <a:gd name="connsiteX404" fmla="*/ 162731 w 951078"/>
              <a:gd name="connsiteY404" fmla="*/ 37076 h 517250"/>
              <a:gd name="connsiteX405" fmla="*/ 184511 w 951078"/>
              <a:gd name="connsiteY405" fmla="*/ 33448 h 517250"/>
              <a:gd name="connsiteX406" fmla="*/ 189364 w 951078"/>
              <a:gd name="connsiteY406" fmla="*/ 40758 h 517250"/>
              <a:gd name="connsiteX407" fmla="*/ 223219 w 951078"/>
              <a:gd name="connsiteY407" fmla="*/ 37131 h 517250"/>
              <a:gd name="connsiteX408" fmla="*/ 232887 w 951078"/>
              <a:gd name="connsiteY408" fmla="*/ 48069 h 517250"/>
              <a:gd name="connsiteX409" fmla="*/ 249815 w 951078"/>
              <a:gd name="connsiteY409" fmla="*/ 33448 h 517250"/>
              <a:gd name="connsiteX410" fmla="*/ 269150 w 951078"/>
              <a:gd name="connsiteY410" fmla="*/ 40758 h 517250"/>
              <a:gd name="connsiteX411" fmla="*/ 271558 w 951078"/>
              <a:gd name="connsiteY411" fmla="*/ 26138 h 517250"/>
              <a:gd name="connsiteX412" fmla="*/ 278818 w 951078"/>
              <a:gd name="connsiteY412" fmla="*/ 18828 h 517250"/>
              <a:gd name="connsiteX413" fmla="*/ 283671 w 951078"/>
              <a:gd name="connsiteY413" fmla="*/ 26138 h 517250"/>
              <a:gd name="connsiteX414" fmla="*/ 288523 w 951078"/>
              <a:gd name="connsiteY414" fmla="*/ 7891 h 517250"/>
              <a:gd name="connsiteX415" fmla="*/ 303043 w 951078"/>
              <a:gd name="connsiteY415" fmla="*/ 44441 h 517250"/>
              <a:gd name="connsiteX416" fmla="*/ 319971 w 951078"/>
              <a:gd name="connsiteY416" fmla="*/ 51752 h 517250"/>
              <a:gd name="connsiteX417" fmla="*/ 334491 w 951078"/>
              <a:gd name="connsiteY417" fmla="*/ 40814 h 517250"/>
              <a:gd name="connsiteX418" fmla="*/ 336899 w 951078"/>
              <a:gd name="connsiteY418" fmla="*/ 48125 h 517250"/>
              <a:gd name="connsiteX419" fmla="*/ 339306 w 951078"/>
              <a:gd name="connsiteY419" fmla="*/ 40814 h 517250"/>
              <a:gd name="connsiteX420" fmla="*/ 341714 w 951078"/>
              <a:gd name="connsiteY420" fmla="*/ 37187 h 517250"/>
              <a:gd name="connsiteX421" fmla="*/ 344122 w 951078"/>
              <a:gd name="connsiteY421" fmla="*/ 51807 h 517250"/>
              <a:gd name="connsiteX422" fmla="*/ 351382 w 951078"/>
              <a:gd name="connsiteY422" fmla="*/ 29877 h 517250"/>
              <a:gd name="connsiteX423" fmla="*/ 363457 w 951078"/>
              <a:gd name="connsiteY423" fmla="*/ 37187 h 517250"/>
              <a:gd name="connsiteX424" fmla="*/ 368310 w 951078"/>
              <a:gd name="connsiteY424" fmla="*/ 40814 h 517250"/>
              <a:gd name="connsiteX425" fmla="*/ 375570 w 951078"/>
              <a:gd name="connsiteY425" fmla="*/ 26194 h 517250"/>
              <a:gd name="connsiteX426" fmla="*/ 377977 w 951078"/>
              <a:gd name="connsiteY426" fmla="*/ 37131 h 517250"/>
              <a:gd name="connsiteX427" fmla="*/ 380385 w 951078"/>
              <a:gd name="connsiteY427" fmla="*/ 33504 h 517250"/>
              <a:gd name="connsiteX428" fmla="*/ 385237 w 951078"/>
              <a:gd name="connsiteY428" fmla="*/ 51752 h 517250"/>
              <a:gd name="connsiteX429" fmla="*/ 387645 w 951078"/>
              <a:gd name="connsiteY429" fmla="*/ 33504 h 517250"/>
              <a:gd name="connsiteX430" fmla="*/ 399720 w 951078"/>
              <a:gd name="connsiteY430" fmla="*/ 11574 h 517250"/>
              <a:gd name="connsiteX431" fmla="*/ 414241 w 951078"/>
              <a:gd name="connsiteY431" fmla="*/ 44441 h 517250"/>
              <a:gd name="connsiteX432" fmla="*/ 421501 w 951078"/>
              <a:gd name="connsiteY432" fmla="*/ 33504 h 517250"/>
              <a:gd name="connsiteX433" fmla="*/ 436021 w 951078"/>
              <a:gd name="connsiteY433" fmla="*/ 51752 h 517250"/>
              <a:gd name="connsiteX434" fmla="*/ 440873 w 951078"/>
              <a:gd name="connsiteY434" fmla="*/ 59062 h 517250"/>
              <a:gd name="connsiteX435" fmla="*/ 450541 w 951078"/>
              <a:gd name="connsiteY435" fmla="*/ 37131 h 517250"/>
              <a:gd name="connsiteX436" fmla="*/ 455393 w 951078"/>
              <a:gd name="connsiteY436" fmla="*/ 51752 h 517250"/>
              <a:gd name="connsiteX437" fmla="*/ 467469 w 951078"/>
              <a:gd name="connsiteY437" fmla="*/ 37131 h 517250"/>
              <a:gd name="connsiteX438" fmla="*/ 479544 w 951078"/>
              <a:gd name="connsiteY438" fmla="*/ 26194 h 517250"/>
              <a:gd name="connsiteX439" fmla="*/ 481952 w 951078"/>
              <a:gd name="connsiteY439" fmla="*/ 26194 h 517250"/>
              <a:gd name="connsiteX440" fmla="*/ 489212 w 951078"/>
              <a:gd name="connsiteY440" fmla="*/ 33504 h 517250"/>
              <a:gd name="connsiteX441" fmla="*/ 491620 w 951078"/>
              <a:gd name="connsiteY441" fmla="*/ 29877 h 517250"/>
              <a:gd name="connsiteX442" fmla="*/ 496472 w 951078"/>
              <a:gd name="connsiteY442" fmla="*/ 33504 h 517250"/>
              <a:gd name="connsiteX443" fmla="*/ 503732 w 951078"/>
              <a:gd name="connsiteY443" fmla="*/ 37131 h 517250"/>
              <a:gd name="connsiteX444" fmla="*/ 513400 w 951078"/>
              <a:gd name="connsiteY444" fmla="*/ 51752 h 517250"/>
              <a:gd name="connsiteX445" fmla="*/ 525475 w 951078"/>
              <a:gd name="connsiteY445" fmla="*/ 40814 h 517250"/>
              <a:gd name="connsiteX446" fmla="*/ 532735 w 951078"/>
              <a:gd name="connsiteY446" fmla="*/ 59062 h 517250"/>
              <a:gd name="connsiteX447" fmla="*/ 539995 w 951078"/>
              <a:gd name="connsiteY447" fmla="*/ 59062 h 517250"/>
              <a:gd name="connsiteX448" fmla="*/ 544848 w 951078"/>
              <a:gd name="connsiteY448" fmla="*/ 73682 h 517250"/>
              <a:gd name="connsiteX449" fmla="*/ 552108 w 951078"/>
              <a:gd name="connsiteY449" fmla="*/ 55435 h 517250"/>
              <a:gd name="connsiteX450" fmla="*/ 569036 w 951078"/>
              <a:gd name="connsiteY450" fmla="*/ 66372 h 517250"/>
              <a:gd name="connsiteX451" fmla="*/ 578703 w 951078"/>
              <a:gd name="connsiteY451" fmla="*/ 62745 h 517250"/>
              <a:gd name="connsiteX452" fmla="*/ 595631 w 951078"/>
              <a:gd name="connsiteY452" fmla="*/ 70055 h 517250"/>
              <a:gd name="connsiteX453" fmla="*/ 595631 w 951078"/>
              <a:gd name="connsiteY453" fmla="*/ 66428 h 517250"/>
              <a:gd name="connsiteX454" fmla="*/ 598039 w 951078"/>
              <a:gd name="connsiteY454" fmla="*/ 73738 h 517250"/>
              <a:gd name="connsiteX455" fmla="*/ 607706 w 951078"/>
              <a:gd name="connsiteY455" fmla="*/ 59118 h 517250"/>
              <a:gd name="connsiteX456" fmla="*/ 627042 w 951078"/>
              <a:gd name="connsiteY456" fmla="*/ 51807 h 517250"/>
              <a:gd name="connsiteX457" fmla="*/ 641562 w 951078"/>
              <a:gd name="connsiteY457" fmla="*/ 59118 h 517250"/>
              <a:gd name="connsiteX458" fmla="*/ 653637 w 951078"/>
              <a:gd name="connsiteY458" fmla="*/ 37187 h 517250"/>
              <a:gd name="connsiteX459" fmla="*/ 665713 w 951078"/>
              <a:gd name="connsiteY459" fmla="*/ 70055 h 517250"/>
              <a:gd name="connsiteX460" fmla="*/ 682641 w 951078"/>
              <a:gd name="connsiteY460" fmla="*/ 70055 h 517250"/>
              <a:gd name="connsiteX461" fmla="*/ 685048 w 951078"/>
              <a:gd name="connsiteY461" fmla="*/ 77365 h 517250"/>
              <a:gd name="connsiteX462" fmla="*/ 701976 w 951078"/>
              <a:gd name="connsiteY462" fmla="*/ 59118 h 517250"/>
              <a:gd name="connsiteX463" fmla="*/ 704384 w 951078"/>
              <a:gd name="connsiteY463" fmla="*/ 77365 h 517250"/>
              <a:gd name="connsiteX464" fmla="*/ 709236 w 951078"/>
              <a:gd name="connsiteY464" fmla="*/ 73738 h 517250"/>
              <a:gd name="connsiteX465" fmla="*/ 709236 w 951078"/>
              <a:gd name="connsiteY465" fmla="*/ 62800 h 517250"/>
              <a:gd name="connsiteX466" fmla="*/ 716496 w 951078"/>
              <a:gd name="connsiteY466" fmla="*/ 77421 h 517250"/>
              <a:gd name="connsiteX467" fmla="*/ 723756 w 951078"/>
              <a:gd name="connsiteY467" fmla="*/ 62800 h 517250"/>
              <a:gd name="connsiteX468" fmla="*/ 726164 w 951078"/>
              <a:gd name="connsiteY468" fmla="*/ 70111 h 517250"/>
              <a:gd name="connsiteX469" fmla="*/ 728572 w 951078"/>
              <a:gd name="connsiteY469" fmla="*/ 62800 h 517250"/>
              <a:gd name="connsiteX470" fmla="*/ 726164 w 951078"/>
              <a:gd name="connsiteY470" fmla="*/ 59173 h 517250"/>
              <a:gd name="connsiteX471" fmla="*/ 735832 w 951078"/>
              <a:gd name="connsiteY471" fmla="*/ 40926 h 517250"/>
              <a:gd name="connsiteX472" fmla="*/ 735832 w 951078"/>
              <a:gd name="connsiteY472" fmla="*/ 37299 h 517250"/>
              <a:gd name="connsiteX473" fmla="*/ 745499 w 951078"/>
              <a:gd name="connsiteY473" fmla="*/ 37299 h 517250"/>
              <a:gd name="connsiteX474" fmla="*/ 755167 w 951078"/>
              <a:gd name="connsiteY474" fmla="*/ 22679 h 517250"/>
              <a:gd name="connsiteX475" fmla="*/ 779355 w 951078"/>
              <a:gd name="connsiteY475" fmla="*/ 26306 h 517250"/>
              <a:gd name="connsiteX476" fmla="*/ 791430 w 951078"/>
              <a:gd name="connsiteY476" fmla="*/ 44553 h 517250"/>
              <a:gd name="connsiteX477" fmla="*/ 796283 w 951078"/>
              <a:gd name="connsiteY477" fmla="*/ 44553 h 517250"/>
              <a:gd name="connsiteX478" fmla="*/ 798691 w 951078"/>
              <a:gd name="connsiteY478" fmla="*/ 51863 h 517250"/>
              <a:gd name="connsiteX479" fmla="*/ 803543 w 951078"/>
              <a:gd name="connsiteY479" fmla="*/ 44553 h 517250"/>
              <a:gd name="connsiteX480" fmla="*/ 805951 w 951078"/>
              <a:gd name="connsiteY480" fmla="*/ 62800 h 517250"/>
              <a:gd name="connsiteX481" fmla="*/ 827731 w 951078"/>
              <a:gd name="connsiteY481" fmla="*/ 37243 h 517250"/>
              <a:gd name="connsiteX482" fmla="*/ 830138 w 951078"/>
              <a:gd name="connsiteY482" fmla="*/ 44553 h 517250"/>
              <a:gd name="connsiteX483" fmla="*/ 834991 w 951078"/>
              <a:gd name="connsiteY483" fmla="*/ 37243 h 517250"/>
              <a:gd name="connsiteX484" fmla="*/ 834991 w 951078"/>
              <a:gd name="connsiteY484" fmla="*/ 44553 h 517250"/>
              <a:gd name="connsiteX485" fmla="*/ 849511 w 951078"/>
              <a:gd name="connsiteY485" fmla="*/ 62800 h 517250"/>
              <a:gd name="connsiteX486" fmla="*/ 856771 w 951078"/>
              <a:gd name="connsiteY486" fmla="*/ 51863 h 517250"/>
              <a:gd name="connsiteX487" fmla="*/ 859179 w 951078"/>
              <a:gd name="connsiteY487" fmla="*/ 62800 h 517250"/>
              <a:gd name="connsiteX488" fmla="*/ 859179 w 951078"/>
              <a:gd name="connsiteY488" fmla="*/ 55490 h 517250"/>
              <a:gd name="connsiteX489" fmla="*/ 864031 w 951078"/>
              <a:gd name="connsiteY489" fmla="*/ 66428 h 517250"/>
              <a:gd name="connsiteX490" fmla="*/ 876107 w 951078"/>
              <a:gd name="connsiteY490" fmla="*/ 62800 h 517250"/>
              <a:gd name="connsiteX491" fmla="*/ 883367 w 951078"/>
              <a:gd name="connsiteY491" fmla="*/ 73738 h 517250"/>
              <a:gd name="connsiteX492" fmla="*/ 895442 w 951078"/>
              <a:gd name="connsiteY492" fmla="*/ 70111 h 517250"/>
              <a:gd name="connsiteX493" fmla="*/ 907517 w 951078"/>
              <a:gd name="connsiteY493" fmla="*/ 59173 h 517250"/>
              <a:gd name="connsiteX494" fmla="*/ 907517 w 951078"/>
              <a:gd name="connsiteY494" fmla="*/ 55546 h 517250"/>
              <a:gd name="connsiteX495" fmla="*/ 919593 w 951078"/>
              <a:gd name="connsiteY495" fmla="*/ 73794 h 517250"/>
              <a:gd name="connsiteX496" fmla="*/ 924445 w 951078"/>
              <a:gd name="connsiteY496" fmla="*/ 70166 h 517250"/>
              <a:gd name="connsiteX497" fmla="*/ 926853 w 951078"/>
              <a:gd name="connsiteY497" fmla="*/ 88414 h 517250"/>
              <a:gd name="connsiteX498" fmla="*/ 926853 w 951078"/>
              <a:gd name="connsiteY498" fmla="*/ 84787 h 517250"/>
              <a:gd name="connsiteX499" fmla="*/ 941373 w 951078"/>
              <a:gd name="connsiteY499" fmla="*/ 110344 h 517250"/>
              <a:gd name="connsiteX500" fmla="*/ 938965 w 951078"/>
              <a:gd name="connsiteY500" fmla="*/ 113971 h 517250"/>
              <a:gd name="connsiteX501" fmla="*/ 938965 w 951078"/>
              <a:gd name="connsiteY501" fmla="*/ 127664 h 517250"/>
              <a:gd name="connsiteX502" fmla="*/ 938965 w 951078"/>
              <a:gd name="connsiteY502" fmla="*/ 128592 h 517250"/>
              <a:gd name="connsiteX503" fmla="*/ 938965 w 951078"/>
              <a:gd name="connsiteY503" fmla="*/ 132219 h 517250"/>
              <a:gd name="connsiteX504" fmla="*/ 946225 w 951078"/>
              <a:gd name="connsiteY504" fmla="*/ 168769 h 517250"/>
              <a:gd name="connsiteX505" fmla="*/ 946225 w 951078"/>
              <a:gd name="connsiteY505" fmla="*/ 176080 h 517250"/>
              <a:gd name="connsiteX506" fmla="*/ 951078 w 951078"/>
              <a:gd name="connsiteY506" fmla="*/ 194327 h 517250"/>
              <a:gd name="connsiteX507" fmla="*/ 948929 w 951078"/>
              <a:gd name="connsiteY507" fmla="*/ 245498 h 517250"/>
              <a:gd name="connsiteX508" fmla="*/ 944077 w 951078"/>
              <a:gd name="connsiteY508" fmla="*/ 238188 h 517250"/>
              <a:gd name="connsiteX509" fmla="*/ 929557 w 951078"/>
              <a:gd name="connsiteY509" fmla="*/ 322226 h 517250"/>
              <a:gd name="connsiteX510" fmla="*/ 929557 w 951078"/>
              <a:gd name="connsiteY510" fmla="*/ 325853 h 517250"/>
              <a:gd name="connsiteX511" fmla="*/ 931965 w 951078"/>
              <a:gd name="connsiteY511" fmla="*/ 340474 h 517250"/>
              <a:gd name="connsiteX512" fmla="*/ 931965 w 951078"/>
              <a:gd name="connsiteY512" fmla="*/ 347784 h 517250"/>
              <a:gd name="connsiteX513" fmla="*/ 929557 w 951078"/>
              <a:gd name="connsiteY513" fmla="*/ 355094 h 517250"/>
              <a:gd name="connsiteX514" fmla="*/ 931965 w 951078"/>
              <a:gd name="connsiteY514" fmla="*/ 355094 h 517250"/>
              <a:gd name="connsiteX515" fmla="*/ 929557 w 951078"/>
              <a:gd name="connsiteY515" fmla="*/ 362404 h 517250"/>
              <a:gd name="connsiteX516" fmla="*/ 931965 w 951078"/>
              <a:gd name="connsiteY516" fmla="*/ 362404 h 517250"/>
              <a:gd name="connsiteX517" fmla="*/ 929557 w 951078"/>
              <a:gd name="connsiteY517" fmla="*/ 366031 h 517250"/>
              <a:gd name="connsiteX518" fmla="*/ 927149 w 951078"/>
              <a:gd name="connsiteY518" fmla="*/ 391589 h 517250"/>
              <a:gd name="connsiteX519" fmla="*/ 922297 w 951078"/>
              <a:gd name="connsiteY519" fmla="*/ 395216 h 517250"/>
              <a:gd name="connsiteX520" fmla="*/ 922297 w 951078"/>
              <a:gd name="connsiteY520" fmla="*/ 406153 h 517250"/>
              <a:gd name="connsiteX521" fmla="*/ 912629 w 951078"/>
              <a:gd name="connsiteY521" fmla="*/ 417091 h 517250"/>
              <a:gd name="connsiteX522" fmla="*/ 912629 w 951078"/>
              <a:gd name="connsiteY522" fmla="*/ 428028 h 517250"/>
              <a:gd name="connsiteX523" fmla="*/ 907777 w 951078"/>
              <a:gd name="connsiteY523" fmla="*/ 438965 h 517250"/>
              <a:gd name="connsiteX524" fmla="*/ 902924 w 951078"/>
              <a:gd name="connsiteY524" fmla="*/ 442592 h 517250"/>
              <a:gd name="connsiteX525" fmla="*/ 893257 w 951078"/>
              <a:gd name="connsiteY525" fmla="*/ 457213 h 517250"/>
              <a:gd name="connsiteX526" fmla="*/ 890849 w 951078"/>
              <a:gd name="connsiteY526" fmla="*/ 460840 h 517250"/>
              <a:gd name="connsiteX527" fmla="*/ 883589 w 951078"/>
              <a:gd name="connsiteY527" fmla="*/ 464467 h 517250"/>
              <a:gd name="connsiteX528" fmla="*/ 878736 w 951078"/>
              <a:gd name="connsiteY528" fmla="*/ 493707 h 517250"/>
              <a:gd name="connsiteX529" fmla="*/ 873884 w 951078"/>
              <a:gd name="connsiteY529" fmla="*/ 493707 h 517250"/>
              <a:gd name="connsiteX530" fmla="*/ 873884 w 951078"/>
              <a:gd name="connsiteY530" fmla="*/ 501017 h 517250"/>
              <a:gd name="connsiteX531" fmla="*/ 861809 w 951078"/>
              <a:gd name="connsiteY531" fmla="*/ 497390 h 517250"/>
              <a:gd name="connsiteX532" fmla="*/ 861809 w 951078"/>
              <a:gd name="connsiteY532" fmla="*/ 493763 h 517250"/>
              <a:gd name="connsiteX533" fmla="*/ 854549 w 951078"/>
              <a:gd name="connsiteY533" fmla="*/ 497390 h 517250"/>
              <a:gd name="connsiteX534" fmla="*/ 847289 w 951078"/>
              <a:gd name="connsiteY534" fmla="*/ 504700 h 517250"/>
              <a:gd name="connsiteX535" fmla="*/ 842436 w 951078"/>
              <a:gd name="connsiteY535" fmla="*/ 504700 h 517250"/>
              <a:gd name="connsiteX536" fmla="*/ 852104 w 951078"/>
              <a:gd name="connsiteY536" fmla="*/ 497390 h 517250"/>
              <a:gd name="connsiteX537" fmla="*/ 847251 w 951078"/>
              <a:gd name="connsiteY537" fmla="*/ 493763 h 517250"/>
              <a:gd name="connsiteX538" fmla="*/ 842399 w 951078"/>
              <a:gd name="connsiteY538" fmla="*/ 497390 h 517250"/>
              <a:gd name="connsiteX539" fmla="*/ 842399 w 951078"/>
              <a:gd name="connsiteY539" fmla="*/ 493763 h 517250"/>
              <a:gd name="connsiteX540" fmla="*/ 837547 w 951078"/>
              <a:gd name="connsiteY540" fmla="*/ 501073 h 517250"/>
              <a:gd name="connsiteX541" fmla="*/ 837547 w 951078"/>
              <a:gd name="connsiteY541" fmla="*/ 504700 h 517250"/>
              <a:gd name="connsiteX542" fmla="*/ 830287 w 951078"/>
              <a:gd name="connsiteY542" fmla="*/ 508328 h 517250"/>
              <a:gd name="connsiteX543" fmla="*/ 827879 w 951078"/>
              <a:gd name="connsiteY543" fmla="*/ 497390 h 517250"/>
              <a:gd name="connsiteX544" fmla="*/ 815804 w 951078"/>
              <a:gd name="connsiteY544" fmla="*/ 497390 h 517250"/>
              <a:gd name="connsiteX545" fmla="*/ 813396 w 951078"/>
              <a:gd name="connsiteY545" fmla="*/ 482770 h 517250"/>
              <a:gd name="connsiteX546" fmla="*/ 815804 w 951078"/>
              <a:gd name="connsiteY546" fmla="*/ 482770 h 517250"/>
              <a:gd name="connsiteX547" fmla="*/ 815804 w 951078"/>
              <a:gd name="connsiteY547" fmla="*/ 479143 h 517250"/>
              <a:gd name="connsiteX548" fmla="*/ 813396 w 951078"/>
              <a:gd name="connsiteY548" fmla="*/ 479143 h 517250"/>
              <a:gd name="connsiteX549" fmla="*/ 803728 w 951078"/>
              <a:gd name="connsiteY549" fmla="*/ 475516 h 517250"/>
              <a:gd name="connsiteX550" fmla="*/ 796468 w 951078"/>
              <a:gd name="connsiteY550" fmla="*/ 479143 h 517250"/>
              <a:gd name="connsiteX551" fmla="*/ 796468 w 951078"/>
              <a:gd name="connsiteY551" fmla="*/ 482770 h 517250"/>
              <a:gd name="connsiteX552" fmla="*/ 779540 w 951078"/>
              <a:gd name="connsiteY552" fmla="*/ 479143 h 517250"/>
              <a:gd name="connsiteX553" fmla="*/ 774688 w 951078"/>
              <a:gd name="connsiteY553" fmla="*/ 486453 h 517250"/>
              <a:gd name="connsiteX554" fmla="*/ 769835 w 951078"/>
              <a:gd name="connsiteY554" fmla="*/ 490080 h 517250"/>
              <a:gd name="connsiteX555" fmla="*/ 769835 w 951078"/>
              <a:gd name="connsiteY555" fmla="*/ 497390 h 517250"/>
              <a:gd name="connsiteX556" fmla="*/ 764983 w 951078"/>
              <a:gd name="connsiteY556" fmla="*/ 497390 h 517250"/>
              <a:gd name="connsiteX557" fmla="*/ 760131 w 951078"/>
              <a:gd name="connsiteY557" fmla="*/ 501017 h 517250"/>
              <a:gd name="connsiteX558" fmla="*/ 755278 w 951078"/>
              <a:gd name="connsiteY558" fmla="*/ 501017 h 517250"/>
              <a:gd name="connsiteX559" fmla="*/ 748018 w 951078"/>
              <a:gd name="connsiteY559" fmla="*/ 497390 h 517250"/>
              <a:gd name="connsiteX560" fmla="*/ 745611 w 951078"/>
              <a:gd name="connsiteY560" fmla="*/ 508328 h 517250"/>
              <a:gd name="connsiteX561" fmla="*/ 738351 w 951078"/>
              <a:gd name="connsiteY561" fmla="*/ 508328 h 517250"/>
              <a:gd name="connsiteX562" fmla="*/ 733498 w 951078"/>
              <a:gd name="connsiteY562" fmla="*/ 515638 h 517250"/>
              <a:gd name="connsiteX563" fmla="*/ 726238 w 951078"/>
              <a:gd name="connsiteY563" fmla="*/ 515638 h 517250"/>
              <a:gd name="connsiteX564" fmla="*/ 721386 w 951078"/>
              <a:gd name="connsiteY564" fmla="*/ 512011 h 517250"/>
              <a:gd name="connsiteX565" fmla="*/ 716533 w 951078"/>
              <a:gd name="connsiteY565" fmla="*/ 512011 h 517250"/>
              <a:gd name="connsiteX566" fmla="*/ 709273 w 951078"/>
              <a:gd name="connsiteY566" fmla="*/ 515638 h 517250"/>
              <a:gd name="connsiteX567" fmla="*/ 702013 w 951078"/>
              <a:gd name="connsiteY567" fmla="*/ 508328 h 517250"/>
              <a:gd name="connsiteX568" fmla="*/ 704421 w 951078"/>
              <a:gd name="connsiteY568" fmla="*/ 497390 h 517250"/>
              <a:gd name="connsiteX569" fmla="*/ 697161 w 951078"/>
              <a:gd name="connsiteY569" fmla="*/ 501017 h 517250"/>
              <a:gd name="connsiteX570" fmla="*/ 689901 w 951078"/>
              <a:gd name="connsiteY570" fmla="*/ 501017 h 517250"/>
              <a:gd name="connsiteX571" fmla="*/ 685048 w 951078"/>
              <a:gd name="connsiteY571" fmla="*/ 501017 h 517250"/>
              <a:gd name="connsiteX572" fmla="*/ 682641 w 951078"/>
              <a:gd name="connsiteY572" fmla="*/ 493707 h 517250"/>
              <a:gd name="connsiteX573" fmla="*/ 680233 w 951078"/>
              <a:gd name="connsiteY573" fmla="*/ 497335 h 517250"/>
              <a:gd name="connsiteX574" fmla="*/ 675381 w 951078"/>
              <a:gd name="connsiteY574" fmla="*/ 493707 h 517250"/>
              <a:gd name="connsiteX575" fmla="*/ 670528 w 951078"/>
              <a:gd name="connsiteY575" fmla="*/ 501017 h 517250"/>
              <a:gd name="connsiteX576" fmla="*/ 663268 w 951078"/>
              <a:gd name="connsiteY576" fmla="*/ 501017 h 517250"/>
              <a:gd name="connsiteX577" fmla="*/ 663268 w 951078"/>
              <a:gd name="connsiteY577" fmla="*/ 493707 h 517250"/>
              <a:gd name="connsiteX578" fmla="*/ 658416 w 951078"/>
              <a:gd name="connsiteY578" fmla="*/ 497335 h 517250"/>
              <a:gd name="connsiteX579" fmla="*/ 648748 w 951078"/>
              <a:gd name="connsiteY579" fmla="*/ 493707 h 517250"/>
              <a:gd name="connsiteX580" fmla="*/ 639080 w 951078"/>
              <a:gd name="connsiteY580" fmla="*/ 493707 h 517250"/>
              <a:gd name="connsiteX581" fmla="*/ 631820 w 951078"/>
              <a:gd name="connsiteY581" fmla="*/ 497335 h 517250"/>
              <a:gd name="connsiteX582" fmla="*/ 631820 w 951078"/>
              <a:gd name="connsiteY582" fmla="*/ 493707 h 517250"/>
              <a:gd name="connsiteX583" fmla="*/ 624560 w 951078"/>
              <a:gd name="connsiteY583" fmla="*/ 497335 h 517250"/>
              <a:gd name="connsiteX584" fmla="*/ 614892 w 951078"/>
              <a:gd name="connsiteY584" fmla="*/ 500962 h 517250"/>
              <a:gd name="connsiteX585" fmla="*/ 607632 w 951078"/>
              <a:gd name="connsiteY585" fmla="*/ 500962 h 517250"/>
              <a:gd name="connsiteX586" fmla="*/ 605225 w 951078"/>
              <a:gd name="connsiteY586" fmla="*/ 493652 h 517250"/>
              <a:gd name="connsiteX587" fmla="*/ 602817 w 951078"/>
              <a:gd name="connsiteY587" fmla="*/ 493652 h 517250"/>
              <a:gd name="connsiteX588" fmla="*/ 595557 w 951078"/>
              <a:gd name="connsiteY588" fmla="*/ 500962 h 517250"/>
              <a:gd name="connsiteX589" fmla="*/ 593149 w 951078"/>
              <a:gd name="connsiteY589" fmla="*/ 497335 h 517250"/>
              <a:gd name="connsiteX590" fmla="*/ 593149 w 951078"/>
              <a:gd name="connsiteY590" fmla="*/ 493707 h 517250"/>
              <a:gd name="connsiteX591" fmla="*/ 590742 w 951078"/>
              <a:gd name="connsiteY591" fmla="*/ 493707 h 517250"/>
              <a:gd name="connsiteX592" fmla="*/ 588334 w 951078"/>
              <a:gd name="connsiteY592" fmla="*/ 497335 h 517250"/>
              <a:gd name="connsiteX593" fmla="*/ 583482 w 951078"/>
              <a:gd name="connsiteY593" fmla="*/ 497335 h 517250"/>
              <a:gd name="connsiteX594" fmla="*/ 583482 w 951078"/>
              <a:gd name="connsiteY594" fmla="*/ 493707 h 517250"/>
              <a:gd name="connsiteX595" fmla="*/ 573814 w 951078"/>
              <a:gd name="connsiteY595" fmla="*/ 493707 h 517250"/>
              <a:gd name="connsiteX596" fmla="*/ 573814 w 951078"/>
              <a:gd name="connsiteY596" fmla="*/ 490080 h 517250"/>
              <a:gd name="connsiteX597" fmla="*/ 564146 w 951078"/>
              <a:gd name="connsiteY597" fmla="*/ 504700 h 517250"/>
              <a:gd name="connsiteX598" fmla="*/ 561738 w 951078"/>
              <a:gd name="connsiteY598" fmla="*/ 501073 h 517250"/>
              <a:gd name="connsiteX599" fmla="*/ 554478 w 951078"/>
              <a:gd name="connsiteY599" fmla="*/ 508383 h 517250"/>
              <a:gd name="connsiteX600" fmla="*/ 544811 w 951078"/>
              <a:gd name="connsiteY600" fmla="*/ 501073 h 517250"/>
              <a:gd name="connsiteX601" fmla="*/ 537551 w 951078"/>
              <a:gd name="connsiteY601" fmla="*/ 504700 h 517250"/>
              <a:gd name="connsiteX602" fmla="*/ 530290 w 951078"/>
              <a:gd name="connsiteY602" fmla="*/ 497390 h 517250"/>
              <a:gd name="connsiteX603" fmla="*/ 518215 w 951078"/>
              <a:gd name="connsiteY603" fmla="*/ 501017 h 517250"/>
              <a:gd name="connsiteX604" fmla="*/ 513363 w 951078"/>
              <a:gd name="connsiteY604" fmla="*/ 501017 h 517250"/>
              <a:gd name="connsiteX605" fmla="*/ 506103 w 951078"/>
              <a:gd name="connsiteY605" fmla="*/ 497390 h 517250"/>
              <a:gd name="connsiteX606" fmla="*/ 498843 w 951078"/>
              <a:gd name="connsiteY606" fmla="*/ 497390 h 517250"/>
              <a:gd name="connsiteX607" fmla="*/ 491582 w 951078"/>
              <a:gd name="connsiteY607" fmla="*/ 493763 h 517250"/>
              <a:gd name="connsiteX608" fmla="*/ 486730 w 951078"/>
              <a:gd name="connsiteY608" fmla="*/ 501073 h 517250"/>
              <a:gd name="connsiteX609" fmla="*/ 484322 w 951078"/>
              <a:gd name="connsiteY609" fmla="*/ 497446 h 517250"/>
              <a:gd name="connsiteX610" fmla="*/ 481915 w 951078"/>
              <a:gd name="connsiteY610" fmla="*/ 493819 h 517250"/>
              <a:gd name="connsiteX611" fmla="*/ 481915 w 951078"/>
              <a:gd name="connsiteY611" fmla="*/ 490192 h 517250"/>
              <a:gd name="connsiteX612" fmla="*/ 479507 w 951078"/>
              <a:gd name="connsiteY612" fmla="*/ 490192 h 517250"/>
              <a:gd name="connsiteX613" fmla="*/ 472247 w 951078"/>
              <a:gd name="connsiteY613" fmla="*/ 504812 h 517250"/>
              <a:gd name="connsiteX614" fmla="*/ 464987 w 951078"/>
              <a:gd name="connsiteY614" fmla="*/ 508439 h 517250"/>
              <a:gd name="connsiteX615" fmla="*/ 455319 w 951078"/>
              <a:gd name="connsiteY615" fmla="*/ 512066 h 517250"/>
              <a:gd name="connsiteX616" fmla="*/ 455319 w 951078"/>
              <a:gd name="connsiteY616" fmla="*/ 508439 h 517250"/>
              <a:gd name="connsiteX617" fmla="*/ 448059 w 951078"/>
              <a:gd name="connsiteY617" fmla="*/ 504812 h 517250"/>
              <a:gd name="connsiteX618" fmla="*/ 443207 w 951078"/>
              <a:gd name="connsiteY618" fmla="*/ 512122 h 517250"/>
              <a:gd name="connsiteX619" fmla="*/ 433539 w 951078"/>
              <a:gd name="connsiteY619" fmla="*/ 504812 h 517250"/>
              <a:gd name="connsiteX620" fmla="*/ 423871 w 951078"/>
              <a:gd name="connsiteY620" fmla="*/ 497502 h 517250"/>
              <a:gd name="connsiteX621" fmla="*/ 419019 w 951078"/>
              <a:gd name="connsiteY621" fmla="*/ 497502 h 517250"/>
              <a:gd name="connsiteX622" fmla="*/ 416611 w 951078"/>
              <a:gd name="connsiteY622" fmla="*/ 490192 h 517250"/>
              <a:gd name="connsiteX623" fmla="*/ 409351 w 951078"/>
              <a:gd name="connsiteY623" fmla="*/ 490192 h 517250"/>
              <a:gd name="connsiteX624" fmla="*/ 399683 w 951078"/>
              <a:gd name="connsiteY624" fmla="*/ 490192 h 517250"/>
              <a:gd name="connsiteX625" fmla="*/ 394831 w 951078"/>
              <a:gd name="connsiteY625" fmla="*/ 482882 h 517250"/>
              <a:gd name="connsiteX626" fmla="*/ 389979 w 951078"/>
              <a:gd name="connsiteY626" fmla="*/ 486509 h 517250"/>
              <a:gd name="connsiteX627" fmla="*/ 377903 w 951078"/>
              <a:gd name="connsiteY627" fmla="*/ 475572 h 517250"/>
              <a:gd name="connsiteX628" fmla="*/ 373051 w 951078"/>
              <a:gd name="connsiteY628" fmla="*/ 464634 h 517250"/>
              <a:gd name="connsiteX629" fmla="*/ 373051 w 951078"/>
              <a:gd name="connsiteY629" fmla="*/ 461007 h 517250"/>
              <a:gd name="connsiteX630" fmla="*/ 370643 w 951078"/>
              <a:gd name="connsiteY630" fmla="*/ 464634 h 517250"/>
              <a:gd name="connsiteX631" fmla="*/ 353715 w 951078"/>
              <a:gd name="connsiteY631" fmla="*/ 450014 h 517250"/>
              <a:gd name="connsiteX632" fmla="*/ 346455 w 951078"/>
              <a:gd name="connsiteY632" fmla="*/ 450014 h 517250"/>
              <a:gd name="connsiteX633" fmla="*/ 341603 w 951078"/>
              <a:gd name="connsiteY633" fmla="*/ 446387 h 517250"/>
              <a:gd name="connsiteX634" fmla="*/ 334343 w 951078"/>
              <a:gd name="connsiteY634" fmla="*/ 446387 h 517250"/>
              <a:gd name="connsiteX635" fmla="*/ 329490 w 951078"/>
              <a:gd name="connsiteY635" fmla="*/ 446387 h 517250"/>
              <a:gd name="connsiteX636" fmla="*/ 314970 w 951078"/>
              <a:gd name="connsiteY636" fmla="*/ 442760 h 517250"/>
              <a:gd name="connsiteX637" fmla="*/ 305303 w 951078"/>
              <a:gd name="connsiteY637" fmla="*/ 442760 h 517250"/>
              <a:gd name="connsiteX638" fmla="*/ 302895 w 951078"/>
              <a:gd name="connsiteY638" fmla="*/ 450070 h 517250"/>
              <a:gd name="connsiteX639" fmla="*/ 290820 w 951078"/>
              <a:gd name="connsiteY639" fmla="*/ 457380 h 517250"/>
              <a:gd name="connsiteX640" fmla="*/ 290820 w 951078"/>
              <a:gd name="connsiteY640" fmla="*/ 461007 h 517250"/>
              <a:gd name="connsiteX641" fmla="*/ 283559 w 951078"/>
              <a:gd name="connsiteY641" fmla="*/ 471944 h 517250"/>
              <a:gd name="connsiteX642" fmla="*/ 283559 w 951078"/>
              <a:gd name="connsiteY642" fmla="*/ 475572 h 517250"/>
              <a:gd name="connsiteX643" fmla="*/ 278707 w 951078"/>
              <a:gd name="connsiteY643" fmla="*/ 479199 h 517250"/>
              <a:gd name="connsiteX644" fmla="*/ 276299 w 951078"/>
              <a:gd name="connsiteY644" fmla="*/ 471889 h 517250"/>
              <a:gd name="connsiteX645" fmla="*/ 271447 w 951078"/>
              <a:gd name="connsiteY645" fmla="*/ 482826 h 517250"/>
              <a:gd name="connsiteX646" fmla="*/ 269039 w 951078"/>
              <a:gd name="connsiteY646" fmla="*/ 482826 h 517250"/>
              <a:gd name="connsiteX647" fmla="*/ 269039 w 951078"/>
              <a:gd name="connsiteY647" fmla="*/ 486453 h 517250"/>
              <a:gd name="connsiteX648" fmla="*/ 266632 w 951078"/>
              <a:gd name="connsiteY648" fmla="*/ 482826 h 517250"/>
              <a:gd name="connsiteX649" fmla="*/ 227924 w 951078"/>
              <a:gd name="connsiteY649" fmla="*/ 482826 h 517250"/>
              <a:gd name="connsiteX650" fmla="*/ 227924 w 951078"/>
              <a:gd name="connsiteY650" fmla="*/ 479199 h 517250"/>
              <a:gd name="connsiteX651" fmla="*/ 225516 w 951078"/>
              <a:gd name="connsiteY651" fmla="*/ 475572 h 517250"/>
              <a:gd name="connsiteX652" fmla="*/ 225516 w 951078"/>
              <a:gd name="connsiteY652" fmla="*/ 468261 h 517250"/>
              <a:gd name="connsiteX653" fmla="*/ 198920 w 951078"/>
              <a:gd name="connsiteY653" fmla="*/ 475572 h 517250"/>
              <a:gd name="connsiteX654" fmla="*/ 181993 w 951078"/>
              <a:gd name="connsiteY654" fmla="*/ 486509 h 517250"/>
              <a:gd name="connsiteX655" fmla="*/ 177140 w 951078"/>
              <a:gd name="connsiteY655" fmla="*/ 479199 h 517250"/>
              <a:gd name="connsiteX656" fmla="*/ 152952 w 951078"/>
              <a:gd name="connsiteY656" fmla="*/ 479199 h 517250"/>
              <a:gd name="connsiteX657" fmla="*/ 143285 w 951078"/>
              <a:gd name="connsiteY657" fmla="*/ 471889 h 517250"/>
              <a:gd name="connsiteX658" fmla="*/ 119097 w 951078"/>
              <a:gd name="connsiteY658" fmla="*/ 449958 h 517250"/>
              <a:gd name="connsiteX659" fmla="*/ 111837 w 951078"/>
              <a:gd name="connsiteY659" fmla="*/ 471889 h 517250"/>
              <a:gd name="connsiteX660" fmla="*/ 104577 w 951078"/>
              <a:gd name="connsiteY660" fmla="*/ 460951 h 517250"/>
              <a:gd name="connsiteX661" fmla="*/ 80389 w 951078"/>
              <a:gd name="connsiteY661" fmla="*/ 464578 h 517250"/>
              <a:gd name="connsiteX662" fmla="*/ 68313 w 951078"/>
              <a:gd name="connsiteY662" fmla="*/ 464578 h 517250"/>
              <a:gd name="connsiteX663" fmla="*/ 61053 w 951078"/>
              <a:gd name="connsiteY663" fmla="*/ 460951 h 517250"/>
              <a:gd name="connsiteX664" fmla="*/ 61053 w 951078"/>
              <a:gd name="connsiteY664" fmla="*/ 457268 h 517250"/>
              <a:gd name="connsiteX665" fmla="*/ 58646 w 951078"/>
              <a:gd name="connsiteY665" fmla="*/ 457268 h 517250"/>
              <a:gd name="connsiteX666" fmla="*/ 58646 w 951078"/>
              <a:gd name="connsiteY666" fmla="*/ 453641 h 517250"/>
              <a:gd name="connsiteX667" fmla="*/ 61053 w 951078"/>
              <a:gd name="connsiteY667" fmla="*/ 450014 h 517250"/>
              <a:gd name="connsiteX668" fmla="*/ 51386 w 951078"/>
              <a:gd name="connsiteY668" fmla="*/ 435394 h 517250"/>
              <a:gd name="connsiteX669" fmla="*/ 44125 w 951078"/>
              <a:gd name="connsiteY669" fmla="*/ 428084 h 517250"/>
              <a:gd name="connsiteX670" fmla="*/ 44125 w 951078"/>
              <a:gd name="connsiteY670" fmla="*/ 424456 h 517250"/>
              <a:gd name="connsiteX671" fmla="*/ 22345 w 951078"/>
              <a:gd name="connsiteY671" fmla="*/ 413519 h 517250"/>
              <a:gd name="connsiteX672" fmla="*/ 3010 w 951078"/>
              <a:gd name="connsiteY672" fmla="*/ 336791 h 517250"/>
              <a:gd name="connsiteX673" fmla="*/ 3010 w 951078"/>
              <a:gd name="connsiteY673" fmla="*/ 329481 h 517250"/>
              <a:gd name="connsiteX674" fmla="*/ 602 w 951078"/>
              <a:gd name="connsiteY674" fmla="*/ 322170 h 517250"/>
              <a:gd name="connsiteX675" fmla="*/ 3010 w 951078"/>
              <a:gd name="connsiteY675" fmla="*/ 314860 h 517250"/>
              <a:gd name="connsiteX676" fmla="*/ 0 w 951078"/>
              <a:gd name="connsiteY676" fmla="*/ 294290 h 51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</a:cxnLst>
            <a:rect l="l" t="t" r="r" b="b"/>
            <a:pathLst>
              <a:path w="951078" h="517250">
                <a:moveTo>
                  <a:pt x="710337" y="274121"/>
                </a:moveTo>
                <a:cubicBezTo>
                  <a:pt x="710846" y="274503"/>
                  <a:pt x="711481" y="275011"/>
                  <a:pt x="712244" y="275647"/>
                </a:cubicBezTo>
                <a:cubicBezTo>
                  <a:pt x="713007" y="276283"/>
                  <a:pt x="713897" y="276855"/>
                  <a:pt x="714915" y="277364"/>
                </a:cubicBezTo>
                <a:cubicBezTo>
                  <a:pt x="718220" y="279144"/>
                  <a:pt x="720001" y="280415"/>
                  <a:pt x="720255" y="281178"/>
                </a:cubicBezTo>
                <a:lnTo>
                  <a:pt x="720637" y="280415"/>
                </a:lnTo>
                <a:cubicBezTo>
                  <a:pt x="720382" y="279652"/>
                  <a:pt x="718665" y="278190"/>
                  <a:pt x="715487" y="276029"/>
                </a:cubicBezTo>
                <a:cubicBezTo>
                  <a:pt x="712308" y="273867"/>
                  <a:pt x="710591" y="273041"/>
                  <a:pt x="710337" y="273549"/>
                </a:cubicBezTo>
                <a:cubicBezTo>
                  <a:pt x="709828" y="273549"/>
                  <a:pt x="709828" y="273740"/>
                  <a:pt x="710337" y="274121"/>
                </a:cubicBezTo>
                <a:close/>
                <a:moveTo>
                  <a:pt x="706904" y="348315"/>
                </a:moveTo>
                <a:lnTo>
                  <a:pt x="708048" y="349078"/>
                </a:lnTo>
                <a:lnTo>
                  <a:pt x="708429" y="348315"/>
                </a:lnTo>
                <a:cubicBezTo>
                  <a:pt x="707921" y="348061"/>
                  <a:pt x="707413" y="348061"/>
                  <a:pt x="706904" y="348315"/>
                </a:cubicBezTo>
                <a:close/>
                <a:moveTo>
                  <a:pt x="548693" y="233400"/>
                </a:moveTo>
                <a:cubicBezTo>
                  <a:pt x="548502" y="235244"/>
                  <a:pt x="548725" y="237310"/>
                  <a:pt x="549361" y="239599"/>
                </a:cubicBezTo>
                <a:cubicBezTo>
                  <a:pt x="550378" y="242651"/>
                  <a:pt x="551904" y="244812"/>
                  <a:pt x="553939" y="246084"/>
                </a:cubicBezTo>
                <a:cubicBezTo>
                  <a:pt x="555973" y="247355"/>
                  <a:pt x="560168" y="248754"/>
                  <a:pt x="566527" y="250280"/>
                </a:cubicBezTo>
                <a:cubicBezTo>
                  <a:pt x="574155" y="252060"/>
                  <a:pt x="578733" y="252950"/>
                  <a:pt x="580259" y="252950"/>
                </a:cubicBezTo>
                <a:cubicBezTo>
                  <a:pt x="584328" y="252696"/>
                  <a:pt x="596026" y="256383"/>
                  <a:pt x="615354" y="264013"/>
                </a:cubicBezTo>
                <a:cubicBezTo>
                  <a:pt x="619168" y="265284"/>
                  <a:pt x="624127" y="267001"/>
                  <a:pt x="630231" y="269162"/>
                </a:cubicBezTo>
                <a:cubicBezTo>
                  <a:pt x="636334" y="271324"/>
                  <a:pt x="641038" y="273231"/>
                  <a:pt x="644345" y="274884"/>
                </a:cubicBezTo>
                <a:cubicBezTo>
                  <a:pt x="647650" y="276537"/>
                  <a:pt x="649685" y="277364"/>
                  <a:pt x="650448" y="277364"/>
                </a:cubicBezTo>
                <a:cubicBezTo>
                  <a:pt x="651211" y="277364"/>
                  <a:pt x="654517" y="278699"/>
                  <a:pt x="660366" y="281369"/>
                </a:cubicBezTo>
                <a:cubicBezTo>
                  <a:pt x="666215" y="284039"/>
                  <a:pt x="669711" y="285883"/>
                  <a:pt x="670856" y="286900"/>
                </a:cubicBezTo>
                <a:cubicBezTo>
                  <a:pt x="672000" y="287918"/>
                  <a:pt x="673462" y="288553"/>
                  <a:pt x="675243" y="288807"/>
                </a:cubicBezTo>
                <a:cubicBezTo>
                  <a:pt x="679057" y="289570"/>
                  <a:pt x="683126" y="291859"/>
                  <a:pt x="687450" y="295673"/>
                </a:cubicBezTo>
                <a:cubicBezTo>
                  <a:pt x="689229" y="297454"/>
                  <a:pt x="690120" y="298026"/>
                  <a:pt x="690120" y="297391"/>
                </a:cubicBezTo>
                <a:cubicBezTo>
                  <a:pt x="690120" y="296755"/>
                  <a:pt x="691327" y="297263"/>
                  <a:pt x="693743" y="298916"/>
                </a:cubicBezTo>
                <a:cubicBezTo>
                  <a:pt x="696160" y="300569"/>
                  <a:pt x="697558" y="301396"/>
                  <a:pt x="697939" y="301396"/>
                </a:cubicBezTo>
                <a:cubicBezTo>
                  <a:pt x="698321" y="301396"/>
                  <a:pt x="699592" y="302222"/>
                  <a:pt x="701754" y="303875"/>
                </a:cubicBezTo>
                <a:cubicBezTo>
                  <a:pt x="703915" y="305528"/>
                  <a:pt x="705124" y="306609"/>
                  <a:pt x="705378" y="307118"/>
                </a:cubicBezTo>
                <a:cubicBezTo>
                  <a:pt x="706141" y="307881"/>
                  <a:pt x="707349" y="307753"/>
                  <a:pt x="709002" y="306736"/>
                </a:cubicBezTo>
                <a:cubicBezTo>
                  <a:pt x="710655" y="305719"/>
                  <a:pt x="711672" y="304574"/>
                  <a:pt x="712053" y="303303"/>
                </a:cubicBezTo>
                <a:cubicBezTo>
                  <a:pt x="712435" y="302032"/>
                  <a:pt x="713071" y="301396"/>
                  <a:pt x="713961" y="301396"/>
                </a:cubicBezTo>
                <a:cubicBezTo>
                  <a:pt x="714851" y="301396"/>
                  <a:pt x="715041" y="300950"/>
                  <a:pt x="714533" y="300060"/>
                </a:cubicBezTo>
                <a:cubicBezTo>
                  <a:pt x="714025" y="299170"/>
                  <a:pt x="714215" y="298725"/>
                  <a:pt x="715105" y="298725"/>
                </a:cubicBezTo>
                <a:cubicBezTo>
                  <a:pt x="715995" y="298725"/>
                  <a:pt x="716440" y="298090"/>
                  <a:pt x="716440" y="296818"/>
                </a:cubicBezTo>
                <a:cubicBezTo>
                  <a:pt x="716440" y="295546"/>
                  <a:pt x="716886" y="294466"/>
                  <a:pt x="717776" y="293576"/>
                </a:cubicBezTo>
                <a:cubicBezTo>
                  <a:pt x="718665" y="292685"/>
                  <a:pt x="718665" y="291541"/>
                  <a:pt x="717776" y="290143"/>
                </a:cubicBezTo>
                <a:cubicBezTo>
                  <a:pt x="716886" y="288744"/>
                  <a:pt x="716949" y="287408"/>
                  <a:pt x="717966" y="286137"/>
                </a:cubicBezTo>
                <a:cubicBezTo>
                  <a:pt x="718983" y="284866"/>
                  <a:pt x="718792" y="283340"/>
                  <a:pt x="717394" y="281560"/>
                </a:cubicBezTo>
                <a:cubicBezTo>
                  <a:pt x="715995" y="279780"/>
                  <a:pt x="714978" y="279398"/>
                  <a:pt x="714342" y="280415"/>
                </a:cubicBezTo>
                <a:cubicBezTo>
                  <a:pt x="713706" y="281432"/>
                  <a:pt x="713389" y="281306"/>
                  <a:pt x="713389" y="280033"/>
                </a:cubicBezTo>
                <a:cubicBezTo>
                  <a:pt x="713389" y="278762"/>
                  <a:pt x="712562" y="277427"/>
                  <a:pt x="710909" y="276029"/>
                </a:cubicBezTo>
                <a:cubicBezTo>
                  <a:pt x="709256" y="274630"/>
                  <a:pt x="708429" y="273549"/>
                  <a:pt x="708429" y="272786"/>
                </a:cubicBezTo>
                <a:cubicBezTo>
                  <a:pt x="708429" y="272278"/>
                  <a:pt x="707857" y="271578"/>
                  <a:pt x="706713" y="270688"/>
                </a:cubicBezTo>
                <a:cubicBezTo>
                  <a:pt x="705569" y="269798"/>
                  <a:pt x="704615" y="269226"/>
                  <a:pt x="703852" y="268971"/>
                </a:cubicBezTo>
                <a:cubicBezTo>
                  <a:pt x="703343" y="268971"/>
                  <a:pt x="703343" y="269353"/>
                  <a:pt x="703852" y="270116"/>
                </a:cubicBezTo>
                <a:cubicBezTo>
                  <a:pt x="704106" y="270370"/>
                  <a:pt x="704234" y="270497"/>
                  <a:pt x="704234" y="270497"/>
                </a:cubicBezTo>
                <a:cubicBezTo>
                  <a:pt x="703471" y="271515"/>
                  <a:pt x="701818" y="270752"/>
                  <a:pt x="699275" y="268208"/>
                </a:cubicBezTo>
                <a:cubicBezTo>
                  <a:pt x="696986" y="265920"/>
                  <a:pt x="695587" y="264775"/>
                  <a:pt x="695078" y="264775"/>
                </a:cubicBezTo>
                <a:cubicBezTo>
                  <a:pt x="694570" y="264775"/>
                  <a:pt x="693934" y="264267"/>
                  <a:pt x="693171" y="263250"/>
                </a:cubicBezTo>
                <a:cubicBezTo>
                  <a:pt x="692409" y="262232"/>
                  <a:pt x="691518" y="261724"/>
                  <a:pt x="690501" y="261724"/>
                </a:cubicBezTo>
                <a:cubicBezTo>
                  <a:pt x="689484" y="261724"/>
                  <a:pt x="688149" y="260961"/>
                  <a:pt x="686496" y="259435"/>
                </a:cubicBezTo>
                <a:cubicBezTo>
                  <a:pt x="684843" y="257909"/>
                  <a:pt x="680583" y="255493"/>
                  <a:pt x="673717" y="252187"/>
                </a:cubicBezTo>
                <a:lnTo>
                  <a:pt x="664180" y="247229"/>
                </a:lnTo>
                <a:lnTo>
                  <a:pt x="661129" y="237310"/>
                </a:lnTo>
                <a:cubicBezTo>
                  <a:pt x="660366" y="234767"/>
                  <a:pt x="659857" y="232605"/>
                  <a:pt x="659603" y="230826"/>
                </a:cubicBezTo>
                <a:cubicBezTo>
                  <a:pt x="658077" y="225230"/>
                  <a:pt x="658077" y="223832"/>
                  <a:pt x="659603" y="226629"/>
                </a:cubicBezTo>
                <a:cubicBezTo>
                  <a:pt x="662400" y="231462"/>
                  <a:pt x="672191" y="232860"/>
                  <a:pt x="688975" y="230826"/>
                </a:cubicBezTo>
                <a:cubicBezTo>
                  <a:pt x="695333" y="230063"/>
                  <a:pt x="703979" y="230635"/>
                  <a:pt x="714915" y="232542"/>
                </a:cubicBezTo>
                <a:cubicBezTo>
                  <a:pt x="725850" y="234450"/>
                  <a:pt x="736530" y="237438"/>
                  <a:pt x="746957" y="241506"/>
                </a:cubicBezTo>
                <a:lnTo>
                  <a:pt x="751916" y="243414"/>
                </a:lnTo>
                <a:lnTo>
                  <a:pt x="745813" y="251806"/>
                </a:lnTo>
                <a:cubicBezTo>
                  <a:pt x="741235" y="257401"/>
                  <a:pt x="736785" y="264521"/>
                  <a:pt x="732462" y="273168"/>
                </a:cubicBezTo>
                <a:cubicBezTo>
                  <a:pt x="729410" y="279271"/>
                  <a:pt x="727503" y="283404"/>
                  <a:pt x="726740" y="285565"/>
                </a:cubicBezTo>
                <a:cubicBezTo>
                  <a:pt x="725977" y="287727"/>
                  <a:pt x="725341" y="290969"/>
                  <a:pt x="724832" y="295292"/>
                </a:cubicBezTo>
                <a:cubicBezTo>
                  <a:pt x="724578" y="300124"/>
                  <a:pt x="724515" y="303048"/>
                  <a:pt x="724642" y="304066"/>
                </a:cubicBezTo>
                <a:cubicBezTo>
                  <a:pt x="724769" y="305083"/>
                  <a:pt x="725341" y="305592"/>
                  <a:pt x="726358" y="305592"/>
                </a:cubicBezTo>
                <a:cubicBezTo>
                  <a:pt x="729155" y="305592"/>
                  <a:pt x="738946" y="296818"/>
                  <a:pt x="755731" y="279271"/>
                </a:cubicBezTo>
                <a:cubicBezTo>
                  <a:pt x="767175" y="267064"/>
                  <a:pt x="773786" y="260134"/>
                  <a:pt x="775567" y="258481"/>
                </a:cubicBezTo>
                <a:cubicBezTo>
                  <a:pt x="777347" y="256829"/>
                  <a:pt x="778364" y="256002"/>
                  <a:pt x="778619" y="256002"/>
                </a:cubicBezTo>
                <a:cubicBezTo>
                  <a:pt x="778872" y="256002"/>
                  <a:pt x="781161" y="257401"/>
                  <a:pt x="785484" y="260198"/>
                </a:cubicBezTo>
                <a:cubicBezTo>
                  <a:pt x="788791" y="262487"/>
                  <a:pt x="792732" y="266047"/>
                  <a:pt x="797310" y="270879"/>
                </a:cubicBezTo>
                <a:cubicBezTo>
                  <a:pt x="801887" y="275711"/>
                  <a:pt x="805575" y="280161"/>
                  <a:pt x="808372" y="284230"/>
                </a:cubicBezTo>
                <a:cubicBezTo>
                  <a:pt x="811170" y="288807"/>
                  <a:pt x="813967" y="294275"/>
                  <a:pt x="816764" y="300633"/>
                </a:cubicBezTo>
                <a:cubicBezTo>
                  <a:pt x="819561" y="306990"/>
                  <a:pt x="820960" y="311441"/>
                  <a:pt x="820960" y="313984"/>
                </a:cubicBezTo>
                <a:cubicBezTo>
                  <a:pt x="820960" y="316781"/>
                  <a:pt x="812060" y="318688"/>
                  <a:pt x="794258" y="319706"/>
                </a:cubicBezTo>
                <a:cubicBezTo>
                  <a:pt x="784086" y="320469"/>
                  <a:pt x="771625" y="321867"/>
                  <a:pt x="756875" y="323902"/>
                </a:cubicBezTo>
                <a:cubicBezTo>
                  <a:pt x="753060" y="324665"/>
                  <a:pt x="748737" y="325300"/>
                  <a:pt x="743905" y="325809"/>
                </a:cubicBezTo>
                <a:cubicBezTo>
                  <a:pt x="740345" y="326063"/>
                  <a:pt x="738056" y="326063"/>
                  <a:pt x="737039" y="325809"/>
                </a:cubicBezTo>
                <a:cubicBezTo>
                  <a:pt x="736022" y="325555"/>
                  <a:pt x="734878" y="324665"/>
                  <a:pt x="733606" y="323139"/>
                </a:cubicBezTo>
                <a:cubicBezTo>
                  <a:pt x="729028" y="319070"/>
                  <a:pt x="724960" y="317035"/>
                  <a:pt x="721400" y="317035"/>
                </a:cubicBezTo>
                <a:cubicBezTo>
                  <a:pt x="718348" y="317035"/>
                  <a:pt x="716377" y="316527"/>
                  <a:pt x="715487" y="315509"/>
                </a:cubicBezTo>
                <a:cubicBezTo>
                  <a:pt x="714597" y="314493"/>
                  <a:pt x="714025" y="314493"/>
                  <a:pt x="713770" y="315509"/>
                </a:cubicBezTo>
                <a:cubicBezTo>
                  <a:pt x="713516" y="316527"/>
                  <a:pt x="713007" y="316654"/>
                  <a:pt x="712244" y="315891"/>
                </a:cubicBezTo>
                <a:lnTo>
                  <a:pt x="711481" y="315891"/>
                </a:lnTo>
                <a:lnTo>
                  <a:pt x="711481" y="319706"/>
                </a:lnTo>
                <a:cubicBezTo>
                  <a:pt x="711990" y="323011"/>
                  <a:pt x="712181" y="324728"/>
                  <a:pt x="712053" y="324856"/>
                </a:cubicBezTo>
                <a:cubicBezTo>
                  <a:pt x="711926" y="324983"/>
                  <a:pt x="708048" y="324665"/>
                  <a:pt x="700419" y="323902"/>
                </a:cubicBezTo>
                <a:cubicBezTo>
                  <a:pt x="685924" y="322630"/>
                  <a:pt x="672573" y="322884"/>
                  <a:pt x="660366" y="324665"/>
                </a:cubicBezTo>
                <a:cubicBezTo>
                  <a:pt x="642819" y="326953"/>
                  <a:pt x="626034" y="326953"/>
                  <a:pt x="610013" y="324665"/>
                </a:cubicBezTo>
                <a:cubicBezTo>
                  <a:pt x="601875" y="323393"/>
                  <a:pt x="596281" y="322503"/>
                  <a:pt x="593229" y="321995"/>
                </a:cubicBezTo>
                <a:cubicBezTo>
                  <a:pt x="590940" y="321740"/>
                  <a:pt x="589542" y="321486"/>
                  <a:pt x="589032" y="321232"/>
                </a:cubicBezTo>
                <a:cubicBezTo>
                  <a:pt x="588524" y="320977"/>
                  <a:pt x="588143" y="319833"/>
                  <a:pt x="587888" y="317798"/>
                </a:cubicBezTo>
                <a:cubicBezTo>
                  <a:pt x="587634" y="315001"/>
                  <a:pt x="587062" y="312967"/>
                  <a:pt x="586171" y="311695"/>
                </a:cubicBezTo>
                <a:cubicBezTo>
                  <a:pt x="585281" y="310423"/>
                  <a:pt x="584074" y="309915"/>
                  <a:pt x="582548" y="310169"/>
                </a:cubicBezTo>
                <a:cubicBezTo>
                  <a:pt x="580259" y="311186"/>
                  <a:pt x="576508" y="313284"/>
                  <a:pt x="571294" y="316463"/>
                </a:cubicBezTo>
                <a:cubicBezTo>
                  <a:pt x="566081" y="319642"/>
                  <a:pt x="563348" y="321867"/>
                  <a:pt x="563093" y="323139"/>
                </a:cubicBezTo>
                <a:cubicBezTo>
                  <a:pt x="562076" y="324919"/>
                  <a:pt x="562076" y="327589"/>
                  <a:pt x="563093" y="331149"/>
                </a:cubicBezTo>
                <a:cubicBezTo>
                  <a:pt x="563856" y="333947"/>
                  <a:pt x="564619" y="335599"/>
                  <a:pt x="565382" y="336109"/>
                </a:cubicBezTo>
                <a:cubicBezTo>
                  <a:pt x="566145" y="336617"/>
                  <a:pt x="567417" y="337253"/>
                  <a:pt x="569197" y="338016"/>
                </a:cubicBezTo>
                <a:cubicBezTo>
                  <a:pt x="571740" y="338779"/>
                  <a:pt x="576953" y="339542"/>
                  <a:pt x="584837" y="340304"/>
                </a:cubicBezTo>
                <a:lnTo>
                  <a:pt x="610394" y="342974"/>
                </a:lnTo>
                <a:cubicBezTo>
                  <a:pt x="620312" y="343992"/>
                  <a:pt x="631184" y="344628"/>
                  <a:pt x="643009" y="344882"/>
                </a:cubicBezTo>
                <a:cubicBezTo>
                  <a:pt x="654835" y="345136"/>
                  <a:pt x="661065" y="345518"/>
                  <a:pt x="661701" y="346026"/>
                </a:cubicBezTo>
                <a:cubicBezTo>
                  <a:pt x="662336" y="346535"/>
                  <a:pt x="662654" y="346344"/>
                  <a:pt x="662654" y="345454"/>
                </a:cubicBezTo>
                <a:cubicBezTo>
                  <a:pt x="662654" y="344564"/>
                  <a:pt x="662973" y="344564"/>
                  <a:pt x="663608" y="345454"/>
                </a:cubicBezTo>
                <a:cubicBezTo>
                  <a:pt x="664244" y="346344"/>
                  <a:pt x="665452" y="346789"/>
                  <a:pt x="667232" y="346789"/>
                </a:cubicBezTo>
                <a:cubicBezTo>
                  <a:pt x="668249" y="346789"/>
                  <a:pt x="668758" y="346725"/>
                  <a:pt x="668758" y="346598"/>
                </a:cubicBezTo>
                <a:cubicBezTo>
                  <a:pt x="668758" y="346472"/>
                  <a:pt x="668249" y="346026"/>
                  <a:pt x="667232" y="345263"/>
                </a:cubicBezTo>
                <a:cubicBezTo>
                  <a:pt x="665706" y="344755"/>
                  <a:pt x="665515" y="344500"/>
                  <a:pt x="666660" y="344500"/>
                </a:cubicBezTo>
                <a:cubicBezTo>
                  <a:pt x="667804" y="344500"/>
                  <a:pt x="668631" y="344628"/>
                  <a:pt x="669139" y="344882"/>
                </a:cubicBezTo>
                <a:cubicBezTo>
                  <a:pt x="670411" y="346408"/>
                  <a:pt x="679820" y="347044"/>
                  <a:pt x="697367" y="346789"/>
                </a:cubicBezTo>
                <a:cubicBezTo>
                  <a:pt x="702453" y="346789"/>
                  <a:pt x="704234" y="347055"/>
                  <a:pt x="702708" y="347588"/>
                </a:cubicBezTo>
                <a:cubicBezTo>
                  <a:pt x="701945" y="348105"/>
                  <a:pt x="701563" y="348427"/>
                  <a:pt x="701563" y="348557"/>
                </a:cubicBezTo>
                <a:cubicBezTo>
                  <a:pt x="701563" y="348686"/>
                  <a:pt x="701945" y="348750"/>
                  <a:pt x="702708" y="348750"/>
                </a:cubicBezTo>
                <a:cubicBezTo>
                  <a:pt x="704234" y="348750"/>
                  <a:pt x="705441" y="348366"/>
                  <a:pt x="706332" y="347597"/>
                </a:cubicBezTo>
                <a:cubicBezTo>
                  <a:pt x="707222" y="346828"/>
                  <a:pt x="708239" y="346763"/>
                  <a:pt x="709383" y="347403"/>
                </a:cubicBezTo>
                <a:cubicBezTo>
                  <a:pt x="710528" y="348043"/>
                  <a:pt x="711800" y="348234"/>
                  <a:pt x="713198" y="347975"/>
                </a:cubicBezTo>
                <a:cubicBezTo>
                  <a:pt x="714597" y="347717"/>
                  <a:pt x="716822" y="347846"/>
                  <a:pt x="719874" y="348363"/>
                </a:cubicBezTo>
                <a:lnTo>
                  <a:pt x="724451" y="348750"/>
                </a:lnTo>
                <a:lnTo>
                  <a:pt x="733606" y="363055"/>
                </a:lnTo>
                <a:cubicBezTo>
                  <a:pt x="739709" y="373064"/>
                  <a:pt x="742507" y="378260"/>
                  <a:pt x="741998" y="378641"/>
                </a:cubicBezTo>
                <a:cubicBezTo>
                  <a:pt x="741490" y="379023"/>
                  <a:pt x="738311" y="378196"/>
                  <a:pt x="732462" y="376162"/>
                </a:cubicBezTo>
                <a:cubicBezTo>
                  <a:pt x="725850" y="374382"/>
                  <a:pt x="720255" y="373299"/>
                  <a:pt x="715677" y="372914"/>
                </a:cubicBezTo>
                <a:cubicBezTo>
                  <a:pt x="711100" y="372528"/>
                  <a:pt x="704106" y="372594"/>
                  <a:pt x="694697" y="373110"/>
                </a:cubicBezTo>
                <a:cubicBezTo>
                  <a:pt x="686560" y="373364"/>
                  <a:pt x="681600" y="373619"/>
                  <a:pt x="679820" y="373873"/>
                </a:cubicBezTo>
                <a:cubicBezTo>
                  <a:pt x="678040" y="374127"/>
                  <a:pt x="676641" y="374890"/>
                  <a:pt x="675624" y="376162"/>
                </a:cubicBezTo>
                <a:cubicBezTo>
                  <a:pt x="671301" y="380485"/>
                  <a:pt x="670792" y="384808"/>
                  <a:pt x="674098" y="389131"/>
                </a:cubicBezTo>
                <a:cubicBezTo>
                  <a:pt x="675624" y="391165"/>
                  <a:pt x="677531" y="392501"/>
                  <a:pt x="679820" y="393137"/>
                </a:cubicBezTo>
                <a:cubicBezTo>
                  <a:pt x="682109" y="393773"/>
                  <a:pt x="687068" y="394726"/>
                  <a:pt x="694697" y="395998"/>
                </a:cubicBezTo>
                <a:cubicBezTo>
                  <a:pt x="699529" y="396761"/>
                  <a:pt x="703979" y="397777"/>
                  <a:pt x="708048" y="399049"/>
                </a:cubicBezTo>
                <a:cubicBezTo>
                  <a:pt x="713643" y="400575"/>
                  <a:pt x="722480" y="404263"/>
                  <a:pt x="734560" y="410112"/>
                </a:cubicBezTo>
                <a:cubicBezTo>
                  <a:pt x="746640" y="415961"/>
                  <a:pt x="753951" y="420030"/>
                  <a:pt x="756493" y="422318"/>
                </a:cubicBezTo>
                <a:cubicBezTo>
                  <a:pt x="758274" y="423590"/>
                  <a:pt x="759672" y="424226"/>
                  <a:pt x="760690" y="424226"/>
                </a:cubicBezTo>
                <a:cubicBezTo>
                  <a:pt x="761707" y="424226"/>
                  <a:pt x="762597" y="424734"/>
                  <a:pt x="763360" y="425751"/>
                </a:cubicBezTo>
                <a:cubicBezTo>
                  <a:pt x="763869" y="426514"/>
                  <a:pt x="765077" y="426832"/>
                  <a:pt x="766984" y="426705"/>
                </a:cubicBezTo>
                <a:cubicBezTo>
                  <a:pt x="768891" y="426578"/>
                  <a:pt x="770226" y="425878"/>
                  <a:pt x="770989" y="424607"/>
                </a:cubicBezTo>
                <a:cubicBezTo>
                  <a:pt x="772261" y="423844"/>
                  <a:pt x="773914" y="421238"/>
                  <a:pt x="775948" y="416787"/>
                </a:cubicBezTo>
                <a:cubicBezTo>
                  <a:pt x="777982" y="412337"/>
                  <a:pt x="779254" y="410112"/>
                  <a:pt x="779763" y="410112"/>
                </a:cubicBezTo>
                <a:cubicBezTo>
                  <a:pt x="780526" y="410112"/>
                  <a:pt x="780653" y="405662"/>
                  <a:pt x="780144" y="396761"/>
                </a:cubicBezTo>
                <a:cubicBezTo>
                  <a:pt x="779890" y="395489"/>
                  <a:pt x="778936" y="394536"/>
                  <a:pt x="777283" y="393900"/>
                </a:cubicBezTo>
                <a:cubicBezTo>
                  <a:pt x="775630" y="393264"/>
                  <a:pt x="774804" y="392564"/>
                  <a:pt x="774804" y="391801"/>
                </a:cubicBezTo>
                <a:cubicBezTo>
                  <a:pt x="774804" y="390530"/>
                  <a:pt x="769463" y="381206"/>
                  <a:pt x="758782" y="363830"/>
                </a:cubicBezTo>
                <a:lnTo>
                  <a:pt x="752298" y="354162"/>
                </a:lnTo>
                <a:lnTo>
                  <a:pt x="749246" y="349138"/>
                </a:lnTo>
                <a:lnTo>
                  <a:pt x="760308" y="348750"/>
                </a:lnTo>
                <a:cubicBezTo>
                  <a:pt x="781161" y="347463"/>
                  <a:pt x="793750" y="346305"/>
                  <a:pt x="798073" y="345276"/>
                </a:cubicBezTo>
                <a:cubicBezTo>
                  <a:pt x="801379" y="344759"/>
                  <a:pt x="805957" y="344500"/>
                  <a:pt x="811806" y="344500"/>
                </a:cubicBezTo>
                <a:cubicBezTo>
                  <a:pt x="820452" y="344500"/>
                  <a:pt x="826555" y="344373"/>
                  <a:pt x="830116" y="344119"/>
                </a:cubicBezTo>
                <a:cubicBezTo>
                  <a:pt x="831641" y="343865"/>
                  <a:pt x="832023" y="343610"/>
                  <a:pt x="831260" y="343356"/>
                </a:cubicBezTo>
                <a:lnTo>
                  <a:pt x="830878" y="342974"/>
                </a:lnTo>
                <a:lnTo>
                  <a:pt x="833167" y="342974"/>
                </a:lnTo>
                <a:cubicBezTo>
                  <a:pt x="835710" y="342974"/>
                  <a:pt x="836982" y="343166"/>
                  <a:pt x="836982" y="343547"/>
                </a:cubicBezTo>
                <a:cubicBezTo>
                  <a:pt x="836982" y="343928"/>
                  <a:pt x="837618" y="344310"/>
                  <a:pt x="838889" y="344691"/>
                </a:cubicBezTo>
                <a:cubicBezTo>
                  <a:pt x="840161" y="345073"/>
                  <a:pt x="841369" y="344310"/>
                  <a:pt x="842513" y="342402"/>
                </a:cubicBezTo>
                <a:cubicBezTo>
                  <a:pt x="843658" y="340496"/>
                  <a:pt x="843975" y="339542"/>
                  <a:pt x="843467" y="339542"/>
                </a:cubicBezTo>
                <a:lnTo>
                  <a:pt x="843848" y="338779"/>
                </a:lnTo>
                <a:cubicBezTo>
                  <a:pt x="844865" y="338016"/>
                  <a:pt x="846073" y="336172"/>
                  <a:pt x="847472" y="333247"/>
                </a:cubicBezTo>
                <a:cubicBezTo>
                  <a:pt x="848871" y="330323"/>
                  <a:pt x="849443" y="328607"/>
                  <a:pt x="849188" y="328098"/>
                </a:cubicBezTo>
                <a:cubicBezTo>
                  <a:pt x="848680" y="327081"/>
                  <a:pt x="848362" y="326254"/>
                  <a:pt x="848235" y="325618"/>
                </a:cubicBezTo>
                <a:cubicBezTo>
                  <a:pt x="848108" y="324983"/>
                  <a:pt x="847599" y="324347"/>
                  <a:pt x="846709" y="323711"/>
                </a:cubicBezTo>
                <a:cubicBezTo>
                  <a:pt x="845819" y="323075"/>
                  <a:pt x="846010" y="321740"/>
                  <a:pt x="847281" y="319706"/>
                </a:cubicBezTo>
                <a:cubicBezTo>
                  <a:pt x="847536" y="319451"/>
                  <a:pt x="847790" y="319197"/>
                  <a:pt x="848044" y="318943"/>
                </a:cubicBezTo>
                <a:cubicBezTo>
                  <a:pt x="848807" y="317671"/>
                  <a:pt x="848616" y="317035"/>
                  <a:pt x="847472" y="317035"/>
                </a:cubicBezTo>
                <a:cubicBezTo>
                  <a:pt x="846327" y="317035"/>
                  <a:pt x="844611" y="316590"/>
                  <a:pt x="842322" y="315700"/>
                </a:cubicBezTo>
                <a:cubicBezTo>
                  <a:pt x="840034" y="314810"/>
                  <a:pt x="838889" y="313475"/>
                  <a:pt x="838889" y="311695"/>
                </a:cubicBezTo>
                <a:cubicBezTo>
                  <a:pt x="838889" y="306609"/>
                  <a:pt x="837618" y="299997"/>
                  <a:pt x="835074" y="291859"/>
                </a:cubicBezTo>
                <a:cubicBezTo>
                  <a:pt x="832532" y="283721"/>
                  <a:pt x="829352" y="277109"/>
                  <a:pt x="825538" y="272023"/>
                </a:cubicBezTo>
                <a:cubicBezTo>
                  <a:pt x="823504" y="268971"/>
                  <a:pt x="821660" y="266556"/>
                  <a:pt x="820007" y="264775"/>
                </a:cubicBezTo>
                <a:cubicBezTo>
                  <a:pt x="818354" y="262995"/>
                  <a:pt x="813967" y="258418"/>
                  <a:pt x="806846" y="251043"/>
                </a:cubicBezTo>
                <a:lnTo>
                  <a:pt x="796166" y="241506"/>
                </a:lnTo>
                <a:lnTo>
                  <a:pt x="799980" y="237310"/>
                </a:lnTo>
                <a:cubicBezTo>
                  <a:pt x="802269" y="234767"/>
                  <a:pt x="806846" y="230317"/>
                  <a:pt x="813712" y="223959"/>
                </a:cubicBezTo>
                <a:cubicBezTo>
                  <a:pt x="827699" y="210735"/>
                  <a:pt x="835329" y="200309"/>
                  <a:pt x="836600" y="192679"/>
                </a:cubicBezTo>
                <a:cubicBezTo>
                  <a:pt x="836855" y="190900"/>
                  <a:pt x="837299" y="187912"/>
                  <a:pt x="837936" y="183715"/>
                </a:cubicBezTo>
                <a:cubicBezTo>
                  <a:pt x="838572" y="179519"/>
                  <a:pt x="839080" y="173988"/>
                  <a:pt x="839461" y="167122"/>
                </a:cubicBezTo>
                <a:cubicBezTo>
                  <a:pt x="839843" y="160256"/>
                  <a:pt x="840288" y="153771"/>
                  <a:pt x="840797" y="147667"/>
                </a:cubicBezTo>
                <a:cubicBezTo>
                  <a:pt x="841560" y="140801"/>
                  <a:pt x="841813" y="133489"/>
                  <a:pt x="841560" y="125734"/>
                </a:cubicBezTo>
                <a:cubicBezTo>
                  <a:pt x="841305" y="117977"/>
                  <a:pt x="840797" y="111174"/>
                  <a:pt x="840034" y="105325"/>
                </a:cubicBezTo>
                <a:cubicBezTo>
                  <a:pt x="839271" y="99476"/>
                  <a:pt x="838635" y="96552"/>
                  <a:pt x="838126" y="96552"/>
                </a:cubicBezTo>
                <a:cubicBezTo>
                  <a:pt x="837363" y="96806"/>
                  <a:pt x="836346" y="98586"/>
                  <a:pt x="835074" y="101892"/>
                </a:cubicBezTo>
                <a:cubicBezTo>
                  <a:pt x="833803" y="105198"/>
                  <a:pt x="833167" y="107487"/>
                  <a:pt x="833167" y="108759"/>
                </a:cubicBezTo>
                <a:cubicBezTo>
                  <a:pt x="833167" y="110284"/>
                  <a:pt x="832023" y="113463"/>
                  <a:pt x="829734" y="118295"/>
                </a:cubicBezTo>
                <a:cubicBezTo>
                  <a:pt x="827446" y="123126"/>
                  <a:pt x="825411" y="126941"/>
                  <a:pt x="823631" y="129738"/>
                </a:cubicBezTo>
                <a:cubicBezTo>
                  <a:pt x="816510" y="140165"/>
                  <a:pt x="810407" y="155424"/>
                  <a:pt x="805321" y="175514"/>
                </a:cubicBezTo>
                <a:cubicBezTo>
                  <a:pt x="804558" y="178311"/>
                  <a:pt x="803032" y="180854"/>
                  <a:pt x="800743" y="183143"/>
                </a:cubicBezTo>
                <a:cubicBezTo>
                  <a:pt x="798454" y="185432"/>
                  <a:pt x="795275" y="189374"/>
                  <a:pt x="791207" y="194968"/>
                </a:cubicBezTo>
                <a:cubicBezTo>
                  <a:pt x="787646" y="199546"/>
                  <a:pt x="783323" y="204568"/>
                  <a:pt x="778237" y="210036"/>
                </a:cubicBezTo>
                <a:cubicBezTo>
                  <a:pt x="773151" y="215504"/>
                  <a:pt x="770226" y="218618"/>
                  <a:pt x="769463" y="219381"/>
                </a:cubicBezTo>
                <a:cubicBezTo>
                  <a:pt x="768446" y="219636"/>
                  <a:pt x="767175" y="219381"/>
                  <a:pt x="765649" y="218618"/>
                </a:cubicBezTo>
                <a:cubicBezTo>
                  <a:pt x="759037" y="215058"/>
                  <a:pt x="750263" y="212897"/>
                  <a:pt x="739328" y="212134"/>
                </a:cubicBezTo>
                <a:cubicBezTo>
                  <a:pt x="730427" y="211117"/>
                  <a:pt x="722543" y="209209"/>
                  <a:pt x="715677" y="206412"/>
                </a:cubicBezTo>
                <a:cubicBezTo>
                  <a:pt x="712117" y="205140"/>
                  <a:pt x="706713" y="204123"/>
                  <a:pt x="699465" y="203361"/>
                </a:cubicBezTo>
                <a:cubicBezTo>
                  <a:pt x="692218" y="202598"/>
                  <a:pt x="686687" y="202470"/>
                  <a:pt x="682872" y="202979"/>
                </a:cubicBezTo>
                <a:cubicBezTo>
                  <a:pt x="677786" y="203742"/>
                  <a:pt x="672700" y="206031"/>
                  <a:pt x="667613" y="209845"/>
                </a:cubicBezTo>
                <a:cubicBezTo>
                  <a:pt x="665325" y="211626"/>
                  <a:pt x="663417" y="212516"/>
                  <a:pt x="661892" y="212516"/>
                </a:cubicBezTo>
                <a:cubicBezTo>
                  <a:pt x="660366" y="212516"/>
                  <a:pt x="659539" y="213405"/>
                  <a:pt x="659412" y="215186"/>
                </a:cubicBezTo>
                <a:cubicBezTo>
                  <a:pt x="659285" y="216966"/>
                  <a:pt x="659094" y="218174"/>
                  <a:pt x="658840" y="218809"/>
                </a:cubicBezTo>
                <a:cubicBezTo>
                  <a:pt x="658586" y="219445"/>
                  <a:pt x="658459" y="220526"/>
                  <a:pt x="658459" y="222052"/>
                </a:cubicBezTo>
                <a:lnTo>
                  <a:pt x="658077" y="222433"/>
                </a:lnTo>
                <a:lnTo>
                  <a:pt x="655788" y="210990"/>
                </a:lnTo>
                <a:cubicBezTo>
                  <a:pt x="655788" y="209718"/>
                  <a:pt x="655025" y="206285"/>
                  <a:pt x="653499" y="200690"/>
                </a:cubicBezTo>
                <a:cubicBezTo>
                  <a:pt x="651211" y="191535"/>
                  <a:pt x="646124" y="180854"/>
                  <a:pt x="638241" y="168648"/>
                </a:cubicBezTo>
                <a:cubicBezTo>
                  <a:pt x="637478" y="167376"/>
                  <a:pt x="635317" y="163434"/>
                  <a:pt x="631756" y="156823"/>
                </a:cubicBezTo>
                <a:cubicBezTo>
                  <a:pt x="630994" y="155805"/>
                  <a:pt x="630358" y="154851"/>
                  <a:pt x="629849" y="153962"/>
                </a:cubicBezTo>
                <a:cubicBezTo>
                  <a:pt x="629340" y="153071"/>
                  <a:pt x="628959" y="152245"/>
                  <a:pt x="628705" y="151482"/>
                </a:cubicBezTo>
                <a:cubicBezTo>
                  <a:pt x="628450" y="150719"/>
                  <a:pt x="628133" y="150083"/>
                  <a:pt x="627751" y="149575"/>
                </a:cubicBezTo>
                <a:cubicBezTo>
                  <a:pt x="627370" y="149066"/>
                  <a:pt x="626988" y="148621"/>
                  <a:pt x="626607" y="148239"/>
                </a:cubicBezTo>
                <a:cubicBezTo>
                  <a:pt x="626225" y="147858"/>
                  <a:pt x="626034" y="147667"/>
                  <a:pt x="626034" y="147667"/>
                </a:cubicBezTo>
                <a:cubicBezTo>
                  <a:pt x="625526" y="147922"/>
                  <a:pt x="624635" y="147603"/>
                  <a:pt x="623364" y="146713"/>
                </a:cubicBezTo>
                <a:cubicBezTo>
                  <a:pt x="622093" y="145824"/>
                  <a:pt x="621457" y="145569"/>
                  <a:pt x="621457" y="145951"/>
                </a:cubicBezTo>
                <a:cubicBezTo>
                  <a:pt x="621457" y="146332"/>
                  <a:pt x="620631" y="145951"/>
                  <a:pt x="618977" y="144806"/>
                </a:cubicBezTo>
                <a:cubicBezTo>
                  <a:pt x="617324" y="143662"/>
                  <a:pt x="615862" y="143535"/>
                  <a:pt x="614591" y="144425"/>
                </a:cubicBezTo>
                <a:cubicBezTo>
                  <a:pt x="613319" y="145315"/>
                  <a:pt x="612620" y="146078"/>
                  <a:pt x="612493" y="146713"/>
                </a:cubicBezTo>
                <a:cubicBezTo>
                  <a:pt x="612365" y="147350"/>
                  <a:pt x="612174" y="148430"/>
                  <a:pt x="611920" y="149956"/>
                </a:cubicBezTo>
                <a:cubicBezTo>
                  <a:pt x="611666" y="151482"/>
                  <a:pt x="611411" y="154788"/>
                  <a:pt x="611157" y="159874"/>
                </a:cubicBezTo>
                <a:cubicBezTo>
                  <a:pt x="610903" y="164960"/>
                  <a:pt x="611793" y="170618"/>
                  <a:pt x="613828" y="176849"/>
                </a:cubicBezTo>
                <a:cubicBezTo>
                  <a:pt x="615862" y="183079"/>
                  <a:pt x="617133" y="186067"/>
                  <a:pt x="617642" y="185813"/>
                </a:cubicBezTo>
                <a:cubicBezTo>
                  <a:pt x="618405" y="185813"/>
                  <a:pt x="619613" y="187720"/>
                  <a:pt x="621266" y="191535"/>
                </a:cubicBezTo>
                <a:cubicBezTo>
                  <a:pt x="622919" y="195350"/>
                  <a:pt x="624127" y="198783"/>
                  <a:pt x="624890" y="201835"/>
                </a:cubicBezTo>
                <a:cubicBezTo>
                  <a:pt x="625653" y="203869"/>
                  <a:pt x="626734" y="206158"/>
                  <a:pt x="628133" y="208701"/>
                </a:cubicBezTo>
                <a:cubicBezTo>
                  <a:pt x="629531" y="211244"/>
                  <a:pt x="632328" y="216393"/>
                  <a:pt x="636524" y="224150"/>
                </a:cubicBezTo>
                <a:cubicBezTo>
                  <a:pt x="640721" y="231906"/>
                  <a:pt x="642819" y="236039"/>
                  <a:pt x="642819" y="236548"/>
                </a:cubicBezTo>
                <a:cubicBezTo>
                  <a:pt x="642819" y="237819"/>
                  <a:pt x="640784" y="237310"/>
                  <a:pt x="636715" y="235021"/>
                </a:cubicBezTo>
                <a:cubicBezTo>
                  <a:pt x="633918" y="234004"/>
                  <a:pt x="629595" y="232288"/>
                  <a:pt x="623746" y="229872"/>
                </a:cubicBezTo>
                <a:cubicBezTo>
                  <a:pt x="617896" y="227456"/>
                  <a:pt x="614336" y="225866"/>
                  <a:pt x="613065" y="225104"/>
                </a:cubicBezTo>
                <a:cubicBezTo>
                  <a:pt x="611539" y="224341"/>
                  <a:pt x="607660" y="222942"/>
                  <a:pt x="601430" y="220907"/>
                </a:cubicBezTo>
                <a:cubicBezTo>
                  <a:pt x="595200" y="218873"/>
                  <a:pt x="590177" y="217475"/>
                  <a:pt x="586362" y="216712"/>
                </a:cubicBezTo>
                <a:cubicBezTo>
                  <a:pt x="582293" y="216203"/>
                  <a:pt x="577207" y="216712"/>
                  <a:pt x="571104" y="218238"/>
                </a:cubicBezTo>
                <a:cubicBezTo>
                  <a:pt x="560423" y="221289"/>
                  <a:pt x="553557" y="224722"/>
                  <a:pt x="550505" y="228537"/>
                </a:cubicBezTo>
                <a:cubicBezTo>
                  <a:pt x="549488" y="229935"/>
                  <a:pt x="548884" y="231557"/>
                  <a:pt x="548693" y="233400"/>
                </a:cubicBezTo>
                <a:close/>
                <a:moveTo>
                  <a:pt x="61305" y="275647"/>
                </a:moveTo>
                <a:cubicBezTo>
                  <a:pt x="61305" y="279080"/>
                  <a:pt x="62195" y="281432"/>
                  <a:pt x="63975" y="282704"/>
                </a:cubicBezTo>
                <a:lnTo>
                  <a:pt x="68934" y="285374"/>
                </a:lnTo>
                <a:cubicBezTo>
                  <a:pt x="71223" y="286392"/>
                  <a:pt x="73130" y="286455"/>
                  <a:pt x="74656" y="285565"/>
                </a:cubicBezTo>
                <a:cubicBezTo>
                  <a:pt x="76182" y="284675"/>
                  <a:pt x="78534" y="281878"/>
                  <a:pt x="81713" y="277173"/>
                </a:cubicBezTo>
                <a:cubicBezTo>
                  <a:pt x="84892" y="272468"/>
                  <a:pt x="87245" y="270116"/>
                  <a:pt x="88770" y="270116"/>
                </a:cubicBezTo>
                <a:cubicBezTo>
                  <a:pt x="90296" y="270116"/>
                  <a:pt x="95509" y="270815"/>
                  <a:pt x="104410" y="272214"/>
                </a:cubicBezTo>
                <a:cubicBezTo>
                  <a:pt x="113311" y="273613"/>
                  <a:pt x="120304" y="274312"/>
                  <a:pt x="125390" y="274312"/>
                </a:cubicBezTo>
                <a:cubicBezTo>
                  <a:pt x="130476" y="274312"/>
                  <a:pt x="133782" y="274566"/>
                  <a:pt x="135308" y="275075"/>
                </a:cubicBezTo>
                <a:cubicBezTo>
                  <a:pt x="137343" y="275583"/>
                  <a:pt x="142683" y="285374"/>
                  <a:pt x="151329" y="304447"/>
                </a:cubicBezTo>
                <a:cubicBezTo>
                  <a:pt x="156162" y="314620"/>
                  <a:pt x="161947" y="325173"/>
                  <a:pt x="168686" y="336109"/>
                </a:cubicBezTo>
                <a:cubicBezTo>
                  <a:pt x="175425" y="347044"/>
                  <a:pt x="181719" y="355690"/>
                  <a:pt x="187568" y="362048"/>
                </a:cubicBezTo>
                <a:cubicBezTo>
                  <a:pt x="190366" y="365099"/>
                  <a:pt x="193672" y="368278"/>
                  <a:pt x="197486" y="371584"/>
                </a:cubicBezTo>
                <a:cubicBezTo>
                  <a:pt x="201301" y="374890"/>
                  <a:pt x="203463" y="376543"/>
                  <a:pt x="203971" y="376543"/>
                </a:cubicBezTo>
                <a:cubicBezTo>
                  <a:pt x="205751" y="375272"/>
                  <a:pt x="205369" y="373110"/>
                  <a:pt x="202827" y="370059"/>
                </a:cubicBezTo>
                <a:cubicBezTo>
                  <a:pt x="201046" y="368024"/>
                  <a:pt x="199457" y="365290"/>
                  <a:pt x="198058" y="361857"/>
                </a:cubicBezTo>
                <a:cubicBezTo>
                  <a:pt x="196660" y="358424"/>
                  <a:pt x="196342" y="356198"/>
                  <a:pt x="197105" y="355182"/>
                </a:cubicBezTo>
                <a:cubicBezTo>
                  <a:pt x="198377" y="352638"/>
                  <a:pt x="198504" y="349714"/>
                  <a:pt x="197486" y="346408"/>
                </a:cubicBezTo>
                <a:cubicBezTo>
                  <a:pt x="196469" y="343102"/>
                  <a:pt x="193290" y="334710"/>
                  <a:pt x="187950" y="321232"/>
                </a:cubicBezTo>
                <a:cubicBezTo>
                  <a:pt x="186678" y="317671"/>
                  <a:pt x="186169" y="313602"/>
                  <a:pt x="186424" y="309025"/>
                </a:cubicBezTo>
                <a:cubicBezTo>
                  <a:pt x="186678" y="305973"/>
                  <a:pt x="186551" y="303811"/>
                  <a:pt x="186042" y="302540"/>
                </a:cubicBezTo>
                <a:cubicBezTo>
                  <a:pt x="185534" y="301269"/>
                  <a:pt x="183754" y="298471"/>
                  <a:pt x="180702" y="294148"/>
                </a:cubicBezTo>
                <a:cubicBezTo>
                  <a:pt x="177651" y="289824"/>
                  <a:pt x="175870" y="286836"/>
                  <a:pt x="175362" y="285183"/>
                </a:cubicBezTo>
                <a:cubicBezTo>
                  <a:pt x="174853" y="283531"/>
                  <a:pt x="175362" y="281941"/>
                  <a:pt x="176888" y="280415"/>
                </a:cubicBezTo>
                <a:cubicBezTo>
                  <a:pt x="177141" y="279907"/>
                  <a:pt x="181274" y="280097"/>
                  <a:pt x="189285" y="280987"/>
                </a:cubicBezTo>
                <a:cubicBezTo>
                  <a:pt x="197295" y="281878"/>
                  <a:pt x="203208" y="281941"/>
                  <a:pt x="207023" y="281178"/>
                </a:cubicBezTo>
                <a:lnTo>
                  <a:pt x="211600" y="280797"/>
                </a:lnTo>
                <a:lnTo>
                  <a:pt x="212363" y="284611"/>
                </a:lnTo>
                <a:cubicBezTo>
                  <a:pt x="212872" y="287155"/>
                  <a:pt x="214334" y="293321"/>
                  <a:pt x="216750" y="303112"/>
                </a:cubicBezTo>
                <a:cubicBezTo>
                  <a:pt x="219166" y="312903"/>
                  <a:pt x="220565" y="320469"/>
                  <a:pt x="220946" y="325809"/>
                </a:cubicBezTo>
                <a:cubicBezTo>
                  <a:pt x="221328" y="331149"/>
                  <a:pt x="222091" y="335536"/>
                  <a:pt x="223235" y="338970"/>
                </a:cubicBezTo>
                <a:cubicBezTo>
                  <a:pt x="224380" y="342402"/>
                  <a:pt x="226095" y="344246"/>
                  <a:pt x="228384" y="344500"/>
                </a:cubicBezTo>
                <a:cubicBezTo>
                  <a:pt x="232454" y="345772"/>
                  <a:pt x="236904" y="343737"/>
                  <a:pt x="241735" y="338397"/>
                </a:cubicBezTo>
                <a:cubicBezTo>
                  <a:pt x="243516" y="336109"/>
                  <a:pt x="244660" y="334201"/>
                  <a:pt x="245169" y="332675"/>
                </a:cubicBezTo>
                <a:cubicBezTo>
                  <a:pt x="245677" y="331149"/>
                  <a:pt x="246440" y="327844"/>
                  <a:pt x="247458" y="322758"/>
                </a:cubicBezTo>
                <a:cubicBezTo>
                  <a:pt x="248475" y="310805"/>
                  <a:pt x="247203" y="300124"/>
                  <a:pt x="243643" y="290715"/>
                </a:cubicBezTo>
                <a:cubicBezTo>
                  <a:pt x="242117" y="285374"/>
                  <a:pt x="241418" y="282641"/>
                  <a:pt x="241545" y="282513"/>
                </a:cubicBezTo>
                <a:cubicBezTo>
                  <a:pt x="241672" y="282386"/>
                  <a:pt x="243325" y="282577"/>
                  <a:pt x="246504" y="283085"/>
                </a:cubicBezTo>
                <a:cubicBezTo>
                  <a:pt x="249683" y="283594"/>
                  <a:pt x="254833" y="284103"/>
                  <a:pt x="261953" y="284611"/>
                </a:cubicBezTo>
                <a:lnTo>
                  <a:pt x="273015" y="285374"/>
                </a:lnTo>
                <a:lnTo>
                  <a:pt x="278737" y="307881"/>
                </a:lnTo>
                <a:lnTo>
                  <a:pt x="285985" y="344119"/>
                </a:lnTo>
                <a:cubicBezTo>
                  <a:pt x="288528" y="353020"/>
                  <a:pt x="290944" y="362048"/>
                  <a:pt x="293233" y="371202"/>
                </a:cubicBezTo>
                <a:cubicBezTo>
                  <a:pt x="295267" y="377561"/>
                  <a:pt x="296729" y="381629"/>
                  <a:pt x="297620" y="383410"/>
                </a:cubicBezTo>
                <a:cubicBezTo>
                  <a:pt x="298510" y="385189"/>
                  <a:pt x="299718" y="386588"/>
                  <a:pt x="301243" y="387605"/>
                </a:cubicBezTo>
                <a:cubicBezTo>
                  <a:pt x="303532" y="388877"/>
                  <a:pt x="305694" y="389131"/>
                  <a:pt x="307728" y="388368"/>
                </a:cubicBezTo>
                <a:cubicBezTo>
                  <a:pt x="311288" y="387097"/>
                  <a:pt x="313323" y="385444"/>
                  <a:pt x="313832" y="383410"/>
                </a:cubicBezTo>
                <a:cubicBezTo>
                  <a:pt x="314340" y="381375"/>
                  <a:pt x="314595" y="375017"/>
                  <a:pt x="314595" y="364336"/>
                </a:cubicBezTo>
                <a:cubicBezTo>
                  <a:pt x="314595" y="353401"/>
                  <a:pt x="314150" y="344755"/>
                  <a:pt x="313260" y="338397"/>
                </a:cubicBezTo>
                <a:cubicBezTo>
                  <a:pt x="312369" y="332039"/>
                  <a:pt x="310272" y="323393"/>
                  <a:pt x="306965" y="312458"/>
                </a:cubicBezTo>
                <a:cubicBezTo>
                  <a:pt x="304676" y="303048"/>
                  <a:pt x="302897" y="296436"/>
                  <a:pt x="301625" y="292622"/>
                </a:cubicBezTo>
                <a:lnTo>
                  <a:pt x="300481" y="286900"/>
                </a:lnTo>
                <a:lnTo>
                  <a:pt x="303150" y="287282"/>
                </a:lnTo>
                <a:cubicBezTo>
                  <a:pt x="304931" y="287790"/>
                  <a:pt x="313450" y="288490"/>
                  <a:pt x="328709" y="289380"/>
                </a:cubicBezTo>
                <a:cubicBezTo>
                  <a:pt x="343967" y="290270"/>
                  <a:pt x="354521" y="290969"/>
                  <a:pt x="360370" y="291478"/>
                </a:cubicBezTo>
                <a:cubicBezTo>
                  <a:pt x="365456" y="291732"/>
                  <a:pt x="373530" y="291414"/>
                  <a:pt x="384593" y="290524"/>
                </a:cubicBezTo>
                <a:cubicBezTo>
                  <a:pt x="395655" y="289634"/>
                  <a:pt x="404746" y="288553"/>
                  <a:pt x="411867" y="287282"/>
                </a:cubicBezTo>
                <a:cubicBezTo>
                  <a:pt x="417970" y="286519"/>
                  <a:pt x="424709" y="285756"/>
                  <a:pt x="432084" y="284993"/>
                </a:cubicBezTo>
                <a:cubicBezTo>
                  <a:pt x="436153" y="284484"/>
                  <a:pt x="438887" y="284039"/>
                  <a:pt x="440285" y="283658"/>
                </a:cubicBezTo>
                <a:cubicBezTo>
                  <a:pt x="441684" y="283276"/>
                  <a:pt x="442257" y="282704"/>
                  <a:pt x="442002" y="281941"/>
                </a:cubicBezTo>
                <a:cubicBezTo>
                  <a:pt x="441748" y="280670"/>
                  <a:pt x="438442" y="279652"/>
                  <a:pt x="432084" y="278890"/>
                </a:cubicBezTo>
                <a:cubicBezTo>
                  <a:pt x="423692" y="278381"/>
                  <a:pt x="417461" y="276855"/>
                  <a:pt x="413393" y="274312"/>
                </a:cubicBezTo>
                <a:cubicBezTo>
                  <a:pt x="412121" y="273549"/>
                  <a:pt x="409451" y="272278"/>
                  <a:pt x="405382" y="270497"/>
                </a:cubicBezTo>
                <a:lnTo>
                  <a:pt x="393557" y="264775"/>
                </a:lnTo>
                <a:cubicBezTo>
                  <a:pt x="389742" y="263250"/>
                  <a:pt x="386118" y="262105"/>
                  <a:pt x="382685" y="261342"/>
                </a:cubicBezTo>
                <a:cubicBezTo>
                  <a:pt x="379252" y="260580"/>
                  <a:pt x="376582" y="259626"/>
                  <a:pt x="374675" y="258481"/>
                </a:cubicBezTo>
                <a:cubicBezTo>
                  <a:pt x="372767" y="257337"/>
                  <a:pt x="369143" y="256383"/>
                  <a:pt x="363803" y="255620"/>
                </a:cubicBezTo>
                <a:cubicBezTo>
                  <a:pt x="358463" y="254857"/>
                  <a:pt x="354012" y="254158"/>
                  <a:pt x="350452" y="253522"/>
                </a:cubicBezTo>
                <a:cubicBezTo>
                  <a:pt x="346891" y="252887"/>
                  <a:pt x="341424" y="252442"/>
                  <a:pt x="334049" y="252187"/>
                </a:cubicBezTo>
                <a:cubicBezTo>
                  <a:pt x="323877" y="251679"/>
                  <a:pt x="314912" y="250661"/>
                  <a:pt x="307156" y="249135"/>
                </a:cubicBezTo>
                <a:cubicBezTo>
                  <a:pt x="299400" y="247610"/>
                  <a:pt x="295522" y="246211"/>
                  <a:pt x="295522" y="244940"/>
                </a:cubicBezTo>
                <a:cubicBezTo>
                  <a:pt x="295267" y="243922"/>
                  <a:pt x="294886" y="240171"/>
                  <a:pt x="294377" y="233686"/>
                </a:cubicBezTo>
                <a:cubicBezTo>
                  <a:pt x="293869" y="227202"/>
                  <a:pt x="293106" y="220780"/>
                  <a:pt x="292088" y="214423"/>
                </a:cubicBezTo>
                <a:cubicBezTo>
                  <a:pt x="287257" y="187466"/>
                  <a:pt x="286239" y="168902"/>
                  <a:pt x="289037" y="158729"/>
                </a:cubicBezTo>
                <a:cubicBezTo>
                  <a:pt x="290054" y="154152"/>
                  <a:pt x="290118" y="151227"/>
                  <a:pt x="289227" y="149956"/>
                </a:cubicBezTo>
                <a:cubicBezTo>
                  <a:pt x="288337" y="148685"/>
                  <a:pt x="288020" y="146523"/>
                  <a:pt x="288274" y="143471"/>
                </a:cubicBezTo>
                <a:cubicBezTo>
                  <a:pt x="288528" y="140420"/>
                  <a:pt x="288210" y="138894"/>
                  <a:pt x="287320" y="138894"/>
                </a:cubicBezTo>
                <a:cubicBezTo>
                  <a:pt x="286430" y="138894"/>
                  <a:pt x="285985" y="138322"/>
                  <a:pt x="285985" y="137177"/>
                </a:cubicBezTo>
                <a:cubicBezTo>
                  <a:pt x="285985" y="136033"/>
                  <a:pt x="284904" y="135461"/>
                  <a:pt x="282743" y="135461"/>
                </a:cubicBezTo>
                <a:cubicBezTo>
                  <a:pt x="280581" y="135461"/>
                  <a:pt x="278229" y="135969"/>
                  <a:pt x="275685" y="136986"/>
                </a:cubicBezTo>
                <a:cubicBezTo>
                  <a:pt x="273143" y="138004"/>
                  <a:pt x="271617" y="138385"/>
                  <a:pt x="271108" y="138131"/>
                </a:cubicBezTo>
                <a:lnTo>
                  <a:pt x="269201" y="141946"/>
                </a:lnTo>
                <a:cubicBezTo>
                  <a:pt x="268184" y="145251"/>
                  <a:pt x="267230" y="147603"/>
                  <a:pt x="266340" y="149002"/>
                </a:cubicBezTo>
                <a:cubicBezTo>
                  <a:pt x="265449" y="150401"/>
                  <a:pt x="264369" y="153389"/>
                  <a:pt x="263097" y="157966"/>
                </a:cubicBezTo>
                <a:cubicBezTo>
                  <a:pt x="261572" y="163562"/>
                  <a:pt x="261126" y="170428"/>
                  <a:pt x="261762" y="178565"/>
                </a:cubicBezTo>
                <a:cubicBezTo>
                  <a:pt x="262398" y="186703"/>
                  <a:pt x="264496" y="204251"/>
                  <a:pt x="268057" y="231207"/>
                </a:cubicBezTo>
                <a:cubicBezTo>
                  <a:pt x="268565" y="236039"/>
                  <a:pt x="268947" y="240107"/>
                  <a:pt x="269201" y="243414"/>
                </a:cubicBezTo>
                <a:lnTo>
                  <a:pt x="269201" y="248373"/>
                </a:lnTo>
                <a:lnTo>
                  <a:pt x="263860" y="248373"/>
                </a:lnTo>
                <a:cubicBezTo>
                  <a:pt x="260300" y="248373"/>
                  <a:pt x="256358" y="247801"/>
                  <a:pt x="252035" y="246656"/>
                </a:cubicBezTo>
                <a:cubicBezTo>
                  <a:pt x="247712" y="245512"/>
                  <a:pt x="243516" y="244812"/>
                  <a:pt x="239447" y="244558"/>
                </a:cubicBezTo>
                <a:cubicBezTo>
                  <a:pt x="235886" y="244050"/>
                  <a:pt x="233789" y="243604"/>
                  <a:pt x="233153" y="243223"/>
                </a:cubicBezTo>
                <a:cubicBezTo>
                  <a:pt x="232517" y="242842"/>
                  <a:pt x="231818" y="241506"/>
                  <a:pt x="231055" y="239218"/>
                </a:cubicBezTo>
                <a:cubicBezTo>
                  <a:pt x="228003" y="231080"/>
                  <a:pt x="226477" y="220653"/>
                  <a:pt x="226477" y="207938"/>
                </a:cubicBezTo>
                <a:cubicBezTo>
                  <a:pt x="226223" y="195731"/>
                  <a:pt x="224951" y="187848"/>
                  <a:pt x="222663" y="184288"/>
                </a:cubicBezTo>
                <a:cubicBezTo>
                  <a:pt x="221137" y="182507"/>
                  <a:pt x="220565" y="180790"/>
                  <a:pt x="220946" y="179138"/>
                </a:cubicBezTo>
                <a:cubicBezTo>
                  <a:pt x="221328" y="177485"/>
                  <a:pt x="221264" y="176277"/>
                  <a:pt x="220755" y="175514"/>
                </a:cubicBezTo>
                <a:cubicBezTo>
                  <a:pt x="220501" y="175005"/>
                  <a:pt x="219865" y="174624"/>
                  <a:pt x="218848" y="174369"/>
                </a:cubicBezTo>
                <a:cubicBezTo>
                  <a:pt x="217831" y="174115"/>
                  <a:pt x="216750" y="174052"/>
                  <a:pt x="215606" y="174179"/>
                </a:cubicBezTo>
                <a:cubicBezTo>
                  <a:pt x="214461" y="174306"/>
                  <a:pt x="213889" y="174751"/>
                  <a:pt x="213889" y="175514"/>
                </a:cubicBezTo>
                <a:cubicBezTo>
                  <a:pt x="213889" y="176023"/>
                  <a:pt x="213190" y="176277"/>
                  <a:pt x="211791" y="176277"/>
                </a:cubicBezTo>
                <a:cubicBezTo>
                  <a:pt x="210392" y="176277"/>
                  <a:pt x="209057" y="176786"/>
                  <a:pt x="207786" y="177802"/>
                </a:cubicBezTo>
                <a:cubicBezTo>
                  <a:pt x="206514" y="178311"/>
                  <a:pt x="204925" y="180537"/>
                  <a:pt x="203017" y="184478"/>
                </a:cubicBezTo>
                <a:cubicBezTo>
                  <a:pt x="201110" y="188420"/>
                  <a:pt x="200156" y="191408"/>
                  <a:pt x="200156" y="193442"/>
                </a:cubicBezTo>
                <a:cubicBezTo>
                  <a:pt x="200156" y="195477"/>
                  <a:pt x="199648" y="197130"/>
                  <a:pt x="198630" y="198402"/>
                </a:cubicBezTo>
                <a:cubicBezTo>
                  <a:pt x="197614" y="199673"/>
                  <a:pt x="197359" y="200945"/>
                  <a:pt x="197868" y="202216"/>
                </a:cubicBezTo>
                <a:cubicBezTo>
                  <a:pt x="198885" y="203742"/>
                  <a:pt x="199902" y="210608"/>
                  <a:pt x="200919" y="222815"/>
                </a:cubicBezTo>
                <a:cubicBezTo>
                  <a:pt x="201174" y="228410"/>
                  <a:pt x="201746" y="233623"/>
                  <a:pt x="202636" y="238455"/>
                </a:cubicBezTo>
                <a:cubicBezTo>
                  <a:pt x="203526" y="243287"/>
                  <a:pt x="203907" y="245703"/>
                  <a:pt x="203780" y="245703"/>
                </a:cubicBezTo>
                <a:cubicBezTo>
                  <a:pt x="203653" y="245703"/>
                  <a:pt x="199203" y="245257"/>
                  <a:pt x="190429" y="244367"/>
                </a:cubicBezTo>
                <a:cubicBezTo>
                  <a:pt x="181655" y="243478"/>
                  <a:pt x="174471" y="242905"/>
                  <a:pt x="168877" y="242651"/>
                </a:cubicBezTo>
                <a:cubicBezTo>
                  <a:pt x="164808" y="242396"/>
                  <a:pt x="162392" y="242015"/>
                  <a:pt x="161629" y="241506"/>
                </a:cubicBezTo>
                <a:cubicBezTo>
                  <a:pt x="160866" y="240998"/>
                  <a:pt x="160485" y="240362"/>
                  <a:pt x="160485" y="239599"/>
                </a:cubicBezTo>
                <a:cubicBezTo>
                  <a:pt x="160739" y="238073"/>
                  <a:pt x="160485" y="237183"/>
                  <a:pt x="159722" y="236929"/>
                </a:cubicBezTo>
                <a:cubicBezTo>
                  <a:pt x="158959" y="236420"/>
                  <a:pt x="158323" y="236929"/>
                  <a:pt x="157814" y="238455"/>
                </a:cubicBezTo>
                <a:lnTo>
                  <a:pt x="156670" y="232352"/>
                </a:lnTo>
                <a:cubicBezTo>
                  <a:pt x="156162" y="227011"/>
                  <a:pt x="155271" y="224023"/>
                  <a:pt x="154000" y="223387"/>
                </a:cubicBezTo>
                <a:cubicBezTo>
                  <a:pt x="152728" y="222752"/>
                  <a:pt x="151584" y="221162"/>
                  <a:pt x="150566" y="218618"/>
                </a:cubicBezTo>
                <a:cubicBezTo>
                  <a:pt x="149550" y="216076"/>
                  <a:pt x="149295" y="214041"/>
                  <a:pt x="149803" y="212516"/>
                </a:cubicBezTo>
                <a:cubicBezTo>
                  <a:pt x="150312" y="210990"/>
                  <a:pt x="150312" y="209527"/>
                  <a:pt x="149803" y="208129"/>
                </a:cubicBezTo>
                <a:cubicBezTo>
                  <a:pt x="149295" y="206730"/>
                  <a:pt x="148596" y="206031"/>
                  <a:pt x="147706" y="206031"/>
                </a:cubicBezTo>
                <a:cubicBezTo>
                  <a:pt x="146815" y="206031"/>
                  <a:pt x="146498" y="205014"/>
                  <a:pt x="146752" y="202979"/>
                </a:cubicBezTo>
                <a:cubicBezTo>
                  <a:pt x="147006" y="200945"/>
                  <a:pt x="145926" y="198719"/>
                  <a:pt x="143510" y="196303"/>
                </a:cubicBezTo>
                <a:cubicBezTo>
                  <a:pt x="141094" y="193888"/>
                  <a:pt x="139695" y="191090"/>
                  <a:pt x="139313" y="187912"/>
                </a:cubicBezTo>
                <a:cubicBezTo>
                  <a:pt x="138932" y="184732"/>
                  <a:pt x="138106" y="182507"/>
                  <a:pt x="136834" y="181236"/>
                </a:cubicBezTo>
                <a:cubicBezTo>
                  <a:pt x="135562" y="179964"/>
                  <a:pt x="133020" y="179710"/>
                  <a:pt x="129205" y="180473"/>
                </a:cubicBezTo>
                <a:cubicBezTo>
                  <a:pt x="126662" y="180981"/>
                  <a:pt x="123737" y="182444"/>
                  <a:pt x="120431" y="184860"/>
                </a:cubicBezTo>
                <a:cubicBezTo>
                  <a:pt x="117125" y="187276"/>
                  <a:pt x="114836" y="189628"/>
                  <a:pt x="113565" y="191916"/>
                </a:cubicBezTo>
                <a:cubicBezTo>
                  <a:pt x="112294" y="193697"/>
                  <a:pt x="110005" y="196240"/>
                  <a:pt x="106699" y="199546"/>
                </a:cubicBezTo>
                <a:cubicBezTo>
                  <a:pt x="104156" y="202343"/>
                  <a:pt x="102821" y="204632"/>
                  <a:pt x="102694" y="206412"/>
                </a:cubicBezTo>
                <a:cubicBezTo>
                  <a:pt x="102566" y="208192"/>
                  <a:pt x="103647" y="210100"/>
                  <a:pt x="105936" y="212134"/>
                </a:cubicBezTo>
                <a:cubicBezTo>
                  <a:pt x="108479" y="214168"/>
                  <a:pt x="110640" y="217284"/>
                  <a:pt x="112421" y="221480"/>
                </a:cubicBezTo>
                <a:cubicBezTo>
                  <a:pt x="114200" y="225676"/>
                  <a:pt x="116235" y="229808"/>
                  <a:pt x="118524" y="233877"/>
                </a:cubicBezTo>
                <a:cubicBezTo>
                  <a:pt x="120812" y="237946"/>
                  <a:pt x="121766" y="240107"/>
                  <a:pt x="121385" y="240362"/>
                </a:cubicBezTo>
                <a:cubicBezTo>
                  <a:pt x="121003" y="240616"/>
                  <a:pt x="119923" y="240426"/>
                  <a:pt x="118142" y="239790"/>
                </a:cubicBezTo>
                <a:cubicBezTo>
                  <a:pt x="116362" y="239154"/>
                  <a:pt x="112929" y="238073"/>
                  <a:pt x="107843" y="236548"/>
                </a:cubicBezTo>
                <a:cubicBezTo>
                  <a:pt x="102757" y="235021"/>
                  <a:pt x="99705" y="233941"/>
                  <a:pt x="98688" y="233305"/>
                </a:cubicBezTo>
                <a:cubicBezTo>
                  <a:pt x="97671" y="232669"/>
                  <a:pt x="95128" y="232415"/>
                  <a:pt x="91059" y="232542"/>
                </a:cubicBezTo>
                <a:cubicBezTo>
                  <a:pt x="86990" y="232669"/>
                  <a:pt x="83811" y="233877"/>
                  <a:pt x="81522" y="236166"/>
                </a:cubicBezTo>
                <a:cubicBezTo>
                  <a:pt x="75419" y="241761"/>
                  <a:pt x="70969" y="246847"/>
                  <a:pt x="68171" y="251424"/>
                </a:cubicBezTo>
                <a:cubicBezTo>
                  <a:pt x="67154" y="253205"/>
                  <a:pt x="65756" y="254794"/>
                  <a:pt x="63975" y="256193"/>
                </a:cubicBezTo>
                <a:cubicBezTo>
                  <a:pt x="62195" y="257592"/>
                  <a:pt x="61686" y="258990"/>
                  <a:pt x="62449" y="260389"/>
                </a:cubicBezTo>
                <a:cubicBezTo>
                  <a:pt x="63212" y="261787"/>
                  <a:pt x="63212" y="263822"/>
                  <a:pt x="62449" y="266492"/>
                </a:cubicBezTo>
                <a:cubicBezTo>
                  <a:pt x="61686" y="269162"/>
                  <a:pt x="61305" y="272214"/>
                  <a:pt x="61305" y="275647"/>
                </a:cubicBezTo>
                <a:close/>
                <a:moveTo>
                  <a:pt x="0" y="294290"/>
                </a:moveTo>
                <a:cubicBezTo>
                  <a:pt x="0" y="285606"/>
                  <a:pt x="602" y="276468"/>
                  <a:pt x="602" y="271000"/>
                </a:cubicBezTo>
                <a:cubicBezTo>
                  <a:pt x="602" y="271000"/>
                  <a:pt x="602" y="271000"/>
                  <a:pt x="3010" y="219829"/>
                </a:cubicBezTo>
                <a:cubicBezTo>
                  <a:pt x="3010" y="205208"/>
                  <a:pt x="7825" y="190588"/>
                  <a:pt x="5418" y="168658"/>
                </a:cubicBezTo>
                <a:cubicBezTo>
                  <a:pt x="12678" y="179595"/>
                  <a:pt x="3010" y="154038"/>
                  <a:pt x="10270" y="154038"/>
                </a:cubicBezTo>
                <a:cubicBezTo>
                  <a:pt x="15085" y="161348"/>
                  <a:pt x="19938" y="150410"/>
                  <a:pt x="19938" y="128480"/>
                </a:cubicBezTo>
                <a:cubicBezTo>
                  <a:pt x="24753" y="124853"/>
                  <a:pt x="27198" y="124853"/>
                  <a:pt x="29605" y="110233"/>
                </a:cubicBezTo>
                <a:cubicBezTo>
                  <a:pt x="32013" y="106606"/>
                  <a:pt x="36828" y="102978"/>
                  <a:pt x="41681" y="106606"/>
                </a:cubicBezTo>
                <a:cubicBezTo>
                  <a:pt x="44088" y="91985"/>
                  <a:pt x="48941" y="84675"/>
                  <a:pt x="51349" y="66428"/>
                </a:cubicBezTo>
                <a:cubicBezTo>
                  <a:pt x="53756" y="66428"/>
                  <a:pt x="56201" y="81048"/>
                  <a:pt x="58609" y="73738"/>
                </a:cubicBezTo>
                <a:cubicBezTo>
                  <a:pt x="58609" y="73738"/>
                  <a:pt x="58609" y="73738"/>
                  <a:pt x="65869" y="55546"/>
                </a:cubicBezTo>
                <a:cubicBezTo>
                  <a:pt x="65869" y="55546"/>
                  <a:pt x="65869" y="55546"/>
                  <a:pt x="65869" y="59173"/>
                </a:cubicBezTo>
                <a:cubicBezTo>
                  <a:pt x="65869" y="59173"/>
                  <a:pt x="65869" y="59173"/>
                  <a:pt x="70721" y="44553"/>
                </a:cubicBezTo>
                <a:cubicBezTo>
                  <a:pt x="70721" y="44553"/>
                  <a:pt x="70721" y="44553"/>
                  <a:pt x="70721" y="48180"/>
                </a:cubicBezTo>
                <a:cubicBezTo>
                  <a:pt x="70721" y="48180"/>
                  <a:pt x="70721" y="48180"/>
                  <a:pt x="75648" y="37076"/>
                </a:cubicBezTo>
                <a:cubicBezTo>
                  <a:pt x="78092" y="48013"/>
                  <a:pt x="78092" y="29765"/>
                  <a:pt x="80500" y="29765"/>
                </a:cubicBezTo>
                <a:cubicBezTo>
                  <a:pt x="80500" y="29765"/>
                  <a:pt x="80500" y="29765"/>
                  <a:pt x="97428" y="29765"/>
                </a:cubicBezTo>
                <a:cubicBezTo>
                  <a:pt x="97428" y="33393"/>
                  <a:pt x="97428" y="37076"/>
                  <a:pt x="99835" y="40703"/>
                </a:cubicBezTo>
                <a:cubicBezTo>
                  <a:pt x="99835" y="40703"/>
                  <a:pt x="99835" y="40703"/>
                  <a:pt x="99835" y="33393"/>
                </a:cubicBezTo>
                <a:cubicBezTo>
                  <a:pt x="99835" y="33393"/>
                  <a:pt x="99835" y="33393"/>
                  <a:pt x="99835" y="29765"/>
                </a:cubicBezTo>
                <a:cubicBezTo>
                  <a:pt x="99835" y="22455"/>
                  <a:pt x="102280" y="26138"/>
                  <a:pt x="104688" y="29765"/>
                </a:cubicBezTo>
                <a:cubicBezTo>
                  <a:pt x="104688" y="29765"/>
                  <a:pt x="104688" y="29765"/>
                  <a:pt x="114355" y="15145"/>
                </a:cubicBezTo>
                <a:cubicBezTo>
                  <a:pt x="114355" y="15145"/>
                  <a:pt x="114355" y="15145"/>
                  <a:pt x="114355" y="11518"/>
                </a:cubicBezTo>
                <a:cubicBezTo>
                  <a:pt x="116800" y="11518"/>
                  <a:pt x="116800" y="-3047"/>
                  <a:pt x="119208" y="581"/>
                </a:cubicBezTo>
                <a:cubicBezTo>
                  <a:pt x="119208" y="4208"/>
                  <a:pt x="121616" y="7891"/>
                  <a:pt x="121616" y="11518"/>
                </a:cubicBezTo>
                <a:cubicBezTo>
                  <a:pt x="121616" y="11518"/>
                  <a:pt x="121616" y="11518"/>
                  <a:pt x="124023" y="4208"/>
                </a:cubicBezTo>
                <a:cubicBezTo>
                  <a:pt x="128839" y="29765"/>
                  <a:pt x="133691" y="-3103"/>
                  <a:pt x="136099" y="11518"/>
                </a:cubicBezTo>
                <a:cubicBezTo>
                  <a:pt x="143359" y="-3103"/>
                  <a:pt x="150619" y="29765"/>
                  <a:pt x="157879" y="18828"/>
                </a:cubicBezTo>
                <a:cubicBezTo>
                  <a:pt x="155471" y="37076"/>
                  <a:pt x="162731" y="26138"/>
                  <a:pt x="162731" y="37076"/>
                </a:cubicBezTo>
                <a:cubicBezTo>
                  <a:pt x="169991" y="11518"/>
                  <a:pt x="177251" y="51696"/>
                  <a:pt x="184511" y="33448"/>
                </a:cubicBezTo>
                <a:cubicBezTo>
                  <a:pt x="184511" y="29821"/>
                  <a:pt x="189364" y="33448"/>
                  <a:pt x="189364" y="40758"/>
                </a:cubicBezTo>
                <a:cubicBezTo>
                  <a:pt x="203884" y="48069"/>
                  <a:pt x="211144" y="40758"/>
                  <a:pt x="223219" y="37131"/>
                </a:cubicBezTo>
                <a:cubicBezTo>
                  <a:pt x="225627" y="55379"/>
                  <a:pt x="230479" y="37131"/>
                  <a:pt x="232887" y="48069"/>
                </a:cubicBezTo>
                <a:cubicBezTo>
                  <a:pt x="237740" y="37076"/>
                  <a:pt x="247407" y="62689"/>
                  <a:pt x="249815" y="33448"/>
                </a:cubicBezTo>
                <a:cubicBezTo>
                  <a:pt x="257075" y="29821"/>
                  <a:pt x="261890" y="37131"/>
                  <a:pt x="269150" y="40758"/>
                </a:cubicBezTo>
                <a:cubicBezTo>
                  <a:pt x="271558" y="37076"/>
                  <a:pt x="271558" y="33448"/>
                  <a:pt x="271558" y="26138"/>
                </a:cubicBezTo>
                <a:cubicBezTo>
                  <a:pt x="273966" y="29765"/>
                  <a:pt x="276410" y="15201"/>
                  <a:pt x="278818" y="18828"/>
                </a:cubicBezTo>
                <a:cubicBezTo>
                  <a:pt x="278818" y="33448"/>
                  <a:pt x="283671" y="18828"/>
                  <a:pt x="283671" y="26138"/>
                </a:cubicBezTo>
                <a:cubicBezTo>
                  <a:pt x="286115" y="11518"/>
                  <a:pt x="288523" y="26138"/>
                  <a:pt x="288523" y="7891"/>
                </a:cubicBezTo>
                <a:cubicBezTo>
                  <a:pt x="295783" y="18884"/>
                  <a:pt x="295783" y="37131"/>
                  <a:pt x="303043" y="44441"/>
                </a:cubicBezTo>
                <a:cubicBezTo>
                  <a:pt x="305451" y="55379"/>
                  <a:pt x="315118" y="26194"/>
                  <a:pt x="319971" y="51752"/>
                </a:cubicBezTo>
                <a:cubicBezTo>
                  <a:pt x="324823" y="44441"/>
                  <a:pt x="329639" y="51752"/>
                  <a:pt x="334491" y="40814"/>
                </a:cubicBezTo>
                <a:cubicBezTo>
                  <a:pt x="336899" y="40814"/>
                  <a:pt x="336899" y="44497"/>
                  <a:pt x="336899" y="48125"/>
                </a:cubicBezTo>
                <a:cubicBezTo>
                  <a:pt x="339306" y="44441"/>
                  <a:pt x="339306" y="44441"/>
                  <a:pt x="339306" y="40814"/>
                </a:cubicBezTo>
                <a:cubicBezTo>
                  <a:pt x="339306" y="40814"/>
                  <a:pt x="339306" y="40814"/>
                  <a:pt x="341714" y="37187"/>
                </a:cubicBezTo>
                <a:cubicBezTo>
                  <a:pt x="341714" y="44497"/>
                  <a:pt x="344122" y="48180"/>
                  <a:pt x="344122" y="51807"/>
                </a:cubicBezTo>
                <a:cubicBezTo>
                  <a:pt x="344122" y="51807"/>
                  <a:pt x="344122" y="51807"/>
                  <a:pt x="351382" y="29877"/>
                </a:cubicBezTo>
                <a:cubicBezTo>
                  <a:pt x="353789" y="33560"/>
                  <a:pt x="358605" y="59118"/>
                  <a:pt x="363457" y="37187"/>
                </a:cubicBezTo>
                <a:cubicBezTo>
                  <a:pt x="365902" y="33504"/>
                  <a:pt x="368310" y="37187"/>
                  <a:pt x="368310" y="40814"/>
                </a:cubicBezTo>
                <a:cubicBezTo>
                  <a:pt x="368310" y="33504"/>
                  <a:pt x="373162" y="33504"/>
                  <a:pt x="375570" y="26194"/>
                </a:cubicBezTo>
                <a:cubicBezTo>
                  <a:pt x="375570" y="33504"/>
                  <a:pt x="377977" y="33504"/>
                  <a:pt x="377977" y="37131"/>
                </a:cubicBezTo>
                <a:cubicBezTo>
                  <a:pt x="377977" y="37131"/>
                  <a:pt x="377977" y="37131"/>
                  <a:pt x="380385" y="33504"/>
                </a:cubicBezTo>
                <a:cubicBezTo>
                  <a:pt x="380385" y="40814"/>
                  <a:pt x="385237" y="40814"/>
                  <a:pt x="385237" y="51752"/>
                </a:cubicBezTo>
                <a:cubicBezTo>
                  <a:pt x="385237" y="44441"/>
                  <a:pt x="387645" y="40814"/>
                  <a:pt x="387645" y="33504"/>
                </a:cubicBezTo>
                <a:cubicBezTo>
                  <a:pt x="390053" y="22511"/>
                  <a:pt x="392460" y="11574"/>
                  <a:pt x="399720" y="11574"/>
                </a:cubicBezTo>
                <a:cubicBezTo>
                  <a:pt x="402165" y="33504"/>
                  <a:pt x="409388" y="22511"/>
                  <a:pt x="414241" y="44441"/>
                </a:cubicBezTo>
                <a:cubicBezTo>
                  <a:pt x="416648" y="40814"/>
                  <a:pt x="421501" y="51752"/>
                  <a:pt x="421501" y="33504"/>
                </a:cubicBezTo>
                <a:cubicBezTo>
                  <a:pt x="426353" y="33504"/>
                  <a:pt x="431168" y="55379"/>
                  <a:pt x="436021" y="51752"/>
                </a:cubicBezTo>
                <a:cubicBezTo>
                  <a:pt x="438466" y="48125"/>
                  <a:pt x="440873" y="59062"/>
                  <a:pt x="440873" y="59062"/>
                </a:cubicBezTo>
                <a:cubicBezTo>
                  <a:pt x="448133" y="66372"/>
                  <a:pt x="443281" y="29821"/>
                  <a:pt x="450541" y="37131"/>
                </a:cubicBezTo>
                <a:cubicBezTo>
                  <a:pt x="450541" y="37131"/>
                  <a:pt x="450541" y="37131"/>
                  <a:pt x="455393" y="51752"/>
                </a:cubicBezTo>
                <a:cubicBezTo>
                  <a:pt x="457801" y="40758"/>
                  <a:pt x="465061" y="59062"/>
                  <a:pt x="467469" y="37131"/>
                </a:cubicBezTo>
                <a:cubicBezTo>
                  <a:pt x="472284" y="37131"/>
                  <a:pt x="477136" y="37131"/>
                  <a:pt x="479544" y="26194"/>
                </a:cubicBezTo>
                <a:cubicBezTo>
                  <a:pt x="479544" y="26194"/>
                  <a:pt x="479544" y="26194"/>
                  <a:pt x="481952" y="26194"/>
                </a:cubicBezTo>
                <a:cubicBezTo>
                  <a:pt x="484359" y="37131"/>
                  <a:pt x="486804" y="29877"/>
                  <a:pt x="489212" y="33504"/>
                </a:cubicBezTo>
                <a:lnTo>
                  <a:pt x="491620" y="29877"/>
                </a:lnTo>
                <a:cubicBezTo>
                  <a:pt x="491620" y="33504"/>
                  <a:pt x="496472" y="33504"/>
                  <a:pt x="496472" y="33504"/>
                </a:cubicBezTo>
                <a:cubicBezTo>
                  <a:pt x="498880" y="48069"/>
                  <a:pt x="501324" y="37131"/>
                  <a:pt x="503732" y="37131"/>
                </a:cubicBezTo>
                <a:cubicBezTo>
                  <a:pt x="506140" y="48125"/>
                  <a:pt x="513400" y="33504"/>
                  <a:pt x="513400" y="51752"/>
                </a:cubicBezTo>
                <a:cubicBezTo>
                  <a:pt x="515807" y="33504"/>
                  <a:pt x="520623" y="40814"/>
                  <a:pt x="525475" y="40814"/>
                </a:cubicBezTo>
                <a:cubicBezTo>
                  <a:pt x="527883" y="44441"/>
                  <a:pt x="527883" y="59062"/>
                  <a:pt x="532735" y="59062"/>
                </a:cubicBezTo>
                <a:cubicBezTo>
                  <a:pt x="535143" y="48125"/>
                  <a:pt x="537588" y="69999"/>
                  <a:pt x="539995" y="59062"/>
                </a:cubicBezTo>
                <a:cubicBezTo>
                  <a:pt x="539995" y="70055"/>
                  <a:pt x="544848" y="62745"/>
                  <a:pt x="544848" y="73682"/>
                </a:cubicBezTo>
                <a:cubicBezTo>
                  <a:pt x="544848" y="62745"/>
                  <a:pt x="549700" y="59062"/>
                  <a:pt x="552108" y="55435"/>
                </a:cubicBezTo>
                <a:cubicBezTo>
                  <a:pt x="556960" y="62745"/>
                  <a:pt x="561775" y="73682"/>
                  <a:pt x="569036" y="66372"/>
                </a:cubicBezTo>
                <a:cubicBezTo>
                  <a:pt x="571443" y="59118"/>
                  <a:pt x="576296" y="48125"/>
                  <a:pt x="578703" y="62745"/>
                </a:cubicBezTo>
                <a:cubicBezTo>
                  <a:pt x="583556" y="62745"/>
                  <a:pt x="590779" y="51807"/>
                  <a:pt x="595631" y="70055"/>
                </a:cubicBezTo>
                <a:cubicBezTo>
                  <a:pt x="595631" y="70055"/>
                  <a:pt x="595631" y="70055"/>
                  <a:pt x="595631" y="66428"/>
                </a:cubicBezTo>
                <a:cubicBezTo>
                  <a:pt x="595631" y="66428"/>
                  <a:pt x="595631" y="66428"/>
                  <a:pt x="598039" y="73738"/>
                </a:cubicBezTo>
                <a:cubicBezTo>
                  <a:pt x="602854" y="77365"/>
                  <a:pt x="607706" y="73738"/>
                  <a:pt x="607706" y="59118"/>
                </a:cubicBezTo>
                <a:cubicBezTo>
                  <a:pt x="614967" y="62745"/>
                  <a:pt x="622190" y="70055"/>
                  <a:pt x="627042" y="51807"/>
                </a:cubicBezTo>
                <a:cubicBezTo>
                  <a:pt x="629487" y="59118"/>
                  <a:pt x="636710" y="62745"/>
                  <a:pt x="641562" y="59118"/>
                </a:cubicBezTo>
                <a:cubicBezTo>
                  <a:pt x="643970" y="44497"/>
                  <a:pt x="651230" y="55435"/>
                  <a:pt x="653637" y="37187"/>
                </a:cubicBezTo>
                <a:cubicBezTo>
                  <a:pt x="656045" y="59118"/>
                  <a:pt x="660860" y="51807"/>
                  <a:pt x="665713" y="70055"/>
                </a:cubicBezTo>
                <a:cubicBezTo>
                  <a:pt x="670565" y="55435"/>
                  <a:pt x="677788" y="80992"/>
                  <a:pt x="682641" y="70055"/>
                </a:cubicBezTo>
                <a:cubicBezTo>
                  <a:pt x="682641" y="70055"/>
                  <a:pt x="682641" y="70055"/>
                  <a:pt x="685048" y="77365"/>
                </a:cubicBezTo>
                <a:cubicBezTo>
                  <a:pt x="687456" y="44497"/>
                  <a:pt x="694716" y="88358"/>
                  <a:pt x="701976" y="59118"/>
                </a:cubicBezTo>
                <a:cubicBezTo>
                  <a:pt x="701976" y="66428"/>
                  <a:pt x="701976" y="73738"/>
                  <a:pt x="704384" y="77365"/>
                </a:cubicBezTo>
                <a:cubicBezTo>
                  <a:pt x="706829" y="77365"/>
                  <a:pt x="709236" y="81048"/>
                  <a:pt x="709236" y="73738"/>
                </a:cubicBezTo>
                <a:cubicBezTo>
                  <a:pt x="709236" y="73738"/>
                  <a:pt x="709236" y="73738"/>
                  <a:pt x="709236" y="62800"/>
                </a:cubicBezTo>
                <a:cubicBezTo>
                  <a:pt x="714089" y="55490"/>
                  <a:pt x="714089" y="73794"/>
                  <a:pt x="716496" y="77421"/>
                </a:cubicBezTo>
                <a:cubicBezTo>
                  <a:pt x="716496" y="73738"/>
                  <a:pt x="721349" y="66428"/>
                  <a:pt x="723756" y="62800"/>
                </a:cubicBezTo>
                <a:cubicBezTo>
                  <a:pt x="723756" y="62800"/>
                  <a:pt x="723756" y="62800"/>
                  <a:pt x="726164" y="70111"/>
                </a:cubicBezTo>
                <a:cubicBezTo>
                  <a:pt x="726164" y="70111"/>
                  <a:pt x="726164" y="70111"/>
                  <a:pt x="728572" y="62800"/>
                </a:cubicBezTo>
                <a:cubicBezTo>
                  <a:pt x="728572" y="62800"/>
                  <a:pt x="726164" y="62800"/>
                  <a:pt x="726164" y="59173"/>
                </a:cubicBezTo>
                <a:cubicBezTo>
                  <a:pt x="730979" y="55546"/>
                  <a:pt x="733424" y="55546"/>
                  <a:pt x="735832" y="40926"/>
                </a:cubicBezTo>
                <a:cubicBezTo>
                  <a:pt x="735832" y="40926"/>
                  <a:pt x="735832" y="40926"/>
                  <a:pt x="735832" y="37299"/>
                </a:cubicBezTo>
                <a:cubicBezTo>
                  <a:pt x="738239" y="51919"/>
                  <a:pt x="740647" y="29989"/>
                  <a:pt x="745499" y="37299"/>
                </a:cubicBezTo>
                <a:cubicBezTo>
                  <a:pt x="747907" y="29989"/>
                  <a:pt x="747907" y="15368"/>
                  <a:pt x="755167" y="22679"/>
                </a:cubicBezTo>
                <a:cubicBezTo>
                  <a:pt x="762427" y="44553"/>
                  <a:pt x="769687" y="15368"/>
                  <a:pt x="779355" y="26306"/>
                </a:cubicBezTo>
                <a:cubicBezTo>
                  <a:pt x="779355" y="40926"/>
                  <a:pt x="786578" y="26306"/>
                  <a:pt x="791430" y="44553"/>
                </a:cubicBezTo>
                <a:cubicBezTo>
                  <a:pt x="791430" y="44553"/>
                  <a:pt x="791430" y="44553"/>
                  <a:pt x="796283" y="44553"/>
                </a:cubicBezTo>
                <a:cubicBezTo>
                  <a:pt x="796283" y="48236"/>
                  <a:pt x="796283" y="51863"/>
                  <a:pt x="798691" y="51863"/>
                </a:cubicBezTo>
                <a:cubicBezTo>
                  <a:pt x="798691" y="51863"/>
                  <a:pt x="798691" y="51863"/>
                  <a:pt x="803543" y="44553"/>
                </a:cubicBezTo>
                <a:cubicBezTo>
                  <a:pt x="803543" y="44553"/>
                  <a:pt x="803543" y="44553"/>
                  <a:pt x="805951" y="62800"/>
                </a:cubicBezTo>
                <a:cubicBezTo>
                  <a:pt x="815655" y="44553"/>
                  <a:pt x="818063" y="48180"/>
                  <a:pt x="827731" y="37243"/>
                </a:cubicBezTo>
                <a:cubicBezTo>
                  <a:pt x="827731" y="37243"/>
                  <a:pt x="827731" y="37243"/>
                  <a:pt x="830138" y="44553"/>
                </a:cubicBezTo>
                <a:cubicBezTo>
                  <a:pt x="830138" y="37243"/>
                  <a:pt x="832583" y="37243"/>
                  <a:pt x="834991" y="37243"/>
                </a:cubicBezTo>
                <a:cubicBezTo>
                  <a:pt x="837399" y="40926"/>
                  <a:pt x="834991" y="40926"/>
                  <a:pt x="834991" y="44553"/>
                </a:cubicBezTo>
                <a:cubicBezTo>
                  <a:pt x="837436" y="62800"/>
                  <a:pt x="844659" y="62800"/>
                  <a:pt x="849511" y="62800"/>
                </a:cubicBezTo>
                <a:cubicBezTo>
                  <a:pt x="851919" y="59173"/>
                  <a:pt x="851919" y="51863"/>
                  <a:pt x="856771" y="51863"/>
                </a:cubicBezTo>
                <a:cubicBezTo>
                  <a:pt x="854326" y="59173"/>
                  <a:pt x="856771" y="59173"/>
                  <a:pt x="859179" y="62800"/>
                </a:cubicBezTo>
                <a:cubicBezTo>
                  <a:pt x="859179" y="62800"/>
                  <a:pt x="859179" y="62800"/>
                  <a:pt x="859179" y="55490"/>
                </a:cubicBezTo>
                <a:cubicBezTo>
                  <a:pt x="859179" y="55490"/>
                  <a:pt x="859179" y="55490"/>
                  <a:pt x="864031" y="66428"/>
                </a:cubicBezTo>
                <a:cubicBezTo>
                  <a:pt x="866439" y="59173"/>
                  <a:pt x="873699" y="81048"/>
                  <a:pt x="876107" y="62800"/>
                </a:cubicBezTo>
                <a:cubicBezTo>
                  <a:pt x="878514" y="62800"/>
                  <a:pt x="880959" y="66428"/>
                  <a:pt x="883367" y="73738"/>
                </a:cubicBezTo>
                <a:cubicBezTo>
                  <a:pt x="885774" y="59173"/>
                  <a:pt x="890590" y="70111"/>
                  <a:pt x="895442" y="70111"/>
                </a:cubicBezTo>
                <a:cubicBezTo>
                  <a:pt x="900257" y="81104"/>
                  <a:pt x="905110" y="62800"/>
                  <a:pt x="907517" y="59173"/>
                </a:cubicBezTo>
                <a:cubicBezTo>
                  <a:pt x="907517" y="59173"/>
                  <a:pt x="907517" y="59173"/>
                  <a:pt x="907517" y="55546"/>
                </a:cubicBezTo>
                <a:cubicBezTo>
                  <a:pt x="912333" y="62856"/>
                  <a:pt x="917185" y="62856"/>
                  <a:pt x="919593" y="73794"/>
                </a:cubicBezTo>
                <a:cubicBezTo>
                  <a:pt x="922038" y="70166"/>
                  <a:pt x="922038" y="73794"/>
                  <a:pt x="924445" y="70166"/>
                </a:cubicBezTo>
                <a:cubicBezTo>
                  <a:pt x="924445" y="77477"/>
                  <a:pt x="924445" y="84787"/>
                  <a:pt x="926853" y="88414"/>
                </a:cubicBezTo>
                <a:cubicBezTo>
                  <a:pt x="926853" y="88414"/>
                  <a:pt x="926853" y="88414"/>
                  <a:pt x="926853" y="84787"/>
                </a:cubicBezTo>
                <a:cubicBezTo>
                  <a:pt x="931705" y="99407"/>
                  <a:pt x="938965" y="92097"/>
                  <a:pt x="941373" y="110344"/>
                </a:cubicBezTo>
                <a:cubicBezTo>
                  <a:pt x="938965" y="110344"/>
                  <a:pt x="938965" y="113971"/>
                  <a:pt x="938965" y="113971"/>
                </a:cubicBezTo>
                <a:lnTo>
                  <a:pt x="938965" y="127664"/>
                </a:lnTo>
                <a:cubicBezTo>
                  <a:pt x="938965" y="126750"/>
                  <a:pt x="938965" y="126750"/>
                  <a:pt x="938965" y="128592"/>
                </a:cubicBezTo>
                <a:lnTo>
                  <a:pt x="938965" y="132219"/>
                </a:lnTo>
                <a:cubicBezTo>
                  <a:pt x="946225" y="135902"/>
                  <a:pt x="938965" y="154149"/>
                  <a:pt x="946225" y="168769"/>
                </a:cubicBezTo>
                <a:cubicBezTo>
                  <a:pt x="946225" y="172452"/>
                  <a:pt x="943818" y="172452"/>
                  <a:pt x="946225" y="176080"/>
                </a:cubicBezTo>
                <a:cubicBezTo>
                  <a:pt x="948670" y="183390"/>
                  <a:pt x="946225" y="187017"/>
                  <a:pt x="951078" y="194327"/>
                </a:cubicBezTo>
                <a:cubicBezTo>
                  <a:pt x="946262" y="219884"/>
                  <a:pt x="953523" y="219884"/>
                  <a:pt x="948929" y="245498"/>
                </a:cubicBezTo>
                <a:cubicBezTo>
                  <a:pt x="948929" y="245498"/>
                  <a:pt x="948929" y="245498"/>
                  <a:pt x="944077" y="238188"/>
                </a:cubicBezTo>
                <a:cubicBezTo>
                  <a:pt x="944077" y="278366"/>
                  <a:pt x="931965" y="289359"/>
                  <a:pt x="929557" y="322226"/>
                </a:cubicBezTo>
                <a:lnTo>
                  <a:pt x="929557" y="325853"/>
                </a:lnTo>
                <a:cubicBezTo>
                  <a:pt x="929557" y="333164"/>
                  <a:pt x="934372" y="333164"/>
                  <a:pt x="931965" y="340474"/>
                </a:cubicBezTo>
                <a:cubicBezTo>
                  <a:pt x="934372" y="340474"/>
                  <a:pt x="929557" y="347784"/>
                  <a:pt x="931965" y="347784"/>
                </a:cubicBezTo>
                <a:cubicBezTo>
                  <a:pt x="931965" y="351467"/>
                  <a:pt x="927149" y="351467"/>
                  <a:pt x="929557" y="355094"/>
                </a:cubicBezTo>
                <a:cubicBezTo>
                  <a:pt x="931965" y="355094"/>
                  <a:pt x="931965" y="355094"/>
                  <a:pt x="931965" y="355094"/>
                </a:cubicBezTo>
                <a:cubicBezTo>
                  <a:pt x="931965" y="362404"/>
                  <a:pt x="924705" y="362404"/>
                  <a:pt x="929557" y="362404"/>
                </a:cubicBezTo>
                <a:cubicBezTo>
                  <a:pt x="929557" y="362404"/>
                  <a:pt x="929557" y="362404"/>
                  <a:pt x="931965" y="362404"/>
                </a:cubicBezTo>
                <a:cubicBezTo>
                  <a:pt x="931965" y="366031"/>
                  <a:pt x="931965" y="366031"/>
                  <a:pt x="929557" y="366031"/>
                </a:cubicBezTo>
                <a:cubicBezTo>
                  <a:pt x="927149" y="376969"/>
                  <a:pt x="924742" y="384279"/>
                  <a:pt x="927149" y="391589"/>
                </a:cubicBezTo>
                <a:cubicBezTo>
                  <a:pt x="924705" y="391589"/>
                  <a:pt x="924705" y="395216"/>
                  <a:pt x="922297" y="395216"/>
                </a:cubicBezTo>
                <a:cubicBezTo>
                  <a:pt x="924705" y="398843"/>
                  <a:pt x="919889" y="402526"/>
                  <a:pt x="922297" y="406153"/>
                </a:cubicBezTo>
                <a:cubicBezTo>
                  <a:pt x="919889" y="409780"/>
                  <a:pt x="912629" y="409780"/>
                  <a:pt x="912629" y="417091"/>
                </a:cubicBezTo>
                <a:cubicBezTo>
                  <a:pt x="915037" y="420718"/>
                  <a:pt x="910221" y="420718"/>
                  <a:pt x="912629" y="428028"/>
                </a:cubicBezTo>
                <a:cubicBezTo>
                  <a:pt x="912629" y="431655"/>
                  <a:pt x="907777" y="435338"/>
                  <a:pt x="907777" y="438965"/>
                </a:cubicBezTo>
                <a:cubicBezTo>
                  <a:pt x="905332" y="438965"/>
                  <a:pt x="905332" y="446219"/>
                  <a:pt x="902924" y="442592"/>
                </a:cubicBezTo>
                <a:cubicBezTo>
                  <a:pt x="902924" y="453585"/>
                  <a:pt x="893257" y="446275"/>
                  <a:pt x="893257" y="457213"/>
                </a:cubicBezTo>
                <a:cubicBezTo>
                  <a:pt x="893257" y="457213"/>
                  <a:pt x="893257" y="460840"/>
                  <a:pt x="890849" y="460840"/>
                </a:cubicBezTo>
                <a:cubicBezTo>
                  <a:pt x="888441" y="460840"/>
                  <a:pt x="888441" y="464467"/>
                  <a:pt x="883589" y="464467"/>
                </a:cubicBezTo>
                <a:cubicBezTo>
                  <a:pt x="883589" y="471777"/>
                  <a:pt x="878736" y="482770"/>
                  <a:pt x="878736" y="493707"/>
                </a:cubicBezTo>
                <a:cubicBezTo>
                  <a:pt x="876292" y="490080"/>
                  <a:pt x="873884" y="493707"/>
                  <a:pt x="873884" y="493707"/>
                </a:cubicBezTo>
                <a:cubicBezTo>
                  <a:pt x="871476" y="497390"/>
                  <a:pt x="873884" y="497390"/>
                  <a:pt x="873884" y="501017"/>
                </a:cubicBezTo>
                <a:cubicBezTo>
                  <a:pt x="869069" y="501017"/>
                  <a:pt x="864216" y="504700"/>
                  <a:pt x="861809" y="497390"/>
                </a:cubicBezTo>
                <a:lnTo>
                  <a:pt x="861809" y="493763"/>
                </a:lnTo>
                <a:cubicBezTo>
                  <a:pt x="859401" y="490080"/>
                  <a:pt x="856956" y="497390"/>
                  <a:pt x="854549" y="497390"/>
                </a:cubicBezTo>
                <a:cubicBezTo>
                  <a:pt x="854549" y="501073"/>
                  <a:pt x="849696" y="501073"/>
                  <a:pt x="847289" y="504700"/>
                </a:cubicBezTo>
                <a:cubicBezTo>
                  <a:pt x="847289" y="504700"/>
                  <a:pt x="847289" y="504700"/>
                  <a:pt x="842436" y="504700"/>
                </a:cubicBezTo>
                <a:cubicBezTo>
                  <a:pt x="842436" y="497390"/>
                  <a:pt x="847251" y="497390"/>
                  <a:pt x="852104" y="497390"/>
                </a:cubicBezTo>
                <a:cubicBezTo>
                  <a:pt x="849659" y="493763"/>
                  <a:pt x="847251" y="490136"/>
                  <a:pt x="847251" y="493763"/>
                </a:cubicBezTo>
                <a:cubicBezTo>
                  <a:pt x="847251" y="497390"/>
                  <a:pt x="844807" y="497390"/>
                  <a:pt x="842399" y="497390"/>
                </a:cubicBezTo>
                <a:cubicBezTo>
                  <a:pt x="842399" y="493763"/>
                  <a:pt x="842399" y="493763"/>
                  <a:pt x="842399" y="493763"/>
                </a:cubicBezTo>
                <a:cubicBezTo>
                  <a:pt x="839954" y="493763"/>
                  <a:pt x="837547" y="497446"/>
                  <a:pt x="837547" y="501073"/>
                </a:cubicBezTo>
                <a:cubicBezTo>
                  <a:pt x="839954" y="501073"/>
                  <a:pt x="837547" y="504700"/>
                  <a:pt x="837547" y="504700"/>
                </a:cubicBezTo>
                <a:cubicBezTo>
                  <a:pt x="835139" y="508328"/>
                  <a:pt x="832694" y="508328"/>
                  <a:pt x="830287" y="508328"/>
                </a:cubicBezTo>
                <a:cubicBezTo>
                  <a:pt x="830287" y="504700"/>
                  <a:pt x="827879" y="501017"/>
                  <a:pt x="827879" y="497390"/>
                </a:cubicBezTo>
                <a:cubicBezTo>
                  <a:pt x="823064" y="501017"/>
                  <a:pt x="820656" y="490080"/>
                  <a:pt x="815804" y="497390"/>
                </a:cubicBezTo>
                <a:cubicBezTo>
                  <a:pt x="815804" y="497390"/>
                  <a:pt x="815804" y="497390"/>
                  <a:pt x="813396" y="482770"/>
                </a:cubicBezTo>
                <a:lnTo>
                  <a:pt x="815804" y="482770"/>
                </a:lnTo>
                <a:cubicBezTo>
                  <a:pt x="815804" y="482770"/>
                  <a:pt x="815804" y="482770"/>
                  <a:pt x="815804" y="479143"/>
                </a:cubicBezTo>
                <a:cubicBezTo>
                  <a:pt x="815804" y="479143"/>
                  <a:pt x="815804" y="479143"/>
                  <a:pt x="813396" y="479143"/>
                </a:cubicBezTo>
                <a:cubicBezTo>
                  <a:pt x="810988" y="479143"/>
                  <a:pt x="806136" y="486453"/>
                  <a:pt x="803728" y="475516"/>
                </a:cubicBezTo>
                <a:cubicBezTo>
                  <a:pt x="801320" y="479143"/>
                  <a:pt x="796468" y="471833"/>
                  <a:pt x="796468" y="479143"/>
                </a:cubicBezTo>
                <a:cubicBezTo>
                  <a:pt x="796468" y="479143"/>
                  <a:pt x="796468" y="479143"/>
                  <a:pt x="796468" y="482770"/>
                </a:cubicBezTo>
                <a:cubicBezTo>
                  <a:pt x="789208" y="475516"/>
                  <a:pt x="784393" y="482770"/>
                  <a:pt x="779540" y="479143"/>
                </a:cubicBezTo>
                <a:cubicBezTo>
                  <a:pt x="779540" y="486453"/>
                  <a:pt x="774688" y="479143"/>
                  <a:pt x="774688" y="486453"/>
                </a:cubicBezTo>
                <a:cubicBezTo>
                  <a:pt x="772243" y="490080"/>
                  <a:pt x="769835" y="482770"/>
                  <a:pt x="769835" y="490080"/>
                </a:cubicBezTo>
                <a:cubicBezTo>
                  <a:pt x="769835" y="490080"/>
                  <a:pt x="769835" y="493763"/>
                  <a:pt x="769835" y="497390"/>
                </a:cubicBezTo>
                <a:cubicBezTo>
                  <a:pt x="769835" y="497390"/>
                  <a:pt x="767391" y="501017"/>
                  <a:pt x="764983" y="497390"/>
                </a:cubicBezTo>
                <a:cubicBezTo>
                  <a:pt x="764983" y="501017"/>
                  <a:pt x="760131" y="501017"/>
                  <a:pt x="760131" y="501017"/>
                </a:cubicBezTo>
                <a:cubicBezTo>
                  <a:pt x="757686" y="504645"/>
                  <a:pt x="755278" y="497390"/>
                  <a:pt x="755278" y="501017"/>
                </a:cubicBezTo>
                <a:cubicBezTo>
                  <a:pt x="752871" y="501017"/>
                  <a:pt x="750426" y="501017"/>
                  <a:pt x="748018" y="497390"/>
                </a:cubicBezTo>
                <a:cubicBezTo>
                  <a:pt x="750463" y="504700"/>
                  <a:pt x="745611" y="501017"/>
                  <a:pt x="745611" y="508328"/>
                </a:cubicBezTo>
                <a:cubicBezTo>
                  <a:pt x="743203" y="508328"/>
                  <a:pt x="740758" y="515638"/>
                  <a:pt x="738351" y="508328"/>
                </a:cubicBezTo>
                <a:cubicBezTo>
                  <a:pt x="738351" y="515638"/>
                  <a:pt x="733498" y="512011"/>
                  <a:pt x="733498" y="515638"/>
                </a:cubicBezTo>
                <a:cubicBezTo>
                  <a:pt x="731090" y="519265"/>
                  <a:pt x="728646" y="515638"/>
                  <a:pt x="726238" y="515638"/>
                </a:cubicBezTo>
                <a:cubicBezTo>
                  <a:pt x="723793" y="512011"/>
                  <a:pt x="721386" y="512011"/>
                  <a:pt x="721386" y="512011"/>
                </a:cubicBezTo>
                <a:cubicBezTo>
                  <a:pt x="718941" y="515638"/>
                  <a:pt x="716533" y="512011"/>
                  <a:pt x="716533" y="512011"/>
                </a:cubicBezTo>
                <a:cubicBezTo>
                  <a:pt x="711681" y="512011"/>
                  <a:pt x="711681" y="519265"/>
                  <a:pt x="709273" y="515638"/>
                </a:cubicBezTo>
                <a:cubicBezTo>
                  <a:pt x="706866" y="511955"/>
                  <a:pt x="704421" y="515638"/>
                  <a:pt x="702013" y="508328"/>
                </a:cubicBezTo>
                <a:cubicBezTo>
                  <a:pt x="704421" y="504700"/>
                  <a:pt x="704421" y="501017"/>
                  <a:pt x="704421" y="497390"/>
                </a:cubicBezTo>
                <a:cubicBezTo>
                  <a:pt x="699568" y="497390"/>
                  <a:pt x="699568" y="501017"/>
                  <a:pt x="697161" y="501017"/>
                </a:cubicBezTo>
                <a:cubicBezTo>
                  <a:pt x="697161" y="497390"/>
                  <a:pt x="692308" y="501017"/>
                  <a:pt x="689901" y="501017"/>
                </a:cubicBezTo>
                <a:cubicBezTo>
                  <a:pt x="689901" y="504645"/>
                  <a:pt x="687456" y="501017"/>
                  <a:pt x="685048" y="501017"/>
                </a:cubicBezTo>
                <a:cubicBezTo>
                  <a:pt x="685048" y="497335"/>
                  <a:pt x="682641" y="493707"/>
                  <a:pt x="682641" y="493707"/>
                </a:cubicBezTo>
                <a:cubicBezTo>
                  <a:pt x="680233" y="493707"/>
                  <a:pt x="680233" y="497335"/>
                  <a:pt x="680233" y="497335"/>
                </a:cubicBezTo>
                <a:cubicBezTo>
                  <a:pt x="677788" y="493707"/>
                  <a:pt x="677788" y="493707"/>
                  <a:pt x="675381" y="493707"/>
                </a:cubicBezTo>
                <a:cubicBezTo>
                  <a:pt x="675381" y="497390"/>
                  <a:pt x="672936" y="501017"/>
                  <a:pt x="670528" y="501017"/>
                </a:cubicBezTo>
                <a:cubicBezTo>
                  <a:pt x="668121" y="501017"/>
                  <a:pt x="665676" y="497390"/>
                  <a:pt x="663268" y="501017"/>
                </a:cubicBezTo>
                <a:cubicBezTo>
                  <a:pt x="663268" y="497335"/>
                  <a:pt x="663268" y="497335"/>
                  <a:pt x="663268" y="493707"/>
                </a:cubicBezTo>
                <a:cubicBezTo>
                  <a:pt x="660823" y="493707"/>
                  <a:pt x="658416" y="493707"/>
                  <a:pt x="658416" y="497335"/>
                </a:cubicBezTo>
                <a:cubicBezTo>
                  <a:pt x="653600" y="493707"/>
                  <a:pt x="648748" y="501017"/>
                  <a:pt x="648748" y="493707"/>
                </a:cubicBezTo>
                <a:cubicBezTo>
                  <a:pt x="646340" y="490080"/>
                  <a:pt x="641488" y="501017"/>
                  <a:pt x="639080" y="493707"/>
                </a:cubicBezTo>
                <a:cubicBezTo>
                  <a:pt x="639080" y="493707"/>
                  <a:pt x="639080" y="493707"/>
                  <a:pt x="631820" y="497335"/>
                </a:cubicBezTo>
                <a:cubicBezTo>
                  <a:pt x="631820" y="497335"/>
                  <a:pt x="631820" y="497335"/>
                  <a:pt x="631820" y="493707"/>
                </a:cubicBezTo>
                <a:cubicBezTo>
                  <a:pt x="629413" y="490024"/>
                  <a:pt x="624560" y="490024"/>
                  <a:pt x="624560" y="497335"/>
                </a:cubicBezTo>
                <a:cubicBezTo>
                  <a:pt x="622152" y="493652"/>
                  <a:pt x="619745" y="500962"/>
                  <a:pt x="614892" y="500962"/>
                </a:cubicBezTo>
                <a:cubicBezTo>
                  <a:pt x="614892" y="504589"/>
                  <a:pt x="610040" y="500962"/>
                  <a:pt x="607632" y="500962"/>
                </a:cubicBezTo>
                <a:cubicBezTo>
                  <a:pt x="607632" y="500962"/>
                  <a:pt x="607632" y="490024"/>
                  <a:pt x="605225" y="493652"/>
                </a:cubicBezTo>
                <a:cubicBezTo>
                  <a:pt x="602817" y="493652"/>
                  <a:pt x="602817" y="497279"/>
                  <a:pt x="602817" y="493652"/>
                </a:cubicBezTo>
                <a:cubicBezTo>
                  <a:pt x="600409" y="500962"/>
                  <a:pt x="595557" y="497335"/>
                  <a:pt x="595557" y="500962"/>
                </a:cubicBezTo>
                <a:cubicBezTo>
                  <a:pt x="593149" y="504645"/>
                  <a:pt x="593149" y="500962"/>
                  <a:pt x="593149" y="497335"/>
                </a:cubicBezTo>
                <a:lnTo>
                  <a:pt x="593149" y="493707"/>
                </a:lnTo>
                <a:cubicBezTo>
                  <a:pt x="590742" y="490080"/>
                  <a:pt x="590742" y="493707"/>
                  <a:pt x="590742" y="493707"/>
                </a:cubicBezTo>
                <a:cubicBezTo>
                  <a:pt x="588334" y="497335"/>
                  <a:pt x="590742" y="497335"/>
                  <a:pt x="588334" y="497335"/>
                </a:cubicBezTo>
                <a:cubicBezTo>
                  <a:pt x="585889" y="493707"/>
                  <a:pt x="585889" y="504645"/>
                  <a:pt x="583482" y="497335"/>
                </a:cubicBezTo>
                <a:cubicBezTo>
                  <a:pt x="578629" y="497335"/>
                  <a:pt x="583482" y="497335"/>
                  <a:pt x="583482" y="493707"/>
                </a:cubicBezTo>
                <a:cubicBezTo>
                  <a:pt x="581074" y="493707"/>
                  <a:pt x="576221" y="497335"/>
                  <a:pt x="573814" y="493707"/>
                </a:cubicBezTo>
                <a:cubicBezTo>
                  <a:pt x="573814" y="493707"/>
                  <a:pt x="576221" y="490080"/>
                  <a:pt x="573814" y="490080"/>
                </a:cubicBezTo>
                <a:cubicBezTo>
                  <a:pt x="568998" y="493763"/>
                  <a:pt x="568998" y="504700"/>
                  <a:pt x="564146" y="504700"/>
                </a:cubicBezTo>
                <a:cubicBezTo>
                  <a:pt x="564146" y="504700"/>
                  <a:pt x="564146" y="504700"/>
                  <a:pt x="561738" y="501073"/>
                </a:cubicBezTo>
                <a:cubicBezTo>
                  <a:pt x="559331" y="504756"/>
                  <a:pt x="554478" y="504756"/>
                  <a:pt x="554478" y="508383"/>
                </a:cubicBezTo>
                <a:cubicBezTo>
                  <a:pt x="552071" y="504700"/>
                  <a:pt x="544811" y="504700"/>
                  <a:pt x="544811" y="501073"/>
                </a:cubicBezTo>
                <a:cubicBezTo>
                  <a:pt x="539958" y="497390"/>
                  <a:pt x="539958" y="504700"/>
                  <a:pt x="537551" y="504700"/>
                </a:cubicBezTo>
                <a:cubicBezTo>
                  <a:pt x="535143" y="501017"/>
                  <a:pt x="532698" y="493763"/>
                  <a:pt x="530290" y="497390"/>
                </a:cubicBezTo>
                <a:cubicBezTo>
                  <a:pt x="527883" y="501017"/>
                  <a:pt x="523067" y="493707"/>
                  <a:pt x="518215" y="501017"/>
                </a:cubicBezTo>
                <a:cubicBezTo>
                  <a:pt x="518215" y="501017"/>
                  <a:pt x="515770" y="501017"/>
                  <a:pt x="513363" y="501017"/>
                </a:cubicBezTo>
                <a:cubicBezTo>
                  <a:pt x="513363" y="497390"/>
                  <a:pt x="508510" y="501017"/>
                  <a:pt x="506103" y="497390"/>
                </a:cubicBezTo>
                <a:cubicBezTo>
                  <a:pt x="503695" y="493763"/>
                  <a:pt x="501250" y="501017"/>
                  <a:pt x="498843" y="497390"/>
                </a:cubicBezTo>
                <a:cubicBezTo>
                  <a:pt x="496435" y="497390"/>
                  <a:pt x="493990" y="493763"/>
                  <a:pt x="491582" y="493763"/>
                </a:cubicBezTo>
                <a:cubicBezTo>
                  <a:pt x="493990" y="504700"/>
                  <a:pt x="489138" y="497446"/>
                  <a:pt x="486730" y="501073"/>
                </a:cubicBezTo>
                <a:cubicBezTo>
                  <a:pt x="486730" y="497446"/>
                  <a:pt x="484322" y="497446"/>
                  <a:pt x="484322" y="497446"/>
                </a:cubicBezTo>
                <a:cubicBezTo>
                  <a:pt x="484322" y="501129"/>
                  <a:pt x="481915" y="497446"/>
                  <a:pt x="481915" y="493819"/>
                </a:cubicBezTo>
                <a:cubicBezTo>
                  <a:pt x="481915" y="493819"/>
                  <a:pt x="481915" y="493819"/>
                  <a:pt x="481915" y="490192"/>
                </a:cubicBezTo>
                <a:cubicBezTo>
                  <a:pt x="479507" y="490192"/>
                  <a:pt x="479507" y="490192"/>
                  <a:pt x="479507" y="490192"/>
                </a:cubicBezTo>
                <a:cubicBezTo>
                  <a:pt x="477099" y="497502"/>
                  <a:pt x="472247" y="497502"/>
                  <a:pt x="472247" y="504812"/>
                </a:cubicBezTo>
                <a:cubicBezTo>
                  <a:pt x="469839" y="508439"/>
                  <a:pt x="467395" y="504812"/>
                  <a:pt x="464987" y="508439"/>
                </a:cubicBezTo>
                <a:cubicBezTo>
                  <a:pt x="460172" y="508439"/>
                  <a:pt x="460172" y="508439"/>
                  <a:pt x="455319" y="512066"/>
                </a:cubicBezTo>
                <a:cubicBezTo>
                  <a:pt x="455319" y="512066"/>
                  <a:pt x="455319" y="512066"/>
                  <a:pt x="455319" y="508439"/>
                </a:cubicBezTo>
                <a:cubicBezTo>
                  <a:pt x="450467" y="508439"/>
                  <a:pt x="450504" y="504812"/>
                  <a:pt x="448059" y="504812"/>
                </a:cubicBezTo>
                <a:cubicBezTo>
                  <a:pt x="445614" y="504812"/>
                  <a:pt x="448059" y="512122"/>
                  <a:pt x="443207" y="512122"/>
                </a:cubicBezTo>
                <a:cubicBezTo>
                  <a:pt x="440799" y="512122"/>
                  <a:pt x="438391" y="501185"/>
                  <a:pt x="433539" y="504812"/>
                </a:cubicBezTo>
                <a:cubicBezTo>
                  <a:pt x="431131" y="501129"/>
                  <a:pt x="426279" y="512122"/>
                  <a:pt x="423871" y="497502"/>
                </a:cubicBezTo>
                <a:cubicBezTo>
                  <a:pt x="423871" y="501129"/>
                  <a:pt x="421427" y="493875"/>
                  <a:pt x="419019" y="497502"/>
                </a:cubicBezTo>
                <a:cubicBezTo>
                  <a:pt x="419019" y="493819"/>
                  <a:pt x="419019" y="490192"/>
                  <a:pt x="416611" y="490192"/>
                </a:cubicBezTo>
                <a:cubicBezTo>
                  <a:pt x="414204" y="493819"/>
                  <a:pt x="411759" y="490192"/>
                  <a:pt x="409351" y="490192"/>
                </a:cubicBezTo>
                <a:cubicBezTo>
                  <a:pt x="406943" y="486565"/>
                  <a:pt x="402091" y="486565"/>
                  <a:pt x="399683" y="490192"/>
                </a:cubicBezTo>
                <a:cubicBezTo>
                  <a:pt x="397239" y="490192"/>
                  <a:pt x="392423" y="490192"/>
                  <a:pt x="394831" y="482882"/>
                </a:cubicBezTo>
                <a:cubicBezTo>
                  <a:pt x="392386" y="482882"/>
                  <a:pt x="392386" y="486509"/>
                  <a:pt x="389979" y="486509"/>
                </a:cubicBezTo>
                <a:cubicBezTo>
                  <a:pt x="387571" y="482882"/>
                  <a:pt x="382756" y="475572"/>
                  <a:pt x="377903" y="475572"/>
                </a:cubicBezTo>
                <a:cubicBezTo>
                  <a:pt x="375459" y="471944"/>
                  <a:pt x="370643" y="468261"/>
                  <a:pt x="373051" y="464634"/>
                </a:cubicBezTo>
                <a:cubicBezTo>
                  <a:pt x="373051" y="461007"/>
                  <a:pt x="373051" y="461007"/>
                  <a:pt x="373051" y="461007"/>
                </a:cubicBezTo>
                <a:cubicBezTo>
                  <a:pt x="373051" y="461007"/>
                  <a:pt x="373051" y="461007"/>
                  <a:pt x="370643" y="464634"/>
                </a:cubicBezTo>
                <a:cubicBezTo>
                  <a:pt x="365791" y="457324"/>
                  <a:pt x="358568" y="457324"/>
                  <a:pt x="353715" y="450014"/>
                </a:cubicBezTo>
                <a:cubicBezTo>
                  <a:pt x="351308" y="453641"/>
                  <a:pt x="346455" y="453641"/>
                  <a:pt x="346455" y="450014"/>
                </a:cubicBezTo>
                <a:cubicBezTo>
                  <a:pt x="344011" y="446387"/>
                  <a:pt x="344011" y="446387"/>
                  <a:pt x="341603" y="446387"/>
                </a:cubicBezTo>
                <a:cubicBezTo>
                  <a:pt x="341603" y="450014"/>
                  <a:pt x="336751" y="442760"/>
                  <a:pt x="334343" y="446387"/>
                </a:cubicBezTo>
                <a:cubicBezTo>
                  <a:pt x="331898" y="446387"/>
                  <a:pt x="331898" y="442760"/>
                  <a:pt x="329490" y="446387"/>
                </a:cubicBezTo>
                <a:cubicBezTo>
                  <a:pt x="324638" y="435450"/>
                  <a:pt x="319823" y="450070"/>
                  <a:pt x="314970" y="442760"/>
                </a:cubicBezTo>
                <a:cubicBezTo>
                  <a:pt x="312563" y="446387"/>
                  <a:pt x="307710" y="446387"/>
                  <a:pt x="305303" y="442760"/>
                </a:cubicBezTo>
                <a:cubicBezTo>
                  <a:pt x="302895" y="442760"/>
                  <a:pt x="302895" y="446443"/>
                  <a:pt x="302895" y="450070"/>
                </a:cubicBezTo>
                <a:cubicBezTo>
                  <a:pt x="298080" y="450070"/>
                  <a:pt x="293227" y="453753"/>
                  <a:pt x="290820" y="457380"/>
                </a:cubicBezTo>
                <a:cubicBezTo>
                  <a:pt x="290820" y="457380"/>
                  <a:pt x="290820" y="457380"/>
                  <a:pt x="290820" y="461007"/>
                </a:cubicBezTo>
                <a:cubicBezTo>
                  <a:pt x="288412" y="461007"/>
                  <a:pt x="283559" y="457324"/>
                  <a:pt x="283559" y="471944"/>
                </a:cubicBezTo>
                <a:cubicBezTo>
                  <a:pt x="283559" y="471944"/>
                  <a:pt x="283559" y="471944"/>
                  <a:pt x="283559" y="475572"/>
                </a:cubicBezTo>
                <a:cubicBezTo>
                  <a:pt x="281115" y="475572"/>
                  <a:pt x="281115" y="482826"/>
                  <a:pt x="278707" y="479199"/>
                </a:cubicBezTo>
                <a:cubicBezTo>
                  <a:pt x="278707" y="479199"/>
                  <a:pt x="278707" y="479199"/>
                  <a:pt x="276299" y="471889"/>
                </a:cubicBezTo>
                <a:cubicBezTo>
                  <a:pt x="278707" y="486453"/>
                  <a:pt x="271447" y="475516"/>
                  <a:pt x="271447" y="482826"/>
                </a:cubicBezTo>
                <a:cubicBezTo>
                  <a:pt x="271447" y="482826"/>
                  <a:pt x="271447" y="482826"/>
                  <a:pt x="269039" y="482826"/>
                </a:cubicBezTo>
                <a:cubicBezTo>
                  <a:pt x="269039" y="482826"/>
                  <a:pt x="269039" y="482826"/>
                  <a:pt x="269039" y="486453"/>
                </a:cubicBezTo>
                <a:cubicBezTo>
                  <a:pt x="269039" y="486453"/>
                  <a:pt x="269039" y="486453"/>
                  <a:pt x="266632" y="482826"/>
                </a:cubicBezTo>
                <a:cubicBezTo>
                  <a:pt x="252112" y="493763"/>
                  <a:pt x="239999" y="464578"/>
                  <a:pt x="227924" y="482826"/>
                </a:cubicBezTo>
                <a:cubicBezTo>
                  <a:pt x="227924" y="482826"/>
                  <a:pt x="227924" y="482826"/>
                  <a:pt x="227924" y="479199"/>
                </a:cubicBezTo>
                <a:cubicBezTo>
                  <a:pt x="227924" y="475572"/>
                  <a:pt x="227924" y="475572"/>
                  <a:pt x="225516" y="475572"/>
                </a:cubicBezTo>
                <a:cubicBezTo>
                  <a:pt x="225516" y="471889"/>
                  <a:pt x="225516" y="471889"/>
                  <a:pt x="225516" y="468261"/>
                </a:cubicBezTo>
                <a:cubicBezTo>
                  <a:pt x="215848" y="482882"/>
                  <a:pt x="206180" y="460951"/>
                  <a:pt x="198920" y="475572"/>
                </a:cubicBezTo>
                <a:cubicBezTo>
                  <a:pt x="191660" y="475572"/>
                  <a:pt x="184400" y="464578"/>
                  <a:pt x="181993" y="486509"/>
                </a:cubicBezTo>
                <a:cubicBezTo>
                  <a:pt x="179548" y="486509"/>
                  <a:pt x="179548" y="482826"/>
                  <a:pt x="177140" y="479199"/>
                </a:cubicBezTo>
                <a:cubicBezTo>
                  <a:pt x="169880" y="493819"/>
                  <a:pt x="162620" y="475572"/>
                  <a:pt x="152952" y="479199"/>
                </a:cubicBezTo>
                <a:cubicBezTo>
                  <a:pt x="148137" y="482826"/>
                  <a:pt x="148137" y="449958"/>
                  <a:pt x="143285" y="471889"/>
                </a:cubicBezTo>
                <a:cubicBezTo>
                  <a:pt x="133617" y="479199"/>
                  <a:pt x="131172" y="424401"/>
                  <a:pt x="119097" y="449958"/>
                </a:cubicBezTo>
                <a:cubicBezTo>
                  <a:pt x="119097" y="460951"/>
                  <a:pt x="111837" y="457268"/>
                  <a:pt x="111837" y="471889"/>
                </a:cubicBezTo>
                <a:cubicBezTo>
                  <a:pt x="109429" y="471889"/>
                  <a:pt x="106984" y="457324"/>
                  <a:pt x="104577" y="460951"/>
                </a:cubicBezTo>
                <a:cubicBezTo>
                  <a:pt x="97317" y="464578"/>
                  <a:pt x="90057" y="468206"/>
                  <a:pt x="80389" y="464578"/>
                </a:cubicBezTo>
                <a:cubicBezTo>
                  <a:pt x="77981" y="446331"/>
                  <a:pt x="73166" y="475516"/>
                  <a:pt x="68313" y="464578"/>
                </a:cubicBezTo>
                <a:cubicBezTo>
                  <a:pt x="68313" y="450014"/>
                  <a:pt x="63461" y="460951"/>
                  <a:pt x="61053" y="460951"/>
                </a:cubicBezTo>
                <a:lnTo>
                  <a:pt x="61053" y="457268"/>
                </a:lnTo>
                <a:cubicBezTo>
                  <a:pt x="61053" y="457268"/>
                  <a:pt x="61053" y="457268"/>
                  <a:pt x="58646" y="457268"/>
                </a:cubicBezTo>
                <a:cubicBezTo>
                  <a:pt x="58646" y="457268"/>
                  <a:pt x="58646" y="457268"/>
                  <a:pt x="58646" y="453641"/>
                </a:cubicBezTo>
                <a:cubicBezTo>
                  <a:pt x="58646" y="453641"/>
                  <a:pt x="58646" y="453641"/>
                  <a:pt x="61053" y="450014"/>
                </a:cubicBezTo>
                <a:cubicBezTo>
                  <a:pt x="53793" y="450014"/>
                  <a:pt x="58646" y="424456"/>
                  <a:pt x="51386" y="435394"/>
                </a:cubicBezTo>
                <a:cubicBezTo>
                  <a:pt x="48978" y="428084"/>
                  <a:pt x="46533" y="424456"/>
                  <a:pt x="44125" y="428084"/>
                </a:cubicBezTo>
                <a:cubicBezTo>
                  <a:pt x="44125" y="428084"/>
                  <a:pt x="44125" y="428084"/>
                  <a:pt x="44125" y="424456"/>
                </a:cubicBezTo>
                <a:cubicBezTo>
                  <a:pt x="36865" y="409892"/>
                  <a:pt x="29605" y="417146"/>
                  <a:pt x="22345" y="413519"/>
                </a:cubicBezTo>
                <a:cubicBezTo>
                  <a:pt x="17530" y="395272"/>
                  <a:pt x="15085" y="347728"/>
                  <a:pt x="3010" y="336791"/>
                </a:cubicBezTo>
                <a:cubicBezTo>
                  <a:pt x="3010" y="333108"/>
                  <a:pt x="3010" y="329481"/>
                  <a:pt x="3010" y="329481"/>
                </a:cubicBezTo>
                <a:cubicBezTo>
                  <a:pt x="3010" y="329481"/>
                  <a:pt x="3010" y="329481"/>
                  <a:pt x="602" y="322170"/>
                </a:cubicBezTo>
                <a:cubicBezTo>
                  <a:pt x="602" y="322170"/>
                  <a:pt x="602" y="322170"/>
                  <a:pt x="3010" y="314860"/>
                </a:cubicBezTo>
                <a:cubicBezTo>
                  <a:pt x="602" y="311205"/>
                  <a:pt x="0" y="302974"/>
                  <a:pt x="0" y="294290"/>
                </a:cubicBezTo>
                <a:close/>
              </a:path>
            </a:pathLst>
          </a:custGeom>
          <a:solidFill>
            <a:schemeClr val="bg1"/>
          </a:solidFill>
          <a:ln w="474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C954C01-4656-4FA3-9B26-181BA6D3BF9D}"/>
              </a:ext>
            </a:extLst>
          </p:cNvPr>
          <p:cNvSpPr txBox="1"/>
          <p:nvPr/>
        </p:nvSpPr>
        <p:spPr>
          <a:xfrm>
            <a:off x="3073398" y="3734492"/>
            <a:ext cx="5791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工作汇报</a:t>
            </a:r>
            <a:r>
              <a:rPr lang="en-US" altLang="zh-CN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汇报答辩</a:t>
            </a:r>
            <a:r>
              <a:rPr lang="en-US" altLang="zh-CN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主题演讲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910C2957-EB22-4056-89E6-15CB947BD636}"/>
              </a:ext>
            </a:extLst>
          </p:cNvPr>
          <p:cNvSpPr/>
          <p:nvPr/>
        </p:nvSpPr>
        <p:spPr>
          <a:xfrm>
            <a:off x="8336256" y="0"/>
            <a:ext cx="3855744" cy="6858000"/>
          </a:xfrm>
          <a:custGeom>
            <a:avLst/>
            <a:gdLst>
              <a:gd name="connsiteX0" fmla="*/ 1714499 w 3855744"/>
              <a:gd name="connsiteY0" fmla="*/ 0 h 6858000"/>
              <a:gd name="connsiteX1" fmla="*/ 3855744 w 3855744"/>
              <a:gd name="connsiteY1" fmla="*/ 0 h 6858000"/>
              <a:gd name="connsiteX2" fmla="*/ 3855744 w 3855744"/>
              <a:gd name="connsiteY2" fmla="*/ 6858000 h 6858000"/>
              <a:gd name="connsiteX3" fmla="*/ 0 w 385574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5744" h="6858000">
                <a:moveTo>
                  <a:pt x="1714499" y="0"/>
                </a:moveTo>
                <a:lnTo>
                  <a:pt x="3855744" y="0"/>
                </a:lnTo>
                <a:lnTo>
                  <a:pt x="385574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AE4723C-3F60-4FB7-B6A1-BC234E56543D}"/>
              </a:ext>
            </a:extLst>
          </p:cNvPr>
          <p:cNvSpPr/>
          <p:nvPr/>
        </p:nvSpPr>
        <p:spPr>
          <a:xfrm>
            <a:off x="1" y="0"/>
            <a:ext cx="2144409" cy="6858000"/>
          </a:xfrm>
          <a:custGeom>
            <a:avLst/>
            <a:gdLst>
              <a:gd name="connsiteX0" fmla="*/ 681458 w 2144409"/>
              <a:gd name="connsiteY0" fmla="*/ 0 h 6858000"/>
              <a:gd name="connsiteX1" fmla="*/ 2144409 w 2144409"/>
              <a:gd name="connsiteY1" fmla="*/ 0 h 6858000"/>
              <a:gd name="connsiteX2" fmla="*/ 429910 w 2144409"/>
              <a:gd name="connsiteY2" fmla="*/ 6858000 h 6858000"/>
              <a:gd name="connsiteX3" fmla="*/ 0 w 2144409"/>
              <a:gd name="connsiteY3" fmla="*/ 6858000 h 6858000"/>
              <a:gd name="connsiteX4" fmla="*/ 0 w 2144409"/>
              <a:gd name="connsiteY4" fmla="*/ 27258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4409" h="6858000">
                <a:moveTo>
                  <a:pt x="681458" y="0"/>
                </a:moveTo>
                <a:lnTo>
                  <a:pt x="2144409" y="0"/>
                </a:lnTo>
                <a:lnTo>
                  <a:pt x="429910" y="6858000"/>
                </a:lnTo>
                <a:lnTo>
                  <a:pt x="0" y="6858000"/>
                </a:lnTo>
                <a:lnTo>
                  <a:pt x="0" y="2725834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0DB1E22-07ED-4BA3-9346-E5FDF7A548A2}"/>
              </a:ext>
            </a:extLst>
          </p:cNvPr>
          <p:cNvSpPr/>
          <p:nvPr/>
        </p:nvSpPr>
        <p:spPr>
          <a:xfrm>
            <a:off x="1" y="0"/>
            <a:ext cx="2409381" cy="6858000"/>
          </a:xfrm>
          <a:custGeom>
            <a:avLst/>
            <a:gdLst>
              <a:gd name="connsiteX0" fmla="*/ 946430 w 2409381"/>
              <a:gd name="connsiteY0" fmla="*/ 0 h 6858000"/>
              <a:gd name="connsiteX1" fmla="*/ 2409381 w 2409381"/>
              <a:gd name="connsiteY1" fmla="*/ 0 h 6858000"/>
              <a:gd name="connsiteX2" fmla="*/ 694882 w 2409381"/>
              <a:gd name="connsiteY2" fmla="*/ 6858000 h 6858000"/>
              <a:gd name="connsiteX3" fmla="*/ 0 w 2409381"/>
              <a:gd name="connsiteY3" fmla="*/ 6858000 h 6858000"/>
              <a:gd name="connsiteX4" fmla="*/ 0 w 2409381"/>
              <a:gd name="connsiteY4" fmla="*/ 3785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81" h="6858000">
                <a:moveTo>
                  <a:pt x="946430" y="0"/>
                </a:moveTo>
                <a:lnTo>
                  <a:pt x="2409381" y="0"/>
                </a:lnTo>
                <a:lnTo>
                  <a:pt x="694882" y="6858000"/>
                </a:lnTo>
                <a:lnTo>
                  <a:pt x="0" y="6858000"/>
                </a:lnTo>
                <a:lnTo>
                  <a:pt x="0" y="3785722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60D048A-CA69-4552-A1D5-D3C33DD1B893}"/>
              </a:ext>
            </a:extLst>
          </p:cNvPr>
          <p:cNvCxnSpPr>
            <a:cxnSpLocks/>
          </p:cNvCxnSpPr>
          <p:nvPr/>
        </p:nvCxnSpPr>
        <p:spPr>
          <a:xfrm>
            <a:off x="3155950" y="3614363"/>
            <a:ext cx="5638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811C734C-881C-4740-8A03-D61733030997}"/>
              </a:ext>
            </a:extLst>
          </p:cNvPr>
          <p:cNvSpPr/>
          <p:nvPr/>
        </p:nvSpPr>
        <p:spPr>
          <a:xfrm>
            <a:off x="3855223" y="4810962"/>
            <a:ext cx="1912166" cy="43496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CFCF922F-BCDB-4EA4-B7F1-3DAF00CE58D0}"/>
              </a:ext>
            </a:extLst>
          </p:cNvPr>
          <p:cNvSpPr/>
          <p:nvPr/>
        </p:nvSpPr>
        <p:spPr>
          <a:xfrm>
            <a:off x="6424612" y="4810962"/>
            <a:ext cx="1912166" cy="43496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5DC7094-2E59-4799-B0AC-300481989932}"/>
              </a:ext>
            </a:extLst>
          </p:cNvPr>
          <p:cNvSpPr txBox="1"/>
          <p:nvPr/>
        </p:nvSpPr>
        <p:spPr>
          <a:xfrm>
            <a:off x="3954672" y="48458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汇报人：苘苘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671697C-5002-40DC-BB71-E39311C90905}"/>
              </a:ext>
            </a:extLst>
          </p:cNvPr>
          <p:cNvSpPr txBox="1"/>
          <p:nvPr/>
        </p:nvSpPr>
        <p:spPr>
          <a:xfrm>
            <a:off x="6573982" y="4845814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时间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06.29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7396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草地上站着&#10;&#10;描述已自动生成">
            <a:extLst>
              <a:ext uri="{FF2B5EF4-FFF2-40B4-BE49-F238E27FC236}">
                <a16:creationId xmlns:a16="http://schemas.microsoft.com/office/drawing/2014/main" id="{8C8D4C00-A423-4FEA-8345-AC33C7BA94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164263-4234-4CC0-B4B3-2AB32E4CA6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F7F7B77F-AB23-461B-806C-9D4750450B30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0C6DB385-F4B3-47A2-A842-8C273A36C824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E9BF9B-A1F5-446F-99DA-86A0A7271A33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A1F215-8477-48A1-BA68-4448A771154F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01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0503037-8F27-4179-8F9D-A99CDFDE14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688" y="1619670"/>
            <a:ext cx="7474943" cy="420465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F735A90C-8B10-40E7-B4CC-9092E67A3406}"/>
              </a:ext>
            </a:extLst>
          </p:cNvPr>
          <p:cNvSpPr/>
          <p:nvPr/>
        </p:nvSpPr>
        <p:spPr>
          <a:xfrm>
            <a:off x="1159591" y="1619669"/>
            <a:ext cx="9955040" cy="4204655"/>
          </a:xfrm>
          <a:prstGeom prst="rect">
            <a:avLst/>
          </a:prstGeom>
          <a:gradFill>
            <a:gsLst>
              <a:gs pos="63000">
                <a:srgbClr val="C1913F">
                  <a:alpha val="94000"/>
                </a:srgbClr>
              </a:gs>
              <a:gs pos="23000">
                <a:schemeClr val="accent1"/>
              </a:gs>
              <a:gs pos="100000">
                <a:schemeClr val="accent5">
                  <a:alpha val="0"/>
                </a:schemeClr>
              </a:gs>
            </a:gsLst>
            <a:lin ang="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31034B4-8DEF-441D-A269-F4B138897032}"/>
              </a:ext>
            </a:extLst>
          </p:cNvPr>
          <p:cNvSpPr/>
          <p:nvPr/>
        </p:nvSpPr>
        <p:spPr>
          <a:xfrm>
            <a:off x="5156201" y="5321300"/>
            <a:ext cx="5704431" cy="914400"/>
          </a:xfrm>
          <a:prstGeom prst="roundRect">
            <a:avLst>
              <a:gd name="adj" fmla="val 1926"/>
            </a:avLst>
          </a:prstGeom>
          <a:solidFill>
            <a:srgbClr val="B1783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EC91C8-CE3E-4161-AD86-153C10EC2048}"/>
              </a:ext>
            </a:extLst>
          </p:cNvPr>
          <p:cNvSpPr txBox="1"/>
          <p:nvPr/>
        </p:nvSpPr>
        <p:spPr>
          <a:xfrm>
            <a:off x="5351279" y="5424557"/>
            <a:ext cx="5314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农村生活，忙碌的背影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6274C4B-E458-4343-B8DD-5322E5D7576B}"/>
              </a:ext>
            </a:extLst>
          </p:cNvPr>
          <p:cNvSpPr/>
          <p:nvPr/>
        </p:nvSpPr>
        <p:spPr>
          <a:xfrm>
            <a:off x="1790222" y="2265520"/>
            <a:ext cx="3472180" cy="683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692ACF6-DA3B-4BEC-BF31-CE95B4632275}"/>
              </a:ext>
            </a:extLst>
          </p:cNvPr>
          <p:cNvSpPr txBox="1"/>
          <p:nvPr/>
        </p:nvSpPr>
        <p:spPr>
          <a:xfrm>
            <a:off x="2023337" y="2345566"/>
            <a:ext cx="30059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1783C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请在此处插入标题</a:t>
            </a:r>
            <a:endParaRPr lang="zh-CN" altLang="en-US" sz="2800" b="1" dirty="0">
              <a:solidFill>
                <a:srgbClr val="B1783C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904DE1-CADD-4037-B910-EA25E181A696}"/>
              </a:ext>
            </a:extLst>
          </p:cNvPr>
          <p:cNvSpPr txBox="1"/>
          <p:nvPr/>
        </p:nvSpPr>
        <p:spPr>
          <a:xfrm>
            <a:off x="1790222" y="3052089"/>
            <a:ext cx="3698931" cy="226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</a:t>
            </a: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287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草地上有许多云&#10;&#10;描述已自动生成">
            <a:extLst>
              <a:ext uri="{FF2B5EF4-FFF2-40B4-BE49-F238E27FC236}">
                <a16:creationId xmlns:a16="http://schemas.microsoft.com/office/drawing/2014/main" id="{84C80B36-8B40-4DBB-A096-2F48F6D592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2" r="97656">
                        <a14:foregroundMark x1="4740" y1="62617" x2="28438" y2="65421"/>
                        <a14:foregroundMark x1="5573" y1="36449" x2="16094" y2="39875"/>
                        <a14:foregroundMark x1="76198" y1="43302" x2="97760" y2="71963"/>
                        <a14:foregroundMark x1="4740" y1="44860" x2="104" y2="48287"/>
                        <a14:foregroundMark x1="104" y1="48287" x2="104" y2="48287"/>
                        <a14:backgroundMark x1="65000" y1="0" x2="23333" y2="9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18743"/>
            <a:ext cx="12192000" cy="2039258"/>
          </a:xfrm>
          <a:custGeom>
            <a:avLst/>
            <a:gdLst>
              <a:gd name="connsiteX0" fmla="*/ 0 w 12192000"/>
              <a:gd name="connsiteY0" fmla="*/ 0 h 5385707"/>
              <a:gd name="connsiteX1" fmla="*/ 12192000 w 12192000"/>
              <a:gd name="connsiteY1" fmla="*/ 0 h 5385707"/>
              <a:gd name="connsiteX2" fmla="*/ 12192000 w 12192000"/>
              <a:gd name="connsiteY2" fmla="*/ 5385707 h 5385707"/>
              <a:gd name="connsiteX3" fmla="*/ 0 w 12192000"/>
              <a:gd name="connsiteY3" fmla="*/ 5385707 h 538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85707">
                <a:moveTo>
                  <a:pt x="0" y="0"/>
                </a:moveTo>
                <a:lnTo>
                  <a:pt x="12192000" y="0"/>
                </a:lnTo>
                <a:lnTo>
                  <a:pt x="12192000" y="5385707"/>
                </a:lnTo>
                <a:lnTo>
                  <a:pt x="0" y="538570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63E1045-7D4E-4054-8918-F0B9E4C1B3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22AA79B6-2442-4091-B916-6BF4C88502CE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0C8BEFE6-C147-4347-86B2-CA8062B00248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03AE75-EE0D-4E2E-972A-DE9CCB8CF485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616809-018F-4CEC-8706-720E6AB6D73F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02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id="{B96BA790-C125-42E6-8F70-1EAEE175B22C}"/>
              </a:ext>
            </a:extLst>
          </p:cNvPr>
          <p:cNvSpPr/>
          <p:nvPr/>
        </p:nvSpPr>
        <p:spPr>
          <a:xfrm rot="14638131">
            <a:off x="4440689" y="1930120"/>
            <a:ext cx="3310622" cy="3483430"/>
          </a:xfrm>
          <a:custGeom>
            <a:avLst/>
            <a:gdLst>
              <a:gd name="connsiteX0" fmla="*/ 2180703 w 6517785"/>
              <a:gd name="connsiteY0" fmla="*/ 6458805 h 6858000"/>
              <a:gd name="connsiteX1" fmla="*/ 2150711 w 6517785"/>
              <a:gd name="connsiteY1" fmla="*/ 6472234 h 6858000"/>
              <a:gd name="connsiteX2" fmla="*/ 2086697 w 6517785"/>
              <a:gd name="connsiteY2" fmla="*/ 6441346 h 6858000"/>
              <a:gd name="connsiteX3" fmla="*/ 2120270 w 6517785"/>
              <a:gd name="connsiteY3" fmla="*/ 6425231 h 6858000"/>
              <a:gd name="connsiteX4" fmla="*/ 2088935 w 6517785"/>
              <a:gd name="connsiteY4" fmla="*/ 6392552 h 6858000"/>
              <a:gd name="connsiteX5" fmla="*/ 2015968 w 6517785"/>
              <a:gd name="connsiteY5" fmla="*/ 6391210 h 6858000"/>
              <a:gd name="connsiteX6" fmla="*/ 1963145 w 6517785"/>
              <a:gd name="connsiteY6" fmla="*/ 6398820 h 6858000"/>
              <a:gd name="connsiteX7" fmla="*/ 2014625 w 6517785"/>
              <a:gd name="connsiteY7" fmla="*/ 6373304 h 6858000"/>
              <a:gd name="connsiteX8" fmla="*/ 1977918 w 6517785"/>
              <a:gd name="connsiteY8" fmla="*/ 6340625 h 6858000"/>
              <a:gd name="connsiteX9" fmla="*/ 1923752 w 6517785"/>
              <a:gd name="connsiteY9" fmla="*/ 6409116 h 6858000"/>
              <a:gd name="connsiteX10" fmla="*/ 1911218 w 6517785"/>
              <a:gd name="connsiteY10" fmla="*/ 6406430 h 6858000"/>
              <a:gd name="connsiteX11" fmla="*/ 1901369 w 6517785"/>
              <a:gd name="connsiteY11" fmla="*/ 6342416 h 6858000"/>
              <a:gd name="connsiteX12" fmla="*/ 1928676 w 6517785"/>
              <a:gd name="connsiteY12" fmla="*/ 6351369 h 6858000"/>
              <a:gd name="connsiteX13" fmla="*/ 1885254 w 6517785"/>
              <a:gd name="connsiteY13" fmla="*/ 6302575 h 6858000"/>
              <a:gd name="connsiteX14" fmla="*/ 1857500 w 6517785"/>
              <a:gd name="connsiteY14" fmla="*/ 6327643 h 6858000"/>
              <a:gd name="connsiteX15" fmla="*/ 1882568 w 6517785"/>
              <a:gd name="connsiteY15" fmla="*/ 6334806 h 6858000"/>
              <a:gd name="connsiteX16" fmla="*/ 1871825 w 6517785"/>
              <a:gd name="connsiteY16" fmla="*/ 6350921 h 6858000"/>
              <a:gd name="connsiteX17" fmla="*/ 1746483 w 6517785"/>
              <a:gd name="connsiteY17" fmla="*/ 6297651 h 6858000"/>
              <a:gd name="connsiteX18" fmla="*/ 1817211 w 6517785"/>
              <a:gd name="connsiteY18" fmla="*/ 6277954 h 6858000"/>
              <a:gd name="connsiteX19" fmla="*/ 1820345 w 6517785"/>
              <a:gd name="connsiteY19" fmla="*/ 6265420 h 6858000"/>
              <a:gd name="connsiteX20" fmla="*/ 1774237 w 6517785"/>
              <a:gd name="connsiteY20" fmla="*/ 6247962 h 6858000"/>
              <a:gd name="connsiteX21" fmla="*/ 1730815 w 6517785"/>
              <a:gd name="connsiteY21" fmla="*/ 6242142 h 6858000"/>
              <a:gd name="connsiteX22" fmla="*/ 1696793 w 6517785"/>
              <a:gd name="connsiteY22" fmla="*/ 6266763 h 6858000"/>
              <a:gd name="connsiteX23" fmla="*/ 1635465 w 6517785"/>
              <a:gd name="connsiteY23" fmla="*/ 6209464 h 6858000"/>
              <a:gd name="connsiteX24" fmla="*/ 1626065 w 6517785"/>
              <a:gd name="connsiteY24" fmla="*/ 6172756 h 6858000"/>
              <a:gd name="connsiteX25" fmla="*/ 1581747 w 6517785"/>
              <a:gd name="connsiteY25" fmla="*/ 6171414 h 6858000"/>
              <a:gd name="connsiteX26" fmla="*/ 1600549 w 6517785"/>
              <a:gd name="connsiteY26" fmla="*/ 6206778 h 6858000"/>
              <a:gd name="connsiteX27" fmla="*/ 1596967 w 6517785"/>
              <a:gd name="connsiteY27" fmla="*/ 6211702 h 6858000"/>
              <a:gd name="connsiteX28" fmla="*/ 1538325 w 6517785"/>
              <a:gd name="connsiteY28" fmla="*/ 6172756 h 6858000"/>
              <a:gd name="connsiteX29" fmla="*/ 1584881 w 6517785"/>
              <a:gd name="connsiteY29" fmla="*/ 6146793 h 6858000"/>
              <a:gd name="connsiteX30" fmla="*/ 1536535 w 6517785"/>
              <a:gd name="connsiteY30" fmla="*/ 6135602 h 6858000"/>
              <a:gd name="connsiteX31" fmla="*/ 1498037 w 6517785"/>
              <a:gd name="connsiteY31" fmla="*/ 6152164 h 6858000"/>
              <a:gd name="connsiteX32" fmla="*/ 1489979 w 6517785"/>
              <a:gd name="connsiteY32" fmla="*/ 6143659 h 6858000"/>
              <a:gd name="connsiteX33" fmla="*/ 1535192 w 6517785"/>
              <a:gd name="connsiteY33" fmla="*/ 6080093 h 6858000"/>
              <a:gd name="connsiteX34" fmla="*/ 1451481 w 6517785"/>
              <a:gd name="connsiteY34" fmla="*/ 6106952 h 6858000"/>
              <a:gd name="connsiteX35" fmla="*/ 1423279 w 6517785"/>
              <a:gd name="connsiteY35" fmla="*/ 6076959 h 6858000"/>
              <a:gd name="connsiteX36" fmla="*/ 1455958 w 6517785"/>
              <a:gd name="connsiteY36" fmla="*/ 6041595 h 6858000"/>
              <a:gd name="connsiteX37" fmla="*/ 1453272 w 6517785"/>
              <a:gd name="connsiteY37" fmla="*/ 6032194 h 6858000"/>
              <a:gd name="connsiteX38" fmla="*/ 1399106 w 6517785"/>
              <a:gd name="connsiteY38" fmla="*/ 6045176 h 6858000"/>
              <a:gd name="connsiteX39" fmla="*/ 1316738 w 6517785"/>
              <a:gd name="connsiteY39" fmla="*/ 5995487 h 6858000"/>
              <a:gd name="connsiteX40" fmla="*/ 1376724 w 6517785"/>
              <a:gd name="connsiteY40" fmla="*/ 5964599 h 6858000"/>
              <a:gd name="connsiteX41" fmla="*/ 1269287 w 6517785"/>
              <a:gd name="connsiteY41" fmla="*/ 5963256 h 6858000"/>
              <a:gd name="connsiteX42" fmla="*/ 1279136 w 6517785"/>
              <a:gd name="connsiteY42" fmla="*/ 5907300 h 6858000"/>
              <a:gd name="connsiteX43" fmla="*/ 1201245 w 6517785"/>
              <a:gd name="connsiteY43" fmla="*/ 5907300 h 6858000"/>
              <a:gd name="connsiteX44" fmla="*/ 1101866 w 6517785"/>
              <a:gd name="connsiteY44" fmla="*/ 5803892 h 6858000"/>
              <a:gd name="connsiteX45" fmla="*/ 1122906 w 6517785"/>
              <a:gd name="connsiteY45" fmla="*/ 5762261 h 6858000"/>
              <a:gd name="connsiteX46" fmla="*/ 979210 w 6517785"/>
              <a:gd name="connsiteY46" fmla="*/ 5668255 h 6858000"/>
              <a:gd name="connsiteX47" fmla="*/ 867745 w 6517785"/>
              <a:gd name="connsiteY47" fmla="*/ 5544703 h 6858000"/>
              <a:gd name="connsiteX48" fmla="*/ 840886 w 6517785"/>
              <a:gd name="connsiteY48" fmla="*/ 5510234 h 6858000"/>
              <a:gd name="connsiteX49" fmla="*/ 774186 w 6517785"/>
              <a:gd name="connsiteY49" fmla="*/ 5458754 h 6858000"/>
              <a:gd name="connsiteX50" fmla="*/ 784930 w 6517785"/>
              <a:gd name="connsiteY50" fmla="*/ 5442639 h 6858000"/>
              <a:gd name="connsiteX51" fmla="*/ 774634 w 6517785"/>
              <a:gd name="connsiteY51" fmla="*/ 5444877 h 6858000"/>
              <a:gd name="connsiteX52" fmla="*/ 753147 w 6517785"/>
              <a:gd name="connsiteY52" fmla="*/ 5389369 h 6858000"/>
              <a:gd name="connsiteX53" fmla="*/ 685552 w 6517785"/>
              <a:gd name="connsiteY53" fmla="*/ 5325355 h 6858000"/>
              <a:gd name="connsiteX54" fmla="*/ 630491 w 6517785"/>
              <a:gd name="connsiteY54" fmla="*/ 5229558 h 6858000"/>
              <a:gd name="connsiteX55" fmla="*/ 642577 w 6517785"/>
              <a:gd name="connsiteY55" fmla="*/ 5203594 h 6858000"/>
              <a:gd name="connsiteX56" fmla="*/ 649740 w 6517785"/>
              <a:gd name="connsiteY56" fmla="*/ 5185240 h 6858000"/>
              <a:gd name="connsiteX57" fmla="*/ 635863 w 6517785"/>
              <a:gd name="connsiteY57" fmla="*/ 5191060 h 6858000"/>
              <a:gd name="connsiteX58" fmla="*/ 605422 w 6517785"/>
              <a:gd name="connsiteY58" fmla="*/ 5183449 h 6858000"/>
              <a:gd name="connsiteX59" fmla="*/ 598708 w 6517785"/>
              <a:gd name="connsiteY59" fmla="*/ 5150323 h 6858000"/>
              <a:gd name="connsiteX60" fmla="*/ 570953 w 6517785"/>
              <a:gd name="connsiteY60" fmla="*/ 5100634 h 6858000"/>
              <a:gd name="connsiteX61" fmla="*/ 502910 w 6517785"/>
              <a:gd name="connsiteY61" fmla="*/ 4995884 h 6858000"/>
              <a:gd name="connsiteX62" fmla="*/ 530217 w 6517785"/>
              <a:gd name="connsiteY62" fmla="*/ 4974397 h 6858000"/>
              <a:gd name="connsiteX63" fmla="*/ 496196 w 6517785"/>
              <a:gd name="connsiteY63" fmla="*/ 4967682 h 6858000"/>
              <a:gd name="connsiteX64" fmla="*/ 455012 w 6517785"/>
              <a:gd name="connsiteY64" fmla="*/ 4935004 h 6858000"/>
              <a:gd name="connsiteX65" fmla="*/ 389655 w 6517785"/>
              <a:gd name="connsiteY65" fmla="*/ 4776535 h 6858000"/>
              <a:gd name="connsiteX66" fmla="*/ 376673 w 6517785"/>
              <a:gd name="connsiteY66" fmla="*/ 4726399 h 6858000"/>
              <a:gd name="connsiteX67" fmla="*/ 304601 w 6517785"/>
              <a:gd name="connsiteY67" fmla="*/ 4610457 h 6858000"/>
              <a:gd name="connsiteX68" fmla="*/ 305944 w 6517785"/>
              <a:gd name="connsiteY68" fmla="*/ 4584494 h 6858000"/>
              <a:gd name="connsiteX69" fmla="*/ 265208 w 6517785"/>
              <a:gd name="connsiteY69" fmla="*/ 4564349 h 6858000"/>
              <a:gd name="connsiteX70" fmla="*/ 178812 w 6517785"/>
              <a:gd name="connsiteY70" fmla="*/ 4423340 h 6858000"/>
              <a:gd name="connsiteX71" fmla="*/ 155982 w 6517785"/>
              <a:gd name="connsiteY71" fmla="*/ 4351268 h 6858000"/>
              <a:gd name="connsiteX72" fmla="*/ 114798 w 6517785"/>
              <a:gd name="connsiteY72" fmla="*/ 4261738 h 6858000"/>
              <a:gd name="connsiteX73" fmla="*/ 66004 w 6517785"/>
              <a:gd name="connsiteY73" fmla="*/ 4169970 h 6858000"/>
              <a:gd name="connsiteX74" fmla="*/ 83910 w 6517785"/>
              <a:gd name="connsiteY74" fmla="*/ 4155645 h 6858000"/>
              <a:gd name="connsiteX75" fmla="*/ 42726 w 6517785"/>
              <a:gd name="connsiteY75" fmla="*/ 4121623 h 6858000"/>
              <a:gd name="connsiteX76" fmla="*/ 64213 w 6517785"/>
              <a:gd name="connsiteY76" fmla="*/ 4067905 h 6858000"/>
              <a:gd name="connsiteX77" fmla="*/ 38697 w 6517785"/>
              <a:gd name="connsiteY77" fmla="*/ 4076858 h 6858000"/>
              <a:gd name="connsiteX78" fmla="*/ 38697 w 6517785"/>
              <a:gd name="connsiteY78" fmla="*/ 3996281 h 6858000"/>
              <a:gd name="connsiteX79" fmla="*/ 12286 w 6517785"/>
              <a:gd name="connsiteY79" fmla="*/ 3996281 h 6858000"/>
              <a:gd name="connsiteX80" fmla="*/ 26611 w 6517785"/>
              <a:gd name="connsiteY80" fmla="*/ 3906751 h 6858000"/>
              <a:gd name="connsiteX81" fmla="*/ 12734 w 6517785"/>
              <a:gd name="connsiteY81" fmla="*/ 3748731 h 6858000"/>
              <a:gd name="connsiteX82" fmla="*/ 75852 w 6517785"/>
              <a:gd name="connsiteY82" fmla="*/ 3791257 h 6858000"/>
              <a:gd name="connsiteX83" fmla="*/ 118827 w 6517785"/>
              <a:gd name="connsiteY83" fmla="*/ 3774247 h 6858000"/>
              <a:gd name="connsiteX84" fmla="*/ 132704 w 6517785"/>
              <a:gd name="connsiteY84" fmla="*/ 3746045 h 6858000"/>
              <a:gd name="connsiteX85" fmla="*/ 146581 w 6517785"/>
              <a:gd name="connsiteY85" fmla="*/ 3664125 h 6858000"/>
              <a:gd name="connsiteX86" fmla="*/ 222681 w 6517785"/>
              <a:gd name="connsiteY86" fmla="*/ 3590710 h 6858000"/>
              <a:gd name="connsiteX87" fmla="*/ 142552 w 6517785"/>
              <a:gd name="connsiteY87" fmla="*/ 3585338 h 6858000"/>
              <a:gd name="connsiteX88" fmla="*/ 175678 w 6517785"/>
              <a:gd name="connsiteY88" fmla="*/ 3515058 h 6858000"/>
              <a:gd name="connsiteX89" fmla="*/ 229844 w 6517785"/>
              <a:gd name="connsiteY89" fmla="*/ 3519982 h 6858000"/>
              <a:gd name="connsiteX90" fmla="*/ 207014 w 6517785"/>
              <a:gd name="connsiteY90" fmla="*/ 3454177 h 6858000"/>
              <a:gd name="connsiteX91" fmla="*/ 149267 w 6517785"/>
              <a:gd name="connsiteY91" fmla="*/ 3497152 h 6858000"/>
              <a:gd name="connsiteX92" fmla="*/ 156429 w 6517785"/>
              <a:gd name="connsiteY92" fmla="*/ 3385239 h 6858000"/>
              <a:gd name="connsiteX93" fmla="*/ 204775 w 6517785"/>
              <a:gd name="connsiteY93" fmla="*/ 3378076 h 6858000"/>
              <a:gd name="connsiteX94" fmla="*/ 273714 w 6517785"/>
              <a:gd name="connsiteY94" fmla="*/ 3421051 h 6858000"/>
              <a:gd name="connsiteX95" fmla="*/ 326536 w 6517785"/>
              <a:gd name="connsiteY95" fmla="*/ 3342264 h 6858000"/>
              <a:gd name="connsiteX96" fmla="*/ 377121 w 6517785"/>
              <a:gd name="connsiteY96" fmla="*/ 3265716 h 6858000"/>
              <a:gd name="connsiteX97" fmla="*/ 406666 w 6517785"/>
              <a:gd name="connsiteY97" fmla="*/ 3241991 h 6858000"/>
              <a:gd name="connsiteX98" fmla="*/ 471127 w 6517785"/>
              <a:gd name="connsiteY98" fmla="*/ 3183796 h 6858000"/>
              <a:gd name="connsiteX99" fmla="*/ 529769 w 6517785"/>
              <a:gd name="connsiteY99" fmla="*/ 3071436 h 6858000"/>
              <a:gd name="connsiteX100" fmla="*/ 539170 w 6517785"/>
              <a:gd name="connsiteY100" fmla="*/ 3043682 h 6858000"/>
              <a:gd name="connsiteX101" fmla="*/ 520369 w 6517785"/>
              <a:gd name="connsiteY101" fmla="*/ 2951466 h 6858000"/>
              <a:gd name="connsiteX102" fmla="*/ 483662 w 6517785"/>
              <a:gd name="connsiteY102" fmla="*/ 2923264 h 6858000"/>
              <a:gd name="connsiteX103" fmla="*/ 427705 w 6517785"/>
              <a:gd name="connsiteY103" fmla="*/ 2927293 h 6858000"/>
              <a:gd name="connsiteX104" fmla="*/ 419200 w 6517785"/>
              <a:gd name="connsiteY104" fmla="*/ 2848954 h 6858000"/>
              <a:gd name="connsiteX105" fmla="*/ 501568 w 6517785"/>
              <a:gd name="connsiteY105" fmla="*/ 2865070 h 6858000"/>
              <a:gd name="connsiteX106" fmla="*/ 530217 w 6517785"/>
              <a:gd name="connsiteY106" fmla="*/ 2803294 h 6858000"/>
              <a:gd name="connsiteX107" fmla="*/ 549914 w 6517785"/>
              <a:gd name="connsiteY107" fmla="*/ 2769272 h 6858000"/>
              <a:gd name="connsiteX108" fmla="*/ 569163 w 6517785"/>
              <a:gd name="connsiteY108" fmla="*/ 2717345 h 6858000"/>
              <a:gd name="connsiteX109" fmla="*/ 613032 w 6517785"/>
              <a:gd name="connsiteY109" fmla="*/ 2643930 h 6858000"/>
              <a:gd name="connsiteX110" fmla="*/ 660931 w 6517785"/>
              <a:gd name="connsiteY110" fmla="*/ 2668551 h 6858000"/>
              <a:gd name="connsiteX111" fmla="*/ 672122 w 6517785"/>
              <a:gd name="connsiteY111" fmla="*/ 2697201 h 6858000"/>
              <a:gd name="connsiteX112" fmla="*/ 672570 w 6517785"/>
              <a:gd name="connsiteY112" fmla="*/ 2788521 h 6858000"/>
              <a:gd name="connsiteX113" fmla="*/ 675256 w 6517785"/>
              <a:gd name="connsiteY113" fmla="*/ 2795236 h 6858000"/>
              <a:gd name="connsiteX114" fmla="*/ 656454 w 6517785"/>
              <a:gd name="connsiteY114" fmla="*/ 2887900 h 6858000"/>
              <a:gd name="connsiteX115" fmla="*/ 600946 w 6517785"/>
              <a:gd name="connsiteY115" fmla="*/ 2953704 h 6858000"/>
              <a:gd name="connsiteX116" fmla="*/ 592441 w 6517785"/>
              <a:gd name="connsiteY116" fmla="*/ 2989964 h 6858000"/>
              <a:gd name="connsiteX117" fmla="*/ 594231 w 6517785"/>
              <a:gd name="connsiteY117" fmla="*/ 3042339 h 6858000"/>
              <a:gd name="connsiteX118" fmla="*/ 601841 w 6517785"/>
              <a:gd name="connsiteY118" fmla="*/ 3104562 h 6858000"/>
              <a:gd name="connsiteX119" fmla="*/ 607213 w 6517785"/>
              <a:gd name="connsiteY119" fmla="*/ 3117544 h 6858000"/>
              <a:gd name="connsiteX120" fmla="*/ 598260 w 6517785"/>
              <a:gd name="connsiteY120" fmla="*/ 3210208 h 6858000"/>
              <a:gd name="connsiteX121" fmla="*/ 608108 w 6517785"/>
              <a:gd name="connsiteY121" fmla="*/ 3236619 h 6858000"/>
              <a:gd name="connsiteX122" fmla="*/ 669884 w 6517785"/>
              <a:gd name="connsiteY122" fmla="*/ 3321225 h 6858000"/>
              <a:gd name="connsiteX123" fmla="*/ 730764 w 6517785"/>
              <a:gd name="connsiteY123" fmla="*/ 3463578 h 6858000"/>
              <a:gd name="connsiteX124" fmla="*/ 771053 w 6517785"/>
              <a:gd name="connsiteY124" fmla="*/ 3576833 h 6858000"/>
              <a:gd name="connsiteX125" fmla="*/ 792540 w 6517785"/>
              <a:gd name="connsiteY125" fmla="*/ 3638609 h 6858000"/>
              <a:gd name="connsiteX126" fmla="*/ 765681 w 6517785"/>
              <a:gd name="connsiteY126" fmla="*/ 3714262 h 6858000"/>
              <a:gd name="connsiteX127" fmla="*/ 754490 w 6517785"/>
              <a:gd name="connsiteY127" fmla="*/ 3728586 h 6858000"/>
              <a:gd name="connsiteX128" fmla="*/ 764786 w 6517785"/>
              <a:gd name="connsiteY128" fmla="*/ 3731720 h 6858000"/>
              <a:gd name="connsiteX129" fmla="*/ 753595 w 6517785"/>
              <a:gd name="connsiteY129" fmla="*/ 3794839 h 6858000"/>
              <a:gd name="connsiteX130" fmla="*/ 741956 w 6517785"/>
              <a:gd name="connsiteY130" fmla="*/ 3849004 h 6858000"/>
              <a:gd name="connsiteX131" fmla="*/ 771948 w 6517785"/>
              <a:gd name="connsiteY131" fmla="*/ 3993148 h 6858000"/>
              <a:gd name="connsiteX132" fmla="*/ 762995 w 6517785"/>
              <a:gd name="connsiteY132" fmla="*/ 4129681 h 6858000"/>
              <a:gd name="connsiteX133" fmla="*/ 786721 w 6517785"/>
              <a:gd name="connsiteY133" fmla="*/ 4131472 h 6858000"/>
              <a:gd name="connsiteX134" fmla="*/ 831933 w 6517785"/>
              <a:gd name="connsiteY134" fmla="*/ 4313218 h 6858000"/>
              <a:gd name="connsiteX135" fmla="*/ 849392 w 6517785"/>
              <a:gd name="connsiteY135" fmla="*/ 4302474 h 6858000"/>
              <a:gd name="connsiteX136" fmla="*/ 873565 w 6517785"/>
              <a:gd name="connsiteY136" fmla="*/ 4334705 h 6858000"/>
              <a:gd name="connsiteX137" fmla="*/ 945189 w 6517785"/>
              <a:gd name="connsiteY137" fmla="*/ 4480191 h 6858000"/>
              <a:gd name="connsiteX138" fmla="*/ 926835 w 6517785"/>
              <a:gd name="connsiteY138" fmla="*/ 4531671 h 6858000"/>
              <a:gd name="connsiteX139" fmla="*/ 925045 w 6517785"/>
              <a:gd name="connsiteY139" fmla="*/ 4597028 h 6858000"/>
              <a:gd name="connsiteX140" fmla="*/ 931759 w 6517785"/>
              <a:gd name="connsiteY140" fmla="*/ 4654775 h 6858000"/>
              <a:gd name="connsiteX141" fmla="*/ 946979 w 6517785"/>
              <a:gd name="connsiteY141" fmla="*/ 4682977 h 6858000"/>
              <a:gd name="connsiteX142" fmla="*/ 985030 w 6517785"/>
              <a:gd name="connsiteY142" fmla="*/ 4682977 h 6858000"/>
              <a:gd name="connsiteX143" fmla="*/ 987268 w 6517785"/>
              <a:gd name="connsiteY143" fmla="*/ 4690587 h 6858000"/>
              <a:gd name="connsiteX144" fmla="*/ 945189 w 6517785"/>
              <a:gd name="connsiteY144" fmla="*/ 4706255 h 6858000"/>
              <a:gd name="connsiteX145" fmla="*/ 990849 w 6517785"/>
              <a:gd name="connsiteY145" fmla="*/ 4807871 h 6858000"/>
              <a:gd name="connsiteX146" fmla="*/ 987268 w 6517785"/>
              <a:gd name="connsiteY146" fmla="*/ 4807423 h 6858000"/>
              <a:gd name="connsiteX147" fmla="*/ 995326 w 6517785"/>
              <a:gd name="connsiteY147" fmla="*/ 4857112 h 6858000"/>
              <a:gd name="connsiteX148" fmla="*/ 1058444 w 6517785"/>
              <a:gd name="connsiteY148" fmla="*/ 4941718 h 6858000"/>
              <a:gd name="connsiteX149" fmla="*/ 1074112 w 6517785"/>
              <a:gd name="connsiteY149" fmla="*/ 4963653 h 6858000"/>
              <a:gd name="connsiteX150" fmla="*/ 1119325 w 6517785"/>
              <a:gd name="connsiteY150" fmla="*/ 5053183 h 6858000"/>
              <a:gd name="connsiteX151" fmla="*/ 1122906 w 6517785"/>
              <a:gd name="connsiteY151" fmla="*/ 5097948 h 6858000"/>
              <a:gd name="connsiteX152" fmla="*/ 1152451 w 6517785"/>
              <a:gd name="connsiteY152" fmla="*/ 5132865 h 6858000"/>
              <a:gd name="connsiteX153" fmla="*/ 1250934 w 6517785"/>
              <a:gd name="connsiteY153" fmla="*/ 5197775 h 6858000"/>
              <a:gd name="connsiteX154" fmla="*/ 1384781 w 6517785"/>
              <a:gd name="connsiteY154" fmla="*/ 5383101 h 6858000"/>
              <a:gd name="connsiteX155" fmla="*/ 1435813 w 6517785"/>
              <a:gd name="connsiteY155" fmla="*/ 5413989 h 6858000"/>
              <a:gd name="connsiteX156" fmla="*/ 1473864 w 6517785"/>
              <a:gd name="connsiteY156" fmla="*/ 5457859 h 6858000"/>
              <a:gd name="connsiteX157" fmla="*/ 1559365 w 6517785"/>
              <a:gd name="connsiteY157" fmla="*/ 5510234 h 6858000"/>
              <a:gd name="connsiteX158" fmla="*/ 1616216 w 6517785"/>
              <a:gd name="connsiteY158" fmla="*/ 5553208 h 6858000"/>
              <a:gd name="connsiteX159" fmla="*/ 1659638 w 6517785"/>
              <a:gd name="connsiteY159" fmla="*/ 5553208 h 6858000"/>
              <a:gd name="connsiteX160" fmla="*/ 1660086 w 6517785"/>
              <a:gd name="connsiteY160" fmla="*/ 5565743 h 6858000"/>
              <a:gd name="connsiteX161" fmla="*/ 1639494 w 6517785"/>
              <a:gd name="connsiteY161" fmla="*/ 5568876 h 6858000"/>
              <a:gd name="connsiteX162" fmla="*/ 1707089 w 6517785"/>
              <a:gd name="connsiteY162" fmla="*/ 5647663 h 6858000"/>
              <a:gd name="connsiteX163" fmla="*/ 1769313 w 6517785"/>
              <a:gd name="connsiteY163" fmla="*/ 5696905 h 6858000"/>
              <a:gd name="connsiteX164" fmla="*/ 1817211 w 6517785"/>
              <a:gd name="connsiteY164" fmla="*/ 5726449 h 6858000"/>
              <a:gd name="connsiteX165" fmla="*/ 1859290 w 6517785"/>
              <a:gd name="connsiteY165" fmla="*/ 5767633 h 6858000"/>
              <a:gd name="connsiteX166" fmla="*/ 1870034 w 6517785"/>
              <a:gd name="connsiteY166" fmla="*/ 5775691 h 6858000"/>
              <a:gd name="connsiteX167" fmla="*/ 2032979 w 6517785"/>
              <a:gd name="connsiteY167" fmla="*/ 5882679 h 6858000"/>
              <a:gd name="connsiteX168" fmla="*/ 2201295 w 6517785"/>
              <a:gd name="connsiteY168" fmla="*/ 5961466 h 6858000"/>
              <a:gd name="connsiteX169" fmla="*/ 2283215 w 6517785"/>
              <a:gd name="connsiteY169" fmla="*/ 5975790 h 6858000"/>
              <a:gd name="connsiteX170" fmla="*/ 2302912 w 6517785"/>
              <a:gd name="connsiteY170" fmla="*/ 5979819 h 6858000"/>
              <a:gd name="connsiteX171" fmla="*/ 2306493 w 6517785"/>
              <a:gd name="connsiteY171" fmla="*/ 5980267 h 6858000"/>
              <a:gd name="connsiteX172" fmla="*/ 2393337 w 6517785"/>
              <a:gd name="connsiteY172" fmla="*/ 6038014 h 6858000"/>
              <a:gd name="connsiteX173" fmla="*/ 2446160 w 6517785"/>
              <a:gd name="connsiteY173" fmla="*/ 6075169 h 6858000"/>
              <a:gd name="connsiteX174" fmla="*/ 2498535 w 6517785"/>
              <a:gd name="connsiteY174" fmla="*/ 6083674 h 6858000"/>
              <a:gd name="connsiteX175" fmla="*/ 2549119 w 6517785"/>
              <a:gd name="connsiteY175" fmla="*/ 6093970 h 6858000"/>
              <a:gd name="connsiteX176" fmla="*/ 2613133 w 6517785"/>
              <a:gd name="connsiteY176" fmla="*/ 6106504 h 6858000"/>
              <a:gd name="connsiteX177" fmla="*/ 2742952 w 6517785"/>
              <a:gd name="connsiteY177" fmla="*/ 6141868 h 6858000"/>
              <a:gd name="connsiteX178" fmla="*/ 2842778 w 6517785"/>
              <a:gd name="connsiteY178" fmla="*/ 6179471 h 6858000"/>
              <a:gd name="connsiteX179" fmla="*/ 2900972 w 6517785"/>
              <a:gd name="connsiteY179" fmla="*/ 6182157 h 6858000"/>
              <a:gd name="connsiteX180" fmla="*/ 2953795 w 6517785"/>
              <a:gd name="connsiteY180" fmla="*/ 6178128 h 6858000"/>
              <a:gd name="connsiteX181" fmla="*/ 3012437 w 6517785"/>
              <a:gd name="connsiteY181" fmla="*/ 6202301 h 6858000"/>
              <a:gd name="connsiteX182" fmla="*/ 3076451 w 6517785"/>
              <a:gd name="connsiteY182" fmla="*/ 6222445 h 6858000"/>
              <a:gd name="connsiteX183" fmla="*/ 3174486 w 6517785"/>
              <a:gd name="connsiteY183" fmla="*/ 6217074 h 6858000"/>
              <a:gd name="connsiteX184" fmla="*/ 3242082 w 6517785"/>
              <a:gd name="connsiteY184" fmla="*/ 6253333 h 6858000"/>
              <a:gd name="connsiteX185" fmla="*/ 3265359 w 6517785"/>
              <a:gd name="connsiteY185" fmla="*/ 6254676 h 6858000"/>
              <a:gd name="connsiteX186" fmla="*/ 3332955 w 6517785"/>
              <a:gd name="connsiteY186" fmla="*/ 6216626 h 6858000"/>
              <a:gd name="connsiteX187" fmla="*/ 3382196 w 6517785"/>
              <a:gd name="connsiteY187" fmla="*/ 6214388 h 6858000"/>
              <a:gd name="connsiteX188" fmla="*/ 3487394 w 6517785"/>
              <a:gd name="connsiteY188" fmla="*/ 6213492 h 6858000"/>
              <a:gd name="connsiteX189" fmla="*/ 3508881 w 6517785"/>
              <a:gd name="connsiteY189" fmla="*/ 6213492 h 6858000"/>
              <a:gd name="connsiteX190" fmla="*/ 3674511 w 6517785"/>
              <a:gd name="connsiteY190" fmla="*/ 6204987 h 6858000"/>
              <a:gd name="connsiteX191" fmla="*/ 3827608 w 6517785"/>
              <a:gd name="connsiteY191" fmla="*/ 6194691 h 6858000"/>
              <a:gd name="connsiteX192" fmla="*/ 3939520 w 6517785"/>
              <a:gd name="connsiteY192" fmla="*/ 6180814 h 6858000"/>
              <a:gd name="connsiteX193" fmla="*/ 3992343 w 6517785"/>
              <a:gd name="connsiteY193" fmla="*/ 6181709 h 6858000"/>
              <a:gd name="connsiteX194" fmla="*/ 4031289 w 6517785"/>
              <a:gd name="connsiteY194" fmla="*/ 6196034 h 6858000"/>
              <a:gd name="connsiteX195" fmla="*/ 4057252 w 6517785"/>
              <a:gd name="connsiteY195" fmla="*/ 6152612 h 6858000"/>
              <a:gd name="connsiteX196" fmla="*/ 4084559 w 6517785"/>
              <a:gd name="connsiteY196" fmla="*/ 6183948 h 6858000"/>
              <a:gd name="connsiteX197" fmla="*/ 4168270 w 6517785"/>
              <a:gd name="connsiteY197" fmla="*/ 6108743 h 6858000"/>
              <a:gd name="connsiteX198" fmla="*/ 4219302 w 6517785"/>
              <a:gd name="connsiteY198" fmla="*/ 6078302 h 6858000"/>
              <a:gd name="connsiteX199" fmla="*/ 4328081 w 6517785"/>
              <a:gd name="connsiteY199" fmla="*/ 6057263 h 6858000"/>
              <a:gd name="connsiteX200" fmla="*/ 4341510 w 6517785"/>
              <a:gd name="connsiteY200" fmla="*/ 6053234 h 6858000"/>
              <a:gd name="connsiteX201" fmla="*/ 4407762 w 6517785"/>
              <a:gd name="connsiteY201" fmla="*/ 6028166 h 6858000"/>
              <a:gd name="connsiteX202" fmla="*/ 4490130 w 6517785"/>
              <a:gd name="connsiteY202" fmla="*/ 6003097 h 6858000"/>
              <a:gd name="connsiteX203" fmla="*/ 4523704 w 6517785"/>
              <a:gd name="connsiteY203" fmla="*/ 5993249 h 6858000"/>
              <a:gd name="connsiteX204" fmla="*/ 4692468 w 6517785"/>
              <a:gd name="connsiteY204" fmla="*/ 5922072 h 6858000"/>
              <a:gd name="connsiteX205" fmla="*/ 4779312 w 6517785"/>
              <a:gd name="connsiteY205" fmla="*/ 5897004 h 6858000"/>
              <a:gd name="connsiteX206" fmla="*/ 4830792 w 6517785"/>
              <a:gd name="connsiteY206" fmla="*/ 5868802 h 6858000"/>
              <a:gd name="connsiteX207" fmla="*/ 4928380 w 6517785"/>
              <a:gd name="connsiteY207" fmla="*/ 5799864 h 6858000"/>
              <a:gd name="connsiteX208" fmla="*/ 5062227 w 6517785"/>
              <a:gd name="connsiteY208" fmla="*/ 5717496 h 6858000"/>
              <a:gd name="connsiteX209" fmla="*/ 5200103 w 6517785"/>
              <a:gd name="connsiteY209" fmla="*/ 5607822 h 6858000"/>
              <a:gd name="connsiteX210" fmla="*/ 5372448 w 6517785"/>
              <a:gd name="connsiteY210" fmla="*/ 5467707 h 6858000"/>
              <a:gd name="connsiteX211" fmla="*/ 5474065 w 6517785"/>
              <a:gd name="connsiteY211" fmla="*/ 5343261 h 6858000"/>
              <a:gd name="connsiteX212" fmla="*/ 5570758 w 6517785"/>
              <a:gd name="connsiteY212" fmla="*/ 5208966 h 6858000"/>
              <a:gd name="connsiteX213" fmla="*/ 5619552 w 6517785"/>
              <a:gd name="connsiteY213" fmla="*/ 5177630 h 6858000"/>
              <a:gd name="connsiteX214" fmla="*/ 5667897 w 6517785"/>
              <a:gd name="connsiteY214" fmla="*/ 5134208 h 6858000"/>
              <a:gd name="connsiteX215" fmla="*/ 5715796 w 6517785"/>
              <a:gd name="connsiteY215" fmla="*/ 5068404 h 6858000"/>
              <a:gd name="connsiteX216" fmla="*/ 5741312 w 6517785"/>
              <a:gd name="connsiteY216" fmla="*/ 5034830 h 6858000"/>
              <a:gd name="connsiteX217" fmla="*/ 5788315 w 6517785"/>
              <a:gd name="connsiteY217" fmla="*/ 4972159 h 6858000"/>
              <a:gd name="connsiteX218" fmla="*/ 5798612 w 6517785"/>
              <a:gd name="connsiteY218" fmla="*/ 4961863 h 6858000"/>
              <a:gd name="connsiteX219" fmla="*/ 5879636 w 6517785"/>
              <a:gd name="connsiteY219" fmla="*/ 4800709 h 6858000"/>
              <a:gd name="connsiteX220" fmla="*/ 5927535 w 6517785"/>
              <a:gd name="connsiteY220" fmla="*/ 4706255 h 6858000"/>
              <a:gd name="connsiteX221" fmla="*/ 5982596 w 6517785"/>
              <a:gd name="connsiteY221" fmla="*/ 4629707 h 6858000"/>
              <a:gd name="connsiteX222" fmla="*/ 6023779 w 6517785"/>
              <a:gd name="connsiteY222" fmla="*/ 4553606 h 6858000"/>
              <a:gd name="connsiteX223" fmla="*/ 6061382 w 6517785"/>
              <a:gd name="connsiteY223" fmla="*/ 4458704 h 6858000"/>
              <a:gd name="connsiteX224" fmla="*/ 6107490 w 6517785"/>
              <a:gd name="connsiteY224" fmla="*/ 4278301 h 6858000"/>
              <a:gd name="connsiteX225" fmla="*/ 6107490 w 6517785"/>
              <a:gd name="connsiteY225" fmla="*/ 4267557 h 6858000"/>
              <a:gd name="connsiteX226" fmla="*/ 6167027 w 6517785"/>
              <a:gd name="connsiteY226" fmla="*/ 4112670 h 6858000"/>
              <a:gd name="connsiteX227" fmla="*/ 6173295 w 6517785"/>
              <a:gd name="connsiteY227" fmla="*/ 4092526 h 6858000"/>
              <a:gd name="connsiteX228" fmla="*/ 6191201 w 6517785"/>
              <a:gd name="connsiteY228" fmla="*/ 4031198 h 6858000"/>
              <a:gd name="connsiteX229" fmla="*/ 6198810 w 6517785"/>
              <a:gd name="connsiteY229" fmla="*/ 4020007 h 6858000"/>
              <a:gd name="connsiteX230" fmla="*/ 6212240 w 6517785"/>
              <a:gd name="connsiteY230" fmla="*/ 3831098 h 6858000"/>
              <a:gd name="connsiteX231" fmla="*/ 6244919 w 6517785"/>
              <a:gd name="connsiteY231" fmla="*/ 3775142 h 6858000"/>
              <a:gd name="connsiteX232" fmla="*/ 6232384 w 6517785"/>
              <a:gd name="connsiteY232" fmla="*/ 3713814 h 6858000"/>
              <a:gd name="connsiteX233" fmla="*/ 6249395 w 6517785"/>
              <a:gd name="connsiteY233" fmla="*/ 3640400 h 6858000"/>
              <a:gd name="connsiteX234" fmla="*/ 6239547 w 6517785"/>
              <a:gd name="connsiteY234" fmla="*/ 3566090 h 6858000"/>
              <a:gd name="connsiteX235" fmla="*/ 6237309 w 6517785"/>
              <a:gd name="connsiteY235" fmla="*/ 3544155 h 6858000"/>
              <a:gd name="connsiteX236" fmla="*/ 6238651 w 6517785"/>
              <a:gd name="connsiteY236" fmla="*/ 3377629 h 6858000"/>
              <a:gd name="connsiteX237" fmla="*/ 6241785 w 6517785"/>
              <a:gd name="connsiteY237" fmla="*/ 3367781 h 6858000"/>
              <a:gd name="connsiteX238" fmla="*/ 6253424 w 6517785"/>
              <a:gd name="connsiteY238" fmla="*/ 3314510 h 6858000"/>
              <a:gd name="connsiteX239" fmla="*/ 6231042 w 6517785"/>
              <a:gd name="connsiteY239" fmla="*/ 3194988 h 6858000"/>
              <a:gd name="connsiteX240" fmla="*/ 6239099 w 6517785"/>
              <a:gd name="connsiteY240" fmla="*/ 3176186 h 6858000"/>
              <a:gd name="connsiteX241" fmla="*/ 6235518 w 6517785"/>
              <a:gd name="connsiteY241" fmla="*/ 3113515 h 6858000"/>
              <a:gd name="connsiteX242" fmla="*/ 6234175 w 6517785"/>
              <a:gd name="connsiteY242" fmla="*/ 3070541 h 6858000"/>
              <a:gd name="connsiteX243" fmla="*/ 6213136 w 6517785"/>
              <a:gd name="connsiteY243" fmla="*/ 2964000 h 6858000"/>
              <a:gd name="connsiteX244" fmla="*/ 6196125 w 6517785"/>
              <a:gd name="connsiteY244" fmla="*/ 2891033 h 6858000"/>
              <a:gd name="connsiteX245" fmla="*/ 6179114 w 6517785"/>
              <a:gd name="connsiteY245" fmla="*/ 2821647 h 6858000"/>
              <a:gd name="connsiteX246" fmla="*/ 6160760 w 6517785"/>
              <a:gd name="connsiteY246" fmla="*/ 2757633 h 6858000"/>
              <a:gd name="connsiteX247" fmla="*/ 6163894 w 6517785"/>
              <a:gd name="connsiteY247" fmla="*/ 2737489 h 6858000"/>
              <a:gd name="connsiteX248" fmla="*/ 6145092 w 6517785"/>
              <a:gd name="connsiteY248" fmla="*/ 2676161 h 6858000"/>
              <a:gd name="connsiteX249" fmla="*/ 6154941 w 6517785"/>
              <a:gd name="connsiteY249" fmla="*/ 2672132 h 6858000"/>
              <a:gd name="connsiteX250" fmla="*/ 6131215 w 6517785"/>
              <a:gd name="connsiteY250" fmla="*/ 2608566 h 6858000"/>
              <a:gd name="connsiteX251" fmla="*/ 6127634 w 6517785"/>
              <a:gd name="connsiteY251" fmla="*/ 2587974 h 6858000"/>
              <a:gd name="connsiteX252" fmla="*/ 6102566 w 6517785"/>
              <a:gd name="connsiteY252" fmla="*/ 2480538 h 6858000"/>
              <a:gd name="connsiteX253" fmla="*/ 6088689 w 6517785"/>
              <a:gd name="connsiteY253" fmla="*/ 2435773 h 6858000"/>
              <a:gd name="connsiteX254" fmla="*/ 6058249 w 6517785"/>
              <a:gd name="connsiteY254" fmla="*/ 2378921 h 6858000"/>
              <a:gd name="connsiteX255" fmla="*/ 6053772 w 6517785"/>
              <a:gd name="connsiteY255" fmla="*/ 2373550 h 6858000"/>
              <a:gd name="connsiteX256" fmla="*/ 6041238 w 6517785"/>
              <a:gd name="connsiteY256" fmla="*/ 2284020 h 6858000"/>
              <a:gd name="connsiteX257" fmla="*/ 5974090 w 6517785"/>
              <a:gd name="connsiteY257" fmla="*/ 2185089 h 6858000"/>
              <a:gd name="connsiteX258" fmla="*/ 5912762 w 6517785"/>
              <a:gd name="connsiteY258" fmla="*/ 2090635 h 6858000"/>
              <a:gd name="connsiteX259" fmla="*/ 5853225 w 6517785"/>
              <a:gd name="connsiteY259" fmla="*/ 1963054 h 6858000"/>
              <a:gd name="connsiteX260" fmla="*/ 5837557 w 6517785"/>
              <a:gd name="connsiteY260" fmla="*/ 1940224 h 6858000"/>
              <a:gd name="connsiteX261" fmla="*/ 5787868 w 6517785"/>
              <a:gd name="connsiteY261" fmla="*/ 1849351 h 6858000"/>
              <a:gd name="connsiteX262" fmla="*/ 5787868 w 6517785"/>
              <a:gd name="connsiteY262" fmla="*/ 1845770 h 6858000"/>
              <a:gd name="connsiteX263" fmla="*/ 5713558 w 6517785"/>
              <a:gd name="connsiteY263" fmla="*/ 1742363 h 6858000"/>
              <a:gd name="connsiteX264" fmla="*/ 5665659 w 6517785"/>
              <a:gd name="connsiteY264" fmla="*/ 1691331 h 6858000"/>
              <a:gd name="connsiteX265" fmla="*/ 5598512 w 6517785"/>
              <a:gd name="connsiteY265" fmla="*/ 1610754 h 6858000"/>
              <a:gd name="connsiteX266" fmla="*/ 5539422 w 6517785"/>
              <a:gd name="connsiteY266" fmla="*/ 1548978 h 6858000"/>
              <a:gd name="connsiteX267" fmla="*/ 5459293 w 6517785"/>
              <a:gd name="connsiteY267" fmla="*/ 1400358 h 6858000"/>
              <a:gd name="connsiteX268" fmla="*/ 5359019 w 6517785"/>
              <a:gd name="connsiteY268" fmla="*/ 1323810 h 6858000"/>
              <a:gd name="connsiteX269" fmla="*/ 5293662 w 6517785"/>
              <a:gd name="connsiteY269" fmla="*/ 1277702 h 6858000"/>
              <a:gd name="connsiteX270" fmla="*/ 5244421 w 6517785"/>
              <a:gd name="connsiteY270" fmla="*/ 1243233 h 6858000"/>
              <a:gd name="connsiteX271" fmla="*/ 5049245 w 6517785"/>
              <a:gd name="connsiteY271" fmla="*/ 1093718 h 6858000"/>
              <a:gd name="connsiteX272" fmla="*/ 5039397 w 6517785"/>
              <a:gd name="connsiteY272" fmla="*/ 1051191 h 6858000"/>
              <a:gd name="connsiteX273" fmla="*/ 4802142 w 6517785"/>
              <a:gd name="connsiteY273" fmla="*/ 933459 h 6858000"/>
              <a:gd name="connsiteX274" fmla="*/ 4635169 w 6517785"/>
              <a:gd name="connsiteY274" fmla="*/ 847510 h 6858000"/>
              <a:gd name="connsiteX275" fmla="*/ 4515198 w 6517785"/>
              <a:gd name="connsiteY275" fmla="*/ 783049 h 6858000"/>
              <a:gd name="connsiteX276" fmla="*/ 4420744 w 6517785"/>
              <a:gd name="connsiteY276" fmla="*/ 746789 h 6858000"/>
              <a:gd name="connsiteX277" fmla="*/ 4275706 w 6517785"/>
              <a:gd name="connsiteY277" fmla="*/ 703367 h 6858000"/>
              <a:gd name="connsiteX278" fmla="*/ 4250637 w 6517785"/>
              <a:gd name="connsiteY278" fmla="*/ 702024 h 6858000"/>
              <a:gd name="connsiteX279" fmla="*/ 4226017 w 6517785"/>
              <a:gd name="connsiteY279" fmla="*/ 702024 h 6858000"/>
              <a:gd name="connsiteX280" fmla="*/ 4121714 w 6517785"/>
              <a:gd name="connsiteY280" fmla="*/ 667107 h 6858000"/>
              <a:gd name="connsiteX281" fmla="*/ 4053224 w 6517785"/>
              <a:gd name="connsiteY281" fmla="*/ 660392 h 6858000"/>
              <a:gd name="connsiteX282" fmla="*/ 4020993 w 6517785"/>
              <a:gd name="connsiteY282" fmla="*/ 658602 h 6858000"/>
              <a:gd name="connsiteX283" fmla="*/ 3757775 w 6517785"/>
              <a:gd name="connsiteY283" fmla="*/ 639353 h 6858000"/>
              <a:gd name="connsiteX284" fmla="*/ 3604678 w 6517785"/>
              <a:gd name="connsiteY284" fmla="*/ 640248 h 6858000"/>
              <a:gd name="connsiteX285" fmla="*/ 3494556 w 6517785"/>
              <a:gd name="connsiteY285" fmla="*/ 671136 h 6858000"/>
              <a:gd name="connsiteX286" fmla="*/ 3384434 w 6517785"/>
              <a:gd name="connsiteY286" fmla="*/ 710977 h 6858000"/>
              <a:gd name="connsiteX287" fmla="*/ 3290428 w 6517785"/>
              <a:gd name="connsiteY287" fmla="*/ 748132 h 6858000"/>
              <a:gd name="connsiteX288" fmla="*/ 3270284 w 6517785"/>
              <a:gd name="connsiteY288" fmla="*/ 753056 h 6858000"/>
              <a:gd name="connsiteX289" fmla="*/ 3154342 w 6517785"/>
              <a:gd name="connsiteY289" fmla="*/ 748580 h 6858000"/>
              <a:gd name="connsiteX290" fmla="*/ 3029000 w 6517785"/>
              <a:gd name="connsiteY290" fmla="*/ 769619 h 6858000"/>
              <a:gd name="connsiteX291" fmla="*/ 2999455 w 6517785"/>
              <a:gd name="connsiteY291" fmla="*/ 860492 h 6858000"/>
              <a:gd name="connsiteX292" fmla="*/ 2995874 w 6517785"/>
              <a:gd name="connsiteY292" fmla="*/ 919134 h 6858000"/>
              <a:gd name="connsiteX293" fmla="*/ 2979311 w 6517785"/>
              <a:gd name="connsiteY293" fmla="*/ 944203 h 6858000"/>
              <a:gd name="connsiteX294" fmla="*/ 2918878 w 6517785"/>
              <a:gd name="connsiteY294" fmla="*/ 982253 h 6858000"/>
              <a:gd name="connsiteX295" fmla="*/ 2840092 w 6517785"/>
              <a:gd name="connsiteY295" fmla="*/ 1016722 h 6858000"/>
              <a:gd name="connsiteX296" fmla="*/ 2790850 w 6517785"/>
              <a:gd name="connsiteY296" fmla="*/ 1021646 h 6858000"/>
              <a:gd name="connsiteX297" fmla="*/ 2577321 w 6517785"/>
              <a:gd name="connsiteY297" fmla="*/ 1005531 h 6858000"/>
              <a:gd name="connsiteX298" fmla="*/ 2435864 w 6517785"/>
              <a:gd name="connsiteY298" fmla="*/ 963899 h 6858000"/>
              <a:gd name="connsiteX299" fmla="*/ 2424225 w 6517785"/>
              <a:gd name="connsiteY299" fmla="*/ 1049400 h 6858000"/>
              <a:gd name="connsiteX300" fmla="*/ 2411243 w 6517785"/>
              <a:gd name="connsiteY300" fmla="*/ 1073574 h 6858000"/>
              <a:gd name="connsiteX301" fmla="*/ 2156530 w 6517785"/>
              <a:gd name="connsiteY301" fmla="*/ 1073126 h 6858000"/>
              <a:gd name="connsiteX302" fmla="*/ 2144443 w 6517785"/>
              <a:gd name="connsiteY302" fmla="*/ 1069097 h 6858000"/>
              <a:gd name="connsiteX303" fmla="*/ 2068343 w 6517785"/>
              <a:gd name="connsiteY303" fmla="*/ 1043133 h 6858000"/>
              <a:gd name="connsiteX304" fmla="*/ 1991795 w 6517785"/>
              <a:gd name="connsiteY304" fmla="*/ 987177 h 6858000"/>
              <a:gd name="connsiteX305" fmla="*/ 1902712 w 6517785"/>
              <a:gd name="connsiteY305" fmla="*/ 1036866 h 6858000"/>
              <a:gd name="connsiteX306" fmla="*/ 1877644 w 6517785"/>
              <a:gd name="connsiteY306" fmla="*/ 1093270 h 6858000"/>
              <a:gd name="connsiteX307" fmla="*/ 1831088 w 6517785"/>
              <a:gd name="connsiteY307" fmla="*/ 1164446 h 6858000"/>
              <a:gd name="connsiteX308" fmla="*/ 1708880 w 6517785"/>
              <a:gd name="connsiteY308" fmla="*/ 1228461 h 6858000"/>
              <a:gd name="connsiteX309" fmla="*/ 1673963 w 6517785"/>
              <a:gd name="connsiteY309" fmla="*/ 1253529 h 6858000"/>
              <a:gd name="connsiteX310" fmla="*/ 1556679 w 6517785"/>
              <a:gd name="connsiteY310" fmla="*/ 1233385 h 6858000"/>
              <a:gd name="connsiteX311" fmla="*/ 1533401 w 6517785"/>
              <a:gd name="connsiteY311" fmla="*/ 1240995 h 6858000"/>
              <a:gd name="connsiteX312" fmla="*/ 1462672 w 6517785"/>
              <a:gd name="connsiteY312" fmla="*/ 1304561 h 6858000"/>
              <a:gd name="connsiteX313" fmla="*/ 1323901 w 6517785"/>
              <a:gd name="connsiteY313" fmla="*/ 1292027 h 6858000"/>
              <a:gd name="connsiteX314" fmla="*/ 1295251 w 6517785"/>
              <a:gd name="connsiteY314" fmla="*/ 1238756 h 6858000"/>
              <a:gd name="connsiteX315" fmla="*/ 1331063 w 6517785"/>
              <a:gd name="connsiteY315" fmla="*/ 1185934 h 6858000"/>
              <a:gd name="connsiteX316" fmla="*/ 1428203 w 6517785"/>
              <a:gd name="connsiteY316" fmla="*/ 1121472 h 6858000"/>
              <a:gd name="connsiteX317" fmla="*/ 1455958 w 6517785"/>
              <a:gd name="connsiteY317" fmla="*/ 1090584 h 6858000"/>
              <a:gd name="connsiteX318" fmla="*/ 1378514 w 6517785"/>
              <a:gd name="connsiteY318" fmla="*/ 1101776 h 6858000"/>
              <a:gd name="connsiteX319" fmla="*/ 1382991 w 6517785"/>
              <a:gd name="connsiteY319" fmla="*/ 1067306 h 6858000"/>
              <a:gd name="connsiteX320" fmla="*/ 1351207 w 6517785"/>
              <a:gd name="connsiteY320" fmla="*/ 1072231 h 6858000"/>
              <a:gd name="connsiteX321" fmla="*/ 1283612 w 6517785"/>
              <a:gd name="connsiteY321" fmla="*/ 1045372 h 6858000"/>
              <a:gd name="connsiteX322" fmla="*/ 1196321 w 6517785"/>
              <a:gd name="connsiteY322" fmla="*/ 952260 h 6858000"/>
              <a:gd name="connsiteX323" fmla="*/ 1216912 w 6517785"/>
              <a:gd name="connsiteY323" fmla="*/ 927192 h 6858000"/>
              <a:gd name="connsiteX324" fmla="*/ 1225865 w 6517785"/>
              <a:gd name="connsiteY324" fmla="*/ 902124 h 6858000"/>
              <a:gd name="connsiteX325" fmla="*/ 1237504 w 6517785"/>
              <a:gd name="connsiteY325" fmla="*/ 828709 h 6858000"/>
              <a:gd name="connsiteX326" fmla="*/ 1313605 w 6517785"/>
              <a:gd name="connsiteY326" fmla="*/ 774991 h 6858000"/>
              <a:gd name="connsiteX327" fmla="*/ 1363742 w 6517785"/>
              <a:gd name="connsiteY327" fmla="*/ 758875 h 6858000"/>
              <a:gd name="connsiteX328" fmla="*/ 1345836 w 6517785"/>
              <a:gd name="connsiteY328" fmla="*/ 732464 h 6858000"/>
              <a:gd name="connsiteX329" fmla="*/ 1352550 w 6517785"/>
              <a:gd name="connsiteY329" fmla="*/ 730226 h 6858000"/>
              <a:gd name="connsiteX330" fmla="*/ 1457301 w 6517785"/>
              <a:gd name="connsiteY330" fmla="*/ 665317 h 6858000"/>
              <a:gd name="connsiteX331" fmla="*/ 1519524 w 6517785"/>
              <a:gd name="connsiteY331" fmla="*/ 638010 h 6858000"/>
              <a:gd name="connsiteX332" fmla="*/ 1638599 w 6517785"/>
              <a:gd name="connsiteY332" fmla="*/ 599512 h 6858000"/>
              <a:gd name="connsiteX333" fmla="*/ 1648895 w 6517785"/>
              <a:gd name="connsiteY333" fmla="*/ 595931 h 6858000"/>
              <a:gd name="connsiteX334" fmla="*/ 1775132 w 6517785"/>
              <a:gd name="connsiteY334" fmla="*/ 507744 h 6858000"/>
              <a:gd name="connsiteX335" fmla="*/ 1842727 w 6517785"/>
              <a:gd name="connsiteY335" fmla="*/ 454026 h 6858000"/>
              <a:gd name="connsiteX336" fmla="*/ 1939420 w 6517785"/>
              <a:gd name="connsiteY336" fmla="*/ 375687 h 6858000"/>
              <a:gd name="connsiteX337" fmla="*/ 1995824 w 6517785"/>
              <a:gd name="connsiteY337" fmla="*/ 343456 h 6858000"/>
              <a:gd name="connsiteX338" fmla="*/ 2144443 w 6517785"/>
              <a:gd name="connsiteY338" fmla="*/ 297348 h 6858000"/>
              <a:gd name="connsiteX339" fmla="*/ 2240241 w 6517785"/>
              <a:gd name="connsiteY339" fmla="*/ 241840 h 6858000"/>
              <a:gd name="connsiteX340" fmla="*/ 2301121 w 6517785"/>
              <a:gd name="connsiteY340" fmla="*/ 223038 h 6858000"/>
              <a:gd name="connsiteX341" fmla="*/ 2398261 w 6517785"/>
              <a:gd name="connsiteY341" fmla="*/ 180512 h 6858000"/>
              <a:gd name="connsiteX342" fmla="*/ 2524051 w 6517785"/>
              <a:gd name="connsiteY342" fmla="*/ 167082 h 6858000"/>
              <a:gd name="connsiteX343" fmla="*/ 2517336 w 6517785"/>
              <a:gd name="connsiteY343" fmla="*/ 136642 h 6858000"/>
              <a:gd name="connsiteX344" fmla="*/ 2527632 w 6517785"/>
              <a:gd name="connsiteY344" fmla="*/ 133956 h 6858000"/>
              <a:gd name="connsiteX345" fmla="*/ 2588960 w 6517785"/>
              <a:gd name="connsiteY345" fmla="*/ 139328 h 6858000"/>
              <a:gd name="connsiteX346" fmla="*/ 2683414 w 6517785"/>
              <a:gd name="connsiteY346" fmla="*/ 120974 h 6858000"/>
              <a:gd name="connsiteX347" fmla="*/ 2716093 w 6517785"/>
              <a:gd name="connsiteY347" fmla="*/ 136642 h 6858000"/>
              <a:gd name="connsiteX348" fmla="*/ 2719674 w 6517785"/>
              <a:gd name="connsiteY348" fmla="*/ 116945 h 6858000"/>
              <a:gd name="connsiteX349" fmla="*/ 2739371 w 6517785"/>
              <a:gd name="connsiteY349" fmla="*/ 96353 h 6858000"/>
              <a:gd name="connsiteX350" fmla="*/ 2777868 w 6517785"/>
              <a:gd name="connsiteY350" fmla="*/ 85162 h 6858000"/>
              <a:gd name="connsiteX351" fmla="*/ 2844121 w 6517785"/>
              <a:gd name="connsiteY351" fmla="*/ 42635 h 6858000"/>
              <a:gd name="connsiteX352" fmla="*/ 2836958 w 6517785"/>
              <a:gd name="connsiteY352" fmla="*/ 22043 h 6858000"/>
              <a:gd name="connsiteX353" fmla="*/ 2930069 w 6517785"/>
              <a:gd name="connsiteY353" fmla="*/ 32787 h 6858000"/>
              <a:gd name="connsiteX354" fmla="*/ 2962300 w 6517785"/>
              <a:gd name="connsiteY354" fmla="*/ 23834 h 6858000"/>
              <a:gd name="connsiteX355" fmla="*/ 3037505 w 6517785"/>
              <a:gd name="connsiteY355" fmla="*/ 15776 h 6858000"/>
              <a:gd name="connsiteX356" fmla="*/ 3060783 w 6517785"/>
              <a:gd name="connsiteY356" fmla="*/ 18462 h 6858000"/>
              <a:gd name="connsiteX357" fmla="*/ 3093462 w 6517785"/>
              <a:gd name="connsiteY357" fmla="*/ 25625 h 6858000"/>
              <a:gd name="connsiteX358" fmla="*/ 3122559 w 6517785"/>
              <a:gd name="connsiteY358" fmla="*/ 26968 h 6858000"/>
              <a:gd name="connsiteX359" fmla="*/ 3290875 w 6517785"/>
              <a:gd name="connsiteY359" fmla="*/ 37263 h 6858000"/>
              <a:gd name="connsiteX360" fmla="*/ 3331164 w 6517785"/>
              <a:gd name="connsiteY360" fmla="*/ 62332 h 6858000"/>
              <a:gd name="connsiteX361" fmla="*/ 3437257 w 6517785"/>
              <a:gd name="connsiteY361" fmla="*/ 50245 h 6858000"/>
              <a:gd name="connsiteX362" fmla="*/ 3469488 w 6517785"/>
              <a:gd name="connsiteY362" fmla="*/ 103068 h 6858000"/>
              <a:gd name="connsiteX363" fmla="*/ 3501719 w 6517785"/>
              <a:gd name="connsiteY363" fmla="*/ 91877 h 6858000"/>
              <a:gd name="connsiteX364" fmla="*/ 3526339 w 6517785"/>
              <a:gd name="connsiteY364" fmla="*/ 88743 h 6858000"/>
              <a:gd name="connsiteX365" fmla="*/ 3688389 w 6517785"/>
              <a:gd name="connsiteY365" fmla="*/ 125898 h 6858000"/>
              <a:gd name="connsiteX366" fmla="*/ 3789110 w 6517785"/>
              <a:gd name="connsiteY366" fmla="*/ 119183 h 6858000"/>
              <a:gd name="connsiteX367" fmla="*/ 3816864 w 6517785"/>
              <a:gd name="connsiteY367" fmla="*/ 117393 h 6858000"/>
              <a:gd name="connsiteX368" fmla="*/ 3962798 w 6517785"/>
              <a:gd name="connsiteY368" fmla="*/ 136642 h 6858000"/>
              <a:gd name="connsiteX369" fmla="*/ 3969513 w 6517785"/>
              <a:gd name="connsiteY369" fmla="*/ 134851 h 6858000"/>
              <a:gd name="connsiteX370" fmla="*/ 4059938 w 6517785"/>
              <a:gd name="connsiteY370" fmla="*/ 142461 h 6858000"/>
              <a:gd name="connsiteX371" fmla="*/ 4044271 w 6517785"/>
              <a:gd name="connsiteY371" fmla="*/ 172006 h 6858000"/>
              <a:gd name="connsiteX372" fmla="*/ 4070234 w 6517785"/>
              <a:gd name="connsiteY372" fmla="*/ 214533 h 6858000"/>
              <a:gd name="connsiteX373" fmla="*/ 4116790 w 6517785"/>
              <a:gd name="connsiteY373" fmla="*/ 221695 h 6858000"/>
              <a:gd name="connsiteX374" fmla="*/ 4119028 w 6517785"/>
              <a:gd name="connsiteY374" fmla="*/ 280785 h 6858000"/>
              <a:gd name="connsiteX375" fmla="*/ 4083216 w 6517785"/>
              <a:gd name="connsiteY375" fmla="*/ 315254 h 6858000"/>
              <a:gd name="connsiteX376" fmla="*/ 4088588 w 6517785"/>
              <a:gd name="connsiteY376" fmla="*/ 338532 h 6858000"/>
              <a:gd name="connsiteX377" fmla="*/ 4114551 w 6517785"/>
              <a:gd name="connsiteY377" fmla="*/ 367629 h 6858000"/>
              <a:gd name="connsiteX378" fmla="*/ 4179013 w 6517785"/>
              <a:gd name="connsiteY378" fmla="*/ 383745 h 6858000"/>
              <a:gd name="connsiteX379" fmla="*/ 4260038 w 6517785"/>
              <a:gd name="connsiteY379" fmla="*/ 391355 h 6858000"/>
              <a:gd name="connsiteX380" fmla="*/ 4322261 w 6517785"/>
              <a:gd name="connsiteY380" fmla="*/ 421347 h 6858000"/>
              <a:gd name="connsiteX381" fmla="*/ 4404181 w 6517785"/>
              <a:gd name="connsiteY381" fmla="*/ 462531 h 6858000"/>
              <a:gd name="connsiteX382" fmla="*/ 4563097 w 6517785"/>
              <a:gd name="connsiteY382" fmla="*/ 514906 h 6858000"/>
              <a:gd name="connsiteX383" fmla="*/ 4658446 w 6517785"/>
              <a:gd name="connsiteY383" fmla="*/ 535498 h 6858000"/>
              <a:gd name="connsiteX384" fmla="*/ 4646808 w 6517785"/>
              <a:gd name="connsiteY384" fmla="*/ 566834 h 6858000"/>
              <a:gd name="connsiteX385" fmla="*/ 4602490 w 6517785"/>
              <a:gd name="connsiteY385" fmla="*/ 575339 h 6858000"/>
              <a:gd name="connsiteX386" fmla="*/ 4405077 w 6517785"/>
              <a:gd name="connsiteY386" fmla="*/ 498343 h 6858000"/>
              <a:gd name="connsiteX387" fmla="*/ 4298984 w 6517785"/>
              <a:gd name="connsiteY387" fmla="*/ 452683 h 6858000"/>
              <a:gd name="connsiteX388" fmla="*/ 4197367 w 6517785"/>
              <a:gd name="connsiteY388" fmla="*/ 436567 h 6858000"/>
              <a:gd name="connsiteX389" fmla="*/ 4051880 w 6517785"/>
              <a:gd name="connsiteY389" fmla="*/ 418661 h 6858000"/>
              <a:gd name="connsiteX390" fmla="*/ 4026812 w 6517785"/>
              <a:gd name="connsiteY390" fmla="*/ 427167 h 6858000"/>
              <a:gd name="connsiteX391" fmla="*/ 4074711 w 6517785"/>
              <a:gd name="connsiteY391" fmla="*/ 458950 h 6858000"/>
              <a:gd name="connsiteX392" fmla="*/ 4168717 w 6517785"/>
              <a:gd name="connsiteY392" fmla="*/ 479989 h 6858000"/>
              <a:gd name="connsiteX393" fmla="*/ 4308384 w 6517785"/>
              <a:gd name="connsiteY393" fmla="*/ 515801 h 6858000"/>
              <a:gd name="connsiteX394" fmla="*/ 4391200 w 6517785"/>
              <a:gd name="connsiteY394" fmla="*/ 551166 h 6858000"/>
              <a:gd name="connsiteX395" fmla="*/ 4440441 w 6517785"/>
              <a:gd name="connsiteY395" fmla="*/ 562357 h 6858000"/>
              <a:gd name="connsiteX396" fmla="*/ 4573393 w 6517785"/>
              <a:gd name="connsiteY396" fmla="*/ 629505 h 6858000"/>
              <a:gd name="connsiteX397" fmla="*/ 4651732 w 6517785"/>
              <a:gd name="connsiteY397" fmla="*/ 659049 h 6858000"/>
              <a:gd name="connsiteX398" fmla="*/ 4743948 w 6517785"/>
              <a:gd name="connsiteY398" fmla="*/ 695757 h 6858000"/>
              <a:gd name="connsiteX399" fmla="*/ 4920322 w 6517785"/>
              <a:gd name="connsiteY399" fmla="*/ 789316 h 6858000"/>
              <a:gd name="connsiteX400" fmla="*/ 5052826 w 6517785"/>
              <a:gd name="connsiteY400" fmla="*/ 794240 h 6858000"/>
              <a:gd name="connsiteX401" fmla="*/ 5119974 w 6517785"/>
              <a:gd name="connsiteY401" fmla="*/ 796478 h 6858000"/>
              <a:gd name="connsiteX402" fmla="*/ 5143252 w 6517785"/>
              <a:gd name="connsiteY402" fmla="*/ 826023 h 6858000"/>
              <a:gd name="connsiteX403" fmla="*/ 5126241 w 6517785"/>
              <a:gd name="connsiteY403" fmla="*/ 851091 h 6858000"/>
              <a:gd name="connsiteX404" fmla="*/ 5098487 w 6517785"/>
              <a:gd name="connsiteY404" fmla="*/ 869893 h 6858000"/>
              <a:gd name="connsiteX405" fmla="*/ 5197865 w 6517785"/>
              <a:gd name="connsiteY405" fmla="*/ 845720 h 6858000"/>
              <a:gd name="connsiteX406" fmla="*/ 5284262 w 6517785"/>
              <a:gd name="connsiteY406" fmla="*/ 904362 h 6858000"/>
              <a:gd name="connsiteX407" fmla="*/ 5298586 w 6517785"/>
              <a:gd name="connsiteY407" fmla="*/ 1007321 h 6858000"/>
              <a:gd name="connsiteX408" fmla="*/ 5360362 w 6517785"/>
              <a:gd name="connsiteY408" fmla="*/ 1003740 h 6858000"/>
              <a:gd name="connsiteX409" fmla="*/ 5488390 w 6517785"/>
              <a:gd name="connsiteY409" fmla="*/ 1083870 h 6858000"/>
              <a:gd name="connsiteX410" fmla="*/ 5509877 w 6517785"/>
              <a:gd name="connsiteY410" fmla="*/ 1098194 h 6858000"/>
              <a:gd name="connsiteX411" fmla="*/ 5528678 w 6517785"/>
              <a:gd name="connsiteY411" fmla="*/ 1143855 h 6858000"/>
              <a:gd name="connsiteX412" fmla="*/ 5548375 w 6517785"/>
              <a:gd name="connsiteY412" fmla="*/ 1168028 h 6858000"/>
              <a:gd name="connsiteX413" fmla="*/ 5611494 w 6517785"/>
              <a:gd name="connsiteY413" fmla="*/ 1169371 h 6858000"/>
              <a:gd name="connsiteX414" fmla="*/ 5608360 w 6517785"/>
              <a:gd name="connsiteY414" fmla="*/ 1241442 h 6858000"/>
              <a:gd name="connsiteX415" fmla="*/ 5629400 w 6517785"/>
              <a:gd name="connsiteY415" fmla="*/ 1243233 h 6858000"/>
              <a:gd name="connsiteX416" fmla="*/ 5623132 w 6517785"/>
              <a:gd name="connsiteY416" fmla="*/ 1287103 h 6858000"/>
              <a:gd name="connsiteX417" fmla="*/ 5632085 w 6517785"/>
              <a:gd name="connsiteY417" fmla="*/ 1289341 h 6858000"/>
              <a:gd name="connsiteX418" fmla="*/ 5683118 w 6517785"/>
              <a:gd name="connsiteY418" fmla="*/ 1270092 h 6858000"/>
              <a:gd name="connsiteX419" fmla="*/ 5748027 w 6517785"/>
              <a:gd name="connsiteY419" fmla="*/ 1331868 h 6858000"/>
              <a:gd name="connsiteX420" fmla="*/ 5730121 w 6517785"/>
              <a:gd name="connsiteY420" fmla="*/ 1372604 h 6858000"/>
              <a:gd name="connsiteX421" fmla="*/ 5783391 w 6517785"/>
              <a:gd name="connsiteY421" fmla="*/ 1378423 h 6858000"/>
              <a:gd name="connsiteX422" fmla="*/ 5783839 w 6517785"/>
              <a:gd name="connsiteY422" fmla="*/ 1387824 h 6858000"/>
              <a:gd name="connsiteX423" fmla="*/ 5752503 w 6517785"/>
              <a:gd name="connsiteY423" fmla="*/ 1399015 h 6858000"/>
              <a:gd name="connsiteX424" fmla="*/ 5774438 w 6517785"/>
              <a:gd name="connsiteY424" fmla="*/ 1413340 h 6858000"/>
              <a:gd name="connsiteX425" fmla="*/ 5861283 w 6517785"/>
              <a:gd name="connsiteY425" fmla="*/ 1463477 h 6858000"/>
              <a:gd name="connsiteX426" fmla="*/ 5884113 w 6517785"/>
              <a:gd name="connsiteY426" fmla="*/ 1507794 h 6858000"/>
              <a:gd name="connsiteX427" fmla="*/ 5939621 w 6517785"/>
              <a:gd name="connsiteY427" fmla="*/ 1601353 h 6858000"/>
              <a:gd name="connsiteX428" fmla="*/ 5954841 w 6517785"/>
              <a:gd name="connsiteY428" fmla="*/ 1615678 h 6858000"/>
              <a:gd name="connsiteX429" fmla="*/ 6010797 w 6517785"/>
              <a:gd name="connsiteY429" fmla="*/ 1690883 h 6858000"/>
              <a:gd name="connsiteX430" fmla="*/ 6041685 w 6517785"/>
              <a:gd name="connsiteY430" fmla="*/ 1730724 h 6858000"/>
              <a:gd name="connsiteX431" fmla="*/ 6052429 w 6517785"/>
              <a:gd name="connsiteY431" fmla="*/ 1741020 h 6858000"/>
              <a:gd name="connsiteX432" fmla="*/ 6101223 w 6517785"/>
              <a:gd name="connsiteY432" fmla="*/ 1834131 h 6858000"/>
              <a:gd name="connsiteX433" fmla="*/ 6089136 w 6517785"/>
              <a:gd name="connsiteY433" fmla="*/ 1884268 h 6858000"/>
              <a:gd name="connsiteX434" fmla="*/ 6192544 w 6517785"/>
              <a:gd name="connsiteY434" fmla="*/ 2020354 h 6858000"/>
              <a:gd name="connsiteX435" fmla="*/ 6158522 w 6517785"/>
              <a:gd name="connsiteY435" fmla="*/ 2082577 h 6858000"/>
              <a:gd name="connsiteX436" fmla="*/ 6130768 w 6517785"/>
              <a:gd name="connsiteY436" fmla="*/ 2105855 h 6858000"/>
              <a:gd name="connsiteX437" fmla="*/ 6193886 w 6517785"/>
              <a:gd name="connsiteY437" fmla="*/ 2156887 h 6858000"/>
              <a:gd name="connsiteX438" fmla="*/ 6180904 w 6517785"/>
              <a:gd name="connsiteY438" fmla="*/ 2224034 h 6858000"/>
              <a:gd name="connsiteX439" fmla="*/ 6210002 w 6517785"/>
              <a:gd name="connsiteY439" fmla="*/ 2294763 h 6858000"/>
              <a:gd name="connsiteX440" fmla="*/ 6214478 w 6517785"/>
              <a:gd name="connsiteY440" fmla="*/ 2322517 h 6858000"/>
              <a:gd name="connsiteX441" fmla="*/ 6272225 w 6517785"/>
              <a:gd name="connsiteY441" fmla="*/ 2375340 h 6858000"/>
              <a:gd name="connsiteX442" fmla="*/ 6246262 w 6517785"/>
              <a:gd name="connsiteY442" fmla="*/ 2456365 h 6858000"/>
              <a:gd name="connsiteX443" fmla="*/ 6299532 w 6517785"/>
              <a:gd name="connsiteY443" fmla="*/ 2514112 h 6858000"/>
              <a:gd name="connsiteX444" fmla="*/ 6330420 w 6517785"/>
              <a:gd name="connsiteY444" fmla="*/ 2610804 h 6858000"/>
              <a:gd name="connsiteX445" fmla="*/ 6366232 w 6517785"/>
              <a:gd name="connsiteY445" fmla="*/ 2664970 h 6858000"/>
              <a:gd name="connsiteX446" fmla="*/ 6372051 w 6517785"/>
              <a:gd name="connsiteY446" fmla="*/ 2719135 h 6858000"/>
              <a:gd name="connsiteX447" fmla="*/ 6375185 w 6517785"/>
              <a:gd name="connsiteY447" fmla="*/ 2795684 h 6858000"/>
              <a:gd name="connsiteX448" fmla="*/ 6394881 w 6517785"/>
              <a:gd name="connsiteY448" fmla="*/ 2870441 h 6858000"/>
              <a:gd name="connsiteX449" fmla="*/ 6446361 w 6517785"/>
              <a:gd name="connsiteY449" fmla="*/ 2916549 h 6858000"/>
              <a:gd name="connsiteX450" fmla="*/ 6414578 w 6517785"/>
              <a:gd name="connsiteY450" fmla="*/ 2940722 h 6858000"/>
              <a:gd name="connsiteX451" fmla="*/ 6432484 w 6517785"/>
              <a:gd name="connsiteY451" fmla="*/ 2965791 h 6858000"/>
              <a:gd name="connsiteX452" fmla="*/ 6423979 w 6517785"/>
              <a:gd name="connsiteY452" fmla="*/ 2964895 h 6858000"/>
              <a:gd name="connsiteX453" fmla="*/ 6416369 w 6517785"/>
              <a:gd name="connsiteY453" fmla="*/ 3029357 h 6858000"/>
              <a:gd name="connsiteX454" fmla="*/ 6458000 w 6517785"/>
              <a:gd name="connsiteY454" fmla="*/ 3065169 h 6858000"/>
              <a:gd name="connsiteX455" fmla="*/ 6428008 w 6517785"/>
              <a:gd name="connsiteY455" fmla="*/ 3088895 h 6858000"/>
              <a:gd name="connsiteX456" fmla="*/ 6423979 w 6517785"/>
              <a:gd name="connsiteY456" fmla="*/ 3135002 h 6858000"/>
              <a:gd name="connsiteX457" fmla="*/ 6473668 w 6517785"/>
              <a:gd name="connsiteY457" fmla="*/ 3201255 h 6858000"/>
              <a:gd name="connsiteX458" fmla="*/ 6504556 w 6517785"/>
              <a:gd name="connsiteY458" fmla="*/ 3179320 h 6858000"/>
              <a:gd name="connsiteX459" fmla="*/ 6522014 w 6517785"/>
              <a:gd name="connsiteY459" fmla="*/ 3217818 h 6858000"/>
              <a:gd name="connsiteX460" fmla="*/ 6436065 w 6517785"/>
              <a:gd name="connsiteY460" fmla="*/ 3229009 h 6858000"/>
              <a:gd name="connsiteX461" fmla="*/ 6450838 w 6517785"/>
              <a:gd name="connsiteY461" fmla="*/ 3288994 h 6858000"/>
              <a:gd name="connsiteX462" fmla="*/ 6517538 w 6517785"/>
              <a:gd name="connsiteY462" fmla="*/ 3278251 h 6858000"/>
              <a:gd name="connsiteX463" fmla="*/ 6506794 w 6517785"/>
              <a:gd name="connsiteY463" fmla="*/ 3401354 h 6858000"/>
              <a:gd name="connsiteX464" fmla="*/ 6513956 w 6517785"/>
              <a:gd name="connsiteY464" fmla="*/ 3438957 h 6858000"/>
              <a:gd name="connsiteX465" fmla="*/ 6476802 w 6517785"/>
              <a:gd name="connsiteY465" fmla="*/ 3513714 h 6858000"/>
              <a:gd name="connsiteX466" fmla="*/ 6437408 w 6517785"/>
              <a:gd name="connsiteY466" fmla="*/ 3581310 h 6858000"/>
              <a:gd name="connsiteX467" fmla="*/ 6471877 w 6517785"/>
              <a:gd name="connsiteY467" fmla="*/ 3595635 h 6858000"/>
              <a:gd name="connsiteX468" fmla="*/ 6504556 w 6517785"/>
              <a:gd name="connsiteY468" fmla="*/ 3594739 h 6858000"/>
              <a:gd name="connsiteX469" fmla="*/ 6510375 w 6517785"/>
              <a:gd name="connsiteY469" fmla="*/ 3619808 h 6858000"/>
              <a:gd name="connsiteX470" fmla="*/ 6476353 w 6517785"/>
              <a:gd name="connsiteY470" fmla="*/ 3635923 h 6858000"/>
              <a:gd name="connsiteX471" fmla="*/ 6444123 w 6517785"/>
              <a:gd name="connsiteY471" fmla="*/ 3634580 h 6858000"/>
              <a:gd name="connsiteX472" fmla="*/ 6448152 w 6517785"/>
              <a:gd name="connsiteY472" fmla="*/ 3740673 h 6858000"/>
              <a:gd name="connsiteX473" fmla="*/ 6455762 w 6517785"/>
              <a:gd name="connsiteY473" fmla="*/ 3719633 h 6858000"/>
              <a:gd name="connsiteX474" fmla="*/ 6475011 w 6517785"/>
              <a:gd name="connsiteY474" fmla="*/ 3715605 h 6858000"/>
              <a:gd name="connsiteX475" fmla="*/ 6492469 w 6517785"/>
              <a:gd name="connsiteY475" fmla="*/ 3733063 h 6858000"/>
              <a:gd name="connsiteX476" fmla="*/ 6482173 w 6517785"/>
              <a:gd name="connsiteY476" fmla="*/ 3749626 h 6858000"/>
              <a:gd name="connsiteX477" fmla="*/ 6441437 w 6517785"/>
              <a:gd name="connsiteY477" fmla="*/ 3763951 h 6858000"/>
              <a:gd name="connsiteX478" fmla="*/ 6408311 w 6517785"/>
              <a:gd name="connsiteY478" fmla="*/ 3854376 h 6858000"/>
              <a:gd name="connsiteX479" fmla="*/ 6444123 w 6517785"/>
              <a:gd name="connsiteY479" fmla="*/ 3885712 h 6858000"/>
              <a:gd name="connsiteX480" fmla="*/ 6478144 w 6517785"/>
              <a:gd name="connsiteY480" fmla="*/ 3917495 h 6858000"/>
              <a:gd name="connsiteX481" fmla="*/ 6425322 w 6517785"/>
              <a:gd name="connsiteY481" fmla="*/ 3950621 h 6858000"/>
              <a:gd name="connsiteX482" fmla="*/ 6410102 w 6517785"/>
              <a:gd name="connsiteY482" fmla="*/ 3938982 h 6858000"/>
              <a:gd name="connsiteX483" fmla="*/ 6379214 w 6517785"/>
              <a:gd name="connsiteY483" fmla="*/ 4059848 h 6858000"/>
              <a:gd name="connsiteX484" fmla="*/ 6399805 w 6517785"/>
              <a:gd name="connsiteY484" fmla="*/ 4082230 h 6858000"/>
              <a:gd name="connsiteX485" fmla="*/ 6415921 w 6517785"/>
              <a:gd name="connsiteY485" fmla="*/ 4119385 h 6858000"/>
              <a:gd name="connsiteX486" fmla="*/ 6402491 w 6517785"/>
              <a:gd name="connsiteY486" fmla="*/ 4164150 h 6858000"/>
              <a:gd name="connsiteX487" fmla="*/ 6387272 w 6517785"/>
              <a:gd name="connsiteY487" fmla="*/ 4188323 h 6858000"/>
              <a:gd name="connsiteX488" fmla="*/ 6387272 w 6517785"/>
              <a:gd name="connsiteY488" fmla="*/ 4120280 h 6858000"/>
              <a:gd name="connsiteX489" fmla="*/ 6363098 w 6517785"/>
              <a:gd name="connsiteY489" fmla="*/ 4255023 h 6858000"/>
              <a:gd name="connsiteX490" fmla="*/ 6327734 w 6517785"/>
              <a:gd name="connsiteY490" fmla="*/ 4282778 h 6858000"/>
              <a:gd name="connsiteX491" fmla="*/ 6368022 w 6517785"/>
              <a:gd name="connsiteY491" fmla="*/ 4306055 h 6858000"/>
              <a:gd name="connsiteX492" fmla="*/ 6341611 w 6517785"/>
              <a:gd name="connsiteY492" fmla="*/ 4322171 h 6858000"/>
              <a:gd name="connsiteX493" fmla="*/ 6368917 w 6517785"/>
              <a:gd name="connsiteY493" fmla="*/ 4367383 h 6858000"/>
              <a:gd name="connsiteX494" fmla="*/ 6337582 w 6517785"/>
              <a:gd name="connsiteY494" fmla="*/ 4409463 h 6858000"/>
              <a:gd name="connsiteX495" fmla="*/ 6278940 w 6517785"/>
              <a:gd name="connsiteY495" fmla="*/ 4418416 h 6858000"/>
              <a:gd name="connsiteX496" fmla="*/ 6336687 w 6517785"/>
              <a:gd name="connsiteY496" fmla="*/ 4454228 h 6858000"/>
              <a:gd name="connsiteX497" fmla="*/ 6286550 w 6517785"/>
              <a:gd name="connsiteY497" fmla="*/ 4496754 h 6858000"/>
              <a:gd name="connsiteX498" fmla="*/ 6275359 w 6517785"/>
              <a:gd name="connsiteY498" fmla="*/ 4545548 h 6858000"/>
              <a:gd name="connsiteX499" fmla="*/ 6292369 w 6517785"/>
              <a:gd name="connsiteY499" fmla="*/ 4562559 h 6858000"/>
              <a:gd name="connsiteX500" fmla="*/ 6253424 w 6517785"/>
              <a:gd name="connsiteY500" fmla="*/ 4610010 h 6858000"/>
              <a:gd name="connsiteX501" fmla="*/ 6207763 w 6517785"/>
              <a:gd name="connsiteY501" fmla="*/ 4606876 h 6858000"/>
              <a:gd name="connsiteX502" fmla="*/ 6203287 w 6517785"/>
              <a:gd name="connsiteY502" fmla="*/ 4624782 h 6858000"/>
              <a:gd name="connsiteX503" fmla="*/ 6239547 w 6517785"/>
              <a:gd name="connsiteY503" fmla="*/ 4635974 h 6858000"/>
              <a:gd name="connsiteX504" fmla="*/ 6243575 w 6517785"/>
              <a:gd name="connsiteY504" fmla="*/ 4661937 h 6858000"/>
              <a:gd name="connsiteX505" fmla="*/ 6227908 w 6517785"/>
              <a:gd name="connsiteY505" fmla="*/ 4738485 h 6858000"/>
              <a:gd name="connsiteX506" fmla="*/ 6197468 w 6517785"/>
              <a:gd name="connsiteY506" fmla="*/ 4790413 h 6858000"/>
              <a:gd name="connsiteX507" fmla="*/ 6154493 w 6517785"/>
              <a:gd name="connsiteY507" fmla="*/ 4879495 h 6858000"/>
              <a:gd name="connsiteX508" fmla="*/ 6119577 w 6517785"/>
              <a:gd name="connsiteY508" fmla="*/ 4927841 h 6858000"/>
              <a:gd name="connsiteX509" fmla="*/ 6045267 w 6517785"/>
              <a:gd name="connsiteY509" fmla="*/ 5035277 h 6858000"/>
              <a:gd name="connsiteX510" fmla="*/ 6023332 w 6517785"/>
              <a:gd name="connsiteY510" fmla="*/ 5047364 h 6858000"/>
              <a:gd name="connsiteX511" fmla="*/ 6001397 w 6517785"/>
              <a:gd name="connsiteY511" fmla="*/ 5086310 h 6858000"/>
              <a:gd name="connsiteX512" fmla="*/ 5992444 w 6517785"/>
              <a:gd name="connsiteY512" fmla="*/ 5114959 h 6858000"/>
              <a:gd name="connsiteX513" fmla="*/ 5964242 w 6517785"/>
              <a:gd name="connsiteY513" fmla="*/ 5113616 h 6858000"/>
              <a:gd name="connsiteX514" fmla="*/ 5917686 w 6517785"/>
              <a:gd name="connsiteY514" fmla="*/ 5115854 h 6858000"/>
              <a:gd name="connsiteX515" fmla="*/ 5923954 w 6517785"/>
              <a:gd name="connsiteY515" fmla="*/ 5193746 h 6858000"/>
              <a:gd name="connsiteX516" fmla="*/ 5910972 w 6517785"/>
              <a:gd name="connsiteY516" fmla="*/ 5214785 h 6858000"/>
              <a:gd name="connsiteX517" fmla="*/ 5840690 w 6517785"/>
              <a:gd name="connsiteY517" fmla="*/ 5319535 h 6858000"/>
              <a:gd name="connsiteX518" fmla="*/ 5805774 w 6517785"/>
              <a:gd name="connsiteY518" fmla="*/ 5333412 h 6858000"/>
              <a:gd name="connsiteX519" fmla="*/ 5789659 w 6517785"/>
              <a:gd name="connsiteY519" fmla="*/ 5388473 h 6858000"/>
              <a:gd name="connsiteX520" fmla="*/ 5771305 w 6517785"/>
              <a:gd name="connsiteY520" fmla="*/ 5386683 h 6858000"/>
              <a:gd name="connsiteX521" fmla="*/ 5767276 w 6517785"/>
              <a:gd name="connsiteY521" fmla="*/ 5338784 h 6858000"/>
              <a:gd name="connsiteX522" fmla="*/ 5752951 w 6517785"/>
              <a:gd name="connsiteY522" fmla="*/ 5387578 h 6858000"/>
              <a:gd name="connsiteX523" fmla="*/ 5741760 w 6517785"/>
              <a:gd name="connsiteY523" fmla="*/ 5433686 h 6858000"/>
              <a:gd name="connsiteX524" fmla="*/ 5685356 w 6517785"/>
              <a:gd name="connsiteY524" fmla="*/ 5418018 h 6858000"/>
              <a:gd name="connsiteX525" fmla="*/ 5672374 w 6517785"/>
              <a:gd name="connsiteY525" fmla="*/ 5480689 h 6858000"/>
              <a:gd name="connsiteX526" fmla="*/ 5642829 w 6517785"/>
              <a:gd name="connsiteY526" fmla="*/ 5550970 h 6858000"/>
              <a:gd name="connsiteX527" fmla="*/ 5592693 w 6517785"/>
              <a:gd name="connsiteY527" fmla="*/ 5518740 h 6858000"/>
              <a:gd name="connsiteX528" fmla="*/ 5547928 w 6517785"/>
              <a:gd name="connsiteY528" fmla="*/ 5591707 h 6858000"/>
              <a:gd name="connsiteX529" fmla="*/ 5542108 w 6517785"/>
              <a:gd name="connsiteY529" fmla="*/ 5626176 h 6858000"/>
              <a:gd name="connsiteX530" fmla="*/ 5500029 w 6517785"/>
              <a:gd name="connsiteY530" fmla="*/ 5659749 h 6858000"/>
              <a:gd name="connsiteX531" fmla="*/ 5458845 w 6517785"/>
              <a:gd name="connsiteY531" fmla="*/ 5652140 h 6858000"/>
              <a:gd name="connsiteX532" fmla="*/ 5404680 w 6517785"/>
              <a:gd name="connsiteY532" fmla="*/ 5700038 h 6858000"/>
              <a:gd name="connsiteX533" fmla="*/ 5416318 w 6517785"/>
              <a:gd name="connsiteY533" fmla="*/ 5718391 h 6858000"/>
              <a:gd name="connsiteX534" fmla="*/ 5441387 w 6517785"/>
              <a:gd name="connsiteY534" fmla="*/ 5720630 h 6858000"/>
              <a:gd name="connsiteX535" fmla="*/ 5458845 w 6517785"/>
              <a:gd name="connsiteY535" fmla="*/ 5744355 h 6858000"/>
              <a:gd name="connsiteX536" fmla="*/ 5397069 w 6517785"/>
              <a:gd name="connsiteY536" fmla="*/ 5781510 h 6858000"/>
              <a:gd name="connsiteX537" fmla="*/ 5354542 w 6517785"/>
              <a:gd name="connsiteY537" fmla="*/ 5767185 h 6858000"/>
              <a:gd name="connsiteX538" fmla="*/ 5330369 w 6517785"/>
              <a:gd name="connsiteY538" fmla="*/ 5795835 h 6858000"/>
              <a:gd name="connsiteX539" fmla="*/ 5275756 w 6517785"/>
              <a:gd name="connsiteY539" fmla="*/ 5880889 h 6858000"/>
              <a:gd name="connsiteX540" fmla="*/ 5250688 w 6517785"/>
              <a:gd name="connsiteY540" fmla="*/ 5858059 h 6858000"/>
              <a:gd name="connsiteX541" fmla="*/ 5164739 w 6517785"/>
              <a:gd name="connsiteY541" fmla="*/ 5910433 h 6858000"/>
              <a:gd name="connsiteX542" fmla="*/ 5204580 w 6517785"/>
              <a:gd name="connsiteY542" fmla="*/ 5922968 h 6858000"/>
              <a:gd name="connsiteX543" fmla="*/ 5162500 w 6517785"/>
              <a:gd name="connsiteY543" fmla="*/ 5939531 h 6858000"/>
              <a:gd name="connsiteX544" fmla="*/ 5106097 w 6517785"/>
              <a:gd name="connsiteY544" fmla="*/ 5976238 h 6858000"/>
              <a:gd name="connsiteX545" fmla="*/ 5072523 w 6517785"/>
              <a:gd name="connsiteY545" fmla="*/ 6012945 h 6858000"/>
              <a:gd name="connsiteX546" fmla="*/ 5036263 w 6517785"/>
              <a:gd name="connsiteY546" fmla="*/ 6043833 h 6858000"/>
              <a:gd name="connsiteX547" fmla="*/ 4979412 w 6517785"/>
              <a:gd name="connsiteY547" fmla="*/ 6101580 h 6858000"/>
              <a:gd name="connsiteX548" fmla="*/ 4931961 w 6517785"/>
              <a:gd name="connsiteY548" fmla="*/ 6134706 h 6858000"/>
              <a:gd name="connsiteX549" fmla="*/ 4906445 w 6517785"/>
              <a:gd name="connsiteY549" fmla="*/ 6141868 h 6858000"/>
              <a:gd name="connsiteX550" fmla="*/ 4865261 w 6517785"/>
              <a:gd name="connsiteY550" fmla="*/ 6162908 h 6858000"/>
              <a:gd name="connsiteX551" fmla="*/ 4729175 w 6517785"/>
              <a:gd name="connsiteY551" fmla="*/ 6265420 h 6858000"/>
              <a:gd name="connsiteX552" fmla="*/ 4622634 w 6517785"/>
              <a:gd name="connsiteY552" fmla="*/ 6297203 h 6858000"/>
              <a:gd name="connsiteX553" fmla="*/ 4612786 w 6517785"/>
              <a:gd name="connsiteY553" fmla="*/ 6301232 h 6858000"/>
              <a:gd name="connsiteX554" fmla="*/ 4530866 w 6517785"/>
              <a:gd name="connsiteY554" fmla="*/ 6332568 h 6858000"/>
              <a:gd name="connsiteX555" fmla="*/ 4478044 w 6517785"/>
              <a:gd name="connsiteY555" fmla="*/ 6356740 h 6858000"/>
              <a:gd name="connsiteX556" fmla="*/ 4331662 w 6517785"/>
              <a:gd name="connsiteY556" fmla="*/ 6414040 h 6858000"/>
              <a:gd name="connsiteX557" fmla="*/ 4312413 w 6517785"/>
              <a:gd name="connsiteY557" fmla="*/ 6424336 h 6858000"/>
              <a:gd name="connsiteX558" fmla="*/ 4144992 w 6517785"/>
              <a:gd name="connsiteY558" fmla="*/ 6476711 h 6858000"/>
              <a:gd name="connsiteX559" fmla="*/ 4130219 w 6517785"/>
              <a:gd name="connsiteY559" fmla="*/ 6478502 h 6858000"/>
              <a:gd name="connsiteX560" fmla="*/ 4018307 w 6517785"/>
              <a:gd name="connsiteY560" fmla="*/ 6534905 h 6858000"/>
              <a:gd name="connsiteX561" fmla="*/ 4135591 w 6517785"/>
              <a:gd name="connsiteY561" fmla="*/ 6542963 h 6858000"/>
              <a:gd name="connsiteX562" fmla="*/ 4164241 w 6517785"/>
              <a:gd name="connsiteY562" fmla="*/ 6542515 h 6858000"/>
              <a:gd name="connsiteX563" fmla="*/ 4296298 w 6517785"/>
              <a:gd name="connsiteY563" fmla="*/ 6517447 h 6858000"/>
              <a:gd name="connsiteX564" fmla="*/ 4411791 w 6517785"/>
              <a:gd name="connsiteY564" fmla="*/ 6493274 h 6858000"/>
              <a:gd name="connsiteX565" fmla="*/ 4417163 w 6517785"/>
              <a:gd name="connsiteY565" fmla="*/ 6505808 h 6858000"/>
              <a:gd name="connsiteX566" fmla="*/ 4461928 w 6517785"/>
              <a:gd name="connsiteY566" fmla="*/ 6452090 h 6858000"/>
              <a:gd name="connsiteX567" fmla="*/ 4512065 w 6517785"/>
              <a:gd name="connsiteY567" fmla="*/ 6434632 h 6858000"/>
              <a:gd name="connsiteX568" fmla="*/ 4602043 w 6517785"/>
              <a:gd name="connsiteY568" fmla="*/ 6418964 h 6858000"/>
              <a:gd name="connsiteX569" fmla="*/ 4653970 w 6517785"/>
              <a:gd name="connsiteY569" fmla="*/ 6406430 h 6858000"/>
              <a:gd name="connsiteX570" fmla="*/ 4653075 w 6517785"/>
              <a:gd name="connsiteY570" fmla="*/ 6391657 h 6858000"/>
              <a:gd name="connsiteX571" fmla="*/ 4708584 w 6517785"/>
              <a:gd name="connsiteY571" fmla="*/ 6356740 h 6858000"/>
              <a:gd name="connsiteX572" fmla="*/ 4726937 w 6517785"/>
              <a:gd name="connsiteY572" fmla="*/ 6347340 h 6858000"/>
              <a:gd name="connsiteX573" fmla="*/ 4802590 w 6517785"/>
              <a:gd name="connsiteY573" fmla="*/ 6325853 h 6858000"/>
              <a:gd name="connsiteX574" fmla="*/ 4881376 w 6517785"/>
              <a:gd name="connsiteY574" fmla="*/ 6300784 h 6858000"/>
              <a:gd name="connsiteX575" fmla="*/ 4932856 w 6517785"/>
              <a:gd name="connsiteY575" fmla="*/ 6273030 h 6858000"/>
              <a:gd name="connsiteX576" fmla="*/ 5005375 w 6517785"/>
              <a:gd name="connsiteY576" fmla="*/ 6240799 h 6858000"/>
              <a:gd name="connsiteX577" fmla="*/ 5053274 w 6517785"/>
              <a:gd name="connsiteY577" fmla="*/ 6218417 h 6858000"/>
              <a:gd name="connsiteX578" fmla="*/ 5131613 w 6517785"/>
              <a:gd name="connsiteY578" fmla="*/ 6162908 h 6858000"/>
              <a:gd name="connsiteX579" fmla="*/ 5248450 w 6517785"/>
              <a:gd name="connsiteY579" fmla="*/ 6086808 h 6858000"/>
              <a:gd name="connsiteX580" fmla="*/ 5331712 w 6517785"/>
              <a:gd name="connsiteY580" fmla="*/ 6027270 h 6858000"/>
              <a:gd name="connsiteX581" fmla="*/ 5441387 w 6517785"/>
              <a:gd name="connsiteY581" fmla="*/ 5902375 h 6858000"/>
              <a:gd name="connsiteX582" fmla="*/ 5486152 w 6517785"/>
              <a:gd name="connsiteY582" fmla="*/ 5888946 h 6858000"/>
              <a:gd name="connsiteX583" fmla="*/ 5534946 w 6517785"/>
              <a:gd name="connsiteY583" fmla="*/ 5855820 h 6858000"/>
              <a:gd name="connsiteX584" fmla="*/ 5546584 w 6517785"/>
              <a:gd name="connsiteY584" fmla="*/ 5838809 h 6858000"/>
              <a:gd name="connsiteX585" fmla="*/ 5628952 w 6517785"/>
              <a:gd name="connsiteY585" fmla="*/ 5752413 h 6858000"/>
              <a:gd name="connsiteX586" fmla="*/ 5723854 w 6517785"/>
              <a:gd name="connsiteY586" fmla="*/ 5788225 h 6858000"/>
              <a:gd name="connsiteX587" fmla="*/ 5721168 w 6517785"/>
              <a:gd name="connsiteY587" fmla="*/ 5801654 h 6858000"/>
              <a:gd name="connsiteX588" fmla="*/ 5598959 w 6517785"/>
              <a:gd name="connsiteY588" fmla="*/ 5836124 h 6858000"/>
              <a:gd name="connsiteX589" fmla="*/ 5599855 w 6517785"/>
              <a:gd name="connsiteY589" fmla="*/ 5844629 h 6858000"/>
              <a:gd name="connsiteX590" fmla="*/ 5660735 w 6517785"/>
              <a:gd name="connsiteY590" fmla="*/ 5871488 h 6858000"/>
              <a:gd name="connsiteX591" fmla="*/ 5530917 w 6517785"/>
              <a:gd name="connsiteY591" fmla="*/ 5962808 h 6858000"/>
              <a:gd name="connsiteX592" fmla="*/ 5443625 w 6517785"/>
              <a:gd name="connsiteY592" fmla="*/ 5973104 h 6858000"/>
              <a:gd name="connsiteX593" fmla="*/ 5476304 w 6517785"/>
              <a:gd name="connsiteY593" fmla="*/ 6012945 h 6858000"/>
              <a:gd name="connsiteX594" fmla="*/ 5443177 w 6517785"/>
              <a:gd name="connsiteY594" fmla="*/ 6036671 h 6858000"/>
              <a:gd name="connsiteX595" fmla="*/ 5376925 w 6517785"/>
              <a:gd name="connsiteY595" fmla="*/ 6048757 h 6858000"/>
              <a:gd name="connsiteX596" fmla="*/ 5331265 w 6517785"/>
              <a:gd name="connsiteY596" fmla="*/ 6089046 h 6858000"/>
              <a:gd name="connsiteX597" fmla="*/ 5305301 w 6517785"/>
              <a:gd name="connsiteY597" fmla="*/ 6126201 h 6858000"/>
              <a:gd name="connsiteX598" fmla="*/ 5296348 w 6517785"/>
              <a:gd name="connsiteY598" fmla="*/ 6130230 h 6858000"/>
              <a:gd name="connsiteX599" fmla="*/ 5221591 w 6517785"/>
              <a:gd name="connsiteY599" fmla="*/ 6173204 h 6858000"/>
              <a:gd name="connsiteX600" fmla="*/ 5197417 w 6517785"/>
              <a:gd name="connsiteY600" fmla="*/ 6238561 h 6858000"/>
              <a:gd name="connsiteX601" fmla="*/ 5136985 w 6517785"/>
              <a:gd name="connsiteY601" fmla="*/ 6243038 h 6858000"/>
              <a:gd name="connsiteX602" fmla="*/ 5146833 w 6517785"/>
              <a:gd name="connsiteY602" fmla="*/ 6213492 h 6858000"/>
              <a:gd name="connsiteX603" fmla="*/ 5124450 w 6517785"/>
              <a:gd name="connsiteY603" fmla="*/ 6220207 h 6858000"/>
              <a:gd name="connsiteX604" fmla="*/ 5061332 w 6517785"/>
              <a:gd name="connsiteY604" fmla="*/ 6299441 h 6858000"/>
              <a:gd name="connsiteX605" fmla="*/ 4965087 w 6517785"/>
              <a:gd name="connsiteY605" fmla="*/ 6367484 h 6858000"/>
              <a:gd name="connsiteX606" fmla="*/ 4945390 w 6517785"/>
              <a:gd name="connsiteY606" fmla="*/ 6380466 h 6858000"/>
              <a:gd name="connsiteX607" fmla="*/ 4947628 w 6517785"/>
              <a:gd name="connsiteY607" fmla="*/ 6389419 h 6858000"/>
              <a:gd name="connsiteX608" fmla="*/ 5003585 w 6517785"/>
              <a:gd name="connsiteY608" fmla="*/ 6381809 h 6858000"/>
              <a:gd name="connsiteX609" fmla="*/ 4928380 w 6517785"/>
              <a:gd name="connsiteY609" fmla="*/ 6401953 h 6858000"/>
              <a:gd name="connsiteX610" fmla="*/ 4886748 w 6517785"/>
              <a:gd name="connsiteY610" fmla="*/ 6402401 h 6858000"/>
              <a:gd name="connsiteX611" fmla="*/ 4902416 w 6517785"/>
              <a:gd name="connsiteY611" fmla="*/ 6417173 h 6858000"/>
              <a:gd name="connsiteX612" fmla="*/ 4900178 w 6517785"/>
              <a:gd name="connsiteY612" fmla="*/ 6453433 h 6858000"/>
              <a:gd name="connsiteX613" fmla="*/ 4828554 w 6517785"/>
              <a:gd name="connsiteY613" fmla="*/ 6493722 h 6858000"/>
              <a:gd name="connsiteX614" fmla="*/ 4725594 w 6517785"/>
              <a:gd name="connsiteY614" fmla="*/ 6560421 h 6858000"/>
              <a:gd name="connsiteX615" fmla="*/ 4662028 w 6517785"/>
              <a:gd name="connsiteY615" fmla="*/ 6572956 h 6858000"/>
              <a:gd name="connsiteX616" fmla="*/ 4596671 w 6517785"/>
              <a:gd name="connsiteY616" fmla="*/ 6589071 h 6858000"/>
              <a:gd name="connsiteX617" fmla="*/ 4528628 w 6517785"/>
              <a:gd name="connsiteY617" fmla="*/ 6621750 h 6858000"/>
              <a:gd name="connsiteX618" fmla="*/ 4520123 w 6517785"/>
              <a:gd name="connsiteY618" fmla="*/ 6628464 h 6858000"/>
              <a:gd name="connsiteX619" fmla="*/ 4393438 w 6517785"/>
              <a:gd name="connsiteY619" fmla="*/ 6656666 h 6858000"/>
              <a:gd name="connsiteX620" fmla="*/ 4327633 w 6517785"/>
              <a:gd name="connsiteY620" fmla="*/ 6688897 h 6858000"/>
              <a:gd name="connsiteX621" fmla="*/ 4264067 w 6517785"/>
              <a:gd name="connsiteY621" fmla="*/ 6713070 h 6858000"/>
              <a:gd name="connsiteX622" fmla="*/ 4166031 w 6517785"/>
              <a:gd name="connsiteY622" fmla="*/ 6739929 h 6858000"/>
              <a:gd name="connsiteX623" fmla="*/ 4159764 w 6517785"/>
              <a:gd name="connsiteY623" fmla="*/ 6742168 h 6858000"/>
              <a:gd name="connsiteX624" fmla="*/ 4141858 w 6517785"/>
              <a:gd name="connsiteY624" fmla="*/ 6796781 h 6858000"/>
              <a:gd name="connsiteX625" fmla="*/ 4101570 w 6517785"/>
              <a:gd name="connsiteY625" fmla="*/ 6767236 h 6858000"/>
              <a:gd name="connsiteX626" fmla="*/ 4105598 w 6517785"/>
              <a:gd name="connsiteY626" fmla="*/ 6775741 h 6858000"/>
              <a:gd name="connsiteX627" fmla="*/ 4036213 w 6517785"/>
              <a:gd name="connsiteY627" fmla="*/ 6797676 h 6858000"/>
              <a:gd name="connsiteX628" fmla="*/ 3867449 w 6517785"/>
              <a:gd name="connsiteY628" fmla="*/ 6847813 h 6858000"/>
              <a:gd name="connsiteX629" fmla="*/ 3758670 w 6517785"/>
              <a:gd name="connsiteY629" fmla="*/ 6830802 h 6858000"/>
              <a:gd name="connsiteX630" fmla="*/ 3702266 w 6517785"/>
              <a:gd name="connsiteY630" fmla="*/ 6801705 h 6858000"/>
              <a:gd name="connsiteX631" fmla="*/ 3544245 w 6517785"/>
              <a:gd name="connsiteY631" fmla="*/ 6748882 h 6858000"/>
              <a:gd name="connsiteX632" fmla="*/ 3578715 w 6517785"/>
              <a:gd name="connsiteY632" fmla="*/ 6703669 h 6858000"/>
              <a:gd name="connsiteX633" fmla="*/ 3521415 w 6517785"/>
              <a:gd name="connsiteY633" fmla="*/ 6675020 h 6858000"/>
              <a:gd name="connsiteX634" fmla="*/ 3456506 w 6517785"/>
              <a:gd name="connsiteY634" fmla="*/ 6709041 h 6858000"/>
              <a:gd name="connsiteX635" fmla="*/ 3482470 w 6517785"/>
              <a:gd name="connsiteY635" fmla="*/ 6733215 h 6858000"/>
              <a:gd name="connsiteX636" fmla="*/ 3532606 w 6517785"/>
              <a:gd name="connsiteY636" fmla="*/ 6746196 h 6858000"/>
              <a:gd name="connsiteX637" fmla="*/ 3324002 w 6517785"/>
              <a:gd name="connsiteY637" fmla="*/ 6715309 h 6858000"/>
              <a:gd name="connsiteX638" fmla="*/ 3312810 w 6517785"/>
              <a:gd name="connsiteY638" fmla="*/ 6774398 h 6858000"/>
              <a:gd name="connsiteX639" fmla="*/ 3315049 w 6517785"/>
              <a:gd name="connsiteY639" fmla="*/ 6717994 h 6858000"/>
              <a:gd name="connsiteX640" fmla="*/ 3259092 w 6517785"/>
              <a:gd name="connsiteY640" fmla="*/ 6705460 h 6858000"/>
              <a:gd name="connsiteX641" fmla="*/ 3221490 w 6517785"/>
              <a:gd name="connsiteY641" fmla="*/ 6709489 h 6858000"/>
              <a:gd name="connsiteX642" fmla="*/ 3235814 w 6517785"/>
              <a:gd name="connsiteY642" fmla="*/ 6754701 h 6858000"/>
              <a:gd name="connsiteX643" fmla="*/ 3171353 w 6517785"/>
              <a:gd name="connsiteY643" fmla="*/ 6754701 h 6858000"/>
              <a:gd name="connsiteX644" fmla="*/ 3022733 w 6517785"/>
              <a:gd name="connsiteY644" fmla="*/ 6744406 h 6858000"/>
              <a:gd name="connsiteX645" fmla="*/ 2848597 w 6517785"/>
              <a:gd name="connsiteY645" fmla="*/ 6730976 h 6858000"/>
              <a:gd name="connsiteX646" fmla="*/ 2724598 w 6517785"/>
              <a:gd name="connsiteY646" fmla="*/ 6692478 h 6858000"/>
              <a:gd name="connsiteX647" fmla="*/ 2725941 w 6517785"/>
              <a:gd name="connsiteY647" fmla="*/ 6677706 h 6858000"/>
              <a:gd name="connsiteX648" fmla="*/ 2685653 w 6517785"/>
              <a:gd name="connsiteY648" fmla="*/ 6643236 h 6858000"/>
              <a:gd name="connsiteX649" fmla="*/ 2562101 w 6517785"/>
              <a:gd name="connsiteY649" fmla="*/ 6657562 h 6858000"/>
              <a:gd name="connsiteX650" fmla="*/ 2320818 w 6517785"/>
              <a:gd name="connsiteY650" fmla="*/ 6578775 h 6858000"/>
              <a:gd name="connsiteX651" fmla="*/ 2315893 w 6517785"/>
              <a:gd name="connsiteY651" fmla="*/ 6567136 h 6858000"/>
              <a:gd name="connsiteX652" fmla="*/ 2351258 w 6517785"/>
              <a:gd name="connsiteY652" fmla="*/ 6552811 h 6858000"/>
              <a:gd name="connsiteX653" fmla="*/ 2365135 w 6517785"/>
              <a:gd name="connsiteY653" fmla="*/ 6497303 h 6858000"/>
              <a:gd name="connsiteX654" fmla="*/ 2296197 w 6517785"/>
              <a:gd name="connsiteY654" fmla="*/ 6512970 h 6858000"/>
              <a:gd name="connsiteX655" fmla="*/ 2219201 w 6517785"/>
              <a:gd name="connsiteY655" fmla="*/ 6503570 h 6858000"/>
              <a:gd name="connsiteX656" fmla="*/ 2179808 w 6517785"/>
              <a:gd name="connsiteY656" fmla="*/ 6460596 h 6858000"/>
              <a:gd name="connsiteX657" fmla="*/ 2219649 w 6517785"/>
              <a:gd name="connsiteY657" fmla="*/ 6478949 h 6858000"/>
              <a:gd name="connsiteX658" fmla="*/ 2283663 w 6517785"/>
              <a:gd name="connsiteY658" fmla="*/ 6479397 h 6858000"/>
              <a:gd name="connsiteX659" fmla="*/ 2220096 w 6517785"/>
              <a:gd name="connsiteY659" fmla="*/ 6457462 h 6858000"/>
              <a:gd name="connsiteX660" fmla="*/ 2180703 w 6517785"/>
              <a:gd name="connsiteY660" fmla="*/ 6458805 h 6858000"/>
              <a:gd name="connsiteX661" fmla="*/ 663169 w 6517785"/>
              <a:gd name="connsiteY661" fmla="*/ 4888000 h 6858000"/>
              <a:gd name="connsiteX662" fmla="*/ 638548 w 6517785"/>
              <a:gd name="connsiteY662" fmla="*/ 4838759 h 6858000"/>
              <a:gd name="connsiteX663" fmla="*/ 597812 w 6517785"/>
              <a:gd name="connsiteY663" fmla="*/ 4738485 h 6858000"/>
              <a:gd name="connsiteX664" fmla="*/ 598708 w 6517785"/>
              <a:gd name="connsiteY664" fmla="*/ 4722370 h 6858000"/>
              <a:gd name="connsiteX665" fmla="*/ 573192 w 6517785"/>
              <a:gd name="connsiteY665" fmla="*/ 4692825 h 6858000"/>
              <a:gd name="connsiteX666" fmla="*/ 556629 w 6517785"/>
              <a:gd name="connsiteY666" fmla="*/ 4700435 h 6858000"/>
              <a:gd name="connsiteX667" fmla="*/ 560657 w 6517785"/>
              <a:gd name="connsiteY667" fmla="*/ 4736695 h 6858000"/>
              <a:gd name="connsiteX668" fmla="*/ 583488 w 6517785"/>
              <a:gd name="connsiteY668" fmla="*/ 4798918 h 6858000"/>
              <a:gd name="connsiteX669" fmla="*/ 608108 w 6517785"/>
              <a:gd name="connsiteY669" fmla="*/ 4848608 h 6858000"/>
              <a:gd name="connsiteX670" fmla="*/ 631834 w 6517785"/>
              <a:gd name="connsiteY670" fmla="*/ 4867409 h 6858000"/>
              <a:gd name="connsiteX671" fmla="*/ 664512 w 6517785"/>
              <a:gd name="connsiteY671" fmla="*/ 4886210 h 6858000"/>
              <a:gd name="connsiteX672" fmla="*/ 651083 w 6517785"/>
              <a:gd name="connsiteY672" fmla="*/ 4952910 h 6858000"/>
              <a:gd name="connsiteX673" fmla="*/ 661826 w 6517785"/>
              <a:gd name="connsiteY673" fmla="*/ 4950224 h 6858000"/>
              <a:gd name="connsiteX674" fmla="*/ 688238 w 6517785"/>
              <a:gd name="connsiteY674" fmla="*/ 4991407 h 6858000"/>
              <a:gd name="connsiteX675" fmla="*/ 716440 w 6517785"/>
              <a:gd name="connsiteY675" fmla="*/ 5087652 h 6858000"/>
              <a:gd name="connsiteX676" fmla="*/ 724945 w 6517785"/>
              <a:gd name="connsiteY676" fmla="*/ 5091681 h 6858000"/>
              <a:gd name="connsiteX677" fmla="*/ 783139 w 6517785"/>
              <a:gd name="connsiteY677" fmla="*/ 5155248 h 6858000"/>
              <a:gd name="connsiteX678" fmla="*/ 829247 w 6517785"/>
              <a:gd name="connsiteY678" fmla="*/ 5226424 h 6858000"/>
              <a:gd name="connsiteX679" fmla="*/ 905348 w 6517785"/>
              <a:gd name="connsiteY679" fmla="*/ 5327593 h 6858000"/>
              <a:gd name="connsiteX680" fmla="*/ 970257 w 6517785"/>
              <a:gd name="connsiteY680" fmla="*/ 5424733 h 6858000"/>
              <a:gd name="connsiteX681" fmla="*/ 987268 w 6517785"/>
              <a:gd name="connsiteY681" fmla="*/ 5443534 h 6858000"/>
              <a:gd name="connsiteX682" fmla="*/ 1062025 w 6517785"/>
              <a:gd name="connsiteY682" fmla="*/ 5542465 h 6858000"/>
              <a:gd name="connsiteX683" fmla="*/ 1087094 w 6517785"/>
              <a:gd name="connsiteY683" fmla="*/ 5561714 h 6858000"/>
              <a:gd name="connsiteX684" fmla="*/ 1113058 w 6517785"/>
              <a:gd name="connsiteY684" fmla="*/ 5625728 h 6858000"/>
              <a:gd name="connsiteX685" fmla="*/ 1064711 w 6517785"/>
              <a:gd name="connsiteY685" fmla="*/ 5653930 h 6858000"/>
              <a:gd name="connsiteX686" fmla="*/ 1052177 w 6517785"/>
              <a:gd name="connsiteY686" fmla="*/ 5657064 h 6858000"/>
              <a:gd name="connsiteX687" fmla="*/ 1107686 w 6517785"/>
              <a:gd name="connsiteY687" fmla="*/ 5662435 h 6858000"/>
              <a:gd name="connsiteX688" fmla="*/ 1137678 w 6517785"/>
              <a:gd name="connsiteY688" fmla="*/ 5648111 h 6858000"/>
              <a:gd name="connsiteX689" fmla="*/ 1167671 w 6517785"/>
              <a:gd name="connsiteY689" fmla="*/ 5687503 h 6858000"/>
              <a:gd name="connsiteX690" fmla="*/ 1209302 w 6517785"/>
              <a:gd name="connsiteY690" fmla="*/ 5695114 h 6858000"/>
              <a:gd name="connsiteX691" fmla="*/ 1302861 w 6517785"/>
              <a:gd name="connsiteY691" fmla="*/ 5773453 h 6858000"/>
              <a:gd name="connsiteX692" fmla="*/ 1386572 w 6517785"/>
              <a:gd name="connsiteY692" fmla="*/ 5867907 h 6858000"/>
              <a:gd name="connsiteX693" fmla="*/ 1396868 w 6517785"/>
              <a:gd name="connsiteY693" fmla="*/ 5878203 h 6858000"/>
              <a:gd name="connsiteX694" fmla="*/ 1524448 w 6517785"/>
              <a:gd name="connsiteY694" fmla="*/ 5984743 h 6858000"/>
              <a:gd name="connsiteX695" fmla="*/ 1531610 w 6517785"/>
              <a:gd name="connsiteY695" fmla="*/ 6029061 h 6858000"/>
              <a:gd name="connsiteX696" fmla="*/ 1583985 w 6517785"/>
              <a:gd name="connsiteY696" fmla="*/ 6070244 h 6858000"/>
              <a:gd name="connsiteX697" fmla="*/ 1682468 w 6517785"/>
              <a:gd name="connsiteY697" fmla="*/ 6093970 h 6858000"/>
              <a:gd name="connsiteX698" fmla="*/ 1695898 w 6517785"/>
              <a:gd name="connsiteY698" fmla="*/ 6106056 h 6858000"/>
              <a:gd name="connsiteX699" fmla="*/ 1807811 w 6517785"/>
              <a:gd name="connsiteY699" fmla="*/ 6197825 h 6858000"/>
              <a:gd name="connsiteX700" fmla="*/ 1859290 w 6517785"/>
              <a:gd name="connsiteY700" fmla="*/ 6211702 h 6858000"/>
              <a:gd name="connsiteX701" fmla="*/ 1887045 w 6517785"/>
              <a:gd name="connsiteY701" fmla="*/ 6241247 h 6858000"/>
              <a:gd name="connsiteX702" fmla="*/ 1914351 w 6517785"/>
              <a:gd name="connsiteY702" fmla="*/ 6291384 h 6858000"/>
              <a:gd name="connsiteX703" fmla="*/ 1990452 w 6517785"/>
              <a:gd name="connsiteY703" fmla="*/ 6265420 h 6858000"/>
              <a:gd name="connsiteX704" fmla="*/ 2028502 w 6517785"/>
              <a:gd name="connsiteY704" fmla="*/ 6309737 h 6858000"/>
              <a:gd name="connsiteX705" fmla="*/ 2141310 w 6517785"/>
              <a:gd name="connsiteY705" fmla="*/ 6354950 h 6858000"/>
              <a:gd name="connsiteX706" fmla="*/ 2237555 w 6517785"/>
              <a:gd name="connsiteY706" fmla="*/ 6405982 h 6858000"/>
              <a:gd name="connsiteX707" fmla="*/ 2257699 w 6517785"/>
              <a:gd name="connsiteY707" fmla="*/ 6388972 h 6858000"/>
              <a:gd name="connsiteX708" fmla="*/ 2357525 w 6517785"/>
              <a:gd name="connsiteY708" fmla="*/ 6410906 h 6858000"/>
              <a:gd name="connsiteX709" fmla="*/ 2537928 w 6517785"/>
              <a:gd name="connsiteY709" fmla="*/ 6478502 h 6858000"/>
              <a:gd name="connsiteX710" fmla="*/ 2489582 w 6517785"/>
              <a:gd name="connsiteY710" fmla="*/ 6508046 h 6858000"/>
              <a:gd name="connsiteX711" fmla="*/ 2560311 w 6517785"/>
              <a:gd name="connsiteY711" fmla="*/ 6520133 h 6858000"/>
              <a:gd name="connsiteX712" fmla="*/ 2597913 w 6517785"/>
              <a:gd name="connsiteY712" fmla="*/ 6504465 h 6858000"/>
              <a:gd name="connsiteX713" fmla="*/ 2575530 w 6517785"/>
              <a:gd name="connsiteY713" fmla="*/ 6487455 h 6858000"/>
              <a:gd name="connsiteX714" fmla="*/ 2649393 w 6517785"/>
              <a:gd name="connsiteY714" fmla="*/ 6495960 h 6858000"/>
              <a:gd name="connsiteX715" fmla="*/ 2700873 w 6517785"/>
              <a:gd name="connsiteY715" fmla="*/ 6495512 h 6858000"/>
              <a:gd name="connsiteX716" fmla="*/ 2755933 w 6517785"/>
              <a:gd name="connsiteY716" fmla="*/ 6504465 h 6858000"/>
              <a:gd name="connsiteX717" fmla="*/ 2708483 w 6517785"/>
              <a:gd name="connsiteY717" fmla="*/ 6520581 h 6858000"/>
              <a:gd name="connsiteX718" fmla="*/ 2726836 w 6517785"/>
              <a:gd name="connsiteY718" fmla="*/ 6538487 h 6858000"/>
              <a:gd name="connsiteX719" fmla="*/ 2704454 w 6517785"/>
              <a:gd name="connsiteY719" fmla="*/ 6562659 h 6858000"/>
              <a:gd name="connsiteX720" fmla="*/ 2832482 w 6517785"/>
              <a:gd name="connsiteY720" fmla="*/ 6580118 h 6858000"/>
              <a:gd name="connsiteX721" fmla="*/ 2821738 w 6517785"/>
              <a:gd name="connsiteY721" fmla="*/ 6557735 h 6858000"/>
              <a:gd name="connsiteX722" fmla="*/ 2835615 w 6517785"/>
              <a:gd name="connsiteY722" fmla="*/ 6508046 h 6858000"/>
              <a:gd name="connsiteX723" fmla="*/ 2898734 w 6517785"/>
              <a:gd name="connsiteY723" fmla="*/ 6524609 h 6858000"/>
              <a:gd name="connsiteX724" fmla="*/ 2951109 w 6517785"/>
              <a:gd name="connsiteY724" fmla="*/ 6510285 h 6858000"/>
              <a:gd name="connsiteX725" fmla="*/ 2924250 w 6517785"/>
              <a:gd name="connsiteY725" fmla="*/ 6478054 h 6858000"/>
              <a:gd name="connsiteX726" fmla="*/ 2883514 w 6517785"/>
              <a:gd name="connsiteY726" fmla="*/ 6472682 h 6858000"/>
              <a:gd name="connsiteX727" fmla="*/ 2849492 w 6517785"/>
              <a:gd name="connsiteY727" fmla="*/ 6437765 h 6858000"/>
              <a:gd name="connsiteX728" fmla="*/ 2768468 w 6517785"/>
              <a:gd name="connsiteY728" fmla="*/ 6450747 h 6858000"/>
              <a:gd name="connsiteX729" fmla="*/ 2779211 w 6517785"/>
              <a:gd name="connsiteY729" fmla="*/ 6481635 h 6858000"/>
              <a:gd name="connsiteX730" fmla="*/ 2692815 w 6517785"/>
              <a:gd name="connsiteY730" fmla="*/ 6457910 h 6858000"/>
              <a:gd name="connsiteX731" fmla="*/ 2619848 w 6517785"/>
              <a:gd name="connsiteY731" fmla="*/ 6408220 h 6858000"/>
              <a:gd name="connsiteX732" fmla="*/ 2549119 w 6517785"/>
              <a:gd name="connsiteY732" fmla="*/ 6393896 h 6858000"/>
              <a:gd name="connsiteX733" fmla="*/ 2493611 w 6517785"/>
              <a:gd name="connsiteY733" fmla="*/ 6388076 h 6858000"/>
              <a:gd name="connsiteX734" fmla="*/ 2412586 w 6517785"/>
              <a:gd name="connsiteY734" fmla="*/ 6365693 h 6858000"/>
              <a:gd name="connsiteX735" fmla="*/ 2370507 w 6517785"/>
              <a:gd name="connsiteY735" fmla="*/ 6328986 h 6858000"/>
              <a:gd name="connsiteX736" fmla="*/ 2288139 w 6517785"/>
              <a:gd name="connsiteY736" fmla="*/ 6302127 h 6858000"/>
              <a:gd name="connsiteX737" fmla="*/ 2255461 w 6517785"/>
              <a:gd name="connsiteY737" fmla="*/ 6292727 h 6858000"/>
              <a:gd name="connsiteX738" fmla="*/ 2207115 w 6517785"/>
              <a:gd name="connsiteY738" fmla="*/ 6276611 h 6858000"/>
              <a:gd name="connsiteX739" fmla="*/ 2155635 w 6517785"/>
              <a:gd name="connsiteY739" fmla="*/ 6251095 h 6858000"/>
              <a:gd name="connsiteX740" fmla="*/ 2135043 w 6517785"/>
              <a:gd name="connsiteY740" fmla="*/ 6246619 h 6858000"/>
              <a:gd name="connsiteX741" fmla="*/ 1993138 w 6517785"/>
              <a:gd name="connsiteY741" fmla="*/ 6178576 h 6858000"/>
              <a:gd name="connsiteX742" fmla="*/ 1880778 w 6517785"/>
              <a:gd name="connsiteY742" fmla="*/ 6124858 h 6858000"/>
              <a:gd name="connsiteX743" fmla="*/ 1676201 w 6517785"/>
              <a:gd name="connsiteY743" fmla="*/ 5982953 h 6858000"/>
              <a:gd name="connsiteX744" fmla="*/ 1639494 w 6517785"/>
              <a:gd name="connsiteY744" fmla="*/ 5951169 h 6858000"/>
              <a:gd name="connsiteX745" fmla="*/ 1654714 w 6517785"/>
              <a:gd name="connsiteY745" fmla="*/ 5907300 h 6858000"/>
              <a:gd name="connsiteX746" fmla="*/ 1583090 w 6517785"/>
              <a:gd name="connsiteY746" fmla="*/ 5888051 h 6858000"/>
              <a:gd name="connsiteX747" fmla="*/ 1546383 w 6517785"/>
              <a:gd name="connsiteY747" fmla="*/ 5884918 h 6858000"/>
              <a:gd name="connsiteX748" fmla="*/ 1556231 w 6517785"/>
              <a:gd name="connsiteY748" fmla="*/ 5844181 h 6858000"/>
              <a:gd name="connsiteX749" fmla="*/ 1458643 w 6517785"/>
              <a:gd name="connsiteY749" fmla="*/ 5826723 h 6858000"/>
              <a:gd name="connsiteX750" fmla="*/ 1326587 w 6517785"/>
              <a:gd name="connsiteY750" fmla="*/ 5714811 h 6858000"/>
              <a:gd name="connsiteX751" fmla="*/ 1324348 w 6517785"/>
              <a:gd name="connsiteY751" fmla="*/ 5712124 h 6858000"/>
              <a:gd name="connsiteX752" fmla="*/ 1279136 w 6517785"/>
              <a:gd name="connsiteY752" fmla="*/ 5673179 h 6858000"/>
              <a:gd name="connsiteX753" fmla="*/ 1228104 w 6517785"/>
              <a:gd name="connsiteY753" fmla="*/ 5632890 h 6858000"/>
              <a:gd name="connsiteX754" fmla="*/ 1200349 w 6517785"/>
              <a:gd name="connsiteY754" fmla="*/ 5593049 h 6858000"/>
              <a:gd name="connsiteX755" fmla="*/ 1238847 w 6517785"/>
              <a:gd name="connsiteY755" fmla="*/ 5567086 h 6858000"/>
              <a:gd name="connsiteX756" fmla="*/ 1184234 w 6517785"/>
              <a:gd name="connsiteY756" fmla="*/ 5546494 h 6858000"/>
              <a:gd name="connsiteX757" fmla="*/ 1095152 w 6517785"/>
              <a:gd name="connsiteY757" fmla="*/ 5482480 h 6858000"/>
              <a:gd name="connsiteX758" fmla="*/ 1101866 w 6517785"/>
              <a:gd name="connsiteY758" fmla="*/ 5429657 h 6858000"/>
              <a:gd name="connsiteX759" fmla="*/ 1035614 w 6517785"/>
              <a:gd name="connsiteY759" fmla="*/ 5392502 h 6858000"/>
              <a:gd name="connsiteX760" fmla="*/ 986373 w 6517785"/>
              <a:gd name="connsiteY760" fmla="*/ 5349976 h 6858000"/>
              <a:gd name="connsiteX761" fmla="*/ 919225 w 6517785"/>
              <a:gd name="connsiteY761" fmla="*/ 5249702 h 6858000"/>
              <a:gd name="connsiteX762" fmla="*/ 925045 w 6517785"/>
              <a:gd name="connsiteY762" fmla="*/ 5195536 h 6858000"/>
              <a:gd name="connsiteX763" fmla="*/ 887442 w 6517785"/>
              <a:gd name="connsiteY763" fmla="*/ 5119436 h 6858000"/>
              <a:gd name="connsiteX764" fmla="*/ 852525 w 6517785"/>
              <a:gd name="connsiteY764" fmla="*/ 5096605 h 6858000"/>
              <a:gd name="connsiteX765" fmla="*/ 805074 w 6517785"/>
              <a:gd name="connsiteY765" fmla="*/ 5051393 h 6858000"/>
              <a:gd name="connsiteX766" fmla="*/ 777320 w 6517785"/>
              <a:gd name="connsiteY766" fmla="*/ 4979769 h 6858000"/>
              <a:gd name="connsiteX767" fmla="*/ 720021 w 6517785"/>
              <a:gd name="connsiteY767" fmla="*/ 4975292 h 6858000"/>
              <a:gd name="connsiteX768" fmla="*/ 690924 w 6517785"/>
              <a:gd name="connsiteY768" fmla="*/ 4913517 h 6858000"/>
              <a:gd name="connsiteX769" fmla="*/ 663169 w 6517785"/>
              <a:gd name="connsiteY769" fmla="*/ 4888000 h 6858000"/>
              <a:gd name="connsiteX770" fmla="*/ 1988214 w 6517785"/>
              <a:gd name="connsiteY770" fmla="*/ 599960 h 6858000"/>
              <a:gd name="connsiteX771" fmla="*/ 1951506 w 6517785"/>
              <a:gd name="connsiteY771" fmla="*/ 613837 h 6858000"/>
              <a:gd name="connsiteX772" fmla="*/ 1877196 w 6517785"/>
              <a:gd name="connsiteY772" fmla="*/ 642486 h 6858000"/>
              <a:gd name="connsiteX773" fmla="*/ 1820792 w 6517785"/>
              <a:gd name="connsiteY773" fmla="*/ 668898 h 6858000"/>
              <a:gd name="connsiteX774" fmla="*/ 1756331 w 6517785"/>
              <a:gd name="connsiteY774" fmla="*/ 702024 h 6858000"/>
              <a:gd name="connsiteX775" fmla="*/ 1703956 w 6517785"/>
              <a:gd name="connsiteY775" fmla="*/ 757085 h 6858000"/>
              <a:gd name="connsiteX776" fmla="*/ 1677992 w 6517785"/>
              <a:gd name="connsiteY776" fmla="*/ 804088 h 6858000"/>
              <a:gd name="connsiteX777" fmla="*/ 1663667 w 6517785"/>
              <a:gd name="connsiteY777" fmla="*/ 830947 h 6858000"/>
              <a:gd name="connsiteX778" fmla="*/ 1691869 w 6517785"/>
              <a:gd name="connsiteY778" fmla="*/ 837214 h 6858000"/>
              <a:gd name="connsiteX779" fmla="*/ 1713804 w 6517785"/>
              <a:gd name="connsiteY779" fmla="*/ 839453 h 6858000"/>
              <a:gd name="connsiteX780" fmla="*/ 1761255 w 6517785"/>
              <a:gd name="connsiteY780" fmla="*/ 843929 h 6858000"/>
              <a:gd name="connsiteX781" fmla="*/ 1747378 w 6517785"/>
              <a:gd name="connsiteY781" fmla="*/ 901228 h 6858000"/>
              <a:gd name="connsiteX782" fmla="*/ 1734844 w 6517785"/>
              <a:gd name="connsiteY782" fmla="*/ 920477 h 6858000"/>
              <a:gd name="connsiteX783" fmla="*/ 1836013 w 6517785"/>
              <a:gd name="connsiteY783" fmla="*/ 857359 h 6858000"/>
              <a:gd name="connsiteX784" fmla="*/ 1776475 w 6517785"/>
              <a:gd name="connsiteY784" fmla="*/ 817070 h 6858000"/>
              <a:gd name="connsiteX785" fmla="*/ 1858395 w 6517785"/>
              <a:gd name="connsiteY785" fmla="*/ 773648 h 6858000"/>
              <a:gd name="connsiteX786" fmla="*/ 1898684 w 6517785"/>
              <a:gd name="connsiteY786" fmla="*/ 703815 h 6858000"/>
              <a:gd name="connsiteX787" fmla="*/ 1988214 w 6517785"/>
              <a:gd name="connsiteY787" fmla="*/ 599960 h 6858000"/>
              <a:gd name="connsiteX788" fmla="*/ 3409950 w 6517785"/>
              <a:gd name="connsiteY788" fmla="*/ 6642341 h 6858000"/>
              <a:gd name="connsiteX789" fmla="*/ 3340565 w 6517785"/>
              <a:gd name="connsiteY789" fmla="*/ 6614587 h 6858000"/>
              <a:gd name="connsiteX790" fmla="*/ 3272074 w 6517785"/>
              <a:gd name="connsiteY790" fmla="*/ 6598024 h 6858000"/>
              <a:gd name="connsiteX791" fmla="*/ 3252825 w 6517785"/>
              <a:gd name="connsiteY791" fmla="*/ 6589518 h 6858000"/>
              <a:gd name="connsiteX792" fmla="*/ 3141808 w 6517785"/>
              <a:gd name="connsiteY792" fmla="*/ 6570717 h 6858000"/>
              <a:gd name="connsiteX793" fmla="*/ 3064364 w 6517785"/>
              <a:gd name="connsiteY793" fmla="*/ 6600710 h 6858000"/>
              <a:gd name="connsiteX794" fmla="*/ 3002589 w 6517785"/>
              <a:gd name="connsiteY794" fmla="*/ 6620854 h 6858000"/>
              <a:gd name="connsiteX795" fmla="*/ 3053173 w 6517785"/>
              <a:gd name="connsiteY795" fmla="*/ 6637865 h 6858000"/>
              <a:gd name="connsiteX796" fmla="*/ 3108682 w 6517785"/>
              <a:gd name="connsiteY796" fmla="*/ 6628017 h 6858000"/>
              <a:gd name="connsiteX797" fmla="*/ 3115844 w 6517785"/>
              <a:gd name="connsiteY797" fmla="*/ 6628912 h 6858000"/>
              <a:gd name="connsiteX798" fmla="*/ 3218804 w 6517785"/>
              <a:gd name="connsiteY798" fmla="*/ 6628017 h 6858000"/>
              <a:gd name="connsiteX799" fmla="*/ 3258645 w 6517785"/>
              <a:gd name="connsiteY799" fmla="*/ 6636970 h 6858000"/>
              <a:gd name="connsiteX800" fmla="*/ 3310572 w 6517785"/>
              <a:gd name="connsiteY800" fmla="*/ 6661142 h 6858000"/>
              <a:gd name="connsiteX801" fmla="*/ 3359366 w 6517785"/>
              <a:gd name="connsiteY801" fmla="*/ 6670095 h 6858000"/>
              <a:gd name="connsiteX802" fmla="*/ 3358023 w 6517785"/>
              <a:gd name="connsiteY802" fmla="*/ 6678153 h 6858000"/>
              <a:gd name="connsiteX803" fmla="*/ 3409950 w 6517785"/>
              <a:gd name="connsiteY803" fmla="*/ 6642341 h 6858000"/>
              <a:gd name="connsiteX804" fmla="*/ 559762 w 6517785"/>
              <a:gd name="connsiteY804" fmla="*/ 4650298 h 6858000"/>
              <a:gd name="connsiteX805" fmla="*/ 502463 w 6517785"/>
              <a:gd name="connsiteY805" fmla="*/ 4562111 h 6858000"/>
              <a:gd name="connsiteX806" fmla="*/ 457698 w 6517785"/>
              <a:gd name="connsiteY806" fmla="*/ 4650298 h 6858000"/>
              <a:gd name="connsiteX807" fmla="*/ 559762 w 6517785"/>
              <a:gd name="connsiteY807" fmla="*/ 4650298 h 6858000"/>
              <a:gd name="connsiteX808" fmla="*/ 3968170 w 6517785"/>
              <a:gd name="connsiteY808" fmla="*/ 305406 h 6858000"/>
              <a:gd name="connsiteX809" fmla="*/ 4072473 w 6517785"/>
              <a:gd name="connsiteY809" fmla="*/ 296453 h 6858000"/>
              <a:gd name="connsiteX810" fmla="*/ 4003982 w 6517785"/>
              <a:gd name="connsiteY810" fmla="*/ 267356 h 6858000"/>
              <a:gd name="connsiteX811" fmla="*/ 3968170 w 6517785"/>
              <a:gd name="connsiteY811" fmla="*/ 305406 h 6858000"/>
              <a:gd name="connsiteX812" fmla="*/ 3890279 w 6517785"/>
              <a:gd name="connsiteY812" fmla="*/ 237811 h 6858000"/>
              <a:gd name="connsiteX813" fmla="*/ 3888936 w 6517785"/>
              <a:gd name="connsiteY813" fmla="*/ 229753 h 6858000"/>
              <a:gd name="connsiteX814" fmla="*/ 3818655 w 6517785"/>
              <a:gd name="connsiteY814" fmla="*/ 236020 h 6858000"/>
              <a:gd name="connsiteX815" fmla="*/ 3819998 w 6517785"/>
              <a:gd name="connsiteY815" fmla="*/ 248554 h 6858000"/>
              <a:gd name="connsiteX816" fmla="*/ 3848647 w 6517785"/>
              <a:gd name="connsiteY816" fmla="*/ 241392 h 6858000"/>
              <a:gd name="connsiteX817" fmla="*/ 3870135 w 6517785"/>
              <a:gd name="connsiteY817" fmla="*/ 275413 h 6858000"/>
              <a:gd name="connsiteX818" fmla="*/ 3924300 w 6517785"/>
              <a:gd name="connsiteY818" fmla="*/ 271384 h 6858000"/>
              <a:gd name="connsiteX819" fmla="*/ 3925643 w 6517785"/>
              <a:gd name="connsiteY819" fmla="*/ 261984 h 6858000"/>
              <a:gd name="connsiteX820" fmla="*/ 3870582 w 6517785"/>
              <a:gd name="connsiteY820" fmla="*/ 249897 h 6858000"/>
              <a:gd name="connsiteX821" fmla="*/ 3890279 w 6517785"/>
              <a:gd name="connsiteY821" fmla="*/ 237811 h 6858000"/>
              <a:gd name="connsiteX822" fmla="*/ 3888936 w 6517785"/>
              <a:gd name="connsiteY822" fmla="*/ 159024 h 6858000"/>
              <a:gd name="connsiteX823" fmla="*/ 3936835 w 6517785"/>
              <a:gd name="connsiteY823" fmla="*/ 191255 h 6858000"/>
              <a:gd name="connsiteX824" fmla="*/ 3968170 w 6517785"/>
              <a:gd name="connsiteY824" fmla="*/ 161710 h 6858000"/>
              <a:gd name="connsiteX825" fmla="*/ 3961455 w 6517785"/>
              <a:gd name="connsiteY825" fmla="*/ 150519 h 6858000"/>
              <a:gd name="connsiteX826" fmla="*/ 3888936 w 6517785"/>
              <a:gd name="connsiteY826" fmla="*/ 159024 h 6858000"/>
              <a:gd name="connsiteX827" fmla="*/ 6440541 w 6517785"/>
              <a:gd name="connsiteY827" fmla="*/ 3442090 h 6858000"/>
              <a:gd name="connsiteX828" fmla="*/ 6475011 w 6517785"/>
              <a:gd name="connsiteY828" fmla="*/ 3365095 h 6858000"/>
              <a:gd name="connsiteX829" fmla="*/ 6440541 w 6517785"/>
              <a:gd name="connsiteY829" fmla="*/ 3442090 h 6858000"/>
              <a:gd name="connsiteX830" fmla="*/ 2942604 w 6517785"/>
              <a:gd name="connsiteY830" fmla="*/ 6614139 h 6858000"/>
              <a:gd name="connsiteX831" fmla="*/ 2945737 w 6517785"/>
              <a:gd name="connsiteY831" fmla="*/ 6598024 h 6858000"/>
              <a:gd name="connsiteX832" fmla="*/ 2883962 w 6517785"/>
              <a:gd name="connsiteY832" fmla="*/ 6594443 h 6858000"/>
              <a:gd name="connsiteX833" fmla="*/ 2882619 w 6517785"/>
              <a:gd name="connsiteY833" fmla="*/ 6607424 h 6858000"/>
              <a:gd name="connsiteX834" fmla="*/ 2942604 w 6517785"/>
              <a:gd name="connsiteY834" fmla="*/ 6614139 h 6858000"/>
              <a:gd name="connsiteX835" fmla="*/ 3935044 w 6517785"/>
              <a:gd name="connsiteY835" fmla="*/ 261984 h 6858000"/>
              <a:gd name="connsiteX836" fmla="*/ 3940863 w 6517785"/>
              <a:gd name="connsiteY836" fmla="*/ 268251 h 6858000"/>
              <a:gd name="connsiteX837" fmla="*/ 3986524 w 6517785"/>
              <a:gd name="connsiteY837" fmla="*/ 258403 h 6858000"/>
              <a:gd name="connsiteX838" fmla="*/ 3989209 w 6517785"/>
              <a:gd name="connsiteY838" fmla="*/ 217666 h 6858000"/>
              <a:gd name="connsiteX839" fmla="*/ 3935044 w 6517785"/>
              <a:gd name="connsiteY839" fmla="*/ 261984 h 6858000"/>
              <a:gd name="connsiteX840" fmla="*/ 4024126 w 6517785"/>
              <a:gd name="connsiteY840" fmla="*/ 420900 h 6858000"/>
              <a:gd name="connsiteX841" fmla="*/ 3979809 w 6517785"/>
              <a:gd name="connsiteY841" fmla="*/ 401651 h 6858000"/>
              <a:gd name="connsiteX842" fmla="*/ 3969065 w 6517785"/>
              <a:gd name="connsiteY842" fmla="*/ 433881 h 6858000"/>
              <a:gd name="connsiteX843" fmla="*/ 4024126 w 6517785"/>
              <a:gd name="connsiteY843" fmla="*/ 420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</a:cxnLst>
            <a:rect l="l" t="t" r="r" b="b"/>
            <a:pathLst>
              <a:path w="6517785" h="6858000">
                <a:moveTo>
                  <a:pt x="2180703" y="6458805"/>
                </a:moveTo>
                <a:cubicBezTo>
                  <a:pt x="2167274" y="6464624"/>
                  <a:pt x="2154292" y="6470891"/>
                  <a:pt x="2150711" y="6472234"/>
                </a:cubicBezTo>
                <a:cubicBezTo>
                  <a:pt x="2125642" y="6460148"/>
                  <a:pt x="2106393" y="6450747"/>
                  <a:pt x="2086697" y="6441346"/>
                </a:cubicBezTo>
                <a:cubicBezTo>
                  <a:pt x="2098336" y="6435975"/>
                  <a:pt x="2109079" y="6430603"/>
                  <a:pt x="2120270" y="6425231"/>
                </a:cubicBezTo>
                <a:cubicBezTo>
                  <a:pt x="2109974" y="6414040"/>
                  <a:pt x="2101021" y="6394791"/>
                  <a:pt x="2088935" y="6392552"/>
                </a:cubicBezTo>
                <a:cubicBezTo>
                  <a:pt x="2065657" y="6388972"/>
                  <a:pt x="2042827" y="6369722"/>
                  <a:pt x="2015968" y="6391210"/>
                </a:cubicBezTo>
                <a:cubicBezTo>
                  <a:pt x="2003881" y="6400610"/>
                  <a:pt x="1981051" y="6396581"/>
                  <a:pt x="1963145" y="6398820"/>
                </a:cubicBezTo>
                <a:cubicBezTo>
                  <a:pt x="1967622" y="6360769"/>
                  <a:pt x="1972098" y="6358979"/>
                  <a:pt x="2014625" y="6373304"/>
                </a:cubicBezTo>
                <a:cubicBezTo>
                  <a:pt x="2003434" y="6363455"/>
                  <a:pt x="1992242" y="6353607"/>
                  <a:pt x="1977918" y="6340625"/>
                </a:cubicBezTo>
                <a:cubicBezTo>
                  <a:pt x="1965831" y="6370618"/>
                  <a:pt x="1910322" y="6355398"/>
                  <a:pt x="1923752" y="6409116"/>
                </a:cubicBezTo>
                <a:cubicBezTo>
                  <a:pt x="1919723" y="6408220"/>
                  <a:pt x="1915247" y="6407325"/>
                  <a:pt x="1911218" y="6406430"/>
                </a:cubicBezTo>
                <a:cubicBezTo>
                  <a:pt x="1908084" y="6386286"/>
                  <a:pt x="1904951" y="6365693"/>
                  <a:pt x="1901369" y="6342416"/>
                </a:cubicBezTo>
                <a:cubicBezTo>
                  <a:pt x="1911665" y="6345549"/>
                  <a:pt x="1917037" y="6347340"/>
                  <a:pt x="1928676" y="6351369"/>
                </a:cubicBezTo>
                <a:cubicBezTo>
                  <a:pt x="1912561" y="6333463"/>
                  <a:pt x="1900922" y="6320033"/>
                  <a:pt x="1885254" y="6302575"/>
                </a:cubicBezTo>
                <a:cubicBezTo>
                  <a:pt x="1878539" y="6308842"/>
                  <a:pt x="1868243" y="6317795"/>
                  <a:pt x="1857500" y="6327643"/>
                </a:cubicBezTo>
                <a:cubicBezTo>
                  <a:pt x="1866900" y="6330329"/>
                  <a:pt x="1874958" y="6332568"/>
                  <a:pt x="1882568" y="6334806"/>
                </a:cubicBezTo>
                <a:cubicBezTo>
                  <a:pt x="1878987" y="6340178"/>
                  <a:pt x="1876749" y="6348235"/>
                  <a:pt x="1871825" y="6350921"/>
                </a:cubicBezTo>
                <a:cubicBezTo>
                  <a:pt x="1847204" y="6363455"/>
                  <a:pt x="1761703" y="6328986"/>
                  <a:pt x="1746483" y="6297651"/>
                </a:cubicBezTo>
                <a:cubicBezTo>
                  <a:pt x="1770656" y="6290936"/>
                  <a:pt x="1793933" y="6284669"/>
                  <a:pt x="1817211" y="6277954"/>
                </a:cubicBezTo>
                <a:cubicBezTo>
                  <a:pt x="1818107" y="6273925"/>
                  <a:pt x="1819449" y="6269897"/>
                  <a:pt x="1820345" y="6265420"/>
                </a:cubicBezTo>
                <a:cubicBezTo>
                  <a:pt x="1805125" y="6259601"/>
                  <a:pt x="1789904" y="6251991"/>
                  <a:pt x="1774237" y="6247962"/>
                </a:cubicBezTo>
                <a:cubicBezTo>
                  <a:pt x="1759912" y="6244380"/>
                  <a:pt x="1744692" y="6243933"/>
                  <a:pt x="1730815" y="6242142"/>
                </a:cubicBezTo>
                <a:cubicBezTo>
                  <a:pt x="1719624" y="6250648"/>
                  <a:pt x="1709327" y="6262734"/>
                  <a:pt x="1696793" y="6266763"/>
                </a:cubicBezTo>
                <a:cubicBezTo>
                  <a:pt x="1655609" y="6278850"/>
                  <a:pt x="1629646" y="6252886"/>
                  <a:pt x="1635465" y="6209464"/>
                </a:cubicBezTo>
                <a:cubicBezTo>
                  <a:pt x="1636808" y="6197377"/>
                  <a:pt x="1634122" y="6179471"/>
                  <a:pt x="1626065" y="6172756"/>
                </a:cubicBezTo>
                <a:cubicBezTo>
                  <a:pt x="1618455" y="6166489"/>
                  <a:pt x="1601444" y="6171414"/>
                  <a:pt x="1581747" y="6171414"/>
                </a:cubicBezTo>
                <a:cubicBezTo>
                  <a:pt x="1590700" y="6188872"/>
                  <a:pt x="1595624" y="6197825"/>
                  <a:pt x="1600549" y="6206778"/>
                </a:cubicBezTo>
                <a:cubicBezTo>
                  <a:pt x="1599206" y="6208568"/>
                  <a:pt x="1597863" y="6209911"/>
                  <a:pt x="1596967" y="6211702"/>
                </a:cubicBezTo>
                <a:cubicBezTo>
                  <a:pt x="1579509" y="6200063"/>
                  <a:pt x="1562051" y="6188424"/>
                  <a:pt x="1538325" y="6172756"/>
                </a:cubicBezTo>
                <a:cubicBezTo>
                  <a:pt x="1556231" y="6162908"/>
                  <a:pt x="1569213" y="6155298"/>
                  <a:pt x="1584881" y="6146793"/>
                </a:cubicBezTo>
                <a:cubicBezTo>
                  <a:pt x="1571004" y="6130677"/>
                  <a:pt x="1561155" y="6111428"/>
                  <a:pt x="1536535" y="6135602"/>
                </a:cubicBezTo>
                <a:cubicBezTo>
                  <a:pt x="1527134" y="6144555"/>
                  <a:pt x="1511019" y="6146793"/>
                  <a:pt x="1498037" y="6152164"/>
                </a:cubicBezTo>
                <a:cubicBezTo>
                  <a:pt x="1495351" y="6149479"/>
                  <a:pt x="1492665" y="6146345"/>
                  <a:pt x="1489979" y="6143659"/>
                </a:cubicBezTo>
                <a:cubicBezTo>
                  <a:pt x="1504751" y="6123067"/>
                  <a:pt x="1519076" y="6102475"/>
                  <a:pt x="1535192" y="6080093"/>
                </a:cubicBezTo>
                <a:cubicBezTo>
                  <a:pt x="1500275" y="6065320"/>
                  <a:pt x="1473864" y="6077407"/>
                  <a:pt x="1451481" y="6106952"/>
                </a:cubicBezTo>
                <a:cubicBezTo>
                  <a:pt x="1440290" y="6094865"/>
                  <a:pt x="1432232" y="6086360"/>
                  <a:pt x="1423279" y="6076959"/>
                </a:cubicBezTo>
                <a:cubicBezTo>
                  <a:pt x="1434918" y="6064425"/>
                  <a:pt x="1445214" y="6053234"/>
                  <a:pt x="1455958" y="6041595"/>
                </a:cubicBezTo>
                <a:cubicBezTo>
                  <a:pt x="1455062" y="6038461"/>
                  <a:pt x="1454167" y="6035328"/>
                  <a:pt x="1453272" y="6032194"/>
                </a:cubicBezTo>
                <a:cubicBezTo>
                  <a:pt x="1434918" y="6036223"/>
                  <a:pt x="1415669" y="6038014"/>
                  <a:pt x="1399106" y="6045176"/>
                </a:cubicBezTo>
                <a:cubicBezTo>
                  <a:pt x="1370904" y="6057263"/>
                  <a:pt x="1339121" y="6039357"/>
                  <a:pt x="1316738" y="5995487"/>
                </a:cubicBezTo>
                <a:cubicBezTo>
                  <a:pt x="1336435" y="5985639"/>
                  <a:pt x="1356132" y="5975343"/>
                  <a:pt x="1376724" y="5964599"/>
                </a:cubicBezTo>
                <a:cubicBezTo>
                  <a:pt x="1345836" y="5931473"/>
                  <a:pt x="1335540" y="5931025"/>
                  <a:pt x="1269287" y="5963256"/>
                </a:cubicBezTo>
                <a:cubicBezTo>
                  <a:pt x="1272869" y="5943560"/>
                  <a:pt x="1275107" y="5928339"/>
                  <a:pt x="1279136" y="5907300"/>
                </a:cubicBezTo>
                <a:cubicBezTo>
                  <a:pt x="1252724" y="5907300"/>
                  <a:pt x="1225865" y="5907300"/>
                  <a:pt x="1201245" y="5907300"/>
                </a:cubicBezTo>
                <a:cubicBezTo>
                  <a:pt x="1170357" y="5875069"/>
                  <a:pt x="1136783" y="5840153"/>
                  <a:pt x="1101866" y="5803892"/>
                </a:cubicBezTo>
                <a:cubicBezTo>
                  <a:pt x="1107238" y="5793149"/>
                  <a:pt x="1113953" y="5780167"/>
                  <a:pt x="1122906" y="5762261"/>
                </a:cubicBezTo>
                <a:cubicBezTo>
                  <a:pt x="1050834" y="5764500"/>
                  <a:pt x="1013679" y="5720630"/>
                  <a:pt x="979210" y="5668255"/>
                </a:cubicBezTo>
                <a:cubicBezTo>
                  <a:pt x="948770" y="5622147"/>
                  <a:pt x="906243" y="5584544"/>
                  <a:pt x="867745" y="5544703"/>
                </a:cubicBezTo>
                <a:cubicBezTo>
                  <a:pt x="857897" y="5534407"/>
                  <a:pt x="851630" y="5519635"/>
                  <a:pt x="840886" y="5510234"/>
                </a:cubicBezTo>
                <a:cubicBezTo>
                  <a:pt x="820742" y="5492776"/>
                  <a:pt x="798807" y="5477556"/>
                  <a:pt x="774186" y="5458754"/>
                </a:cubicBezTo>
                <a:cubicBezTo>
                  <a:pt x="775082" y="5457412"/>
                  <a:pt x="780006" y="5449801"/>
                  <a:pt x="784930" y="5442639"/>
                </a:cubicBezTo>
                <a:cubicBezTo>
                  <a:pt x="781349" y="5443534"/>
                  <a:pt x="777768" y="5443982"/>
                  <a:pt x="774634" y="5444877"/>
                </a:cubicBezTo>
                <a:cubicBezTo>
                  <a:pt x="767919" y="5426076"/>
                  <a:pt x="764786" y="5404141"/>
                  <a:pt x="753147" y="5389369"/>
                </a:cubicBezTo>
                <a:cubicBezTo>
                  <a:pt x="733898" y="5365195"/>
                  <a:pt x="711515" y="5340575"/>
                  <a:pt x="685552" y="5325355"/>
                </a:cubicBezTo>
                <a:cubicBezTo>
                  <a:pt x="647054" y="5302972"/>
                  <a:pt x="658693" y="5255521"/>
                  <a:pt x="630491" y="5229558"/>
                </a:cubicBezTo>
                <a:cubicBezTo>
                  <a:pt x="628253" y="5227319"/>
                  <a:pt x="638548" y="5212547"/>
                  <a:pt x="642577" y="5203594"/>
                </a:cubicBezTo>
                <a:cubicBezTo>
                  <a:pt x="645263" y="5197327"/>
                  <a:pt x="647501" y="5191060"/>
                  <a:pt x="649740" y="5185240"/>
                </a:cubicBezTo>
                <a:cubicBezTo>
                  <a:pt x="645263" y="5187478"/>
                  <a:pt x="640339" y="5191507"/>
                  <a:pt x="635863" y="5191060"/>
                </a:cubicBezTo>
                <a:cubicBezTo>
                  <a:pt x="625119" y="5189717"/>
                  <a:pt x="608556" y="5189717"/>
                  <a:pt x="605422" y="5183449"/>
                </a:cubicBezTo>
                <a:cubicBezTo>
                  <a:pt x="600051" y="5173601"/>
                  <a:pt x="604079" y="5159276"/>
                  <a:pt x="598708" y="5150323"/>
                </a:cubicBezTo>
                <a:cubicBezTo>
                  <a:pt x="588859" y="5133760"/>
                  <a:pt x="572744" y="5118093"/>
                  <a:pt x="570953" y="5100634"/>
                </a:cubicBezTo>
                <a:cubicBezTo>
                  <a:pt x="566029" y="5053183"/>
                  <a:pt x="530217" y="5029906"/>
                  <a:pt x="502910" y="4995884"/>
                </a:cubicBezTo>
                <a:cubicBezTo>
                  <a:pt x="509178" y="4990960"/>
                  <a:pt x="516340" y="4985141"/>
                  <a:pt x="530217" y="4974397"/>
                </a:cubicBezTo>
                <a:cubicBezTo>
                  <a:pt x="513654" y="4971263"/>
                  <a:pt x="503358" y="4972159"/>
                  <a:pt x="496196" y="4967682"/>
                </a:cubicBezTo>
                <a:cubicBezTo>
                  <a:pt x="480976" y="4958282"/>
                  <a:pt x="461727" y="4949329"/>
                  <a:pt x="455012" y="4935004"/>
                </a:cubicBezTo>
                <a:cubicBezTo>
                  <a:pt x="430839" y="4883524"/>
                  <a:pt x="410247" y="4829806"/>
                  <a:pt x="389655" y="4776535"/>
                </a:cubicBezTo>
                <a:cubicBezTo>
                  <a:pt x="383388" y="4760420"/>
                  <a:pt x="382493" y="4742514"/>
                  <a:pt x="376673" y="4726399"/>
                </a:cubicBezTo>
                <a:cubicBezTo>
                  <a:pt x="361453" y="4682529"/>
                  <a:pt x="336385" y="4644479"/>
                  <a:pt x="304601" y="4610457"/>
                </a:cubicBezTo>
                <a:cubicBezTo>
                  <a:pt x="300573" y="4605981"/>
                  <a:pt x="305497" y="4592999"/>
                  <a:pt x="305944" y="4584494"/>
                </a:cubicBezTo>
                <a:cubicBezTo>
                  <a:pt x="291172" y="4577331"/>
                  <a:pt x="278190" y="4570617"/>
                  <a:pt x="265208" y="4564349"/>
                </a:cubicBezTo>
                <a:cubicBezTo>
                  <a:pt x="280876" y="4533462"/>
                  <a:pt x="224920" y="4443484"/>
                  <a:pt x="178812" y="4423340"/>
                </a:cubicBezTo>
                <a:cubicBezTo>
                  <a:pt x="188212" y="4407672"/>
                  <a:pt x="173888" y="4362907"/>
                  <a:pt x="155982" y="4351268"/>
                </a:cubicBezTo>
                <a:cubicBezTo>
                  <a:pt x="117484" y="4326199"/>
                  <a:pt x="105845" y="4295759"/>
                  <a:pt x="114798" y="4261738"/>
                </a:cubicBezTo>
                <a:cubicBezTo>
                  <a:pt x="96444" y="4226821"/>
                  <a:pt x="81672" y="4199515"/>
                  <a:pt x="66004" y="4169970"/>
                </a:cubicBezTo>
                <a:cubicBezTo>
                  <a:pt x="68690" y="4167731"/>
                  <a:pt x="75405" y="4162807"/>
                  <a:pt x="83910" y="4155645"/>
                </a:cubicBezTo>
                <a:cubicBezTo>
                  <a:pt x="70480" y="4144901"/>
                  <a:pt x="59737" y="4135501"/>
                  <a:pt x="42726" y="4121623"/>
                </a:cubicBezTo>
                <a:cubicBezTo>
                  <a:pt x="87939" y="4115356"/>
                  <a:pt x="82567" y="4094317"/>
                  <a:pt x="64213" y="4067905"/>
                </a:cubicBezTo>
                <a:cubicBezTo>
                  <a:pt x="56156" y="4070591"/>
                  <a:pt x="47650" y="4073725"/>
                  <a:pt x="38697" y="4076858"/>
                </a:cubicBezTo>
                <a:cubicBezTo>
                  <a:pt x="38697" y="4049552"/>
                  <a:pt x="38697" y="4024483"/>
                  <a:pt x="38697" y="3996281"/>
                </a:cubicBezTo>
                <a:cubicBezTo>
                  <a:pt x="32430" y="3996281"/>
                  <a:pt x="22582" y="3996281"/>
                  <a:pt x="12286" y="3996281"/>
                </a:cubicBezTo>
                <a:cubicBezTo>
                  <a:pt x="16762" y="3967632"/>
                  <a:pt x="21239" y="3940325"/>
                  <a:pt x="26611" y="3906751"/>
                </a:cubicBezTo>
                <a:cubicBezTo>
                  <a:pt x="-32031" y="3865120"/>
                  <a:pt x="26611" y="3802897"/>
                  <a:pt x="12734" y="3748731"/>
                </a:cubicBezTo>
                <a:cubicBezTo>
                  <a:pt x="56603" y="3726796"/>
                  <a:pt x="58394" y="3728586"/>
                  <a:pt x="75852" y="3791257"/>
                </a:cubicBezTo>
                <a:cubicBezTo>
                  <a:pt x="90177" y="3785886"/>
                  <a:pt x="106740" y="3782752"/>
                  <a:pt x="118827" y="3774247"/>
                </a:cubicBezTo>
                <a:cubicBezTo>
                  <a:pt x="126884" y="3768875"/>
                  <a:pt x="135390" y="3751417"/>
                  <a:pt x="132704" y="3746045"/>
                </a:cubicBezTo>
                <a:cubicBezTo>
                  <a:pt x="113455" y="3712919"/>
                  <a:pt x="144790" y="3690536"/>
                  <a:pt x="146581" y="3664125"/>
                </a:cubicBezTo>
                <a:cubicBezTo>
                  <a:pt x="150162" y="3617122"/>
                  <a:pt x="188660" y="3612197"/>
                  <a:pt x="222681" y="3590710"/>
                </a:cubicBezTo>
                <a:cubicBezTo>
                  <a:pt x="190898" y="3586682"/>
                  <a:pt x="163592" y="3622046"/>
                  <a:pt x="142552" y="3585338"/>
                </a:cubicBezTo>
                <a:cubicBezTo>
                  <a:pt x="118827" y="3544155"/>
                  <a:pt x="179707" y="3545498"/>
                  <a:pt x="175678" y="3515058"/>
                </a:cubicBezTo>
                <a:cubicBezTo>
                  <a:pt x="194927" y="3516848"/>
                  <a:pt x="211938" y="3518639"/>
                  <a:pt x="229844" y="3519982"/>
                </a:cubicBezTo>
                <a:cubicBezTo>
                  <a:pt x="240587" y="3489541"/>
                  <a:pt x="243273" y="3465368"/>
                  <a:pt x="207014" y="3454177"/>
                </a:cubicBezTo>
                <a:cubicBezTo>
                  <a:pt x="207909" y="3483274"/>
                  <a:pt x="186869" y="3497599"/>
                  <a:pt x="149267" y="3497152"/>
                </a:cubicBezTo>
                <a:cubicBezTo>
                  <a:pt x="151505" y="3459549"/>
                  <a:pt x="154191" y="3421946"/>
                  <a:pt x="156429" y="3385239"/>
                </a:cubicBezTo>
                <a:cubicBezTo>
                  <a:pt x="169859" y="3383448"/>
                  <a:pt x="185974" y="3380763"/>
                  <a:pt x="204775" y="3378076"/>
                </a:cubicBezTo>
                <a:cubicBezTo>
                  <a:pt x="209252" y="3428213"/>
                  <a:pt x="245064" y="3424184"/>
                  <a:pt x="273714" y="3421051"/>
                </a:cubicBezTo>
                <a:cubicBezTo>
                  <a:pt x="293410" y="3391954"/>
                  <a:pt x="309973" y="3367333"/>
                  <a:pt x="326536" y="3342264"/>
                </a:cubicBezTo>
                <a:cubicBezTo>
                  <a:pt x="343547" y="3316748"/>
                  <a:pt x="359215" y="3290337"/>
                  <a:pt x="377121" y="3265716"/>
                </a:cubicBezTo>
                <a:cubicBezTo>
                  <a:pt x="384283" y="3255868"/>
                  <a:pt x="395474" y="3244229"/>
                  <a:pt x="406666" y="3241991"/>
                </a:cubicBezTo>
                <a:cubicBezTo>
                  <a:pt x="440687" y="3235276"/>
                  <a:pt x="469784" y="3240648"/>
                  <a:pt x="471127" y="3183796"/>
                </a:cubicBezTo>
                <a:cubicBezTo>
                  <a:pt x="471575" y="3148880"/>
                  <a:pt x="496196" y="3102324"/>
                  <a:pt x="529769" y="3071436"/>
                </a:cubicBezTo>
                <a:cubicBezTo>
                  <a:pt x="536037" y="3065617"/>
                  <a:pt x="540513" y="3052635"/>
                  <a:pt x="539170" y="3043682"/>
                </a:cubicBezTo>
                <a:cubicBezTo>
                  <a:pt x="534246" y="3012794"/>
                  <a:pt x="522159" y="2982354"/>
                  <a:pt x="520369" y="2951466"/>
                </a:cubicBezTo>
                <a:cubicBezTo>
                  <a:pt x="519026" y="2922816"/>
                  <a:pt x="502463" y="2922816"/>
                  <a:pt x="483662" y="2923264"/>
                </a:cubicBezTo>
                <a:cubicBezTo>
                  <a:pt x="464413" y="2923264"/>
                  <a:pt x="445164" y="2925950"/>
                  <a:pt x="427705" y="2927293"/>
                </a:cubicBezTo>
                <a:cubicBezTo>
                  <a:pt x="424124" y="2896853"/>
                  <a:pt x="421886" y="2872680"/>
                  <a:pt x="419200" y="2848954"/>
                </a:cubicBezTo>
                <a:cubicBezTo>
                  <a:pt x="457250" y="2825229"/>
                  <a:pt x="488138" y="2830153"/>
                  <a:pt x="501568" y="2865070"/>
                </a:cubicBezTo>
                <a:cubicBezTo>
                  <a:pt x="510968" y="2844477"/>
                  <a:pt x="520369" y="2823886"/>
                  <a:pt x="530217" y="2803294"/>
                </a:cubicBezTo>
                <a:cubicBezTo>
                  <a:pt x="536037" y="2791207"/>
                  <a:pt x="540065" y="2774644"/>
                  <a:pt x="549914" y="2769272"/>
                </a:cubicBezTo>
                <a:cubicBezTo>
                  <a:pt x="573639" y="2756738"/>
                  <a:pt x="571401" y="2726746"/>
                  <a:pt x="569163" y="2717345"/>
                </a:cubicBezTo>
                <a:cubicBezTo>
                  <a:pt x="557971" y="2671685"/>
                  <a:pt x="600051" y="2667656"/>
                  <a:pt x="613032" y="2643930"/>
                </a:cubicBezTo>
                <a:cubicBezTo>
                  <a:pt x="631386" y="2652883"/>
                  <a:pt x="647949" y="2658255"/>
                  <a:pt x="660931" y="2668551"/>
                </a:cubicBezTo>
                <a:cubicBezTo>
                  <a:pt x="668093" y="2674370"/>
                  <a:pt x="674808" y="2689143"/>
                  <a:pt x="672122" y="2697201"/>
                </a:cubicBezTo>
                <a:cubicBezTo>
                  <a:pt x="663169" y="2728088"/>
                  <a:pt x="648844" y="2758081"/>
                  <a:pt x="672570" y="2788521"/>
                </a:cubicBezTo>
                <a:cubicBezTo>
                  <a:pt x="673913" y="2790312"/>
                  <a:pt x="675703" y="2792998"/>
                  <a:pt x="675256" y="2795236"/>
                </a:cubicBezTo>
                <a:cubicBezTo>
                  <a:pt x="669884" y="2826571"/>
                  <a:pt x="668989" y="2859698"/>
                  <a:pt x="656454" y="2887900"/>
                </a:cubicBezTo>
                <a:cubicBezTo>
                  <a:pt x="645263" y="2912968"/>
                  <a:pt x="622881" y="2935351"/>
                  <a:pt x="600946" y="2953704"/>
                </a:cubicBezTo>
                <a:cubicBezTo>
                  <a:pt x="585726" y="2966238"/>
                  <a:pt x="580354" y="2970267"/>
                  <a:pt x="592441" y="2989964"/>
                </a:cubicBezTo>
                <a:cubicBezTo>
                  <a:pt x="600498" y="3002946"/>
                  <a:pt x="592888" y="3024881"/>
                  <a:pt x="594231" y="3042339"/>
                </a:cubicBezTo>
                <a:cubicBezTo>
                  <a:pt x="595574" y="3063378"/>
                  <a:pt x="599155" y="3083970"/>
                  <a:pt x="601841" y="3104562"/>
                </a:cubicBezTo>
                <a:cubicBezTo>
                  <a:pt x="602736" y="3109039"/>
                  <a:pt x="608556" y="3115754"/>
                  <a:pt x="607213" y="3117544"/>
                </a:cubicBezTo>
                <a:cubicBezTo>
                  <a:pt x="582145" y="3146194"/>
                  <a:pt x="599603" y="3179320"/>
                  <a:pt x="598260" y="3210208"/>
                </a:cubicBezTo>
                <a:cubicBezTo>
                  <a:pt x="597812" y="3219161"/>
                  <a:pt x="602289" y="3234828"/>
                  <a:pt x="608108" y="3236619"/>
                </a:cubicBezTo>
                <a:cubicBezTo>
                  <a:pt x="650635" y="3249601"/>
                  <a:pt x="653769" y="3291680"/>
                  <a:pt x="669884" y="3321225"/>
                </a:cubicBezTo>
                <a:cubicBezTo>
                  <a:pt x="694505" y="3366885"/>
                  <a:pt x="696743" y="3430004"/>
                  <a:pt x="730764" y="3463578"/>
                </a:cubicBezTo>
                <a:cubicBezTo>
                  <a:pt x="767472" y="3500285"/>
                  <a:pt x="771948" y="3532516"/>
                  <a:pt x="771053" y="3576833"/>
                </a:cubicBezTo>
                <a:cubicBezTo>
                  <a:pt x="770605" y="3596977"/>
                  <a:pt x="793883" y="3618465"/>
                  <a:pt x="792540" y="3638609"/>
                </a:cubicBezTo>
                <a:cubicBezTo>
                  <a:pt x="790750" y="3664125"/>
                  <a:pt x="775529" y="3689193"/>
                  <a:pt x="765681" y="3714262"/>
                </a:cubicBezTo>
                <a:cubicBezTo>
                  <a:pt x="763443" y="3719633"/>
                  <a:pt x="758071" y="3724110"/>
                  <a:pt x="754490" y="3728586"/>
                </a:cubicBezTo>
                <a:cubicBezTo>
                  <a:pt x="758071" y="3729482"/>
                  <a:pt x="761652" y="3730825"/>
                  <a:pt x="764786" y="3731720"/>
                </a:cubicBezTo>
                <a:cubicBezTo>
                  <a:pt x="760309" y="3753207"/>
                  <a:pt x="745537" y="3781409"/>
                  <a:pt x="753595" y="3794839"/>
                </a:cubicBezTo>
                <a:cubicBezTo>
                  <a:pt x="774634" y="3827965"/>
                  <a:pt x="751804" y="3839156"/>
                  <a:pt x="741956" y="3849004"/>
                </a:cubicBezTo>
                <a:cubicBezTo>
                  <a:pt x="753147" y="3900484"/>
                  <a:pt x="766576" y="3946592"/>
                  <a:pt x="771948" y="3993148"/>
                </a:cubicBezTo>
                <a:cubicBezTo>
                  <a:pt x="776872" y="4037017"/>
                  <a:pt x="802388" y="4084468"/>
                  <a:pt x="762995" y="4129681"/>
                </a:cubicBezTo>
                <a:cubicBezTo>
                  <a:pt x="769262" y="4130129"/>
                  <a:pt x="778663" y="4130576"/>
                  <a:pt x="786721" y="4131472"/>
                </a:cubicBezTo>
                <a:cubicBezTo>
                  <a:pt x="801493" y="4191009"/>
                  <a:pt x="816266" y="4250099"/>
                  <a:pt x="831933" y="4313218"/>
                </a:cubicBezTo>
                <a:cubicBezTo>
                  <a:pt x="843572" y="4306055"/>
                  <a:pt x="850287" y="4302027"/>
                  <a:pt x="849392" y="4302474"/>
                </a:cubicBezTo>
                <a:cubicBezTo>
                  <a:pt x="858792" y="4315456"/>
                  <a:pt x="864612" y="4326647"/>
                  <a:pt x="873565" y="4334705"/>
                </a:cubicBezTo>
                <a:cubicBezTo>
                  <a:pt x="916987" y="4373651"/>
                  <a:pt x="936236" y="4425130"/>
                  <a:pt x="945189" y="4480191"/>
                </a:cubicBezTo>
                <a:cubicBezTo>
                  <a:pt x="947427" y="4494516"/>
                  <a:pt x="934445" y="4511527"/>
                  <a:pt x="926835" y="4531671"/>
                </a:cubicBezTo>
                <a:cubicBezTo>
                  <a:pt x="951456" y="4548234"/>
                  <a:pt x="947875" y="4571512"/>
                  <a:pt x="925045" y="4597028"/>
                </a:cubicBezTo>
                <a:cubicBezTo>
                  <a:pt x="905796" y="4618068"/>
                  <a:pt x="908929" y="4637316"/>
                  <a:pt x="931759" y="4654775"/>
                </a:cubicBezTo>
                <a:cubicBezTo>
                  <a:pt x="938474" y="4660146"/>
                  <a:pt x="940712" y="4670890"/>
                  <a:pt x="946979" y="4682977"/>
                </a:cubicBezTo>
                <a:cubicBezTo>
                  <a:pt x="956380" y="4682977"/>
                  <a:pt x="970705" y="4682977"/>
                  <a:pt x="985030" y="4682977"/>
                </a:cubicBezTo>
                <a:cubicBezTo>
                  <a:pt x="985925" y="4685663"/>
                  <a:pt x="986373" y="4688349"/>
                  <a:pt x="987268" y="4690587"/>
                </a:cubicBezTo>
                <a:cubicBezTo>
                  <a:pt x="975629" y="4695063"/>
                  <a:pt x="963990" y="4699092"/>
                  <a:pt x="945189" y="4706255"/>
                </a:cubicBezTo>
                <a:cubicBezTo>
                  <a:pt x="959514" y="4738038"/>
                  <a:pt x="975181" y="4772955"/>
                  <a:pt x="990849" y="4807871"/>
                </a:cubicBezTo>
                <a:cubicBezTo>
                  <a:pt x="989506" y="4807871"/>
                  <a:pt x="988611" y="4807871"/>
                  <a:pt x="987268" y="4807423"/>
                </a:cubicBezTo>
                <a:cubicBezTo>
                  <a:pt x="989506" y="4824434"/>
                  <a:pt x="987716" y="4843235"/>
                  <a:pt x="995326" y="4857112"/>
                </a:cubicBezTo>
                <a:cubicBezTo>
                  <a:pt x="1012336" y="4887553"/>
                  <a:pt x="1016813" y="4928289"/>
                  <a:pt x="1058444" y="4941718"/>
                </a:cubicBezTo>
                <a:cubicBezTo>
                  <a:pt x="1065607" y="4943957"/>
                  <a:pt x="1075007" y="4956491"/>
                  <a:pt x="1074112" y="4963653"/>
                </a:cubicBezTo>
                <a:cubicBezTo>
                  <a:pt x="1069636" y="5004389"/>
                  <a:pt x="1105000" y="5023191"/>
                  <a:pt x="1119325" y="5053183"/>
                </a:cubicBezTo>
                <a:cubicBezTo>
                  <a:pt x="1125592" y="5065718"/>
                  <a:pt x="1150213" y="5081386"/>
                  <a:pt x="1122906" y="5097948"/>
                </a:cubicBezTo>
                <a:cubicBezTo>
                  <a:pt x="1132754" y="5109587"/>
                  <a:pt x="1140364" y="5124360"/>
                  <a:pt x="1152451" y="5132865"/>
                </a:cubicBezTo>
                <a:cubicBezTo>
                  <a:pt x="1184682" y="5155248"/>
                  <a:pt x="1227208" y="5168677"/>
                  <a:pt x="1250934" y="5197775"/>
                </a:cubicBezTo>
                <a:cubicBezTo>
                  <a:pt x="1299280" y="5256417"/>
                  <a:pt x="1370456" y="5299839"/>
                  <a:pt x="1384781" y="5383101"/>
                </a:cubicBezTo>
                <a:cubicBezTo>
                  <a:pt x="1391048" y="5418466"/>
                  <a:pt x="1413878" y="5422047"/>
                  <a:pt x="1435813" y="5413989"/>
                </a:cubicBezTo>
                <a:cubicBezTo>
                  <a:pt x="1450586" y="5431448"/>
                  <a:pt x="1459539" y="5451592"/>
                  <a:pt x="1473864" y="5457859"/>
                </a:cubicBezTo>
                <a:cubicBezTo>
                  <a:pt x="1504751" y="5471736"/>
                  <a:pt x="1519524" y="5506653"/>
                  <a:pt x="1559365" y="5510234"/>
                </a:cubicBezTo>
                <a:cubicBezTo>
                  <a:pt x="1579957" y="5512025"/>
                  <a:pt x="1598310" y="5538884"/>
                  <a:pt x="1616216" y="5553208"/>
                </a:cubicBezTo>
                <a:cubicBezTo>
                  <a:pt x="1630093" y="5553208"/>
                  <a:pt x="1644866" y="5553208"/>
                  <a:pt x="1659638" y="5553208"/>
                </a:cubicBezTo>
                <a:cubicBezTo>
                  <a:pt x="1659638" y="5557237"/>
                  <a:pt x="1660086" y="5561266"/>
                  <a:pt x="1660086" y="5565743"/>
                </a:cubicBezTo>
                <a:cubicBezTo>
                  <a:pt x="1653371" y="5566638"/>
                  <a:pt x="1646656" y="5567981"/>
                  <a:pt x="1639494" y="5568876"/>
                </a:cubicBezTo>
                <a:cubicBezTo>
                  <a:pt x="1635913" y="5617670"/>
                  <a:pt x="1685154" y="5621252"/>
                  <a:pt x="1707089" y="5647663"/>
                </a:cubicBezTo>
                <a:cubicBezTo>
                  <a:pt x="1723652" y="5667807"/>
                  <a:pt x="1747825" y="5681684"/>
                  <a:pt x="1769313" y="5696905"/>
                </a:cubicBezTo>
                <a:cubicBezTo>
                  <a:pt x="1784533" y="5707648"/>
                  <a:pt x="1803334" y="5714362"/>
                  <a:pt x="1817211" y="5726449"/>
                </a:cubicBezTo>
                <a:cubicBezTo>
                  <a:pt x="1831984" y="5738983"/>
                  <a:pt x="1865110" y="5733164"/>
                  <a:pt x="1859290" y="5767633"/>
                </a:cubicBezTo>
                <a:cubicBezTo>
                  <a:pt x="1858843" y="5769871"/>
                  <a:pt x="1866005" y="5774795"/>
                  <a:pt x="1870034" y="5775691"/>
                </a:cubicBezTo>
                <a:cubicBezTo>
                  <a:pt x="1937629" y="5790911"/>
                  <a:pt x="1984632" y="5841943"/>
                  <a:pt x="2032979" y="5882679"/>
                </a:cubicBezTo>
                <a:cubicBezTo>
                  <a:pt x="2084906" y="5926549"/>
                  <a:pt x="2142653" y="5940874"/>
                  <a:pt x="2201295" y="5961466"/>
                </a:cubicBezTo>
                <a:cubicBezTo>
                  <a:pt x="2227259" y="5970419"/>
                  <a:pt x="2250537" y="6000411"/>
                  <a:pt x="2283215" y="5975790"/>
                </a:cubicBezTo>
                <a:cubicBezTo>
                  <a:pt x="2286796" y="5973104"/>
                  <a:pt x="2296197" y="5978476"/>
                  <a:pt x="2302912" y="5979819"/>
                </a:cubicBezTo>
                <a:cubicBezTo>
                  <a:pt x="2304255" y="5980267"/>
                  <a:pt x="2306493" y="5980267"/>
                  <a:pt x="2306493" y="5980267"/>
                </a:cubicBezTo>
                <a:cubicBezTo>
                  <a:pt x="2311865" y="6033985"/>
                  <a:pt x="2369164" y="6010260"/>
                  <a:pt x="2393337" y="6038014"/>
                </a:cubicBezTo>
                <a:cubicBezTo>
                  <a:pt x="2407214" y="6053681"/>
                  <a:pt x="2428254" y="6063082"/>
                  <a:pt x="2446160" y="6075169"/>
                </a:cubicBezTo>
                <a:cubicBezTo>
                  <a:pt x="2462275" y="6085912"/>
                  <a:pt x="2474809" y="6098894"/>
                  <a:pt x="2498535" y="6083674"/>
                </a:cubicBezTo>
                <a:cubicBezTo>
                  <a:pt x="2508831" y="6076959"/>
                  <a:pt x="2531661" y="6089941"/>
                  <a:pt x="2549119" y="6093970"/>
                </a:cubicBezTo>
                <a:cubicBezTo>
                  <a:pt x="2570606" y="6098894"/>
                  <a:pt x="2594779" y="6111876"/>
                  <a:pt x="2613133" y="6106504"/>
                </a:cubicBezTo>
                <a:cubicBezTo>
                  <a:pt x="2665956" y="6089941"/>
                  <a:pt x="2712959" y="6110981"/>
                  <a:pt x="2742952" y="6141868"/>
                </a:cubicBezTo>
                <a:cubicBezTo>
                  <a:pt x="2774287" y="6174099"/>
                  <a:pt x="2803832" y="6181262"/>
                  <a:pt x="2842778" y="6179471"/>
                </a:cubicBezTo>
                <a:cubicBezTo>
                  <a:pt x="2862027" y="6178576"/>
                  <a:pt x="2881723" y="6182157"/>
                  <a:pt x="2900972" y="6182157"/>
                </a:cubicBezTo>
                <a:cubicBezTo>
                  <a:pt x="2918431" y="6182157"/>
                  <a:pt x="2936337" y="6180814"/>
                  <a:pt x="2953795" y="6178128"/>
                </a:cubicBezTo>
                <a:cubicBezTo>
                  <a:pt x="2978863" y="6174099"/>
                  <a:pt x="2999455" y="6176785"/>
                  <a:pt x="3012437" y="6202301"/>
                </a:cubicBezTo>
                <a:cubicBezTo>
                  <a:pt x="3026314" y="6230056"/>
                  <a:pt x="3041982" y="6238113"/>
                  <a:pt x="3076451" y="6222445"/>
                </a:cubicBezTo>
                <a:cubicBezTo>
                  <a:pt x="3104205" y="6209911"/>
                  <a:pt x="3142703" y="6223789"/>
                  <a:pt x="3174486" y="6217074"/>
                </a:cubicBezTo>
                <a:cubicBezTo>
                  <a:pt x="3210746" y="6209464"/>
                  <a:pt x="3221937" y="6236770"/>
                  <a:pt x="3242082" y="6253333"/>
                </a:cubicBezTo>
                <a:cubicBezTo>
                  <a:pt x="3247006" y="6257362"/>
                  <a:pt x="3259092" y="6257810"/>
                  <a:pt x="3265359" y="6254676"/>
                </a:cubicBezTo>
                <a:cubicBezTo>
                  <a:pt x="3288637" y="6242590"/>
                  <a:pt x="3309229" y="6226027"/>
                  <a:pt x="3332955" y="6216626"/>
                </a:cubicBezTo>
                <a:cubicBezTo>
                  <a:pt x="3347279" y="6210807"/>
                  <a:pt x="3368319" y="6208121"/>
                  <a:pt x="3382196" y="6214388"/>
                </a:cubicBezTo>
                <a:cubicBezTo>
                  <a:pt x="3418456" y="6230951"/>
                  <a:pt x="3452029" y="6226474"/>
                  <a:pt x="3487394" y="6213492"/>
                </a:cubicBezTo>
                <a:cubicBezTo>
                  <a:pt x="3493661" y="6211254"/>
                  <a:pt x="3502166" y="6211254"/>
                  <a:pt x="3508881" y="6213492"/>
                </a:cubicBezTo>
                <a:cubicBezTo>
                  <a:pt x="3565285" y="6229608"/>
                  <a:pt x="3619451" y="6208121"/>
                  <a:pt x="3674511" y="6204987"/>
                </a:cubicBezTo>
                <a:cubicBezTo>
                  <a:pt x="3725544" y="6202301"/>
                  <a:pt x="3777023" y="6199168"/>
                  <a:pt x="3827608" y="6194691"/>
                </a:cubicBezTo>
                <a:cubicBezTo>
                  <a:pt x="3865211" y="6191110"/>
                  <a:pt x="3902366" y="6184395"/>
                  <a:pt x="3939520" y="6180814"/>
                </a:cubicBezTo>
                <a:cubicBezTo>
                  <a:pt x="3956979" y="6179023"/>
                  <a:pt x="3975332" y="6178576"/>
                  <a:pt x="3992343" y="6181709"/>
                </a:cubicBezTo>
                <a:cubicBezTo>
                  <a:pt x="4008011" y="6184395"/>
                  <a:pt x="4022336" y="6192453"/>
                  <a:pt x="4031289" y="6196034"/>
                </a:cubicBezTo>
                <a:cubicBezTo>
                  <a:pt x="4043375" y="6176338"/>
                  <a:pt x="4050090" y="6164251"/>
                  <a:pt x="4057252" y="6152612"/>
                </a:cubicBezTo>
                <a:cubicBezTo>
                  <a:pt x="4064415" y="6160670"/>
                  <a:pt x="4071577" y="6169175"/>
                  <a:pt x="4084559" y="6183948"/>
                </a:cubicBezTo>
                <a:cubicBezTo>
                  <a:pt x="4110523" y="6160222"/>
                  <a:pt x="4138725" y="6133363"/>
                  <a:pt x="4168270" y="6108743"/>
                </a:cubicBezTo>
                <a:cubicBezTo>
                  <a:pt x="4183490" y="6096208"/>
                  <a:pt x="4200948" y="6083226"/>
                  <a:pt x="4219302" y="6078302"/>
                </a:cubicBezTo>
                <a:cubicBezTo>
                  <a:pt x="4254666" y="6068454"/>
                  <a:pt x="4287792" y="6044281"/>
                  <a:pt x="4328081" y="6057263"/>
                </a:cubicBezTo>
                <a:cubicBezTo>
                  <a:pt x="4332110" y="6058605"/>
                  <a:pt x="4340615" y="6055920"/>
                  <a:pt x="4341510" y="6053234"/>
                </a:cubicBezTo>
                <a:cubicBezTo>
                  <a:pt x="4353149" y="6016974"/>
                  <a:pt x="4391647" y="6022346"/>
                  <a:pt x="4407762" y="6028166"/>
                </a:cubicBezTo>
                <a:cubicBezTo>
                  <a:pt x="4446261" y="6042490"/>
                  <a:pt x="4469986" y="6040252"/>
                  <a:pt x="4490130" y="6003097"/>
                </a:cubicBezTo>
                <a:cubicBezTo>
                  <a:pt x="4494159" y="5995934"/>
                  <a:pt x="4512513" y="5997725"/>
                  <a:pt x="4523704" y="5993249"/>
                </a:cubicBezTo>
                <a:cubicBezTo>
                  <a:pt x="4580108" y="5969971"/>
                  <a:pt x="4636064" y="5944455"/>
                  <a:pt x="4692468" y="5922072"/>
                </a:cubicBezTo>
                <a:cubicBezTo>
                  <a:pt x="4720670" y="5910881"/>
                  <a:pt x="4750215" y="5897899"/>
                  <a:pt x="4779312" y="5897004"/>
                </a:cubicBezTo>
                <a:cubicBezTo>
                  <a:pt x="4805276" y="5896109"/>
                  <a:pt x="4814676" y="5881336"/>
                  <a:pt x="4830792" y="5868802"/>
                </a:cubicBezTo>
                <a:cubicBezTo>
                  <a:pt x="4862127" y="5844181"/>
                  <a:pt x="4900625" y="5828066"/>
                  <a:pt x="4928380" y="5799864"/>
                </a:cubicBezTo>
                <a:cubicBezTo>
                  <a:pt x="4967773" y="5760023"/>
                  <a:pt x="5030444" y="5755994"/>
                  <a:pt x="5062227" y="5717496"/>
                </a:cubicBezTo>
                <a:cubicBezTo>
                  <a:pt x="5101620" y="5669597"/>
                  <a:pt x="5157576" y="5649453"/>
                  <a:pt x="5200103" y="5607822"/>
                </a:cubicBezTo>
                <a:cubicBezTo>
                  <a:pt x="5252926" y="5556342"/>
                  <a:pt x="5318283" y="5517844"/>
                  <a:pt x="5372448" y="5467707"/>
                </a:cubicBezTo>
                <a:cubicBezTo>
                  <a:pt x="5411394" y="5431448"/>
                  <a:pt x="5438253" y="5383549"/>
                  <a:pt x="5474065" y="5343261"/>
                </a:cubicBezTo>
                <a:cubicBezTo>
                  <a:pt x="5510772" y="5301629"/>
                  <a:pt x="5547479" y="5261341"/>
                  <a:pt x="5570758" y="5208966"/>
                </a:cubicBezTo>
                <a:cubicBezTo>
                  <a:pt x="5577472" y="5194193"/>
                  <a:pt x="5601646" y="5183897"/>
                  <a:pt x="5619552" y="5177630"/>
                </a:cubicBezTo>
                <a:cubicBezTo>
                  <a:pt x="5642829" y="5169572"/>
                  <a:pt x="5658944" y="5161963"/>
                  <a:pt x="5667897" y="5134208"/>
                </a:cubicBezTo>
                <a:cubicBezTo>
                  <a:pt x="5675955" y="5109587"/>
                  <a:pt x="5684013" y="5080490"/>
                  <a:pt x="5715796" y="5068404"/>
                </a:cubicBezTo>
                <a:cubicBezTo>
                  <a:pt x="5726988" y="5064375"/>
                  <a:pt x="5732807" y="5046469"/>
                  <a:pt x="5741312" y="5034830"/>
                </a:cubicBezTo>
                <a:cubicBezTo>
                  <a:pt x="5756980" y="5013790"/>
                  <a:pt x="5772200" y="4992751"/>
                  <a:pt x="5788315" y="4972159"/>
                </a:cubicBezTo>
                <a:cubicBezTo>
                  <a:pt x="5791449" y="4968130"/>
                  <a:pt x="5796821" y="4965892"/>
                  <a:pt x="5798612" y="4961863"/>
                </a:cubicBezTo>
                <a:cubicBezTo>
                  <a:pt x="5825023" y="4907697"/>
                  <a:pt x="5846062" y="4849950"/>
                  <a:pt x="5879636" y="4800709"/>
                </a:cubicBezTo>
                <a:cubicBezTo>
                  <a:pt x="5900228" y="4770269"/>
                  <a:pt x="5923506" y="4748334"/>
                  <a:pt x="5927535" y="4706255"/>
                </a:cubicBezTo>
                <a:cubicBezTo>
                  <a:pt x="5930220" y="4679396"/>
                  <a:pt x="5972300" y="4658356"/>
                  <a:pt x="5982596" y="4629707"/>
                </a:cubicBezTo>
                <a:cubicBezTo>
                  <a:pt x="5993339" y="4600162"/>
                  <a:pt x="6015722" y="4577779"/>
                  <a:pt x="6023779" y="4553606"/>
                </a:cubicBezTo>
                <a:cubicBezTo>
                  <a:pt x="6034971" y="4520927"/>
                  <a:pt x="6051981" y="4490040"/>
                  <a:pt x="6061382" y="4458704"/>
                </a:cubicBezTo>
                <a:cubicBezTo>
                  <a:pt x="6079288" y="4399614"/>
                  <a:pt x="6120920" y="4345449"/>
                  <a:pt x="6107490" y="4278301"/>
                </a:cubicBezTo>
                <a:cubicBezTo>
                  <a:pt x="6106595" y="4274720"/>
                  <a:pt x="6105699" y="4268900"/>
                  <a:pt x="6107490" y="4267557"/>
                </a:cubicBezTo>
                <a:cubicBezTo>
                  <a:pt x="6157179" y="4227269"/>
                  <a:pt x="6135244" y="4159674"/>
                  <a:pt x="6167027" y="4112670"/>
                </a:cubicBezTo>
                <a:cubicBezTo>
                  <a:pt x="6171056" y="4106851"/>
                  <a:pt x="6175980" y="4095660"/>
                  <a:pt x="6173295" y="4092526"/>
                </a:cubicBezTo>
                <a:cubicBezTo>
                  <a:pt x="6148674" y="4062534"/>
                  <a:pt x="6168818" y="4046866"/>
                  <a:pt x="6191201" y="4031198"/>
                </a:cubicBezTo>
                <a:cubicBezTo>
                  <a:pt x="6194782" y="4028512"/>
                  <a:pt x="6199258" y="4023588"/>
                  <a:pt x="6198810" y="4020007"/>
                </a:cubicBezTo>
                <a:cubicBezTo>
                  <a:pt x="6194782" y="3956888"/>
                  <a:pt x="6230146" y="3896903"/>
                  <a:pt x="6212240" y="3831098"/>
                </a:cubicBezTo>
                <a:cubicBezTo>
                  <a:pt x="6208659" y="3817221"/>
                  <a:pt x="6231937" y="3796182"/>
                  <a:pt x="6244919" y="3775142"/>
                </a:cubicBezTo>
                <a:cubicBezTo>
                  <a:pt x="6230146" y="3762608"/>
                  <a:pt x="6227460" y="3744702"/>
                  <a:pt x="6232384" y="3713814"/>
                </a:cubicBezTo>
                <a:cubicBezTo>
                  <a:pt x="6235966" y="3687850"/>
                  <a:pt x="6241785" y="3665468"/>
                  <a:pt x="6249395" y="3640400"/>
                </a:cubicBezTo>
                <a:cubicBezTo>
                  <a:pt x="6256110" y="3618465"/>
                  <a:pt x="6243128" y="3591158"/>
                  <a:pt x="6239547" y="3566090"/>
                </a:cubicBezTo>
                <a:cubicBezTo>
                  <a:pt x="6238204" y="3558927"/>
                  <a:pt x="6235518" y="3550870"/>
                  <a:pt x="6237309" y="3544155"/>
                </a:cubicBezTo>
                <a:cubicBezTo>
                  <a:pt x="6254767" y="3488646"/>
                  <a:pt x="6248500" y="3433585"/>
                  <a:pt x="6238651" y="3377629"/>
                </a:cubicBezTo>
                <a:cubicBezTo>
                  <a:pt x="6238204" y="3374495"/>
                  <a:pt x="6239547" y="3368676"/>
                  <a:pt x="6241785" y="3367781"/>
                </a:cubicBezTo>
                <a:cubicBezTo>
                  <a:pt x="6269092" y="3354799"/>
                  <a:pt x="6257453" y="3333759"/>
                  <a:pt x="6253424" y="3314510"/>
                </a:cubicBezTo>
                <a:cubicBezTo>
                  <a:pt x="6245366" y="3274669"/>
                  <a:pt x="6237756" y="3234828"/>
                  <a:pt x="6231042" y="3194988"/>
                </a:cubicBezTo>
                <a:cubicBezTo>
                  <a:pt x="6230146" y="3189168"/>
                  <a:pt x="6236861" y="3182453"/>
                  <a:pt x="6239099" y="3176186"/>
                </a:cubicBezTo>
                <a:cubicBezTo>
                  <a:pt x="6247604" y="3155147"/>
                  <a:pt x="6259243" y="3135898"/>
                  <a:pt x="6235518" y="3113515"/>
                </a:cubicBezTo>
                <a:cubicBezTo>
                  <a:pt x="6227460" y="3105905"/>
                  <a:pt x="6234175" y="3082627"/>
                  <a:pt x="6234175" y="3070541"/>
                </a:cubicBezTo>
                <a:cubicBezTo>
                  <a:pt x="6226565" y="3033386"/>
                  <a:pt x="6217164" y="2999365"/>
                  <a:pt x="6213136" y="2964000"/>
                </a:cubicBezTo>
                <a:cubicBezTo>
                  <a:pt x="6210450" y="2938932"/>
                  <a:pt x="6219850" y="2915206"/>
                  <a:pt x="6196125" y="2891033"/>
                </a:cubicBezTo>
                <a:cubicBezTo>
                  <a:pt x="6181800" y="2876708"/>
                  <a:pt x="6183591" y="2845373"/>
                  <a:pt x="6179114" y="2821647"/>
                </a:cubicBezTo>
                <a:cubicBezTo>
                  <a:pt x="6175085" y="2799712"/>
                  <a:pt x="6184933" y="2774197"/>
                  <a:pt x="6160760" y="2757633"/>
                </a:cubicBezTo>
                <a:cubicBezTo>
                  <a:pt x="6158074" y="2755843"/>
                  <a:pt x="6161656" y="2744204"/>
                  <a:pt x="6163894" y="2737489"/>
                </a:cubicBezTo>
                <a:cubicBezTo>
                  <a:pt x="6175533" y="2700334"/>
                  <a:pt x="6175533" y="2700334"/>
                  <a:pt x="6145092" y="2676161"/>
                </a:cubicBezTo>
                <a:cubicBezTo>
                  <a:pt x="6148226" y="2674818"/>
                  <a:pt x="6151807" y="2673475"/>
                  <a:pt x="6154941" y="2672132"/>
                </a:cubicBezTo>
                <a:cubicBezTo>
                  <a:pt x="6146883" y="2651093"/>
                  <a:pt x="6138826" y="2630053"/>
                  <a:pt x="6131215" y="2608566"/>
                </a:cubicBezTo>
                <a:cubicBezTo>
                  <a:pt x="6128977" y="2601851"/>
                  <a:pt x="6125844" y="2594241"/>
                  <a:pt x="6127634" y="2587974"/>
                </a:cubicBezTo>
                <a:cubicBezTo>
                  <a:pt x="6139273" y="2547238"/>
                  <a:pt x="6120472" y="2514560"/>
                  <a:pt x="6102566" y="2480538"/>
                </a:cubicBezTo>
                <a:cubicBezTo>
                  <a:pt x="6095403" y="2466661"/>
                  <a:pt x="6087346" y="2450098"/>
                  <a:pt x="6088689" y="2435773"/>
                </a:cubicBezTo>
                <a:cubicBezTo>
                  <a:pt x="6090927" y="2408466"/>
                  <a:pt x="6094508" y="2384293"/>
                  <a:pt x="6058249" y="2378921"/>
                </a:cubicBezTo>
                <a:cubicBezTo>
                  <a:pt x="6056458" y="2378474"/>
                  <a:pt x="6053772" y="2375788"/>
                  <a:pt x="6053772" y="2373550"/>
                </a:cubicBezTo>
                <a:cubicBezTo>
                  <a:pt x="6048848" y="2340423"/>
                  <a:pt x="6044819" y="2307745"/>
                  <a:pt x="6041238" y="2284020"/>
                </a:cubicBezTo>
                <a:cubicBezTo>
                  <a:pt x="6016169" y="2246417"/>
                  <a:pt x="5998711" y="2212843"/>
                  <a:pt x="5974090" y="2185089"/>
                </a:cubicBezTo>
                <a:cubicBezTo>
                  <a:pt x="5948126" y="2156439"/>
                  <a:pt x="5954394" y="2107645"/>
                  <a:pt x="5912762" y="2090635"/>
                </a:cubicBezTo>
                <a:cubicBezTo>
                  <a:pt x="5918134" y="2036917"/>
                  <a:pt x="5855463" y="2014087"/>
                  <a:pt x="5853225" y="1963054"/>
                </a:cubicBezTo>
                <a:cubicBezTo>
                  <a:pt x="5852777" y="1955444"/>
                  <a:pt x="5842033" y="1948282"/>
                  <a:pt x="5837557" y="1940224"/>
                </a:cubicBezTo>
                <a:cubicBezTo>
                  <a:pt x="5820546" y="1910232"/>
                  <a:pt x="5803983" y="1879791"/>
                  <a:pt x="5787868" y="1849351"/>
                </a:cubicBezTo>
                <a:cubicBezTo>
                  <a:pt x="5787420" y="1848456"/>
                  <a:pt x="5788315" y="1846665"/>
                  <a:pt x="5787868" y="1845770"/>
                </a:cubicBezTo>
                <a:cubicBezTo>
                  <a:pt x="5763247" y="1811301"/>
                  <a:pt x="5739521" y="1775937"/>
                  <a:pt x="5713558" y="1742363"/>
                </a:cubicBezTo>
                <a:cubicBezTo>
                  <a:pt x="5699233" y="1724009"/>
                  <a:pt x="5681327" y="1708789"/>
                  <a:pt x="5665659" y="1691331"/>
                </a:cubicBezTo>
                <a:cubicBezTo>
                  <a:pt x="5642382" y="1664919"/>
                  <a:pt x="5617761" y="1639403"/>
                  <a:pt x="5598512" y="1610754"/>
                </a:cubicBezTo>
                <a:cubicBezTo>
                  <a:pt x="5581501" y="1586133"/>
                  <a:pt x="5556432" y="1569570"/>
                  <a:pt x="5539422" y="1548978"/>
                </a:cubicBezTo>
                <a:cubicBezTo>
                  <a:pt x="5505848" y="1507347"/>
                  <a:pt x="5486599" y="1453629"/>
                  <a:pt x="5459293" y="1400358"/>
                </a:cubicBezTo>
                <a:cubicBezTo>
                  <a:pt x="5410499" y="1405282"/>
                  <a:pt x="5382745" y="1369470"/>
                  <a:pt x="5359019" y="1323810"/>
                </a:cubicBezTo>
                <a:cubicBezTo>
                  <a:pt x="5346037" y="1298742"/>
                  <a:pt x="5328579" y="1279045"/>
                  <a:pt x="5293662" y="1277702"/>
                </a:cubicBezTo>
                <a:cubicBezTo>
                  <a:pt x="5276651" y="1276807"/>
                  <a:pt x="5260983" y="1255320"/>
                  <a:pt x="5244421" y="1243233"/>
                </a:cubicBezTo>
                <a:cubicBezTo>
                  <a:pt x="5179064" y="1193991"/>
                  <a:pt x="5113259" y="1144750"/>
                  <a:pt x="5049245" y="1093718"/>
                </a:cubicBezTo>
                <a:cubicBezTo>
                  <a:pt x="5041635" y="1087451"/>
                  <a:pt x="5043426" y="1069545"/>
                  <a:pt x="5039397" y="1051191"/>
                </a:cubicBezTo>
                <a:cubicBezTo>
                  <a:pt x="4955239" y="1035076"/>
                  <a:pt x="4881824" y="977776"/>
                  <a:pt x="4802142" y="933459"/>
                </a:cubicBezTo>
                <a:cubicBezTo>
                  <a:pt x="4747529" y="903019"/>
                  <a:pt x="4690678" y="876607"/>
                  <a:pt x="4635169" y="847510"/>
                </a:cubicBezTo>
                <a:cubicBezTo>
                  <a:pt x="4594880" y="826471"/>
                  <a:pt x="4555935" y="802745"/>
                  <a:pt x="4515198" y="783049"/>
                </a:cubicBezTo>
                <a:cubicBezTo>
                  <a:pt x="4484758" y="768276"/>
                  <a:pt x="4452975" y="757085"/>
                  <a:pt x="4420744" y="746789"/>
                </a:cubicBezTo>
                <a:cubicBezTo>
                  <a:pt x="4372846" y="731121"/>
                  <a:pt x="4324052" y="717244"/>
                  <a:pt x="4275706" y="703367"/>
                </a:cubicBezTo>
                <a:cubicBezTo>
                  <a:pt x="4268096" y="701129"/>
                  <a:pt x="4259143" y="702024"/>
                  <a:pt x="4250637" y="702024"/>
                </a:cubicBezTo>
                <a:cubicBezTo>
                  <a:pt x="4242132" y="702024"/>
                  <a:pt x="4230493" y="706053"/>
                  <a:pt x="4226017" y="702024"/>
                </a:cubicBezTo>
                <a:cubicBezTo>
                  <a:pt x="4196024" y="675165"/>
                  <a:pt x="4158421" y="672479"/>
                  <a:pt x="4121714" y="667107"/>
                </a:cubicBezTo>
                <a:cubicBezTo>
                  <a:pt x="4098884" y="663526"/>
                  <a:pt x="4076054" y="662183"/>
                  <a:pt x="4053224" y="660392"/>
                </a:cubicBezTo>
                <a:cubicBezTo>
                  <a:pt x="4042480" y="659497"/>
                  <a:pt x="4031289" y="661735"/>
                  <a:pt x="4020993" y="658602"/>
                </a:cubicBezTo>
                <a:cubicBezTo>
                  <a:pt x="3934149" y="634429"/>
                  <a:pt x="3845514" y="643829"/>
                  <a:pt x="3757775" y="639353"/>
                </a:cubicBezTo>
                <a:cubicBezTo>
                  <a:pt x="3706742" y="636667"/>
                  <a:pt x="3657501" y="651439"/>
                  <a:pt x="3604678" y="640248"/>
                </a:cubicBezTo>
                <a:cubicBezTo>
                  <a:pt x="3573790" y="633981"/>
                  <a:pt x="3529473" y="644725"/>
                  <a:pt x="3494556" y="671136"/>
                </a:cubicBezTo>
                <a:cubicBezTo>
                  <a:pt x="3464116" y="693966"/>
                  <a:pt x="3419799" y="715006"/>
                  <a:pt x="3384434" y="710977"/>
                </a:cubicBezTo>
                <a:cubicBezTo>
                  <a:pt x="3340117" y="706053"/>
                  <a:pt x="3314153" y="714558"/>
                  <a:pt x="3290428" y="748132"/>
                </a:cubicBezTo>
                <a:cubicBezTo>
                  <a:pt x="3287294" y="752608"/>
                  <a:pt x="3276998" y="753056"/>
                  <a:pt x="3270284" y="753056"/>
                </a:cubicBezTo>
                <a:cubicBezTo>
                  <a:pt x="3231786" y="751713"/>
                  <a:pt x="3192840" y="745446"/>
                  <a:pt x="3154342" y="748580"/>
                </a:cubicBezTo>
                <a:cubicBezTo>
                  <a:pt x="3110025" y="752161"/>
                  <a:pt x="3066155" y="762904"/>
                  <a:pt x="3029000" y="769619"/>
                </a:cubicBezTo>
                <a:cubicBezTo>
                  <a:pt x="3016914" y="805431"/>
                  <a:pt x="3006170" y="832738"/>
                  <a:pt x="2999455" y="860492"/>
                </a:cubicBezTo>
                <a:cubicBezTo>
                  <a:pt x="2994979" y="879293"/>
                  <a:pt x="2999008" y="899885"/>
                  <a:pt x="2995874" y="919134"/>
                </a:cubicBezTo>
                <a:cubicBezTo>
                  <a:pt x="2994531" y="928535"/>
                  <a:pt x="2985130" y="944203"/>
                  <a:pt x="2979311" y="944203"/>
                </a:cubicBezTo>
                <a:cubicBezTo>
                  <a:pt x="2950214" y="944203"/>
                  <a:pt x="2933203" y="956289"/>
                  <a:pt x="2918878" y="982253"/>
                </a:cubicBezTo>
                <a:cubicBezTo>
                  <a:pt x="2902763" y="1011798"/>
                  <a:pt x="2874561" y="1022094"/>
                  <a:pt x="2840092" y="1016722"/>
                </a:cubicBezTo>
                <a:cubicBezTo>
                  <a:pt x="2823976" y="1014484"/>
                  <a:pt x="2805175" y="1014931"/>
                  <a:pt x="2790850" y="1021646"/>
                </a:cubicBezTo>
                <a:cubicBezTo>
                  <a:pt x="2716093" y="1056563"/>
                  <a:pt x="2648497" y="1048057"/>
                  <a:pt x="2577321" y="1005531"/>
                </a:cubicBezTo>
                <a:cubicBezTo>
                  <a:pt x="2537928" y="982253"/>
                  <a:pt x="2487343" y="978224"/>
                  <a:pt x="2435864" y="963899"/>
                </a:cubicBezTo>
                <a:cubicBezTo>
                  <a:pt x="2431387" y="998368"/>
                  <a:pt x="2428701" y="1023884"/>
                  <a:pt x="2424225" y="1049400"/>
                </a:cubicBezTo>
                <a:cubicBezTo>
                  <a:pt x="2422434" y="1058353"/>
                  <a:pt x="2417958" y="1070888"/>
                  <a:pt x="2411243" y="1073574"/>
                </a:cubicBezTo>
                <a:cubicBezTo>
                  <a:pt x="2326637" y="1111624"/>
                  <a:pt x="2241136" y="1128187"/>
                  <a:pt x="2156530" y="1073126"/>
                </a:cubicBezTo>
                <a:cubicBezTo>
                  <a:pt x="2152949" y="1070888"/>
                  <a:pt x="2146234" y="1067754"/>
                  <a:pt x="2144443" y="1069097"/>
                </a:cubicBezTo>
                <a:cubicBezTo>
                  <a:pt x="2105498" y="1099090"/>
                  <a:pt x="2091173" y="1058353"/>
                  <a:pt x="2068343" y="1043133"/>
                </a:cubicBezTo>
                <a:cubicBezTo>
                  <a:pt x="2045065" y="1027466"/>
                  <a:pt x="2023130" y="1010007"/>
                  <a:pt x="1991795" y="987177"/>
                </a:cubicBezTo>
                <a:cubicBezTo>
                  <a:pt x="1964040" y="988520"/>
                  <a:pt x="1924647" y="996130"/>
                  <a:pt x="1902712" y="1036866"/>
                </a:cubicBezTo>
                <a:cubicBezTo>
                  <a:pt x="1892864" y="1054772"/>
                  <a:pt x="1887940" y="1075364"/>
                  <a:pt x="1877644" y="1093270"/>
                </a:cubicBezTo>
                <a:cubicBezTo>
                  <a:pt x="1863767" y="1117891"/>
                  <a:pt x="1846308" y="1140721"/>
                  <a:pt x="1831088" y="1164446"/>
                </a:cubicBezTo>
                <a:cubicBezTo>
                  <a:pt x="1793486" y="1223089"/>
                  <a:pt x="1779161" y="1231146"/>
                  <a:pt x="1708880" y="1228461"/>
                </a:cubicBezTo>
                <a:cubicBezTo>
                  <a:pt x="1712909" y="1258005"/>
                  <a:pt x="1698584" y="1259348"/>
                  <a:pt x="1673963" y="1253529"/>
                </a:cubicBezTo>
                <a:cubicBezTo>
                  <a:pt x="1635465" y="1244576"/>
                  <a:pt x="1595624" y="1238756"/>
                  <a:pt x="1556679" y="1233385"/>
                </a:cubicBezTo>
                <a:cubicBezTo>
                  <a:pt x="1549516" y="1232489"/>
                  <a:pt x="1539220" y="1236071"/>
                  <a:pt x="1533401" y="1240995"/>
                </a:cubicBezTo>
                <a:cubicBezTo>
                  <a:pt x="1509228" y="1261587"/>
                  <a:pt x="1486398" y="1283521"/>
                  <a:pt x="1462672" y="1304561"/>
                </a:cubicBezTo>
                <a:cubicBezTo>
                  <a:pt x="1434470" y="1329629"/>
                  <a:pt x="1350312" y="1323362"/>
                  <a:pt x="1323901" y="1292027"/>
                </a:cubicBezTo>
                <a:cubicBezTo>
                  <a:pt x="1311367" y="1276807"/>
                  <a:pt x="1274212" y="1272330"/>
                  <a:pt x="1295251" y="1238756"/>
                </a:cubicBezTo>
                <a:cubicBezTo>
                  <a:pt x="1306442" y="1220850"/>
                  <a:pt x="1315395" y="1198916"/>
                  <a:pt x="1331063" y="1185934"/>
                </a:cubicBezTo>
                <a:cubicBezTo>
                  <a:pt x="1361056" y="1161761"/>
                  <a:pt x="1395972" y="1143407"/>
                  <a:pt x="1428203" y="1121472"/>
                </a:cubicBezTo>
                <a:cubicBezTo>
                  <a:pt x="1437604" y="1115205"/>
                  <a:pt x="1443871" y="1104461"/>
                  <a:pt x="1455958" y="1090584"/>
                </a:cubicBezTo>
                <a:cubicBezTo>
                  <a:pt x="1424622" y="1095061"/>
                  <a:pt x="1403583" y="1098194"/>
                  <a:pt x="1378514" y="1101776"/>
                </a:cubicBezTo>
                <a:cubicBezTo>
                  <a:pt x="1380305" y="1089689"/>
                  <a:pt x="1381648" y="1080288"/>
                  <a:pt x="1382991" y="1067306"/>
                </a:cubicBezTo>
                <a:cubicBezTo>
                  <a:pt x="1370009" y="1069545"/>
                  <a:pt x="1360608" y="1072678"/>
                  <a:pt x="1351207" y="1072231"/>
                </a:cubicBezTo>
                <a:cubicBezTo>
                  <a:pt x="1326139" y="1071335"/>
                  <a:pt x="1302414" y="1074917"/>
                  <a:pt x="1283612" y="1045372"/>
                </a:cubicBezTo>
                <a:cubicBezTo>
                  <a:pt x="1261677" y="1011350"/>
                  <a:pt x="1227656" y="984939"/>
                  <a:pt x="1196321" y="952260"/>
                </a:cubicBezTo>
                <a:cubicBezTo>
                  <a:pt x="1202140" y="945098"/>
                  <a:pt x="1210645" y="936593"/>
                  <a:pt x="1216912" y="927192"/>
                </a:cubicBezTo>
                <a:cubicBezTo>
                  <a:pt x="1221837" y="919582"/>
                  <a:pt x="1228999" y="907048"/>
                  <a:pt x="1225865" y="902124"/>
                </a:cubicBezTo>
                <a:cubicBezTo>
                  <a:pt x="1210198" y="873474"/>
                  <a:pt x="1224522" y="853777"/>
                  <a:pt x="1237504" y="828709"/>
                </a:cubicBezTo>
                <a:cubicBezTo>
                  <a:pt x="1254963" y="794687"/>
                  <a:pt x="1276898" y="778124"/>
                  <a:pt x="1313605" y="774991"/>
                </a:cubicBezTo>
                <a:cubicBezTo>
                  <a:pt x="1328825" y="773648"/>
                  <a:pt x="1343597" y="765590"/>
                  <a:pt x="1363742" y="758875"/>
                </a:cubicBezTo>
                <a:cubicBezTo>
                  <a:pt x="1357027" y="749475"/>
                  <a:pt x="1351655" y="741417"/>
                  <a:pt x="1345836" y="732464"/>
                </a:cubicBezTo>
                <a:cubicBezTo>
                  <a:pt x="1346731" y="732016"/>
                  <a:pt x="1349865" y="731569"/>
                  <a:pt x="1352550" y="730226"/>
                </a:cubicBezTo>
                <a:cubicBezTo>
                  <a:pt x="1387467" y="708739"/>
                  <a:pt x="1421936" y="685908"/>
                  <a:pt x="1457301" y="665317"/>
                </a:cubicBezTo>
                <a:cubicBezTo>
                  <a:pt x="1476997" y="654125"/>
                  <a:pt x="1498037" y="639353"/>
                  <a:pt x="1519524" y="638010"/>
                </a:cubicBezTo>
                <a:cubicBezTo>
                  <a:pt x="1563394" y="635772"/>
                  <a:pt x="1603234" y="625923"/>
                  <a:pt x="1638599" y="599512"/>
                </a:cubicBezTo>
                <a:cubicBezTo>
                  <a:pt x="1641285" y="597274"/>
                  <a:pt x="1646656" y="598169"/>
                  <a:pt x="1648895" y="595931"/>
                </a:cubicBezTo>
                <a:cubicBezTo>
                  <a:pt x="1689631" y="548032"/>
                  <a:pt x="1716490" y="533260"/>
                  <a:pt x="1775132" y="507744"/>
                </a:cubicBezTo>
                <a:cubicBezTo>
                  <a:pt x="1800648" y="496552"/>
                  <a:pt x="1818107" y="468351"/>
                  <a:pt x="1842727" y="454026"/>
                </a:cubicBezTo>
                <a:cubicBezTo>
                  <a:pt x="1879435" y="432986"/>
                  <a:pt x="1912113" y="408813"/>
                  <a:pt x="1939420" y="375687"/>
                </a:cubicBezTo>
                <a:cubicBezTo>
                  <a:pt x="1952402" y="360019"/>
                  <a:pt x="1975232" y="350171"/>
                  <a:pt x="1995824" y="343456"/>
                </a:cubicBezTo>
                <a:cubicBezTo>
                  <a:pt x="2045065" y="326893"/>
                  <a:pt x="2096097" y="316597"/>
                  <a:pt x="2144443" y="297348"/>
                </a:cubicBezTo>
                <a:cubicBezTo>
                  <a:pt x="2178465" y="283919"/>
                  <a:pt x="2207562" y="258850"/>
                  <a:pt x="2240241" y="241840"/>
                </a:cubicBezTo>
                <a:cubicBezTo>
                  <a:pt x="2259042" y="231991"/>
                  <a:pt x="2281872" y="219905"/>
                  <a:pt x="2301121" y="223038"/>
                </a:cubicBezTo>
                <a:cubicBezTo>
                  <a:pt x="2344543" y="230201"/>
                  <a:pt x="2366926" y="195284"/>
                  <a:pt x="2398261" y="180512"/>
                </a:cubicBezTo>
                <a:cubicBezTo>
                  <a:pt x="2440788" y="160367"/>
                  <a:pt x="2482867" y="150071"/>
                  <a:pt x="2524051" y="167082"/>
                </a:cubicBezTo>
                <a:cubicBezTo>
                  <a:pt x="2521365" y="155443"/>
                  <a:pt x="2519574" y="146490"/>
                  <a:pt x="2517336" y="136642"/>
                </a:cubicBezTo>
                <a:cubicBezTo>
                  <a:pt x="2520917" y="135746"/>
                  <a:pt x="2524499" y="133956"/>
                  <a:pt x="2527632" y="133956"/>
                </a:cubicBezTo>
                <a:cubicBezTo>
                  <a:pt x="2548224" y="135746"/>
                  <a:pt x="2568816" y="141566"/>
                  <a:pt x="2588960" y="139328"/>
                </a:cubicBezTo>
                <a:cubicBezTo>
                  <a:pt x="2620743" y="135746"/>
                  <a:pt x="2651631" y="125451"/>
                  <a:pt x="2683414" y="120974"/>
                </a:cubicBezTo>
                <a:cubicBezTo>
                  <a:pt x="2692815" y="119631"/>
                  <a:pt x="2703559" y="130375"/>
                  <a:pt x="2716093" y="136642"/>
                </a:cubicBezTo>
                <a:cubicBezTo>
                  <a:pt x="2716093" y="135299"/>
                  <a:pt x="2715645" y="125003"/>
                  <a:pt x="2719674" y="116945"/>
                </a:cubicBezTo>
                <a:cubicBezTo>
                  <a:pt x="2723703" y="108887"/>
                  <a:pt x="2732656" y="103068"/>
                  <a:pt x="2739371" y="96353"/>
                </a:cubicBezTo>
                <a:cubicBezTo>
                  <a:pt x="2758619" y="115602"/>
                  <a:pt x="2766230" y="91429"/>
                  <a:pt x="2777868" y="85162"/>
                </a:cubicBezTo>
                <a:cubicBezTo>
                  <a:pt x="2798908" y="73075"/>
                  <a:pt x="2819052" y="58751"/>
                  <a:pt x="2844121" y="42635"/>
                </a:cubicBezTo>
                <a:cubicBezTo>
                  <a:pt x="2844121" y="42188"/>
                  <a:pt x="2840539" y="32339"/>
                  <a:pt x="2836958" y="22043"/>
                </a:cubicBezTo>
                <a:cubicBezTo>
                  <a:pt x="2870532" y="15329"/>
                  <a:pt x="2901868" y="2794"/>
                  <a:pt x="2930069" y="32787"/>
                </a:cubicBezTo>
                <a:cubicBezTo>
                  <a:pt x="2933651" y="36816"/>
                  <a:pt x="2952899" y="29653"/>
                  <a:pt x="2962300" y="23834"/>
                </a:cubicBezTo>
                <a:cubicBezTo>
                  <a:pt x="2986473" y="8166"/>
                  <a:pt x="3007961" y="-16455"/>
                  <a:pt x="3037505" y="15776"/>
                </a:cubicBezTo>
                <a:cubicBezTo>
                  <a:pt x="3041534" y="20253"/>
                  <a:pt x="3053173" y="17119"/>
                  <a:pt x="3060783" y="18462"/>
                </a:cubicBezTo>
                <a:cubicBezTo>
                  <a:pt x="3071527" y="20253"/>
                  <a:pt x="3082270" y="23834"/>
                  <a:pt x="3093462" y="25625"/>
                </a:cubicBezTo>
                <a:cubicBezTo>
                  <a:pt x="3103310" y="26968"/>
                  <a:pt x="3114054" y="29653"/>
                  <a:pt x="3122559" y="26968"/>
                </a:cubicBezTo>
                <a:cubicBezTo>
                  <a:pt x="3180306" y="8614"/>
                  <a:pt x="3236710" y="4137"/>
                  <a:pt x="3290875" y="37263"/>
                </a:cubicBezTo>
                <a:cubicBezTo>
                  <a:pt x="3304753" y="45769"/>
                  <a:pt x="3318630" y="54274"/>
                  <a:pt x="3331164" y="62332"/>
                </a:cubicBezTo>
                <a:cubicBezTo>
                  <a:pt x="3367871" y="58303"/>
                  <a:pt x="3405921" y="53827"/>
                  <a:pt x="3437257" y="50245"/>
                </a:cubicBezTo>
                <a:cubicBezTo>
                  <a:pt x="3448896" y="70390"/>
                  <a:pt x="3456954" y="88743"/>
                  <a:pt x="3469488" y="103068"/>
                </a:cubicBezTo>
                <a:cubicBezTo>
                  <a:pt x="3472174" y="106202"/>
                  <a:pt x="3490080" y="95010"/>
                  <a:pt x="3501719" y="91877"/>
                </a:cubicBezTo>
                <a:cubicBezTo>
                  <a:pt x="3509776" y="89639"/>
                  <a:pt x="3518729" y="86953"/>
                  <a:pt x="3526339" y="88743"/>
                </a:cubicBezTo>
                <a:cubicBezTo>
                  <a:pt x="3580505" y="100830"/>
                  <a:pt x="3633775" y="117840"/>
                  <a:pt x="3688389" y="125898"/>
                </a:cubicBezTo>
                <a:cubicBezTo>
                  <a:pt x="3721067" y="130822"/>
                  <a:pt x="3755536" y="121869"/>
                  <a:pt x="3789110" y="119183"/>
                </a:cubicBezTo>
                <a:cubicBezTo>
                  <a:pt x="3798511" y="118288"/>
                  <a:pt x="3811045" y="113364"/>
                  <a:pt x="3816864" y="117393"/>
                </a:cubicBezTo>
                <a:cubicBezTo>
                  <a:pt x="3862525" y="147833"/>
                  <a:pt x="3914004" y="133061"/>
                  <a:pt x="3962798" y="136642"/>
                </a:cubicBezTo>
                <a:cubicBezTo>
                  <a:pt x="3965037" y="136642"/>
                  <a:pt x="3969513" y="134404"/>
                  <a:pt x="3969513" y="134851"/>
                </a:cubicBezTo>
                <a:cubicBezTo>
                  <a:pt x="3993686" y="175587"/>
                  <a:pt x="4027260" y="138432"/>
                  <a:pt x="4059938" y="142461"/>
                </a:cubicBezTo>
                <a:cubicBezTo>
                  <a:pt x="4053224" y="154548"/>
                  <a:pt x="4048747" y="163053"/>
                  <a:pt x="4044271" y="172006"/>
                </a:cubicBezTo>
                <a:cubicBezTo>
                  <a:pt x="4080978" y="172901"/>
                  <a:pt x="4086350" y="181854"/>
                  <a:pt x="4070234" y="214533"/>
                </a:cubicBezTo>
                <a:cubicBezTo>
                  <a:pt x="4085902" y="216771"/>
                  <a:pt x="4103360" y="215428"/>
                  <a:pt x="4116790" y="221695"/>
                </a:cubicBezTo>
                <a:cubicBezTo>
                  <a:pt x="4140963" y="233334"/>
                  <a:pt x="4140515" y="264670"/>
                  <a:pt x="4119028" y="280785"/>
                </a:cubicBezTo>
                <a:cubicBezTo>
                  <a:pt x="4105598" y="290633"/>
                  <a:pt x="4093064" y="302272"/>
                  <a:pt x="4083216" y="315254"/>
                </a:cubicBezTo>
                <a:cubicBezTo>
                  <a:pt x="4080083" y="319283"/>
                  <a:pt x="4084559" y="331817"/>
                  <a:pt x="4088588" y="338532"/>
                </a:cubicBezTo>
                <a:cubicBezTo>
                  <a:pt x="4094407" y="347485"/>
                  <a:pt x="4102913" y="354647"/>
                  <a:pt x="4114551" y="367629"/>
                </a:cubicBezTo>
                <a:cubicBezTo>
                  <a:pt x="4131115" y="370315"/>
                  <a:pt x="4156183" y="351962"/>
                  <a:pt x="4179013" y="383745"/>
                </a:cubicBezTo>
                <a:cubicBezTo>
                  <a:pt x="4189309" y="398069"/>
                  <a:pt x="4231836" y="389116"/>
                  <a:pt x="4260038" y="391355"/>
                </a:cubicBezTo>
                <a:cubicBezTo>
                  <a:pt x="4284211" y="393593"/>
                  <a:pt x="4303012" y="402994"/>
                  <a:pt x="4322261" y="421347"/>
                </a:cubicBezTo>
                <a:cubicBezTo>
                  <a:pt x="4343749" y="441492"/>
                  <a:pt x="4375532" y="451787"/>
                  <a:pt x="4404181" y="462531"/>
                </a:cubicBezTo>
                <a:cubicBezTo>
                  <a:pt x="4456556" y="481780"/>
                  <a:pt x="4509827" y="498791"/>
                  <a:pt x="4563097" y="514906"/>
                </a:cubicBezTo>
                <a:cubicBezTo>
                  <a:pt x="4591747" y="523412"/>
                  <a:pt x="4621739" y="527888"/>
                  <a:pt x="4658446" y="535498"/>
                </a:cubicBezTo>
                <a:cubicBezTo>
                  <a:pt x="4655761" y="543556"/>
                  <a:pt x="4655313" y="561014"/>
                  <a:pt x="4646808" y="566834"/>
                </a:cubicBezTo>
                <a:cubicBezTo>
                  <a:pt x="4635169" y="574891"/>
                  <a:pt x="4615025" y="579815"/>
                  <a:pt x="4602490" y="575339"/>
                </a:cubicBezTo>
                <a:cubicBezTo>
                  <a:pt x="4535791" y="551613"/>
                  <a:pt x="4470433" y="524754"/>
                  <a:pt x="4405077" y="498343"/>
                </a:cubicBezTo>
                <a:cubicBezTo>
                  <a:pt x="4369265" y="483571"/>
                  <a:pt x="4335691" y="463426"/>
                  <a:pt x="4298984" y="452683"/>
                </a:cubicBezTo>
                <a:cubicBezTo>
                  <a:pt x="4266305" y="442834"/>
                  <a:pt x="4227807" y="449997"/>
                  <a:pt x="4197367" y="436567"/>
                </a:cubicBezTo>
                <a:cubicBezTo>
                  <a:pt x="4149021" y="415528"/>
                  <a:pt x="4101122" y="418214"/>
                  <a:pt x="4051880" y="418661"/>
                </a:cubicBezTo>
                <a:cubicBezTo>
                  <a:pt x="4046509" y="418661"/>
                  <a:pt x="4041137" y="422243"/>
                  <a:pt x="4026812" y="427167"/>
                </a:cubicBezTo>
                <a:cubicBezTo>
                  <a:pt x="4046509" y="440596"/>
                  <a:pt x="4059491" y="456264"/>
                  <a:pt x="4074711" y="458950"/>
                </a:cubicBezTo>
                <a:cubicBezTo>
                  <a:pt x="4106046" y="464769"/>
                  <a:pt x="4133353" y="479542"/>
                  <a:pt x="4168717" y="479989"/>
                </a:cubicBezTo>
                <a:cubicBezTo>
                  <a:pt x="4214378" y="479989"/>
                  <a:pt x="4269439" y="462531"/>
                  <a:pt x="4308384" y="515801"/>
                </a:cubicBezTo>
                <a:cubicBezTo>
                  <a:pt x="4323604" y="536393"/>
                  <a:pt x="4351806" y="562357"/>
                  <a:pt x="4391200" y="551166"/>
                </a:cubicBezTo>
                <a:cubicBezTo>
                  <a:pt x="4405524" y="547137"/>
                  <a:pt x="4425221" y="555195"/>
                  <a:pt x="4440441" y="562357"/>
                </a:cubicBezTo>
                <a:cubicBezTo>
                  <a:pt x="4485654" y="582501"/>
                  <a:pt x="4533552" y="595931"/>
                  <a:pt x="4573393" y="629505"/>
                </a:cubicBezTo>
                <a:cubicBezTo>
                  <a:pt x="4593537" y="646515"/>
                  <a:pt x="4625768" y="648754"/>
                  <a:pt x="4651732" y="659049"/>
                </a:cubicBezTo>
                <a:cubicBezTo>
                  <a:pt x="4682620" y="671136"/>
                  <a:pt x="4712165" y="690833"/>
                  <a:pt x="4743948" y="695757"/>
                </a:cubicBezTo>
                <a:cubicBezTo>
                  <a:pt x="4815124" y="706948"/>
                  <a:pt x="4854070" y="776334"/>
                  <a:pt x="4920322" y="789316"/>
                </a:cubicBezTo>
                <a:cubicBezTo>
                  <a:pt x="4962401" y="797821"/>
                  <a:pt x="5004928" y="829157"/>
                  <a:pt x="5052826" y="794240"/>
                </a:cubicBezTo>
                <a:cubicBezTo>
                  <a:pt x="5067151" y="783496"/>
                  <a:pt x="5098039" y="791554"/>
                  <a:pt x="5119974" y="796478"/>
                </a:cubicBezTo>
                <a:cubicBezTo>
                  <a:pt x="5129822" y="798716"/>
                  <a:pt x="5140118" y="814384"/>
                  <a:pt x="5143252" y="826023"/>
                </a:cubicBezTo>
                <a:cubicBezTo>
                  <a:pt x="5145042" y="832290"/>
                  <a:pt x="5133403" y="843929"/>
                  <a:pt x="5126241" y="851091"/>
                </a:cubicBezTo>
                <a:cubicBezTo>
                  <a:pt x="5118631" y="858254"/>
                  <a:pt x="5108782" y="862730"/>
                  <a:pt x="5098487" y="869893"/>
                </a:cubicBezTo>
                <a:cubicBezTo>
                  <a:pt x="5145490" y="895856"/>
                  <a:pt x="5148176" y="895409"/>
                  <a:pt x="5197865" y="845720"/>
                </a:cubicBezTo>
                <a:cubicBezTo>
                  <a:pt x="5224276" y="867207"/>
                  <a:pt x="5259641" y="868997"/>
                  <a:pt x="5284262" y="904362"/>
                </a:cubicBezTo>
                <a:cubicBezTo>
                  <a:pt x="5307987" y="938383"/>
                  <a:pt x="5321416" y="963899"/>
                  <a:pt x="5298586" y="1007321"/>
                </a:cubicBezTo>
                <a:cubicBezTo>
                  <a:pt x="5323654" y="1005531"/>
                  <a:pt x="5342904" y="1000607"/>
                  <a:pt x="5360362" y="1003740"/>
                </a:cubicBezTo>
                <a:cubicBezTo>
                  <a:pt x="5412737" y="1013588"/>
                  <a:pt x="5443625" y="1060144"/>
                  <a:pt x="5488390" y="1083870"/>
                </a:cubicBezTo>
                <a:cubicBezTo>
                  <a:pt x="5496000" y="1087898"/>
                  <a:pt x="5501819" y="1095061"/>
                  <a:pt x="5509877" y="1098194"/>
                </a:cubicBezTo>
                <a:cubicBezTo>
                  <a:pt x="5531364" y="1107595"/>
                  <a:pt x="5562252" y="1111624"/>
                  <a:pt x="5528678" y="1143855"/>
                </a:cubicBezTo>
                <a:cubicBezTo>
                  <a:pt x="5527783" y="1144750"/>
                  <a:pt x="5540317" y="1166237"/>
                  <a:pt x="5548375" y="1168028"/>
                </a:cubicBezTo>
                <a:cubicBezTo>
                  <a:pt x="5567176" y="1171609"/>
                  <a:pt x="5587320" y="1169371"/>
                  <a:pt x="5611494" y="1169371"/>
                </a:cubicBezTo>
                <a:cubicBezTo>
                  <a:pt x="5610151" y="1194887"/>
                  <a:pt x="5609255" y="1216822"/>
                  <a:pt x="5608360" y="1241442"/>
                </a:cubicBezTo>
                <a:cubicBezTo>
                  <a:pt x="5615075" y="1241890"/>
                  <a:pt x="5623132" y="1242785"/>
                  <a:pt x="5629400" y="1243233"/>
                </a:cubicBezTo>
                <a:cubicBezTo>
                  <a:pt x="5627609" y="1256662"/>
                  <a:pt x="5625371" y="1272330"/>
                  <a:pt x="5623132" y="1287103"/>
                </a:cubicBezTo>
                <a:cubicBezTo>
                  <a:pt x="5627161" y="1287998"/>
                  <a:pt x="5630295" y="1289789"/>
                  <a:pt x="5632085" y="1289341"/>
                </a:cubicBezTo>
                <a:cubicBezTo>
                  <a:pt x="5649544" y="1282179"/>
                  <a:pt x="5673270" y="1264273"/>
                  <a:pt x="5683118" y="1270092"/>
                </a:cubicBezTo>
                <a:cubicBezTo>
                  <a:pt x="5708634" y="1284417"/>
                  <a:pt x="5729226" y="1308590"/>
                  <a:pt x="5748027" y="1331868"/>
                </a:cubicBezTo>
                <a:cubicBezTo>
                  <a:pt x="5751608" y="1336344"/>
                  <a:pt x="5738179" y="1355145"/>
                  <a:pt x="5730121" y="1372604"/>
                </a:cubicBezTo>
                <a:cubicBezTo>
                  <a:pt x="5745789" y="1374395"/>
                  <a:pt x="5764590" y="1376185"/>
                  <a:pt x="5783391" y="1378423"/>
                </a:cubicBezTo>
                <a:cubicBezTo>
                  <a:pt x="5783391" y="1381557"/>
                  <a:pt x="5783839" y="1384690"/>
                  <a:pt x="5783839" y="1387824"/>
                </a:cubicBezTo>
                <a:cubicBezTo>
                  <a:pt x="5774438" y="1390957"/>
                  <a:pt x="5765485" y="1394539"/>
                  <a:pt x="5752503" y="1399015"/>
                </a:cubicBezTo>
                <a:cubicBezTo>
                  <a:pt x="5761456" y="1405282"/>
                  <a:pt x="5767724" y="1412445"/>
                  <a:pt x="5774438" y="1413340"/>
                </a:cubicBezTo>
                <a:cubicBezTo>
                  <a:pt x="5810250" y="1418712"/>
                  <a:pt x="5838452" y="1437513"/>
                  <a:pt x="5861283" y="1463477"/>
                </a:cubicBezTo>
                <a:cubicBezTo>
                  <a:pt x="5872026" y="1475563"/>
                  <a:pt x="5872474" y="1497051"/>
                  <a:pt x="5884113" y="1507794"/>
                </a:cubicBezTo>
                <a:cubicBezTo>
                  <a:pt x="5912314" y="1533758"/>
                  <a:pt x="5939173" y="1558826"/>
                  <a:pt x="5939621" y="1601353"/>
                </a:cubicBezTo>
                <a:cubicBezTo>
                  <a:pt x="5939621" y="1606277"/>
                  <a:pt x="5950813" y="1609858"/>
                  <a:pt x="5954841" y="1615678"/>
                </a:cubicBezTo>
                <a:cubicBezTo>
                  <a:pt x="5973643" y="1640299"/>
                  <a:pt x="5991996" y="1665815"/>
                  <a:pt x="6010797" y="1690883"/>
                </a:cubicBezTo>
                <a:cubicBezTo>
                  <a:pt x="6020646" y="1704313"/>
                  <a:pt x="6030942" y="1717294"/>
                  <a:pt x="6041685" y="1730724"/>
                </a:cubicBezTo>
                <a:cubicBezTo>
                  <a:pt x="6044819" y="1734305"/>
                  <a:pt x="6049743" y="1736991"/>
                  <a:pt x="6052429" y="1741020"/>
                </a:cubicBezTo>
                <a:cubicBezTo>
                  <a:pt x="6069440" y="1771908"/>
                  <a:pt x="6089136" y="1801453"/>
                  <a:pt x="6101223" y="1834131"/>
                </a:cubicBezTo>
                <a:cubicBezTo>
                  <a:pt x="6106147" y="1848008"/>
                  <a:pt x="6093613" y="1867705"/>
                  <a:pt x="6089136" y="1884268"/>
                </a:cubicBezTo>
                <a:cubicBezTo>
                  <a:pt x="6151360" y="1904860"/>
                  <a:pt x="6181800" y="1954101"/>
                  <a:pt x="6192544" y="2020354"/>
                </a:cubicBezTo>
                <a:cubicBezTo>
                  <a:pt x="6175980" y="2036917"/>
                  <a:pt x="6144645" y="2046317"/>
                  <a:pt x="6158522" y="2082577"/>
                </a:cubicBezTo>
                <a:cubicBezTo>
                  <a:pt x="6160313" y="2087053"/>
                  <a:pt x="6135692" y="2101826"/>
                  <a:pt x="6130768" y="2105855"/>
                </a:cubicBezTo>
                <a:cubicBezTo>
                  <a:pt x="6153598" y="2123313"/>
                  <a:pt x="6181800" y="2135400"/>
                  <a:pt x="6193886" y="2156887"/>
                </a:cubicBezTo>
                <a:cubicBezTo>
                  <a:pt x="6201944" y="2171212"/>
                  <a:pt x="6186724" y="2198966"/>
                  <a:pt x="6180904" y="2224034"/>
                </a:cubicBezTo>
                <a:cubicBezTo>
                  <a:pt x="6214031" y="2232092"/>
                  <a:pt x="6206421" y="2266114"/>
                  <a:pt x="6210002" y="2294763"/>
                </a:cubicBezTo>
                <a:cubicBezTo>
                  <a:pt x="6211345" y="2304164"/>
                  <a:pt x="6213136" y="2313117"/>
                  <a:pt x="6214478" y="2322517"/>
                </a:cubicBezTo>
                <a:cubicBezTo>
                  <a:pt x="6218955" y="2356539"/>
                  <a:pt x="6244471" y="2368625"/>
                  <a:pt x="6272225" y="2375340"/>
                </a:cubicBezTo>
                <a:cubicBezTo>
                  <a:pt x="6262377" y="2406676"/>
                  <a:pt x="6253424" y="2434430"/>
                  <a:pt x="6246262" y="2456365"/>
                </a:cubicBezTo>
                <a:cubicBezTo>
                  <a:pt x="6267749" y="2479195"/>
                  <a:pt x="6289684" y="2493520"/>
                  <a:pt x="6299532" y="2514112"/>
                </a:cubicBezTo>
                <a:cubicBezTo>
                  <a:pt x="6313857" y="2544552"/>
                  <a:pt x="6317886" y="2579469"/>
                  <a:pt x="6330420" y="2610804"/>
                </a:cubicBezTo>
                <a:cubicBezTo>
                  <a:pt x="6338478" y="2630501"/>
                  <a:pt x="6354145" y="2647064"/>
                  <a:pt x="6366232" y="2664970"/>
                </a:cubicBezTo>
                <a:cubicBezTo>
                  <a:pt x="6335792" y="2687352"/>
                  <a:pt x="6335792" y="2691829"/>
                  <a:pt x="6372051" y="2719135"/>
                </a:cubicBezTo>
                <a:cubicBezTo>
                  <a:pt x="6353698" y="2744652"/>
                  <a:pt x="6353250" y="2767482"/>
                  <a:pt x="6375185" y="2795684"/>
                </a:cubicBezTo>
                <a:cubicBezTo>
                  <a:pt x="6389957" y="2814485"/>
                  <a:pt x="6395329" y="2845373"/>
                  <a:pt x="6394881" y="2870441"/>
                </a:cubicBezTo>
                <a:cubicBezTo>
                  <a:pt x="6393986" y="2904015"/>
                  <a:pt x="6412340" y="2912520"/>
                  <a:pt x="6446361" y="2916549"/>
                </a:cubicBezTo>
                <a:cubicBezTo>
                  <a:pt x="6432484" y="2926845"/>
                  <a:pt x="6424874" y="2933112"/>
                  <a:pt x="6414578" y="2940722"/>
                </a:cubicBezTo>
                <a:cubicBezTo>
                  <a:pt x="6420397" y="2948780"/>
                  <a:pt x="6426217" y="2957285"/>
                  <a:pt x="6432484" y="2965791"/>
                </a:cubicBezTo>
                <a:cubicBezTo>
                  <a:pt x="6429798" y="2965343"/>
                  <a:pt x="6426664" y="2964895"/>
                  <a:pt x="6423979" y="2964895"/>
                </a:cubicBezTo>
                <a:cubicBezTo>
                  <a:pt x="6420845" y="2986383"/>
                  <a:pt x="6412340" y="3009213"/>
                  <a:pt x="6416369" y="3029357"/>
                </a:cubicBezTo>
                <a:cubicBezTo>
                  <a:pt x="6418607" y="3041891"/>
                  <a:pt x="6439646" y="3050396"/>
                  <a:pt x="6458000" y="3065169"/>
                </a:cubicBezTo>
                <a:cubicBezTo>
                  <a:pt x="6449047" y="3072331"/>
                  <a:pt x="6436961" y="3081732"/>
                  <a:pt x="6428008" y="3088895"/>
                </a:cubicBezTo>
                <a:cubicBezTo>
                  <a:pt x="6426664" y="3103667"/>
                  <a:pt x="6427112" y="3119335"/>
                  <a:pt x="6423979" y="3135002"/>
                </a:cubicBezTo>
                <a:cubicBezTo>
                  <a:pt x="6414578" y="3182901"/>
                  <a:pt x="6432037" y="3207969"/>
                  <a:pt x="6473668" y="3201255"/>
                </a:cubicBezTo>
                <a:cubicBezTo>
                  <a:pt x="6483964" y="3199464"/>
                  <a:pt x="6492917" y="3187825"/>
                  <a:pt x="6504556" y="3179320"/>
                </a:cubicBezTo>
                <a:cubicBezTo>
                  <a:pt x="6508137" y="3186930"/>
                  <a:pt x="6513061" y="3198569"/>
                  <a:pt x="6522014" y="3217818"/>
                </a:cubicBezTo>
                <a:cubicBezTo>
                  <a:pt x="6492469" y="3221847"/>
                  <a:pt x="6467400" y="3224980"/>
                  <a:pt x="6436065" y="3229009"/>
                </a:cubicBezTo>
                <a:cubicBezTo>
                  <a:pt x="6440094" y="3248706"/>
                  <a:pt x="6438751" y="3283175"/>
                  <a:pt x="6450838" y="3288994"/>
                </a:cubicBezTo>
                <a:cubicBezTo>
                  <a:pt x="6467400" y="3297052"/>
                  <a:pt x="6494259" y="3283175"/>
                  <a:pt x="6517538" y="3278251"/>
                </a:cubicBezTo>
                <a:cubicBezTo>
                  <a:pt x="6513509" y="3321673"/>
                  <a:pt x="6509032" y="3361513"/>
                  <a:pt x="6506794" y="3401354"/>
                </a:cubicBezTo>
                <a:cubicBezTo>
                  <a:pt x="6505899" y="3413888"/>
                  <a:pt x="6509480" y="3427318"/>
                  <a:pt x="6513956" y="3438957"/>
                </a:cubicBezTo>
                <a:cubicBezTo>
                  <a:pt x="6530071" y="3481484"/>
                  <a:pt x="6519776" y="3502971"/>
                  <a:pt x="6476802" y="3513714"/>
                </a:cubicBezTo>
                <a:cubicBezTo>
                  <a:pt x="6443675" y="3521772"/>
                  <a:pt x="6428455" y="3547736"/>
                  <a:pt x="6437408" y="3581310"/>
                </a:cubicBezTo>
                <a:cubicBezTo>
                  <a:pt x="6442780" y="3601454"/>
                  <a:pt x="6455762" y="3600111"/>
                  <a:pt x="6471877" y="3595635"/>
                </a:cubicBezTo>
                <a:cubicBezTo>
                  <a:pt x="6482173" y="3592949"/>
                  <a:pt x="6495155" y="3591158"/>
                  <a:pt x="6504556" y="3594739"/>
                </a:cubicBezTo>
                <a:cubicBezTo>
                  <a:pt x="6509480" y="3596977"/>
                  <a:pt x="6513956" y="3616674"/>
                  <a:pt x="6510375" y="3619808"/>
                </a:cubicBezTo>
                <a:cubicBezTo>
                  <a:pt x="6501422" y="3627865"/>
                  <a:pt x="6488440" y="3632789"/>
                  <a:pt x="6476353" y="3635923"/>
                </a:cubicBezTo>
                <a:cubicBezTo>
                  <a:pt x="6467400" y="3638161"/>
                  <a:pt x="6457105" y="3635475"/>
                  <a:pt x="6444123" y="3634580"/>
                </a:cubicBezTo>
                <a:cubicBezTo>
                  <a:pt x="6458000" y="3669497"/>
                  <a:pt x="6401149" y="3702623"/>
                  <a:pt x="6448152" y="3740673"/>
                </a:cubicBezTo>
                <a:cubicBezTo>
                  <a:pt x="6450838" y="3732615"/>
                  <a:pt x="6451285" y="3723662"/>
                  <a:pt x="6455762" y="3719633"/>
                </a:cubicBezTo>
                <a:cubicBezTo>
                  <a:pt x="6460238" y="3715605"/>
                  <a:pt x="6470087" y="3713367"/>
                  <a:pt x="6475011" y="3715605"/>
                </a:cubicBezTo>
                <a:cubicBezTo>
                  <a:pt x="6482173" y="3718738"/>
                  <a:pt x="6489783" y="3725901"/>
                  <a:pt x="6492469" y="3733063"/>
                </a:cubicBezTo>
                <a:cubicBezTo>
                  <a:pt x="6493812" y="3736644"/>
                  <a:pt x="6487545" y="3746940"/>
                  <a:pt x="6482173" y="3749626"/>
                </a:cubicBezTo>
                <a:cubicBezTo>
                  <a:pt x="6469191" y="3755893"/>
                  <a:pt x="6453971" y="3757236"/>
                  <a:pt x="6441437" y="3763951"/>
                </a:cubicBezTo>
                <a:cubicBezTo>
                  <a:pt x="6404282" y="3783648"/>
                  <a:pt x="6406968" y="3821250"/>
                  <a:pt x="6408311" y="3854376"/>
                </a:cubicBezTo>
                <a:cubicBezTo>
                  <a:pt x="6408758" y="3865120"/>
                  <a:pt x="6430693" y="3876311"/>
                  <a:pt x="6444123" y="3885712"/>
                </a:cubicBezTo>
                <a:cubicBezTo>
                  <a:pt x="6458000" y="3895112"/>
                  <a:pt x="6489783" y="3892427"/>
                  <a:pt x="6478144" y="3917495"/>
                </a:cubicBezTo>
                <a:cubicBezTo>
                  <a:pt x="6470982" y="3933163"/>
                  <a:pt x="6443675" y="3939877"/>
                  <a:pt x="6425322" y="3950621"/>
                </a:cubicBezTo>
                <a:cubicBezTo>
                  <a:pt x="6420397" y="3946592"/>
                  <a:pt x="6415026" y="3943011"/>
                  <a:pt x="6410102" y="3938982"/>
                </a:cubicBezTo>
                <a:cubicBezTo>
                  <a:pt x="6399358" y="3979271"/>
                  <a:pt x="6387719" y="4019111"/>
                  <a:pt x="6379214" y="4059848"/>
                </a:cubicBezTo>
                <a:cubicBezTo>
                  <a:pt x="6377870" y="4066115"/>
                  <a:pt x="6391300" y="4079992"/>
                  <a:pt x="6399805" y="4082230"/>
                </a:cubicBezTo>
                <a:cubicBezTo>
                  <a:pt x="6423531" y="4088497"/>
                  <a:pt x="6426664" y="4098346"/>
                  <a:pt x="6415921" y="4119385"/>
                </a:cubicBezTo>
                <a:cubicBezTo>
                  <a:pt x="6408758" y="4133262"/>
                  <a:pt x="6407416" y="4149378"/>
                  <a:pt x="6402491" y="4164150"/>
                </a:cubicBezTo>
                <a:cubicBezTo>
                  <a:pt x="6399805" y="4173103"/>
                  <a:pt x="6395329" y="4182056"/>
                  <a:pt x="6387272" y="4188323"/>
                </a:cubicBezTo>
                <a:cubicBezTo>
                  <a:pt x="6387272" y="4165941"/>
                  <a:pt x="6387272" y="4143558"/>
                  <a:pt x="6387272" y="4120280"/>
                </a:cubicBezTo>
                <a:cubicBezTo>
                  <a:pt x="6348326" y="4145796"/>
                  <a:pt x="6335344" y="4237565"/>
                  <a:pt x="6363098" y="4255023"/>
                </a:cubicBezTo>
                <a:cubicBezTo>
                  <a:pt x="6353250" y="4262633"/>
                  <a:pt x="6342058" y="4271139"/>
                  <a:pt x="6327734" y="4282778"/>
                </a:cubicBezTo>
                <a:cubicBezTo>
                  <a:pt x="6344297" y="4292178"/>
                  <a:pt x="6354593" y="4298445"/>
                  <a:pt x="6368022" y="4306055"/>
                </a:cubicBezTo>
                <a:cubicBezTo>
                  <a:pt x="6356831" y="4312770"/>
                  <a:pt x="6346983" y="4318590"/>
                  <a:pt x="6341611" y="4322171"/>
                </a:cubicBezTo>
                <a:cubicBezTo>
                  <a:pt x="6351011" y="4336943"/>
                  <a:pt x="6369366" y="4352611"/>
                  <a:pt x="6368917" y="4367383"/>
                </a:cubicBezTo>
                <a:cubicBezTo>
                  <a:pt x="6368470" y="4382156"/>
                  <a:pt x="6351907" y="4400957"/>
                  <a:pt x="6337582" y="4409463"/>
                </a:cubicBezTo>
                <a:cubicBezTo>
                  <a:pt x="6324152" y="4417520"/>
                  <a:pt x="6304008" y="4415282"/>
                  <a:pt x="6278940" y="4418416"/>
                </a:cubicBezTo>
                <a:cubicBezTo>
                  <a:pt x="6299532" y="4431397"/>
                  <a:pt x="6313409" y="4439455"/>
                  <a:pt x="6336687" y="4454228"/>
                </a:cubicBezTo>
                <a:cubicBezTo>
                  <a:pt x="6316990" y="4471238"/>
                  <a:pt x="6303113" y="4486458"/>
                  <a:pt x="6286550" y="4496754"/>
                </a:cubicBezTo>
                <a:cubicBezTo>
                  <a:pt x="6264615" y="4510184"/>
                  <a:pt x="6265063" y="4526747"/>
                  <a:pt x="6275359" y="4545548"/>
                </a:cubicBezTo>
                <a:cubicBezTo>
                  <a:pt x="6278940" y="4552711"/>
                  <a:pt x="6286998" y="4557187"/>
                  <a:pt x="6292369" y="4562559"/>
                </a:cubicBezTo>
                <a:cubicBezTo>
                  <a:pt x="6278045" y="4580465"/>
                  <a:pt x="6264168" y="4597028"/>
                  <a:pt x="6253424" y="4610010"/>
                </a:cubicBezTo>
                <a:cubicBezTo>
                  <a:pt x="6238204" y="4608667"/>
                  <a:pt x="6222984" y="4606876"/>
                  <a:pt x="6207763" y="4606876"/>
                </a:cubicBezTo>
                <a:cubicBezTo>
                  <a:pt x="6205973" y="4606876"/>
                  <a:pt x="6201944" y="4624334"/>
                  <a:pt x="6203287" y="4624782"/>
                </a:cubicBezTo>
                <a:cubicBezTo>
                  <a:pt x="6213136" y="4628811"/>
                  <a:pt x="6223431" y="4631497"/>
                  <a:pt x="6239547" y="4635974"/>
                </a:cubicBezTo>
                <a:cubicBezTo>
                  <a:pt x="6246262" y="4639555"/>
                  <a:pt x="6210450" y="4670443"/>
                  <a:pt x="6243575" y="4661937"/>
                </a:cubicBezTo>
                <a:cubicBezTo>
                  <a:pt x="6238651" y="4688349"/>
                  <a:pt x="6235518" y="4714312"/>
                  <a:pt x="6227908" y="4738485"/>
                </a:cubicBezTo>
                <a:cubicBezTo>
                  <a:pt x="6222984" y="4753705"/>
                  <a:pt x="6211345" y="4767135"/>
                  <a:pt x="6197468" y="4790413"/>
                </a:cubicBezTo>
                <a:cubicBezTo>
                  <a:pt x="6198810" y="4818615"/>
                  <a:pt x="6186277" y="4852188"/>
                  <a:pt x="6154493" y="4879495"/>
                </a:cubicBezTo>
                <a:cubicBezTo>
                  <a:pt x="6139721" y="4892477"/>
                  <a:pt x="6130768" y="4911279"/>
                  <a:pt x="6119577" y="4927841"/>
                </a:cubicBezTo>
                <a:cubicBezTo>
                  <a:pt x="6094956" y="4963653"/>
                  <a:pt x="6070783" y="4999913"/>
                  <a:pt x="6045267" y="5035277"/>
                </a:cubicBezTo>
                <a:cubicBezTo>
                  <a:pt x="6040790" y="5041545"/>
                  <a:pt x="6030942" y="5047364"/>
                  <a:pt x="6023332" y="5047364"/>
                </a:cubicBezTo>
                <a:cubicBezTo>
                  <a:pt x="5990653" y="5047364"/>
                  <a:pt x="5987520" y="5059898"/>
                  <a:pt x="6001397" y="5086310"/>
                </a:cubicBezTo>
                <a:cubicBezTo>
                  <a:pt x="6004978" y="5093024"/>
                  <a:pt x="5999159" y="5109140"/>
                  <a:pt x="5992444" y="5114959"/>
                </a:cubicBezTo>
                <a:cubicBezTo>
                  <a:pt x="5987072" y="5119436"/>
                  <a:pt x="5973643" y="5114064"/>
                  <a:pt x="5964242" y="5113616"/>
                </a:cubicBezTo>
                <a:cubicBezTo>
                  <a:pt x="5951708" y="5113616"/>
                  <a:pt x="5939621" y="5114511"/>
                  <a:pt x="5917686" y="5115854"/>
                </a:cubicBezTo>
                <a:cubicBezTo>
                  <a:pt x="5962451" y="5155248"/>
                  <a:pt x="5962004" y="5163305"/>
                  <a:pt x="5923954" y="5193746"/>
                </a:cubicBezTo>
                <a:cubicBezTo>
                  <a:pt x="5917686" y="5198670"/>
                  <a:pt x="5915448" y="5208070"/>
                  <a:pt x="5910972" y="5214785"/>
                </a:cubicBezTo>
                <a:cubicBezTo>
                  <a:pt x="5887694" y="5250149"/>
                  <a:pt x="5866207" y="5285961"/>
                  <a:pt x="5840690" y="5319535"/>
                </a:cubicBezTo>
                <a:cubicBezTo>
                  <a:pt x="5833080" y="5329383"/>
                  <a:pt x="5814727" y="5330279"/>
                  <a:pt x="5805774" y="5333412"/>
                </a:cubicBezTo>
                <a:cubicBezTo>
                  <a:pt x="5799954" y="5354452"/>
                  <a:pt x="5794583" y="5371463"/>
                  <a:pt x="5789659" y="5388473"/>
                </a:cubicBezTo>
                <a:cubicBezTo>
                  <a:pt x="5783391" y="5388026"/>
                  <a:pt x="5777572" y="5387130"/>
                  <a:pt x="5771305" y="5386683"/>
                </a:cubicBezTo>
                <a:cubicBezTo>
                  <a:pt x="5769962" y="5370120"/>
                  <a:pt x="5768619" y="5353109"/>
                  <a:pt x="5767276" y="5338784"/>
                </a:cubicBezTo>
                <a:cubicBezTo>
                  <a:pt x="5753847" y="5345947"/>
                  <a:pt x="5717139" y="5347737"/>
                  <a:pt x="5752951" y="5387578"/>
                </a:cubicBezTo>
                <a:cubicBezTo>
                  <a:pt x="5759218" y="5394741"/>
                  <a:pt x="5745341" y="5420257"/>
                  <a:pt x="5741760" y="5433686"/>
                </a:cubicBezTo>
                <a:cubicBezTo>
                  <a:pt x="5719377" y="5427419"/>
                  <a:pt x="5702367" y="5422495"/>
                  <a:pt x="5685356" y="5418018"/>
                </a:cubicBezTo>
                <a:cubicBezTo>
                  <a:pt x="5716691" y="5461888"/>
                  <a:pt x="5715348" y="5465917"/>
                  <a:pt x="5672374" y="5480689"/>
                </a:cubicBezTo>
                <a:cubicBezTo>
                  <a:pt x="5661183" y="5507996"/>
                  <a:pt x="5651335" y="5530826"/>
                  <a:pt x="5642829" y="5550970"/>
                </a:cubicBezTo>
                <a:cubicBezTo>
                  <a:pt x="5619552" y="5536198"/>
                  <a:pt x="5604331" y="5526349"/>
                  <a:pt x="5592693" y="5518740"/>
                </a:cubicBezTo>
                <a:cubicBezTo>
                  <a:pt x="5575682" y="5545599"/>
                  <a:pt x="5560461" y="5567981"/>
                  <a:pt x="5547928" y="5591707"/>
                </a:cubicBezTo>
                <a:cubicBezTo>
                  <a:pt x="5542555" y="5601555"/>
                  <a:pt x="5542108" y="5614537"/>
                  <a:pt x="5542108" y="5626176"/>
                </a:cubicBezTo>
                <a:cubicBezTo>
                  <a:pt x="5541660" y="5651691"/>
                  <a:pt x="5524202" y="5666017"/>
                  <a:pt x="5500029" y="5659749"/>
                </a:cubicBezTo>
                <a:cubicBezTo>
                  <a:pt x="5486152" y="5656168"/>
                  <a:pt x="5468246" y="5647215"/>
                  <a:pt x="5458845" y="5652140"/>
                </a:cubicBezTo>
                <a:cubicBezTo>
                  <a:pt x="5438253" y="5663778"/>
                  <a:pt x="5421690" y="5682579"/>
                  <a:pt x="5404680" y="5700038"/>
                </a:cubicBezTo>
                <a:cubicBezTo>
                  <a:pt x="5403336" y="5701381"/>
                  <a:pt x="5410499" y="5715706"/>
                  <a:pt x="5416318" y="5718391"/>
                </a:cubicBezTo>
                <a:cubicBezTo>
                  <a:pt x="5423481" y="5721973"/>
                  <a:pt x="5435119" y="5716601"/>
                  <a:pt x="5441387" y="5720630"/>
                </a:cubicBezTo>
                <a:cubicBezTo>
                  <a:pt x="5448996" y="5725554"/>
                  <a:pt x="5453025" y="5735850"/>
                  <a:pt x="5458845" y="5744355"/>
                </a:cubicBezTo>
                <a:cubicBezTo>
                  <a:pt x="5438253" y="5757337"/>
                  <a:pt x="5419004" y="5772557"/>
                  <a:pt x="5397069" y="5781510"/>
                </a:cubicBezTo>
                <a:cubicBezTo>
                  <a:pt x="5388116" y="5785091"/>
                  <a:pt x="5373792" y="5774348"/>
                  <a:pt x="5354542" y="5767185"/>
                </a:cubicBezTo>
                <a:cubicBezTo>
                  <a:pt x="5349618" y="5773005"/>
                  <a:pt x="5338875" y="5783301"/>
                  <a:pt x="5330369" y="5795835"/>
                </a:cubicBezTo>
                <a:cubicBezTo>
                  <a:pt x="5312016" y="5822694"/>
                  <a:pt x="5295453" y="5850001"/>
                  <a:pt x="5275756" y="5880889"/>
                </a:cubicBezTo>
                <a:cubicBezTo>
                  <a:pt x="5272175" y="5877755"/>
                  <a:pt x="5262774" y="5869250"/>
                  <a:pt x="5250688" y="5858059"/>
                </a:cubicBezTo>
                <a:cubicBezTo>
                  <a:pt x="5225171" y="5873726"/>
                  <a:pt x="5198312" y="5889842"/>
                  <a:pt x="5164739" y="5910433"/>
                </a:cubicBezTo>
                <a:cubicBezTo>
                  <a:pt x="5183540" y="5916253"/>
                  <a:pt x="5193388" y="5919386"/>
                  <a:pt x="5204580" y="5922968"/>
                </a:cubicBezTo>
                <a:cubicBezTo>
                  <a:pt x="5199208" y="5954751"/>
                  <a:pt x="5178616" y="5943112"/>
                  <a:pt x="5162500" y="5939531"/>
                </a:cubicBezTo>
                <a:cubicBezTo>
                  <a:pt x="5129822" y="5932816"/>
                  <a:pt x="5116840" y="5943560"/>
                  <a:pt x="5106097" y="5976238"/>
                </a:cubicBezTo>
                <a:cubicBezTo>
                  <a:pt x="5101173" y="5990563"/>
                  <a:pt x="5084610" y="6001307"/>
                  <a:pt x="5072523" y="6012945"/>
                </a:cubicBezTo>
                <a:cubicBezTo>
                  <a:pt x="5063122" y="6021898"/>
                  <a:pt x="5053274" y="6029508"/>
                  <a:pt x="5036263" y="6043833"/>
                </a:cubicBezTo>
                <a:cubicBezTo>
                  <a:pt x="5038054" y="6075616"/>
                  <a:pt x="5026863" y="6086360"/>
                  <a:pt x="4979412" y="6101580"/>
                </a:cubicBezTo>
                <a:cubicBezTo>
                  <a:pt x="4961953" y="6106952"/>
                  <a:pt x="4948076" y="6124410"/>
                  <a:pt x="4931961" y="6134706"/>
                </a:cubicBezTo>
                <a:cubicBezTo>
                  <a:pt x="4924798" y="6139183"/>
                  <a:pt x="4914503" y="6138287"/>
                  <a:pt x="4906445" y="6141868"/>
                </a:cubicBezTo>
                <a:cubicBezTo>
                  <a:pt x="4892120" y="6148136"/>
                  <a:pt x="4871976" y="6151717"/>
                  <a:pt x="4865261" y="6162908"/>
                </a:cubicBezTo>
                <a:cubicBezTo>
                  <a:pt x="4833926" y="6216626"/>
                  <a:pt x="4778864" y="6238561"/>
                  <a:pt x="4729175" y="6265420"/>
                </a:cubicBezTo>
                <a:cubicBezTo>
                  <a:pt x="4696944" y="6282431"/>
                  <a:pt x="4658446" y="6286907"/>
                  <a:pt x="4622634" y="6297203"/>
                </a:cubicBezTo>
                <a:cubicBezTo>
                  <a:pt x="4619054" y="6298098"/>
                  <a:pt x="4613234" y="6298994"/>
                  <a:pt x="4612786" y="6301232"/>
                </a:cubicBezTo>
                <a:cubicBezTo>
                  <a:pt x="4600252" y="6350474"/>
                  <a:pt x="4557725" y="6320928"/>
                  <a:pt x="4530866" y="6332568"/>
                </a:cubicBezTo>
                <a:cubicBezTo>
                  <a:pt x="4512960" y="6340178"/>
                  <a:pt x="4494159" y="6346445"/>
                  <a:pt x="4478044" y="6356740"/>
                </a:cubicBezTo>
                <a:cubicBezTo>
                  <a:pt x="4433279" y="6385838"/>
                  <a:pt x="4386723" y="6410458"/>
                  <a:pt x="4331662" y="6414040"/>
                </a:cubicBezTo>
                <a:cubicBezTo>
                  <a:pt x="4324947" y="6414487"/>
                  <a:pt x="4317785" y="6419859"/>
                  <a:pt x="4312413" y="6424336"/>
                </a:cubicBezTo>
                <a:cubicBezTo>
                  <a:pt x="4264067" y="6465072"/>
                  <a:pt x="4208558" y="6483873"/>
                  <a:pt x="4144992" y="6476711"/>
                </a:cubicBezTo>
                <a:cubicBezTo>
                  <a:pt x="4140068" y="6476263"/>
                  <a:pt x="4134696" y="6476263"/>
                  <a:pt x="4130219" y="6478502"/>
                </a:cubicBezTo>
                <a:cubicBezTo>
                  <a:pt x="4094855" y="6495960"/>
                  <a:pt x="4059491" y="6514314"/>
                  <a:pt x="4018307" y="6534905"/>
                </a:cubicBezTo>
                <a:cubicBezTo>
                  <a:pt x="4061281" y="6551021"/>
                  <a:pt x="4096645" y="6562212"/>
                  <a:pt x="4135591" y="6542963"/>
                </a:cubicBezTo>
                <a:cubicBezTo>
                  <a:pt x="4143201" y="6538934"/>
                  <a:pt x="4154840" y="6541173"/>
                  <a:pt x="4164241" y="6542515"/>
                </a:cubicBezTo>
                <a:cubicBezTo>
                  <a:pt x="4211244" y="6549678"/>
                  <a:pt x="4252876" y="6528191"/>
                  <a:pt x="4296298" y="6517447"/>
                </a:cubicBezTo>
                <a:cubicBezTo>
                  <a:pt x="4334348" y="6508046"/>
                  <a:pt x="4373294" y="6501332"/>
                  <a:pt x="4411791" y="6493274"/>
                </a:cubicBezTo>
                <a:cubicBezTo>
                  <a:pt x="4413582" y="6497303"/>
                  <a:pt x="4415373" y="6501779"/>
                  <a:pt x="4417163" y="6505808"/>
                </a:cubicBezTo>
                <a:cubicBezTo>
                  <a:pt x="4431936" y="6487455"/>
                  <a:pt x="4444022" y="6466415"/>
                  <a:pt x="4461928" y="6452090"/>
                </a:cubicBezTo>
                <a:cubicBezTo>
                  <a:pt x="4474910" y="6441346"/>
                  <a:pt x="4497292" y="6430603"/>
                  <a:pt x="4512065" y="6434632"/>
                </a:cubicBezTo>
                <a:cubicBezTo>
                  <a:pt x="4546086" y="6443585"/>
                  <a:pt x="4573393" y="6441346"/>
                  <a:pt x="4602043" y="6418964"/>
                </a:cubicBezTo>
                <a:cubicBezTo>
                  <a:pt x="4614129" y="6409563"/>
                  <a:pt x="4634273" y="6410458"/>
                  <a:pt x="4653970" y="6406430"/>
                </a:cubicBezTo>
                <a:cubicBezTo>
                  <a:pt x="4653522" y="6400163"/>
                  <a:pt x="4653075" y="6392552"/>
                  <a:pt x="4653075" y="6391657"/>
                </a:cubicBezTo>
                <a:cubicBezTo>
                  <a:pt x="4673667" y="6378675"/>
                  <a:pt x="4691125" y="6367484"/>
                  <a:pt x="4708584" y="6356740"/>
                </a:cubicBezTo>
                <a:cubicBezTo>
                  <a:pt x="4714403" y="6353160"/>
                  <a:pt x="4722461" y="6345997"/>
                  <a:pt x="4726937" y="6347340"/>
                </a:cubicBezTo>
                <a:cubicBezTo>
                  <a:pt x="4757825" y="6356740"/>
                  <a:pt x="4777969" y="6344207"/>
                  <a:pt x="4802590" y="6325853"/>
                </a:cubicBezTo>
                <a:cubicBezTo>
                  <a:pt x="4823182" y="6310185"/>
                  <a:pt x="4854965" y="6309290"/>
                  <a:pt x="4881376" y="6300784"/>
                </a:cubicBezTo>
                <a:cubicBezTo>
                  <a:pt x="4899730" y="6294517"/>
                  <a:pt x="4917188" y="6286012"/>
                  <a:pt x="4932856" y="6273030"/>
                </a:cubicBezTo>
                <a:cubicBezTo>
                  <a:pt x="4961506" y="6273925"/>
                  <a:pt x="4986574" y="6273030"/>
                  <a:pt x="5005375" y="6240799"/>
                </a:cubicBezTo>
                <a:cubicBezTo>
                  <a:pt x="5012538" y="6228265"/>
                  <a:pt x="5038502" y="6227817"/>
                  <a:pt x="5053274" y="6218417"/>
                </a:cubicBezTo>
                <a:cubicBezTo>
                  <a:pt x="5080133" y="6201406"/>
                  <a:pt x="5105202" y="6180814"/>
                  <a:pt x="5131613" y="6162908"/>
                </a:cubicBezTo>
                <a:cubicBezTo>
                  <a:pt x="5170111" y="6136944"/>
                  <a:pt x="5209952" y="6112771"/>
                  <a:pt x="5248450" y="6086808"/>
                </a:cubicBezTo>
                <a:cubicBezTo>
                  <a:pt x="5276651" y="6067559"/>
                  <a:pt x="5302168" y="6043385"/>
                  <a:pt x="5331712" y="6027270"/>
                </a:cubicBezTo>
                <a:cubicBezTo>
                  <a:pt x="5384087" y="5998620"/>
                  <a:pt x="5425271" y="5962808"/>
                  <a:pt x="5441387" y="5902375"/>
                </a:cubicBezTo>
                <a:cubicBezTo>
                  <a:pt x="5443625" y="5894318"/>
                  <a:pt x="5470931" y="5887603"/>
                  <a:pt x="5486152" y="5888946"/>
                </a:cubicBezTo>
                <a:cubicBezTo>
                  <a:pt x="5514354" y="5891632"/>
                  <a:pt x="5532260" y="5887603"/>
                  <a:pt x="5534946" y="5855820"/>
                </a:cubicBezTo>
                <a:cubicBezTo>
                  <a:pt x="5535393" y="5850001"/>
                  <a:pt x="5542108" y="5843733"/>
                  <a:pt x="5546584" y="5838809"/>
                </a:cubicBezTo>
                <a:cubicBezTo>
                  <a:pt x="5572996" y="5811055"/>
                  <a:pt x="5599407" y="5783301"/>
                  <a:pt x="5628952" y="5752413"/>
                </a:cubicBezTo>
                <a:cubicBezTo>
                  <a:pt x="5654468" y="5762261"/>
                  <a:pt x="5689385" y="5775243"/>
                  <a:pt x="5723854" y="5788225"/>
                </a:cubicBezTo>
                <a:cubicBezTo>
                  <a:pt x="5722959" y="5792701"/>
                  <a:pt x="5722063" y="5797178"/>
                  <a:pt x="5721168" y="5801654"/>
                </a:cubicBezTo>
                <a:cubicBezTo>
                  <a:pt x="5680432" y="5813294"/>
                  <a:pt x="5639696" y="5824932"/>
                  <a:pt x="5598959" y="5836124"/>
                </a:cubicBezTo>
                <a:cubicBezTo>
                  <a:pt x="5599407" y="5838809"/>
                  <a:pt x="5599407" y="5841943"/>
                  <a:pt x="5599855" y="5844629"/>
                </a:cubicBezTo>
                <a:cubicBezTo>
                  <a:pt x="5619552" y="5853134"/>
                  <a:pt x="5639248" y="5862087"/>
                  <a:pt x="5660735" y="5871488"/>
                </a:cubicBezTo>
                <a:cubicBezTo>
                  <a:pt x="5615075" y="5903719"/>
                  <a:pt x="5574338" y="5932368"/>
                  <a:pt x="5530917" y="5962808"/>
                </a:cubicBezTo>
                <a:cubicBezTo>
                  <a:pt x="5498686" y="5920282"/>
                  <a:pt x="5479884" y="5973104"/>
                  <a:pt x="5443625" y="5973104"/>
                </a:cubicBezTo>
                <a:cubicBezTo>
                  <a:pt x="5457949" y="5990563"/>
                  <a:pt x="5467351" y="6002202"/>
                  <a:pt x="5476304" y="6012945"/>
                </a:cubicBezTo>
                <a:cubicBezTo>
                  <a:pt x="5466007" y="6020555"/>
                  <a:pt x="5455264" y="6029956"/>
                  <a:pt x="5443177" y="6036671"/>
                </a:cubicBezTo>
                <a:cubicBezTo>
                  <a:pt x="5422586" y="6047862"/>
                  <a:pt x="5403784" y="6064873"/>
                  <a:pt x="5376925" y="6048757"/>
                </a:cubicBezTo>
                <a:cubicBezTo>
                  <a:pt x="5358124" y="6037566"/>
                  <a:pt x="5329474" y="6062634"/>
                  <a:pt x="5331265" y="6089046"/>
                </a:cubicBezTo>
                <a:cubicBezTo>
                  <a:pt x="5333056" y="6110085"/>
                  <a:pt x="5337980" y="6130230"/>
                  <a:pt x="5305301" y="6126201"/>
                </a:cubicBezTo>
                <a:cubicBezTo>
                  <a:pt x="5302615" y="6125753"/>
                  <a:pt x="5296795" y="6128439"/>
                  <a:pt x="5296348" y="6130230"/>
                </a:cubicBezTo>
                <a:cubicBezTo>
                  <a:pt x="5289186" y="6176338"/>
                  <a:pt x="5261432" y="6178128"/>
                  <a:pt x="5221591" y="6173204"/>
                </a:cubicBezTo>
                <a:cubicBezTo>
                  <a:pt x="5196074" y="6170070"/>
                  <a:pt x="5181750" y="6213045"/>
                  <a:pt x="5197417" y="6238561"/>
                </a:cubicBezTo>
                <a:cubicBezTo>
                  <a:pt x="5177721" y="6239904"/>
                  <a:pt x="5158472" y="6241695"/>
                  <a:pt x="5136985" y="6243038"/>
                </a:cubicBezTo>
                <a:cubicBezTo>
                  <a:pt x="5139223" y="6235875"/>
                  <a:pt x="5142356" y="6226474"/>
                  <a:pt x="5146833" y="6213492"/>
                </a:cubicBezTo>
                <a:cubicBezTo>
                  <a:pt x="5138328" y="6215731"/>
                  <a:pt x="5128479" y="6215731"/>
                  <a:pt x="5124450" y="6220207"/>
                </a:cubicBezTo>
                <a:cubicBezTo>
                  <a:pt x="5102963" y="6246171"/>
                  <a:pt x="5085952" y="6277059"/>
                  <a:pt x="5061332" y="6299441"/>
                </a:cubicBezTo>
                <a:cubicBezTo>
                  <a:pt x="5032682" y="6325853"/>
                  <a:pt x="4997765" y="6345102"/>
                  <a:pt x="4965087" y="6367484"/>
                </a:cubicBezTo>
                <a:cubicBezTo>
                  <a:pt x="4958820" y="6371961"/>
                  <a:pt x="4951657" y="6375990"/>
                  <a:pt x="4945390" y="6380466"/>
                </a:cubicBezTo>
                <a:cubicBezTo>
                  <a:pt x="4946286" y="6383599"/>
                  <a:pt x="4947181" y="6386733"/>
                  <a:pt x="4947628" y="6389419"/>
                </a:cubicBezTo>
                <a:cubicBezTo>
                  <a:pt x="4966430" y="6386733"/>
                  <a:pt x="4985679" y="6384047"/>
                  <a:pt x="5003585" y="6381809"/>
                </a:cubicBezTo>
                <a:cubicBezTo>
                  <a:pt x="4987469" y="6410458"/>
                  <a:pt x="4955239" y="6418069"/>
                  <a:pt x="4928380" y="6401953"/>
                </a:cubicBezTo>
                <a:cubicBezTo>
                  <a:pt x="4918084" y="6395686"/>
                  <a:pt x="4902863" y="6397477"/>
                  <a:pt x="4886748" y="6402401"/>
                </a:cubicBezTo>
                <a:cubicBezTo>
                  <a:pt x="4892120" y="6407325"/>
                  <a:pt x="4901521" y="6411802"/>
                  <a:pt x="4902416" y="6417173"/>
                </a:cubicBezTo>
                <a:cubicBezTo>
                  <a:pt x="4904207" y="6428812"/>
                  <a:pt x="4901073" y="6441346"/>
                  <a:pt x="4900178" y="6453433"/>
                </a:cubicBezTo>
                <a:cubicBezTo>
                  <a:pt x="4868842" y="6450299"/>
                  <a:pt x="4862575" y="6488350"/>
                  <a:pt x="4828554" y="6493722"/>
                </a:cubicBezTo>
                <a:cubicBezTo>
                  <a:pt x="4791846" y="6499541"/>
                  <a:pt x="4761854" y="6540277"/>
                  <a:pt x="4725594" y="6560421"/>
                </a:cubicBezTo>
                <a:cubicBezTo>
                  <a:pt x="4707688" y="6570717"/>
                  <a:pt x="4683067" y="6568479"/>
                  <a:pt x="4662028" y="6572956"/>
                </a:cubicBezTo>
                <a:cubicBezTo>
                  <a:pt x="4640093" y="6577880"/>
                  <a:pt x="4619054" y="6587280"/>
                  <a:pt x="4596671" y="6589071"/>
                </a:cubicBezTo>
                <a:cubicBezTo>
                  <a:pt x="4568916" y="6591757"/>
                  <a:pt x="4541610" y="6589967"/>
                  <a:pt x="4528628" y="6621750"/>
                </a:cubicBezTo>
                <a:cubicBezTo>
                  <a:pt x="4527285" y="6624883"/>
                  <a:pt x="4523256" y="6627569"/>
                  <a:pt x="4520123" y="6628464"/>
                </a:cubicBezTo>
                <a:cubicBezTo>
                  <a:pt x="4478044" y="6637865"/>
                  <a:pt x="4435069" y="6645475"/>
                  <a:pt x="4393438" y="6656666"/>
                </a:cubicBezTo>
                <a:cubicBezTo>
                  <a:pt x="4370608" y="6662933"/>
                  <a:pt x="4344196" y="6658009"/>
                  <a:pt x="4327633" y="6688897"/>
                </a:cubicBezTo>
                <a:cubicBezTo>
                  <a:pt x="4319576" y="6704565"/>
                  <a:pt x="4286002" y="6713518"/>
                  <a:pt x="4264067" y="6713070"/>
                </a:cubicBezTo>
                <a:cubicBezTo>
                  <a:pt x="4227359" y="6712175"/>
                  <a:pt x="4191995" y="6704565"/>
                  <a:pt x="4166031" y="6739929"/>
                </a:cubicBezTo>
                <a:cubicBezTo>
                  <a:pt x="4165136" y="6741272"/>
                  <a:pt x="4161555" y="6742615"/>
                  <a:pt x="4159764" y="6742168"/>
                </a:cubicBezTo>
                <a:cubicBezTo>
                  <a:pt x="4108732" y="6735005"/>
                  <a:pt x="4135591" y="6766340"/>
                  <a:pt x="4141858" y="6796781"/>
                </a:cubicBezTo>
                <a:cubicBezTo>
                  <a:pt x="4123504" y="6783351"/>
                  <a:pt x="4112761" y="6775293"/>
                  <a:pt x="4101570" y="6767236"/>
                </a:cubicBezTo>
                <a:cubicBezTo>
                  <a:pt x="4102913" y="6769922"/>
                  <a:pt x="4104256" y="6773055"/>
                  <a:pt x="4105598" y="6775741"/>
                </a:cubicBezTo>
                <a:cubicBezTo>
                  <a:pt x="4082321" y="6782904"/>
                  <a:pt x="4059491" y="6790961"/>
                  <a:pt x="4036213" y="6797676"/>
                </a:cubicBezTo>
                <a:cubicBezTo>
                  <a:pt x="3979809" y="6814239"/>
                  <a:pt x="3921614" y="6825430"/>
                  <a:pt x="3867449" y="6847813"/>
                </a:cubicBezTo>
                <a:cubicBezTo>
                  <a:pt x="3826265" y="6864823"/>
                  <a:pt x="3805673" y="6866614"/>
                  <a:pt x="3758670" y="6830802"/>
                </a:cubicBezTo>
                <a:cubicBezTo>
                  <a:pt x="3744345" y="6820058"/>
                  <a:pt x="3726439" y="6813792"/>
                  <a:pt x="3702266" y="6801705"/>
                </a:cubicBezTo>
                <a:cubicBezTo>
                  <a:pt x="3672273" y="6747539"/>
                  <a:pt x="3607364" y="6756045"/>
                  <a:pt x="3544245" y="6748882"/>
                </a:cubicBezTo>
                <a:cubicBezTo>
                  <a:pt x="3557227" y="6731871"/>
                  <a:pt x="3567075" y="6718889"/>
                  <a:pt x="3578715" y="6703669"/>
                </a:cubicBezTo>
                <a:cubicBezTo>
                  <a:pt x="3558122" y="6692926"/>
                  <a:pt x="3540216" y="6682630"/>
                  <a:pt x="3521415" y="6675020"/>
                </a:cubicBezTo>
                <a:cubicBezTo>
                  <a:pt x="3499928" y="6666067"/>
                  <a:pt x="3458744" y="6686659"/>
                  <a:pt x="3456506" y="6709041"/>
                </a:cubicBezTo>
                <a:cubicBezTo>
                  <a:pt x="3455611" y="6716204"/>
                  <a:pt x="3471726" y="6728738"/>
                  <a:pt x="3482470" y="6733215"/>
                </a:cubicBezTo>
                <a:cubicBezTo>
                  <a:pt x="3498138" y="6739481"/>
                  <a:pt x="3516044" y="6739929"/>
                  <a:pt x="3532606" y="6746196"/>
                </a:cubicBezTo>
                <a:cubicBezTo>
                  <a:pt x="3480232" y="6764102"/>
                  <a:pt x="3378615" y="6762312"/>
                  <a:pt x="3324002" y="6715309"/>
                </a:cubicBezTo>
                <a:cubicBezTo>
                  <a:pt x="3320868" y="6732319"/>
                  <a:pt x="3317734" y="6748434"/>
                  <a:pt x="3312810" y="6774398"/>
                </a:cubicBezTo>
                <a:cubicBezTo>
                  <a:pt x="3293561" y="6748882"/>
                  <a:pt x="3272969" y="6735453"/>
                  <a:pt x="3315049" y="6717994"/>
                </a:cubicBezTo>
                <a:cubicBezTo>
                  <a:pt x="3289532" y="6712175"/>
                  <a:pt x="3274760" y="6706803"/>
                  <a:pt x="3259092" y="6705460"/>
                </a:cubicBezTo>
                <a:cubicBezTo>
                  <a:pt x="3246558" y="6704565"/>
                  <a:pt x="3234024" y="6708146"/>
                  <a:pt x="3221490" y="6709489"/>
                </a:cubicBezTo>
                <a:cubicBezTo>
                  <a:pt x="3225518" y="6722023"/>
                  <a:pt x="3229547" y="6735005"/>
                  <a:pt x="3235814" y="6754701"/>
                </a:cubicBezTo>
                <a:cubicBezTo>
                  <a:pt x="3215670" y="6754701"/>
                  <a:pt x="3193288" y="6755597"/>
                  <a:pt x="3171353" y="6754701"/>
                </a:cubicBezTo>
                <a:cubicBezTo>
                  <a:pt x="3121664" y="6752016"/>
                  <a:pt x="3072422" y="6747987"/>
                  <a:pt x="3022733" y="6744406"/>
                </a:cubicBezTo>
                <a:cubicBezTo>
                  <a:pt x="2964539" y="6740377"/>
                  <a:pt x="2905896" y="6739929"/>
                  <a:pt x="2848597" y="6730976"/>
                </a:cubicBezTo>
                <a:cubicBezTo>
                  <a:pt x="2807861" y="6724709"/>
                  <a:pt x="2768915" y="6706803"/>
                  <a:pt x="2724598" y="6692478"/>
                </a:cubicBezTo>
                <a:cubicBezTo>
                  <a:pt x="2724598" y="6693374"/>
                  <a:pt x="2725493" y="6685763"/>
                  <a:pt x="2725941" y="6677706"/>
                </a:cubicBezTo>
                <a:cubicBezTo>
                  <a:pt x="2726389" y="6656218"/>
                  <a:pt x="2700425" y="6632045"/>
                  <a:pt x="2685653" y="6643236"/>
                </a:cubicBezTo>
                <a:cubicBezTo>
                  <a:pt x="2646259" y="6672782"/>
                  <a:pt x="2601942" y="6666067"/>
                  <a:pt x="2562101" y="6657562"/>
                </a:cubicBezTo>
                <a:cubicBezTo>
                  <a:pt x="2479286" y="6639208"/>
                  <a:pt x="2394680" y="6624435"/>
                  <a:pt x="2320818" y="6578775"/>
                </a:cubicBezTo>
                <a:cubicBezTo>
                  <a:pt x="2319027" y="6577880"/>
                  <a:pt x="2319027" y="6574746"/>
                  <a:pt x="2315893" y="6567136"/>
                </a:cubicBezTo>
                <a:cubicBezTo>
                  <a:pt x="2327532" y="6562659"/>
                  <a:pt x="2338724" y="6558183"/>
                  <a:pt x="2351258" y="6552811"/>
                </a:cubicBezTo>
                <a:cubicBezTo>
                  <a:pt x="2355287" y="6537591"/>
                  <a:pt x="2359316" y="6521028"/>
                  <a:pt x="2365135" y="6497303"/>
                </a:cubicBezTo>
                <a:cubicBezTo>
                  <a:pt x="2339619" y="6502675"/>
                  <a:pt x="2315446" y="6503570"/>
                  <a:pt x="2296197" y="6512970"/>
                </a:cubicBezTo>
                <a:cubicBezTo>
                  <a:pt x="2266652" y="6527743"/>
                  <a:pt x="2240688" y="6561317"/>
                  <a:pt x="2219201" y="6503570"/>
                </a:cubicBezTo>
                <a:cubicBezTo>
                  <a:pt x="2212934" y="6486559"/>
                  <a:pt x="2193237" y="6474473"/>
                  <a:pt x="2179808" y="6460596"/>
                </a:cubicBezTo>
                <a:cubicBezTo>
                  <a:pt x="2193237" y="6466863"/>
                  <a:pt x="2205772" y="6475368"/>
                  <a:pt x="2219649" y="6478949"/>
                </a:cubicBezTo>
                <a:cubicBezTo>
                  <a:pt x="2239345" y="6483873"/>
                  <a:pt x="2260385" y="6507151"/>
                  <a:pt x="2283663" y="6479397"/>
                </a:cubicBezTo>
                <a:cubicBezTo>
                  <a:pt x="2259937" y="6470891"/>
                  <a:pt x="2240241" y="6461938"/>
                  <a:pt x="2220096" y="6457462"/>
                </a:cubicBezTo>
                <a:cubicBezTo>
                  <a:pt x="2208010" y="6452538"/>
                  <a:pt x="2194133" y="6457014"/>
                  <a:pt x="2180703" y="6458805"/>
                </a:cubicBezTo>
                <a:close/>
                <a:moveTo>
                  <a:pt x="663169" y="4888000"/>
                </a:moveTo>
                <a:cubicBezTo>
                  <a:pt x="655559" y="4872333"/>
                  <a:pt x="647501" y="4857112"/>
                  <a:pt x="638548" y="4838759"/>
                </a:cubicBezTo>
                <a:cubicBezTo>
                  <a:pt x="664512" y="4802947"/>
                  <a:pt x="647501" y="4752810"/>
                  <a:pt x="597812" y="4738485"/>
                </a:cubicBezTo>
                <a:cubicBezTo>
                  <a:pt x="598260" y="4733561"/>
                  <a:pt x="601394" y="4725951"/>
                  <a:pt x="598708" y="4722370"/>
                </a:cubicBezTo>
                <a:cubicBezTo>
                  <a:pt x="591545" y="4711626"/>
                  <a:pt x="583040" y="4701331"/>
                  <a:pt x="573192" y="4692825"/>
                </a:cubicBezTo>
                <a:cubicBezTo>
                  <a:pt x="570953" y="4691034"/>
                  <a:pt x="556629" y="4697302"/>
                  <a:pt x="556629" y="4700435"/>
                </a:cubicBezTo>
                <a:cubicBezTo>
                  <a:pt x="555733" y="4712522"/>
                  <a:pt x="556629" y="4725056"/>
                  <a:pt x="560657" y="4736695"/>
                </a:cubicBezTo>
                <a:cubicBezTo>
                  <a:pt x="567820" y="4758182"/>
                  <a:pt x="587516" y="4781012"/>
                  <a:pt x="583488" y="4798918"/>
                </a:cubicBezTo>
                <a:cubicBezTo>
                  <a:pt x="576773" y="4827568"/>
                  <a:pt x="595574" y="4834730"/>
                  <a:pt x="608108" y="4848608"/>
                </a:cubicBezTo>
                <a:cubicBezTo>
                  <a:pt x="614823" y="4856217"/>
                  <a:pt x="623328" y="4862037"/>
                  <a:pt x="631834" y="4867409"/>
                </a:cubicBezTo>
                <a:cubicBezTo>
                  <a:pt x="642577" y="4874123"/>
                  <a:pt x="653769" y="4879943"/>
                  <a:pt x="664512" y="4886210"/>
                </a:cubicBezTo>
                <a:cubicBezTo>
                  <a:pt x="660036" y="4908592"/>
                  <a:pt x="655559" y="4930527"/>
                  <a:pt x="651083" y="4952910"/>
                </a:cubicBezTo>
                <a:cubicBezTo>
                  <a:pt x="654664" y="4952015"/>
                  <a:pt x="658245" y="4951119"/>
                  <a:pt x="661826" y="4950224"/>
                </a:cubicBezTo>
                <a:cubicBezTo>
                  <a:pt x="670779" y="4963653"/>
                  <a:pt x="682866" y="4976188"/>
                  <a:pt x="688238" y="4991407"/>
                </a:cubicBezTo>
                <a:cubicBezTo>
                  <a:pt x="699429" y="5022743"/>
                  <a:pt x="707039" y="5055422"/>
                  <a:pt x="716440" y="5087652"/>
                </a:cubicBezTo>
                <a:cubicBezTo>
                  <a:pt x="716887" y="5089443"/>
                  <a:pt x="723154" y="5089443"/>
                  <a:pt x="724945" y="5091681"/>
                </a:cubicBezTo>
                <a:cubicBezTo>
                  <a:pt x="744642" y="5112721"/>
                  <a:pt x="765681" y="5132417"/>
                  <a:pt x="783139" y="5155248"/>
                </a:cubicBezTo>
                <a:cubicBezTo>
                  <a:pt x="800150" y="5177630"/>
                  <a:pt x="812684" y="5203594"/>
                  <a:pt x="829247" y="5226424"/>
                </a:cubicBezTo>
                <a:cubicBezTo>
                  <a:pt x="854316" y="5260446"/>
                  <a:pt x="889233" y="5289990"/>
                  <a:pt x="905348" y="5327593"/>
                </a:cubicBezTo>
                <a:cubicBezTo>
                  <a:pt x="921463" y="5365643"/>
                  <a:pt x="936236" y="5400560"/>
                  <a:pt x="970257" y="5424733"/>
                </a:cubicBezTo>
                <a:cubicBezTo>
                  <a:pt x="976972" y="5429657"/>
                  <a:pt x="985030" y="5436372"/>
                  <a:pt x="987268" y="5443534"/>
                </a:cubicBezTo>
                <a:cubicBezTo>
                  <a:pt x="1000250" y="5485613"/>
                  <a:pt x="1019946" y="5521873"/>
                  <a:pt x="1062025" y="5542465"/>
                </a:cubicBezTo>
                <a:cubicBezTo>
                  <a:pt x="1071426" y="5546942"/>
                  <a:pt x="1082617" y="5553208"/>
                  <a:pt x="1087094" y="5561714"/>
                </a:cubicBezTo>
                <a:cubicBezTo>
                  <a:pt x="1098285" y="5582306"/>
                  <a:pt x="1112162" y="5604241"/>
                  <a:pt x="1113058" y="5625728"/>
                </a:cubicBezTo>
                <a:cubicBezTo>
                  <a:pt x="1113058" y="5634681"/>
                  <a:pt x="1082170" y="5644529"/>
                  <a:pt x="1064711" y="5653930"/>
                </a:cubicBezTo>
                <a:cubicBezTo>
                  <a:pt x="1061130" y="5655720"/>
                  <a:pt x="1057101" y="5655720"/>
                  <a:pt x="1052177" y="5657064"/>
                </a:cubicBezTo>
                <a:cubicBezTo>
                  <a:pt x="1079036" y="5698247"/>
                  <a:pt x="1084856" y="5698247"/>
                  <a:pt x="1107686" y="5662435"/>
                </a:cubicBezTo>
                <a:cubicBezTo>
                  <a:pt x="1112162" y="5655720"/>
                  <a:pt x="1124696" y="5653930"/>
                  <a:pt x="1137678" y="5648111"/>
                </a:cubicBezTo>
                <a:cubicBezTo>
                  <a:pt x="1132754" y="5678999"/>
                  <a:pt x="1134545" y="5696456"/>
                  <a:pt x="1167671" y="5687503"/>
                </a:cubicBezTo>
                <a:cubicBezTo>
                  <a:pt x="1180205" y="5683923"/>
                  <a:pt x="1199006" y="5687503"/>
                  <a:pt x="1209302" y="5695114"/>
                </a:cubicBezTo>
                <a:cubicBezTo>
                  <a:pt x="1241981" y="5719287"/>
                  <a:pt x="1273764" y="5744803"/>
                  <a:pt x="1302861" y="5773453"/>
                </a:cubicBezTo>
                <a:cubicBezTo>
                  <a:pt x="1332854" y="5802997"/>
                  <a:pt x="1358818" y="5836124"/>
                  <a:pt x="1386572" y="5867907"/>
                </a:cubicBezTo>
                <a:cubicBezTo>
                  <a:pt x="1389705" y="5871488"/>
                  <a:pt x="1393287" y="5875069"/>
                  <a:pt x="1396868" y="5878203"/>
                </a:cubicBezTo>
                <a:cubicBezTo>
                  <a:pt x="1438947" y="5913567"/>
                  <a:pt x="1481026" y="5948484"/>
                  <a:pt x="1524448" y="5984743"/>
                </a:cubicBezTo>
                <a:cubicBezTo>
                  <a:pt x="1497589" y="6004440"/>
                  <a:pt x="1515943" y="6016526"/>
                  <a:pt x="1531610" y="6029061"/>
                </a:cubicBezTo>
                <a:cubicBezTo>
                  <a:pt x="1548173" y="6042043"/>
                  <a:pt x="1564289" y="6055025"/>
                  <a:pt x="1583985" y="6070244"/>
                </a:cubicBezTo>
                <a:cubicBezTo>
                  <a:pt x="1630989" y="6048310"/>
                  <a:pt x="1635465" y="6049205"/>
                  <a:pt x="1682468" y="6093970"/>
                </a:cubicBezTo>
                <a:cubicBezTo>
                  <a:pt x="1686945" y="6097999"/>
                  <a:pt x="1690526" y="6104714"/>
                  <a:pt x="1695898" y="6106056"/>
                </a:cubicBezTo>
                <a:cubicBezTo>
                  <a:pt x="1746930" y="6120829"/>
                  <a:pt x="1782295" y="6154403"/>
                  <a:pt x="1807811" y="6197825"/>
                </a:cubicBezTo>
                <a:cubicBezTo>
                  <a:pt x="1828402" y="6197377"/>
                  <a:pt x="1856604" y="6175890"/>
                  <a:pt x="1859290" y="6211702"/>
                </a:cubicBezTo>
                <a:cubicBezTo>
                  <a:pt x="1861081" y="6234532"/>
                  <a:pt x="1873615" y="6240351"/>
                  <a:pt x="1887045" y="6241247"/>
                </a:cubicBezTo>
                <a:cubicBezTo>
                  <a:pt x="1920171" y="6242590"/>
                  <a:pt x="1925990" y="6259601"/>
                  <a:pt x="1914351" y="6291384"/>
                </a:cubicBezTo>
                <a:cubicBezTo>
                  <a:pt x="1946582" y="6280192"/>
                  <a:pt x="1972098" y="6271687"/>
                  <a:pt x="1990452" y="6265420"/>
                </a:cubicBezTo>
                <a:cubicBezTo>
                  <a:pt x="2006567" y="6285116"/>
                  <a:pt x="2014625" y="6304366"/>
                  <a:pt x="2028502" y="6309737"/>
                </a:cubicBezTo>
                <a:cubicBezTo>
                  <a:pt x="2066105" y="6324510"/>
                  <a:pt x="2108184" y="6320928"/>
                  <a:pt x="2141310" y="6354950"/>
                </a:cubicBezTo>
                <a:cubicBezTo>
                  <a:pt x="2165483" y="6379571"/>
                  <a:pt x="2204429" y="6389419"/>
                  <a:pt x="2237555" y="6405982"/>
                </a:cubicBezTo>
                <a:cubicBezTo>
                  <a:pt x="2243822" y="6400610"/>
                  <a:pt x="2251880" y="6388076"/>
                  <a:pt x="2257699" y="6388972"/>
                </a:cubicBezTo>
                <a:cubicBezTo>
                  <a:pt x="2291273" y="6394343"/>
                  <a:pt x="2326637" y="6397925"/>
                  <a:pt x="2357525" y="6410906"/>
                </a:cubicBezTo>
                <a:cubicBezTo>
                  <a:pt x="2416167" y="6435527"/>
                  <a:pt x="2469885" y="6472234"/>
                  <a:pt x="2537928" y="6478502"/>
                </a:cubicBezTo>
                <a:cubicBezTo>
                  <a:pt x="2521812" y="6488350"/>
                  <a:pt x="2507935" y="6496855"/>
                  <a:pt x="2489582" y="6508046"/>
                </a:cubicBezTo>
                <a:cubicBezTo>
                  <a:pt x="2515993" y="6512523"/>
                  <a:pt x="2537033" y="6516104"/>
                  <a:pt x="2560311" y="6520133"/>
                </a:cubicBezTo>
                <a:cubicBezTo>
                  <a:pt x="2570606" y="6515656"/>
                  <a:pt x="2584036" y="6510285"/>
                  <a:pt x="2597913" y="6504465"/>
                </a:cubicBezTo>
                <a:cubicBezTo>
                  <a:pt x="2590751" y="6499093"/>
                  <a:pt x="2584931" y="6494617"/>
                  <a:pt x="2575530" y="6487455"/>
                </a:cubicBezTo>
                <a:cubicBezTo>
                  <a:pt x="2605076" y="6478054"/>
                  <a:pt x="2626563" y="6467310"/>
                  <a:pt x="2649393" y="6495960"/>
                </a:cubicBezTo>
                <a:cubicBezTo>
                  <a:pt x="2656555" y="6504913"/>
                  <a:pt x="2695053" y="6504017"/>
                  <a:pt x="2700873" y="6495512"/>
                </a:cubicBezTo>
                <a:cubicBezTo>
                  <a:pt x="2725493" y="6459252"/>
                  <a:pt x="2738475" y="6485216"/>
                  <a:pt x="2755933" y="6504465"/>
                </a:cubicBezTo>
                <a:cubicBezTo>
                  <a:pt x="2740713" y="6509837"/>
                  <a:pt x="2725046" y="6514761"/>
                  <a:pt x="2708483" y="6520581"/>
                </a:cubicBezTo>
                <a:cubicBezTo>
                  <a:pt x="2715645" y="6527743"/>
                  <a:pt x="2721465" y="6533115"/>
                  <a:pt x="2726836" y="6538487"/>
                </a:cubicBezTo>
                <a:cubicBezTo>
                  <a:pt x="2718779" y="6547440"/>
                  <a:pt x="2712064" y="6554155"/>
                  <a:pt x="2704454" y="6562659"/>
                </a:cubicBezTo>
                <a:cubicBezTo>
                  <a:pt x="2743847" y="6607424"/>
                  <a:pt x="2788164" y="6574746"/>
                  <a:pt x="2832482" y="6580118"/>
                </a:cubicBezTo>
                <a:cubicBezTo>
                  <a:pt x="2827110" y="6568479"/>
                  <a:pt x="2825767" y="6562212"/>
                  <a:pt x="2821738" y="6557735"/>
                </a:cubicBezTo>
                <a:cubicBezTo>
                  <a:pt x="2792641" y="6525505"/>
                  <a:pt x="2793984" y="6513866"/>
                  <a:pt x="2835615" y="6508046"/>
                </a:cubicBezTo>
                <a:cubicBezTo>
                  <a:pt x="2855312" y="6504913"/>
                  <a:pt x="2877247" y="6523267"/>
                  <a:pt x="2898734" y="6524609"/>
                </a:cubicBezTo>
                <a:cubicBezTo>
                  <a:pt x="2916192" y="6525952"/>
                  <a:pt x="2943051" y="6521923"/>
                  <a:pt x="2951109" y="6510285"/>
                </a:cubicBezTo>
                <a:cubicBezTo>
                  <a:pt x="2965881" y="6487902"/>
                  <a:pt x="2937232" y="6484321"/>
                  <a:pt x="2924250" y="6478054"/>
                </a:cubicBezTo>
                <a:cubicBezTo>
                  <a:pt x="2912163" y="6472682"/>
                  <a:pt x="2897391" y="6474025"/>
                  <a:pt x="2883514" y="6472682"/>
                </a:cubicBezTo>
                <a:cubicBezTo>
                  <a:pt x="2875456" y="6457014"/>
                  <a:pt x="2862922" y="6438213"/>
                  <a:pt x="2849492" y="6437765"/>
                </a:cubicBezTo>
                <a:cubicBezTo>
                  <a:pt x="2823081" y="6436422"/>
                  <a:pt x="2796222" y="6445375"/>
                  <a:pt x="2768468" y="6450747"/>
                </a:cubicBezTo>
                <a:cubicBezTo>
                  <a:pt x="2773392" y="6465072"/>
                  <a:pt x="2776973" y="6474920"/>
                  <a:pt x="2779211" y="6481635"/>
                </a:cubicBezTo>
                <a:cubicBezTo>
                  <a:pt x="2749219" y="6474025"/>
                  <a:pt x="2719226" y="6469996"/>
                  <a:pt x="2692815" y="6457910"/>
                </a:cubicBezTo>
                <a:cubicBezTo>
                  <a:pt x="2666403" y="6445823"/>
                  <a:pt x="2640440" y="6428812"/>
                  <a:pt x="2619848" y="6408220"/>
                </a:cubicBezTo>
                <a:cubicBezTo>
                  <a:pt x="2603285" y="6391657"/>
                  <a:pt x="2563892" y="6375990"/>
                  <a:pt x="2549119" y="6393896"/>
                </a:cubicBezTo>
                <a:cubicBezTo>
                  <a:pt x="2524946" y="6422545"/>
                  <a:pt x="2502116" y="6398372"/>
                  <a:pt x="2493611" y="6388076"/>
                </a:cubicBezTo>
                <a:cubicBezTo>
                  <a:pt x="2470781" y="6362113"/>
                  <a:pt x="2446160" y="6359874"/>
                  <a:pt x="2412586" y="6365693"/>
                </a:cubicBezTo>
                <a:cubicBezTo>
                  <a:pt x="2422882" y="6325405"/>
                  <a:pt x="2399604" y="6327196"/>
                  <a:pt x="2370507" y="6328986"/>
                </a:cubicBezTo>
                <a:cubicBezTo>
                  <a:pt x="2341410" y="6330777"/>
                  <a:pt x="2308731" y="6335701"/>
                  <a:pt x="2288139" y="6302127"/>
                </a:cubicBezTo>
                <a:cubicBezTo>
                  <a:pt x="2284110" y="6294965"/>
                  <a:pt x="2266652" y="6296308"/>
                  <a:pt x="2255461" y="6292727"/>
                </a:cubicBezTo>
                <a:cubicBezTo>
                  <a:pt x="2238450" y="6287803"/>
                  <a:pt x="2210248" y="6286460"/>
                  <a:pt x="2207115" y="6276611"/>
                </a:cubicBezTo>
                <a:cubicBezTo>
                  <a:pt x="2196819" y="6246619"/>
                  <a:pt x="2179808" y="6246171"/>
                  <a:pt x="2155635" y="6251095"/>
                </a:cubicBezTo>
                <a:cubicBezTo>
                  <a:pt x="2149368" y="6252438"/>
                  <a:pt x="2141310" y="6249304"/>
                  <a:pt x="2135043" y="6246619"/>
                </a:cubicBezTo>
                <a:cubicBezTo>
                  <a:pt x="2087592" y="6224236"/>
                  <a:pt x="2040589" y="6201406"/>
                  <a:pt x="1993138" y="6178576"/>
                </a:cubicBezTo>
                <a:cubicBezTo>
                  <a:pt x="1955535" y="6160670"/>
                  <a:pt x="1915247" y="6147240"/>
                  <a:pt x="1880778" y="6124858"/>
                </a:cubicBezTo>
                <a:cubicBezTo>
                  <a:pt x="1810944" y="6080093"/>
                  <a:pt x="1744244" y="6030851"/>
                  <a:pt x="1676201" y="5982953"/>
                </a:cubicBezTo>
                <a:cubicBezTo>
                  <a:pt x="1662772" y="5973552"/>
                  <a:pt x="1643971" y="5964151"/>
                  <a:pt x="1639494" y="5951169"/>
                </a:cubicBezTo>
                <a:cubicBezTo>
                  <a:pt x="1635913" y="5939531"/>
                  <a:pt x="1648895" y="5922520"/>
                  <a:pt x="1654714" y="5907300"/>
                </a:cubicBezTo>
                <a:cubicBezTo>
                  <a:pt x="1630541" y="5903719"/>
                  <a:pt x="1594281" y="5939083"/>
                  <a:pt x="1583090" y="5888051"/>
                </a:cubicBezTo>
                <a:cubicBezTo>
                  <a:pt x="1571004" y="5887156"/>
                  <a:pt x="1559365" y="5885813"/>
                  <a:pt x="1546383" y="5884918"/>
                </a:cubicBezTo>
                <a:cubicBezTo>
                  <a:pt x="1549964" y="5870145"/>
                  <a:pt x="1552650" y="5858954"/>
                  <a:pt x="1556231" y="5844181"/>
                </a:cubicBezTo>
                <a:cubicBezTo>
                  <a:pt x="1517286" y="5855372"/>
                  <a:pt x="1490874" y="5845077"/>
                  <a:pt x="1458643" y="5826723"/>
                </a:cubicBezTo>
                <a:cubicBezTo>
                  <a:pt x="1406716" y="5796730"/>
                  <a:pt x="1384334" y="5735402"/>
                  <a:pt x="1326587" y="5714811"/>
                </a:cubicBezTo>
                <a:cubicBezTo>
                  <a:pt x="1325691" y="5714362"/>
                  <a:pt x="1325244" y="5712572"/>
                  <a:pt x="1324348" y="5712124"/>
                </a:cubicBezTo>
                <a:cubicBezTo>
                  <a:pt x="1309128" y="5699143"/>
                  <a:pt x="1294356" y="5685713"/>
                  <a:pt x="1279136" y="5673179"/>
                </a:cubicBezTo>
                <a:cubicBezTo>
                  <a:pt x="1262125" y="5659749"/>
                  <a:pt x="1243771" y="5648111"/>
                  <a:pt x="1228104" y="5632890"/>
                </a:cubicBezTo>
                <a:cubicBezTo>
                  <a:pt x="1216912" y="5622147"/>
                  <a:pt x="1210198" y="5607374"/>
                  <a:pt x="1200349" y="5593049"/>
                </a:cubicBezTo>
                <a:cubicBezTo>
                  <a:pt x="1210645" y="5586335"/>
                  <a:pt x="1219151" y="5580515"/>
                  <a:pt x="1238847" y="5567086"/>
                </a:cubicBezTo>
                <a:cubicBezTo>
                  <a:pt x="1214227" y="5558133"/>
                  <a:pt x="1198111" y="5554104"/>
                  <a:pt x="1184234" y="5546494"/>
                </a:cubicBezTo>
                <a:cubicBezTo>
                  <a:pt x="1151556" y="5529036"/>
                  <a:pt x="1103657" y="5531274"/>
                  <a:pt x="1095152" y="5482480"/>
                </a:cubicBezTo>
                <a:cubicBezTo>
                  <a:pt x="1092466" y="5467260"/>
                  <a:pt x="1098733" y="5450249"/>
                  <a:pt x="1101866" y="5429657"/>
                </a:cubicBezTo>
                <a:cubicBezTo>
                  <a:pt x="1071874" y="5433238"/>
                  <a:pt x="1046358" y="5431000"/>
                  <a:pt x="1035614" y="5392502"/>
                </a:cubicBezTo>
                <a:cubicBezTo>
                  <a:pt x="1030690" y="5375044"/>
                  <a:pt x="999802" y="5366986"/>
                  <a:pt x="986373" y="5349976"/>
                </a:cubicBezTo>
                <a:cubicBezTo>
                  <a:pt x="961304" y="5318640"/>
                  <a:pt x="937579" y="5285514"/>
                  <a:pt x="919225" y="5249702"/>
                </a:cubicBezTo>
                <a:cubicBezTo>
                  <a:pt x="912510" y="5236272"/>
                  <a:pt x="922806" y="5214337"/>
                  <a:pt x="925045" y="5195536"/>
                </a:cubicBezTo>
                <a:cubicBezTo>
                  <a:pt x="852973" y="5167334"/>
                  <a:pt x="848496" y="5159276"/>
                  <a:pt x="887442" y="5119436"/>
                </a:cubicBezTo>
                <a:cubicBezTo>
                  <a:pt x="875355" y="5110930"/>
                  <a:pt x="861478" y="5093919"/>
                  <a:pt x="852525" y="5096605"/>
                </a:cubicBezTo>
                <a:cubicBezTo>
                  <a:pt x="809551" y="5107349"/>
                  <a:pt x="810894" y="5076013"/>
                  <a:pt x="805074" y="5051393"/>
                </a:cubicBezTo>
                <a:cubicBezTo>
                  <a:pt x="754042" y="5040201"/>
                  <a:pt x="746432" y="5024086"/>
                  <a:pt x="777320" y="4979769"/>
                </a:cubicBezTo>
                <a:cubicBezTo>
                  <a:pt x="754490" y="4977978"/>
                  <a:pt x="734793" y="4976188"/>
                  <a:pt x="720021" y="4975292"/>
                </a:cubicBezTo>
                <a:cubicBezTo>
                  <a:pt x="708382" y="4952462"/>
                  <a:pt x="692714" y="4933661"/>
                  <a:pt x="690924" y="4913517"/>
                </a:cubicBezTo>
                <a:cubicBezTo>
                  <a:pt x="689133" y="4889344"/>
                  <a:pt x="678389" y="4889344"/>
                  <a:pt x="663169" y="4888000"/>
                </a:cubicBezTo>
                <a:close/>
                <a:moveTo>
                  <a:pt x="1988214" y="599960"/>
                </a:moveTo>
                <a:cubicBezTo>
                  <a:pt x="1970755" y="606227"/>
                  <a:pt x="1956430" y="606674"/>
                  <a:pt x="1951506" y="613837"/>
                </a:cubicBezTo>
                <a:cubicBezTo>
                  <a:pt x="1932705" y="642039"/>
                  <a:pt x="1903160" y="636219"/>
                  <a:pt x="1877196" y="642486"/>
                </a:cubicBezTo>
                <a:cubicBezTo>
                  <a:pt x="1857500" y="647411"/>
                  <a:pt x="1839146" y="659497"/>
                  <a:pt x="1820792" y="668898"/>
                </a:cubicBezTo>
                <a:cubicBezTo>
                  <a:pt x="1799305" y="679641"/>
                  <a:pt x="1778266" y="692176"/>
                  <a:pt x="1756331" y="702024"/>
                </a:cubicBezTo>
                <a:cubicBezTo>
                  <a:pt x="1730367" y="713215"/>
                  <a:pt x="1709327" y="724854"/>
                  <a:pt x="1703956" y="757085"/>
                </a:cubicBezTo>
                <a:cubicBezTo>
                  <a:pt x="1701270" y="773648"/>
                  <a:pt x="1686945" y="788420"/>
                  <a:pt x="1677992" y="804088"/>
                </a:cubicBezTo>
                <a:cubicBezTo>
                  <a:pt x="1673068" y="813041"/>
                  <a:pt x="1668591" y="821994"/>
                  <a:pt x="1663667" y="830947"/>
                </a:cubicBezTo>
                <a:cubicBezTo>
                  <a:pt x="1673068" y="833185"/>
                  <a:pt x="1682468" y="835424"/>
                  <a:pt x="1691869" y="837214"/>
                </a:cubicBezTo>
                <a:cubicBezTo>
                  <a:pt x="1699032" y="838557"/>
                  <a:pt x="1706642" y="838557"/>
                  <a:pt x="1713804" y="839453"/>
                </a:cubicBezTo>
                <a:cubicBezTo>
                  <a:pt x="1729472" y="840795"/>
                  <a:pt x="1745587" y="842138"/>
                  <a:pt x="1761255" y="843929"/>
                </a:cubicBezTo>
                <a:cubicBezTo>
                  <a:pt x="1756778" y="863178"/>
                  <a:pt x="1752302" y="881979"/>
                  <a:pt x="1747378" y="901228"/>
                </a:cubicBezTo>
                <a:cubicBezTo>
                  <a:pt x="1746483" y="905257"/>
                  <a:pt x="1742901" y="908391"/>
                  <a:pt x="1734844" y="920477"/>
                </a:cubicBezTo>
                <a:cubicBezTo>
                  <a:pt x="1789009" y="917791"/>
                  <a:pt x="1785876" y="856911"/>
                  <a:pt x="1836013" y="857359"/>
                </a:cubicBezTo>
                <a:cubicBezTo>
                  <a:pt x="1810049" y="839900"/>
                  <a:pt x="1795276" y="829604"/>
                  <a:pt x="1776475" y="817070"/>
                </a:cubicBezTo>
                <a:cubicBezTo>
                  <a:pt x="1807811" y="800059"/>
                  <a:pt x="1831536" y="779915"/>
                  <a:pt x="1858395" y="773648"/>
                </a:cubicBezTo>
                <a:cubicBezTo>
                  <a:pt x="1898236" y="764247"/>
                  <a:pt x="1905398" y="740969"/>
                  <a:pt x="1898684" y="703815"/>
                </a:cubicBezTo>
                <a:cubicBezTo>
                  <a:pt x="1962697" y="699786"/>
                  <a:pt x="1974336" y="653678"/>
                  <a:pt x="1988214" y="599960"/>
                </a:cubicBezTo>
                <a:close/>
                <a:moveTo>
                  <a:pt x="3409950" y="6642341"/>
                </a:moveTo>
                <a:cubicBezTo>
                  <a:pt x="3383091" y="6632493"/>
                  <a:pt x="3352203" y="6630255"/>
                  <a:pt x="3340565" y="6614587"/>
                </a:cubicBezTo>
                <a:cubicBezTo>
                  <a:pt x="3319077" y="6585490"/>
                  <a:pt x="3294009" y="6603844"/>
                  <a:pt x="3272074" y="6598024"/>
                </a:cubicBezTo>
                <a:cubicBezTo>
                  <a:pt x="3265359" y="6596233"/>
                  <a:pt x="3259540" y="6589967"/>
                  <a:pt x="3252825" y="6589518"/>
                </a:cubicBezTo>
                <a:cubicBezTo>
                  <a:pt x="3214775" y="6587728"/>
                  <a:pt x="3182544" y="6554602"/>
                  <a:pt x="3141808" y="6570717"/>
                </a:cubicBezTo>
                <a:cubicBezTo>
                  <a:pt x="3115844" y="6581014"/>
                  <a:pt x="3090328" y="6591309"/>
                  <a:pt x="3064364" y="6600710"/>
                </a:cubicBezTo>
                <a:cubicBezTo>
                  <a:pt x="3044220" y="6608320"/>
                  <a:pt x="3023181" y="6614139"/>
                  <a:pt x="3002589" y="6620854"/>
                </a:cubicBezTo>
                <a:cubicBezTo>
                  <a:pt x="3020942" y="6627569"/>
                  <a:pt x="3036610" y="6636970"/>
                  <a:pt x="3053173" y="6637865"/>
                </a:cubicBezTo>
                <a:cubicBezTo>
                  <a:pt x="3071527" y="6638760"/>
                  <a:pt x="3090328" y="6631598"/>
                  <a:pt x="3108682" y="6628017"/>
                </a:cubicBezTo>
                <a:cubicBezTo>
                  <a:pt x="3110920" y="6627569"/>
                  <a:pt x="3114054" y="6627569"/>
                  <a:pt x="3115844" y="6628912"/>
                </a:cubicBezTo>
                <a:cubicBezTo>
                  <a:pt x="3150761" y="6656218"/>
                  <a:pt x="3183439" y="6648161"/>
                  <a:pt x="3218804" y="6628017"/>
                </a:cubicBezTo>
                <a:cubicBezTo>
                  <a:pt x="3227757" y="6623092"/>
                  <a:pt x="3245663" y="6632045"/>
                  <a:pt x="3258645" y="6636970"/>
                </a:cubicBezTo>
                <a:cubicBezTo>
                  <a:pt x="3276551" y="6643685"/>
                  <a:pt x="3292666" y="6654876"/>
                  <a:pt x="3310572" y="6661142"/>
                </a:cubicBezTo>
                <a:cubicBezTo>
                  <a:pt x="3325792" y="6666515"/>
                  <a:pt x="3342803" y="6667410"/>
                  <a:pt x="3359366" y="6670095"/>
                </a:cubicBezTo>
                <a:cubicBezTo>
                  <a:pt x="3358918" y="6672782"/>
                  <a:pt x="3358471" y="6675468"/>
                  <a:pt x="3358023" y="6678153"/>
                </a:cubicBezTo>
                <a:cubicBezTo>
                  <a:pt x="3373691" y="6666962"/>
                  <a:pt x="3389358" y="6656218"/>
                  <a:pt x="3409950" y="6642341"/>
                </a:cubicBezTo>
                <a:close/>
                <a:moveTo>
                  <a:pt x="559762" y="4650298"/>
                </a:moveTo>
                <a:cubicBezTo>
                  <a:pt x="539618" y="4619410"/>
                  <a:pt x="522607" y="4592999"/>
                  <a:pt x="502463" y="4562111"/>
                </a:cubicBezTo>
                <a:cubicBezTo>
                  <a:pt x="483662" y="4598819"/>
                  <a:pt x="470232" y="4625678"/>
                  <a:pt x="457698" y="4650298"/>
                </a:cubicBezTo>
                <a:cubicBezTo>
                  <a:pt x="490824" y="4650298"/>
                  <a:pt x="519474" y="4650298"/>
                  <a:pt x="559762" y="4650298"/>
                </a:cubicBezTo>
                <a:close/>
                <a:moveTo>
                  <a:pt x="3968170" y="305406"/>
                </a:moveTo>
                <a:cubicBezTo>
                  <a:pt x="4006668" y="302272"/>
                  <a:pt x="4039794" y="299586"/>
                  <a:pt x="4072473" y="296453"/>
                </a:cubicBezTo>
                <a:cubicBezTo>
                  <a:pt x="4061729" y="257507"/>
                  <a:pt x="4029050" y="264670"/>
                  <a:pt x="4003982" y="267356"/>
                </a:cubicBezTo>
                <a:cubicBezTo>
                  <a:pt x="3987867" y="269594"/>
                  <a:pt x="3962350" y="278995"/>
                  <a:pt x="3968170" y="305406"/>
                </a:cubicBezTo>
                <a:close/>
                <a:moveTo>
                  <a:pt x="3890279" y="237811"/>
                </a:moveTo>
                <a:cubicBezTo>
                  <a:pt x="3889831" y="235125"/>
                  <a:pt x="3889384" y="232439"/>
                  <a:pt x="3888936" y="229753"/>
                </a:cubicBezTo>
                <a:cubicBezTo>
                  <a:pt x="3865658" y="231991"/>
                  <a:pt x="3841933" y="233782"/>
                  <a:pt x="3818655" y="236020"/>
                </a:cubicBezTo>
                <a:cubicBezTo>
                  <a:pt x="3819102" y="240049"/>
                  <a:pt x="3819550" y="244525"/>
                  <a:pt x="3819998" y="248554"/>
                </a:cubicBezTo>
                <a:cubicBezTo>
                  <a:pt x="3829846" y="245868"/>
                  <a:pt x="3839694" y="243630"/>
                  <a:pt x="3848647" y="241392"/>
                </a:cubicBezTo>
                <a:cubicBezTo>
                  <a:pt x="3857153" y="254821"/>
                  <a:pt x="3864315" y="266013"/>
                  <a:pt x="3870135" y="275413"/>
                </a:cubicBezTo>
                <a:cubicBezTo>
                  <a:pt x="3890279" y="274070"/>
                  <a:pt x="3907290" y="272727"/>
                  <a:pt x="3924300" y="271384"/>
                </a:cubicBezTo>
                <a:cubicBezTo>
                  <a:pt x="3924748" y="268251"/>
                  <a:pt x="3925196" y="265117"/>
                  <a:pt x="3925643" y="261984"/>
                </a:cubicBezTo>
                <a:cubicBezTo>
                  <a:pt x="3908632" y="258403"/>
                  <a:pt x="3892070" y="254374"/>
                  <a:pt x="3870582" y="249897"/>
                </a:cubicBezTo>
                <a:cubicBezTo>
                  <a:pt x="3879088" y="244525"/>
                  <a:pt x="3884460" y="241392"/>
                  <a:pt x="3890279" y="237811"/>
                </a:cubicBezTo>
                <a:close/>
                <a:moveTo>
                  <a:pt x="3888936" y="159024"/>
                </a:moveTo>
                <a:cubicBezTo>
                  <a:pt x="3910423" y="174692"/>
                  <a:pt x="3922957" y="190360"/>
                  <a:pt x="3936835" y="191255"/>
                </a:cubicBezTo>
                <a:cubicBezTo>
                  <a:pt x="3946683" y="192150"/>
                  <a:pt x="3957874" y="172454"/>
                  <a:pt x="3968170" y="161710"/>
                </a:cubicBezTo>
                <a:cubicBezTo>
                  <a:pt x="3965932" y="158129"/>
                  <a:pt x="3963694" y="154548"/>
                  <a:pt x="3961455" y="150519"/>
                </a:cubicBezTo>
                <a:cubicBezTo>
                  <a:pt x="3941311" y="153205"/>
                  <a:pt x="3921167" y="155443"/>
                  <a:pt x="3888936" y="159024"/>
                </a:cubicBezTo>
                <a:close/>
                <a:moveTo>
                  <a:pt x="6440541" y="3442090"/>
                </a:moveTo>
                <a:cubicBezTo>
                  <a:pt x="6497393" y="3429109"/>
                  <a:pt x="6498736" y="3424632"/>
                  <a:pt x="6475011" y="3365095"/>
                </a:cubicBezTo>
                <a:cubicBezTo>
                  <a:pt x="6463820" y="3390163"/>
                  <a:pt x="6453971" y="3412098"/>
                  <a:pt x="6440541" y="3442090"/>
                </a:cubicBezTo>
                <a:close/>
                <a:moveTo>
                  <a:pt x="2942604" y="6614139"/>
                </a:moveTo>
                <a:cubicBezTo>
                  <a:pt x="2943499" y="6608768"/>
                  <a:pt x="2944842" y="6603396"/>
                  <a:pt x="2945737" y="6598024"/>
                </a:cubicBezTo>
                <a:cubicBezTo>
                  <a:pt x="2927384" y="6567136"/>
                  <a:pt x="2905449" y="6579223"/>
                  <a:pt x="2883962" y="6594443"/>
                </a:cubicBezTo>
                <a:cubicBezTo>
                  <a:pt x="2883514" y="6598920"/>
                  <a:pt x="2883066" y="6602948"/>
                  <a:pt x="2882619" y="6607424"/>
                </a:cubicBezTo>
                <a:cubicBezTo>
                  <a:pt x="2902763" y="6609663"/>
                  <a:pt x="2922459" y="6611901"/>
                  <a:pt x="2942604" y="6614139"/>
                </a:cubicBezTo>
                <a:close/>
                <a:moveTo>
                  <a:pt x="3935044" y="261984"/>
                </a:moveTo>
                <a:cubicBezTo>
                  <a:pt x="3936835" y="264222"/>
                  <a:pt x="3939073" y="266460"/>
                  <a:pt x="3940863" y="268251"/>
                </a:cubicBezTo>
                <a:cubicBezTo>
                  <a:pt x="3955636" y="265117"/>
                  <a:pt x="3969961" y="261984"/>
                  <a:pt x="3986524" y="258403"/>
                </a:cubicBezTo>
                <a:cubicBezTo>
                  <a:pt x="3987419" y="247659"/>
                  <a:pt x="3987867" y="236915"/>
                  <a:pt x="3989209" y="217666"/>
                </a:cubicBezTo>
                <a:cubicBezTo>
                  <a:pt x="3966827" y="235572"/>
                  <a:pt x="3951159" y="249002"/>
                  <a:pt x="3935044" y="261984"/>
                </a:cubicBezTo>
                <a:close/>
                <a:moveTo>
                  <a:pt x="4024126" y="420900"/>
                </a:moveTo>
                <a:cubicBezTo>
                  <a:pt x="4001296" y="410604"/>
                  <a:pt x="3990553" y="401651"/>
                  <a:pt x="3979809" y="401651"/>
                </a:cubicBezTo>
                <a:cubicBezTo>
                  <a:pt x="3948473" y="401651"/>
                  <a:pt x="3952055" y="422690"/>
                  <a:pt x="3969065" y="433881"/>
                </a:cubicBezTo>
                <a:cubicBezTo>
                  <a:pt x="3978466" y="439701"/>
                  <a:pt x="3999506" y="427167"/>
                  <a:pt x="4024126" y="420900"/>
                </a:cubicBezTo>
                <a:close/>
              </a:path>
            </a:pathLst>
          </a:custGeom>
          <a:solidFill>
            <a:schemeClr val="bg1"/>
          </a:solidFill>
          <a:ln w="44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38DFABE-9BBC-4AD7-BC61-851E9A6E7686}"/>
              </a:ext>
            </a:extLst>
          </p:cNvPr>
          <p:cNvSpPr/>
          <p:nvPr/>
        </p:nvSpPr>
        <p:spPr>
          <a:xfrm rot="1463351" flipV="1">
            <a:off x="3581330" y="2374589"/>
            <a:ext cx="770369" cy="613122"/>
          </a:xfrm>
          <a:custGeom>
            <a:avLst/>
            <a:gdLst>
              <a:gd name="connsiteX0" fmla="*/ 1402066 w 2206384"/>
              <a:gd name="connsiteY0" fmla="*/ 154951 h 1756020"/>
              <a:gd name="connsiteX1" fmla="*/ 1413210 w 2206384"/>
              <a:gd name="connsiteY1" fmla="*/ 151002 h 1756020"/>
              <a:gd name="connsiteX2" fmla="*/ 1409436 w 2206384"/>
              <a:gd name="connsiteY2" fmla="*/ 154951 h 1756020"/>
              <a:gd name="connsiteX3" fmla="*/ 1402066 w 2206384"/>
              <a:gd name="connsiteY3" fmla="*/ 154951 h 1756020"/>
              <a:gd name="connsiteX4" fmla="*/ 1399475 w 2206384"/>
              <a:gd name="connsiteY4" fmla="*/ 217147 h 1756020"/>
              <a:gd name="connsiteX5" fmla="*/ 1400269 w 2206384"/>
              <a:gd name="connsiteY5" fmla="*/ 217382 h 1756020"/>
              <a:gd name="connsiteX6" fmla="*/ 1413210 w 2206384"/>
              <a:gd name="connsiteY6" fmla="*/ 215358 h 1756020"/>
              <a:gd name="connsiteX7" fmla="*/ 1422283 w 2206384"/>
              <a:gd name="connsiteY7" fmla="*/ 1198100 h 1756020"/>
              <a:gd name="connsiteX8" fmla="*/ 866623 w 2206384"/>
              <a:gd name="connsiteY8" fmla="*/ 936335 h 1756020"/>
              <a:gd name="connsiteX9" fmla="*/ 1422283 w 2206384"/>
              <a:gd name="connsiteY9" fmla="*/ 1198100 h 1756020"/>
              <a:gd name="connsiteX10" fmla="*/ 854605 w 2206384"/>
              <a:gd name="connsiteY10" fmla="*/ 1447415 h 1756020"/>
              <a:gd name="connsiteX11" fmla="*/ 847599 w 2206384"/>
              <a:gd name="connsiteY11" fmla="*/ 1436347 h 1756020"/>
              <a:gd name="connsiteX12" fmla="*/ 846899 w 2206384"/>
              <a:gd name="connsiteY12" fmla="*/ 1435905 h 1756020"/>
              <a:gd name="connsiteX13" fmla="*/ 806198 w 2206384"/>
              <a:gd name="connsiteY13" fmla="*/ 1489824 h 1756020"/>
              <a:gd name="connsiteX14" fmla="*/ 801825 w 2206384"/>
              <a:gd name="connsiteY14" fmla="*/ 1478840 h 1756020"/>
              <a:gd name="connsiteX15" fmla="*/ 806681 w 2206384"/>
              <a:gd name="connsiteY15" fmla="*/ 1484383 h 1756020"/>
              <a:gd name="connsiteX16" fmla="*/ 964043 w 2206384"/>
              <a:gd name="connsiteY16" fmla="*/ 1723129 h 1756020"/>
              <a:gd name="connsiteX17" fmla="*/ 1039150 w 2206384"/>
              <a:gd name="connsiteY17" fmla="*/ 1756020 h 1756020"/>
              <a:gd name="connsiteX18" fmla="*/ 897742 w 2206384"/>
              <a:gd name="connsiteY18" fmla="*/ 1625170 h 1756020"/>
              <a:gd name="connsiteX19" fmla="*/ 975149 w 2206384"/>
              <a:gd name="connsiteY19" fmla="*/ 1670384 h 1756020"/>
              <a:gd name="connsiteX20" fmla="*/ 931443 w 2206384"/>
              <a:gd name="connsiteY20" fmla="*/ 1620497 h 1756020"/>
              <a:gd name="connsiteX21" fmla="*/ 888218 w 2206384"/>
              <a:gd name="connsiteY21" fmla="*/ 1565169 h 1756020"/>
              <a:gd name="connsiteX22" fmla="*/ 897907 w 2206384"/>
              <a:gd name="connsiteY22" fmla="*/ 1551663 h 1756020"/>
              <a:gd name="connsiteX23" fmla="*/ 867514 w 2206384"/>
              <a:gd name="connsiteY23" fmla="*/ 1504689 h 1756020"/>
              <a:gd name="connsiteX24" fmla="*/ 888772 w 2206384"/>
              <a:gd name="connsiteY24" fmla="*/ 1510679 h 1756020"/>
              <a:gd name="connsiteX25" fmla="*/ 842578 w 2206384"/>
              <a:gd name="connsiteY25" fmla="*/ 1457952 h 1756020"/>
              <a:gd name="connsiteX26" fmla="*/ 832890 w 2206384"/>
              <a:gd name="connsiteY26" fmla="*/ 1471459 h 1756020"/>
              <a:gd name="connsiteX27" fmla="*/ 824314 w 2206384"/>
              <a:gd name="connsiteY27" fmla="*/ 1473953 h 1756020"/>
              <a:gd name="connsiteX28" fmla="*/ 831461 w 2206384"/>
              <a:gd name="connsiteY28" fmla="*/ 1433280 h 1756020"/>
              <a:gd name="connsiteX29" fmla="*/ 841580 w 2206384"/>
              <a:gd name="connsiteY29" fmla="*/ 1432548 h 1756020"/>
              <a:gd name="connsiteX30" fmla="*/ 846899 w 2206384"/>
              <a:gd name="connsiteY30" fmla="*/ 1435905 h 1756020"/>
              <a:gd name="connsiteX31" fmla="*/ 815364 w 2206384"/>
              <a:gd name="connsiteY31" fmla="*/ 1388807 h 1756020"/>
              <a:gd name="connsiteX32" fmla="*/ 780601 w 2206384"/>
              <a:gd name="connsiteY32" fmla="*/ 1326097 h 1756020"/>
              <a:gd name="connsiteX33" fmla="*/ 783571 w 2206384"/>
              <a:gd name="connsiteY33" fmla="*/ 1323495 h 1756020"/>
              <a:gd name="connsiteX34" fmla="*/ 766514 w 2206384"/>
              <a:gd name="connsiteY34" fmla="*/ 1304026 h 1756020"/>
              <a:gd name="connsiteX35" fmla="*/ 756147 w 2206384"/>
              <a:gd name="connsiteY35" fmla="*/ 1273918 h 1756020"/>
              <a:gd name="connsiteX36" fmla="*/ 759093 w 2206384"/>
              <a:gd name="connsiteY36" fmla="*/ 1246725 h 1756020"/>
              <a:gd name="connsiteX37" fmla="*/ 825919 w 2206384"/>
              <a:gd name="connsiteY37" fmla="*/ 1286154 h 1756020"/>
              <a:gd name="connsiteX38" fmla="*/ 787551 w 2206384"/>
              <a:gd name="connsiteY38" fmla="*/ 1236369 h 1756020"/>
              <a:gd name="connsiteX39" fmla="*/ 696483 w 2206384"/>
              <a:gd name="connsiteY39" fmla="*/ 997613 h 1756020"/>
              <a:gd name="connsiteX40" fmla="*/ 650385 w 2206384"/>
              <a:gd name="connsiteY40" fmla="*/ 920429 h 1756020"/>
              <a:gd name="connsiteX41" fmla="*/ 617871 w 2206384"/>
              <a:gd name="connsiteY41" fmla="*/ 831342 h 1756020"/>
              <a:gd name="connsiteX42" fmla="*/ 614412 w 2206384"/>
              <a:gd name="connsiteY42" fmla="*/ 821863 h 1756020"/>
              <a:gd name="connsiteX43" fmla="*/ 642765 w 2206384"/>
              <a:gd name="connsiteY43" fmla="*/ 835598 h 1756020"/>
              <a:gd name="connsiteX44" fmla="*/ 1205909 w 2206384"/>
              <a:gd name="connsiteY44" fmla="*/ 1105059 h 1756020"/>
              <a:gd name="connsiteX45" fmla="*/ 1539433 w 2206384"/>
              <a:gd name="connsiteY45" fmla="*/ 1266648 h 1756020"/>
              <a:gd name="connsiteX46" fmla="*/ 1658843 w 2206384"/>
              <a:gd name="connsiteY46" fmla="*/ 1315333 h 1756020"/>
              <a:gd name="connsiteX47" fmla="*/ 1624060 w 2206384"/>
              <a:gd name="connsiteY47" fmla="*/ 1294645 h 1756020"/>
              <a:gd name="connsiteX48" fmla="*/ 1625908 w 2206384"/>
              <a:gd name="connsiteY48" fmla="*/ 1290568 h 1756020"/>
              <a:gd name="connsiteX49" fmla="*/ 1869692 w 2206384"/>
              <a:gd name="connsiteY49" fmla="*/ 1406013 h 1756020"/>
              <a:gd name="connsiteX50" fmla="*/ 1798655 w 2206384"/>
              <a:gd name="connsiteY50" fmla="*/ 1354139 h 1756020"/>
              <a:gd name="connsiteX51" fmla="*/ 1790017 w 2206384"/>
              <a:gd name="connsiteY51" fmla="*/ 1345305 h 1756020"/>
              <a:gd name="connsiteX52" fmla="*/ 1870297 w 2206384"/>
              <a:gd name="connsiteY52" fmla="*/ 1376788 h 1756020"/>
              <a:gd name="connsiteX53" fmla="*/ 1882635 w 2206384"/>
              <a:gd name="connsiteY53" fmla="*/ 1377464 h 1756020"/>
              <a:gd name="connsiteX54" fmla="*/ 1997698 w 2206384"/>
              <a:gd name="connsiteY54" fmla="*/ 1429633 h 1756020"/>
              <a:gd name="connsiteX55" fmla="*/ 1983891 w 2206384"/>
              <a:gd name="connsiteY55" fmla="*/ 1418457 h 1756020"/>
              <a:gd name="connsiteX56" fmla="*/ 2048516 w 2206384"/>
              <a:gd name="connsiteY56" fmla="*/ 1442840 h 1756020"/>
              <a:gd name="connsiteX57" fmla="*/ 2078358 w 2206384"/>
              <a:gd name="connsiteY57" fmla="*/ 1446537 h 1756020"/>
              <a:gd name="connsiteX58" fmla="*/ 2073418 w 2206384"/>
              <a:gd name="connsiteY58" fmla="*/ 1429547 h 1756020"/>
              <a:gd name="connsiteX59" fmla="*/ 2080435 w 2206384"/>
              <a:gd name="connsiteY59" fmla="*/ 1427812 h 1756020"/>
              <a:gd name="connsiteX60" fmla="*/ 2038862 w 2206384"/>
              <a:gd name="connsiteY60" fmla="*/ 1394213 h 1756020"/>
              <a:gd name="connsiteX61" fmla="*/ 2065007 w 2206384"/>
              <a:gd name="connsiteY61" fmla="*/ 1406066 h 1756020"/>
              <a:gd name="connsiteX62" fmla="*/ 2061687 w 2206384"/>
              <a:gd name="connsiteY62" fmla="*/ 1399644 h 1756020"/>
              <a:gd name="connsiteX63" fmla="*/ 2084513 w 2206384"/>
              <a:gd name="connsiteY63" fmla="*/ 1405077 h 1756020"/>
              <a:gd name="connsiteX64" fmla="*/ 2051579 w 2206384"/>
              <a:gd name="connsiteY64" fmla="*/ 1380311 h 1756020"/>
              <a:gd name="connsiteX65" fmla="*/ 2088211 w 2206384"/>
              <a:gd name="connsiteY65" fmla="*/ 1396920 h 1756020"/>
              <a:gd name="connsiteX66" fmla="*/ 2093759 w 2206384"/>
              <a:gd name="connsiteY66" fmla="*/ 1384685 h 1756020"/>
              <a:gd name="connsiteX67" fmla="*/ 2146045 w 2206384"/>
              <a:gd name="connsiteY67" fmla="*/ 1408391 h 1756020"/>
              <a:gd name="connsiteX68" fmla="*/ 2123980 w 2206384"/>
              <a:gd name="connsiteY68" fmla="*/ 1373803 h 1756020"/>
              <a:gd name="connsiteX69" fmla="*/ 2112022 w 2206384"/>
              <a:gd name="connsiteY69" fmla="*/ 1358548 h 1756020"/>
              <a:gd name="connsiteX70" fmla="*/ 2185133 w 2206384"/>
              <a:gd name="connsiteY70" fmla="*/ 1391696 h 1756020"/>
              <a:gd name="connsiteX71" fmla="*/ 2124966 w 2206384"/>
              <a:gd name="connsiteY71" fmla="*/ 1329999 h 1756020"/>
              <a:gd name="connsiteX72" fmla="*/ 2193366 w 2206384"/>
              <a:gd name="connsiteY72" fmla="*/ 1361011 h 1756020"/>
              <a:gd name="connsiteX73" fmla="*/ 2091246 w 2206384"/>
              <a:gd name="connsiteY73" fmla="*/ 1280293 h 1756020"/>
              <a:gd name="connsiteX74" fmla="*/ 2122557 w 2206384"/>
              <a:gd name="connsiteY74" fmla="*/ 1294489 h 1756020"/>
              <a:gd name="connsiteX75" fmla="*/ 2107129 w 2206384"/>
              <a:gd name="connsiteY75" fmla="*/ 1272744 h 1756020"/>
              <a:gd name="connsiteX76" fmla="*/ 2206384 w 2206384"/>
              <a:gd name="connsiteY76" fmla="*/ 1317746 h 1756020"/>
              <a:gd name="connsiteX77" fmla="*/ 2178771 w 2206384"/>
              <a:gd name="connsiteY77" fmla="*/ 1295392 h 1756020"/>
              <a:gd name="connsiteX78" fmla="*/ 2191107 w 2206384"/>
              <a:gd name="connsiteY78" fmla="*/ 1296069 h 1756020"/>
              <a:gd name="connsiteX79" fmla="*/ 2141276 w 2206384"/>
              <a:gd name="connsiteY79" fmla="*/ 1239059 h 1756020"/>
              <a:gd name="connsiteX80" fmla="*/ 2193564 w 2206384"/>
              <a:gd name="connsiteY80" fmla="*/ 1262766 h 1756020"/>
              <a:gd name="connsiteX81" fmla="*/ 1932247 w 2206384"/>
              <a:gd name="connsiteY81" fmla="*/ 1060701 h 1756020"/>
              <a:gd name="connsiteX82" fmla="*/ 950770 w 2206384"/>
              <a:gd name="connsiteY82" fmla="*/ 520291 h 1756020"/>
              <a:gd name="connsiteX83" fmla="*/ 787038 w 2206384"/>
              <a:gd name="connsiteY83" fmla="*/ 445898 h 1756020"/>
              <a:gd name="connsiteX84" fmla="*/ 793819 w 2206384"/>
              <a:gd name="connsiteY84" fmla="*/ 443272 h 1756020"/>
              <a:gd name="connsiteX85" fmla="*/ 882253 w 2206384"/>
              <a:gd name="connsiteY85" fmla="*/ 409021 h 1756020"/>
              <a:gd name="connsiteX86" fmla="*/ 970686 w 2206384"/>
              <a:gd name="connsiteY86" fmla="*/ 392832 h 1756020"/>
              <a:gd name="connsiteX87" fmla="*/ 1210282 w 2206384"/>
              <a:gd name="connsiteY87" fmla="*/ 303996 h 1756020"/>
              <a:gd name="connsiteX88" fmla="*/ 1273012 w 2206384"/>
              <a:gd name="connsiteY88" fmla="*/ 300049 h 1756020"/>
              <a:gd name="connsiteX89" fmla="*/ 1199318 w 2206384"/>
              <a:gd name="connsiteY89" fmla="*/ 275767 h 1756020"/>
              <a:gd name="connsiteX90" fmla="*/ 1217831 w 2206384"/>
              <a:gd name="connsiteY90" fmla="*/ 255631 h 1756020"/>
              <a:gd name="connsiteX91" fmla="*/ 1247308 w 2206384"/>
              <a:gd name="connsiteY91" fmla="*/ 243589 h 1756020"/>
              <a:gd name="connsiteX92" fmla="*/ 1273192 w 2206384"/>
              <a:gd name="connsiteY92" fmla="*/ 243589 h 1756020"/>
              <a:gd name="connsiteX93" fmla="*/ 1273192 w 2206384"/>
              <a:gd name="connsiteY93" fmla="*/ 239640 h 1756020"/>
              <a:gd name="connsiteX94" fmla="*/ 1343268 w 2206384"/>
              <a:gd name="connsiteY94" fmla="*/ 224464 h 1756020"/>
              <a:gd name="connsiteX95" fmla="*/ 1399475 w 2206384"/>
              <a:gd name="connsiteY95" fmla="*/ 217147 h 1756020"/>
              <a:gd name="connsiteX96" fmla="*/ 1393444 w 2206384"/>
              <a:gd name="connsiteY96" fmla="*/ 215359 h 1756020"/>
              <a:gd name="connsiteX97" fmla="*/ 1387327 w 2206384"/>
              <a:gd name="connsiteY97" fmla="*/ 207265 h 1756020"/>
              <a:gd name="connsiteX98" fmla="*/ 1413210 w 2206384"/>
              <a:gd name="connsiteY98" fmla="*/ 175086 h 1756020"/>
              <a:gd name="connsiteX99" fmla="*/ 1416986 w 2206384"/>
              <a:gd name="connsiteY99" fmla="*/ 183181 h 1756020"/>
              <a:gd name="connsiteX100" fmla="*/ 1413210 w 2206384"/>
              <a:gd name="connsiteY100" fmla="*/ 199368 h 1756020"/>
              <a:gd name="connsiteX101" fmla="*/ 1483310 w 2206384"/>
              <a:gd name="connsiteY101" fmla="*/ 199368 h 1756020"/>
              <a:gd name="connsiteX102" fmla="*/ 1464796 w 2206384"/>
              <a:gd name="connsiteY102" fmla="*/ 187326 h 1756020"/>
              <a:gd name="connsiteX103" fmla="*/ 1520157 w 2206384"/>
              <a:gd name="connsiteY103" fmla="*/ 179232 h 1756020"/>
              <a:gd name="connsiteX104" fmla="*/ 1523931 w 2206384"/>
              <a:gd name="connsiteY104" fmla="*/ 163044 h 1756020"/>
              <a:gd name="connsiteX105" fmla="*/ 1594031 w 2206384"/>
              <a:gd name="connsiteY105" fmla="*/ 159097 h 1756020"/>
              <a:gd name="connsiteX106" fmla="*/ 1660355 w 2206384"/>
              <a:gd name="connsiteY106" fmla="*/ 159096 h 1756020"/>
              <a:gd name="connsiteX107" fmla="*/ 1575337 w 2206384"/>
              <a:gd name="connsiteY107" fmla="*/ 130669 h 1756020"/>
              <a:gd name="connsiteX108" fmla="*/ 1766942 w 2206384"/>
              <a:gd name="connsiteY108" fmla="*/ 150804 h 1756020"/>
              <a:gd name="connsiteX109" fmla="*/ 1615779 w 2206384"/>
              <a:gd name="connsiteY109" fmla="*/ 90199 h 1756020"/>
              <a:gd name="connsiteX110" fmla="*/ 1228795 w 2206384"/>
              <a:gd name="connsiteY110" fmla="*/ 13603 h 1756020"/>
              <a:gd name="connsiteX111" fmla="*/ 922874 w 2206384"/>
              <a:gd name="connsiteY111" fmla="*/ 1561 h 1756020"/>
              <a:gd name="connsiteX112" fmla="*/ 465790 w 2206384"/>
              <a:gd name="connsiteY112" fmla="*/ 82303 h 1756020"/>
              <a:gd name="connsiteX113" fmla="*/ 34590 w 2206384"/>
              <a:gd name="connsiteY113" fmla="*/ 288006 h 1756020"/>
              <a:gd name="connsiteX114" fmla="*/ 28142 w 2206384"/>
              <a:gd name="connsiteY114" fmla="*/ 309154 h 1756020"/>
              <a:gd name="connsiteX115" fmla="*/ 27445 w 2206384"/>
              <a:gd name="connsiteY115" fmla="*/ 329725 h 1756020"/>
              <a:gd name="connsiteX116" fmla="*/ 12432 w 2206384"/>
              <a:gd name="connsiteY116" fmla="*/ 343804 h 1756020"/>
              <a:gd name="connsiteX117" fmla="*/ 774 w 2206384"/>
              <a:gd name="connsiteY117" fmla="*/ 362591 h 1756020"/>
              <a:gd name="connsiteX118" fmla="*/ 130201 w 2206384"/>
              <a:gd name="connsiteY118" fmla="*/ 822478 h 1756020"/>
              <a:gd name="connsiteX119" fmla="*/ 370675 w 2206384"/>
              <a:gd name="connsiteY119" fmla="*/ 1219487 h 1756020"/>
              <a:gd name="connsiteX120" fmla="*/ 581327 w 2206384"/>
              <a:gd name="connsiteY120" fmla="*/ 1441656 h 1756020"/>
              <a:gd name="connsiteX121" fmla="*/ 893952 w 2206384"/>
              <a:gd name="connsiteY121" fmla="*/ 1682257 h 1756020"/>
              <a:gd name="connsiteX122" fmla="*/ 964043 w 2206384"/>
              <a:gd name="connsiteY122" fmla="*/ 1723129 h 175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2206384" h="1756020">
                <a:moveTo>
                  <a:pt x="1402066" y="154951"/>
                </a:moveTo>
                <a:cubicBezTo>
                  <a:pt x="1413210" y="151002"/>
                  <a:pt x="1413210" y="151002"/>
                  <a:pt x="1413210" y="151002"/>
                </a:cubicBezTo>
                <a:lnTo>
                  <a:pt x="1409436" y="154951"/>
                </a:lnTo>
                <a:cubicBezTo>
                  <a:pt x="1402066" y="154951"/>
                  <a:pt x="1402066" y="154951"/>
                  <a:pt x="1402066" y="154951"/>
                </a:cubicBezTo>
                <a:close/>
                <a:moveTo>
                  <a:pt x="1399475" y="217147"/>
                </a:moveTo>
                <a:lnTo>
                  <a:pt x="1400269" y="217382"/>
                </a:lnTo>
                <a:cubicBezTo>
                  <a:pt x="1404897" y="217382"/>
                  <a:pt x="1409525" y="215358"/>
                  <a:pt x="1413210" y="215358"/>
                </a:cubicBezTo>
                <a:close/>
                <a:moveTo>
                  <a:pt x="1422283" y="1198100"/>
                </a:moveTo>
                <a:cubicBezTo>
                  <a:pt x="1234108" y="1112783"/>
                  <a:pt x="1047781" y="1023388"/>
                  <a:pt x="866623" y="936335"/>
                </a:cubicBezTo>
                <a:cubicBezTo>
                  <a:pt x="1058269" y="1028143"/>
                  <a:pt x="1253462" y="1111725"/>
                  <a:pt x="1422283" y="1198100"/>
                </a:cubicBezTo>
                <a:close/>
                <a:moveTo>
                  <a:pt x="854605" y="1447415"/>
                </a:moveTo>
                <a:cubicBezTo>
                  <a:pt x="852177" y="1444643"/>
                  <a:pt x="850649" y="1439829"/>
                  <a:pt x="847599" y="1436347"/>
                </a:cubicBezTo>
                <a:lnTo>
                  <a:pt x="846899" y="1435905"/>
                </a:lnTo>
                <a:close/>
                <a:moveTo>
                  <a:pt x="806198" y="1489824"/>
                </a:moveTo>
                <a:cubicBezTo>
                  <a:pt x="806198" y="1489824"/>
                  <a:pt x="806198" y="1489824"/>
                  <a:pt x="801825" y="1478840"/>
                </a:cubicBezTo>
                <a:cubicBezTo>
                  <a:pt x="801825" y="1478840"/>
                  <a:pt x="801825" y="1478840"/>
                  <a:pt x="806681" y="1484383"/>
                </a:cubicBezTo>
                <a:close/>
                <a:moveTo>
                  <a:pt x="964043" y="1723129"/>
                </a:moveTo>
                <a:cubicBezTo>
                  <a:pt x="988706" y="1735215"/>
                  <a:pt x="1014205" y="1745972"/>
                  <a:pt x="1039150" y="1756020"/>
                </a:cubicBezTo>
                <a:cubicBezTo>
                  <a:pt x="989356" y="1711466"/>
                  <a:pt x="936110" y="1674956"/>
                  <a:pt x="897742" y="1625170"/>
                </a:cubicBezTo>
                <a:cubicBezTo>
                  <a:pt x="945238" y="1617970"/>
                  <a:pt x="942679" y="1664181"/>
                  <a:pt x="975149" y="1670384"/>
                </a:cubicBezTo>
                <a:cubicBezTo>
                  <a:pt x="970893" y="1659536"/>
                  <a:pt x="939923" y="1642460"/>
                  <a:pt x="931443" y="1620497"/>
                </a:cubicBezTo>
                <a:cubicBezTo>
                  <a:pt x="943445" y="1585368"/>
                  <a:pt x="906506" y="1573761"/>
                  <a:pt x="888218" y="1565169"/>
                </a:cubicBezTo>
                <a:cubicBezTo>
                  <a:pt x="888218" y="1565169"/>
                  <a:pt x="888218" y="1565169"/>
                  <a:pt x="897907" y="1551663"/>
                </a:cubicBezTo>
                <a:cubicBezTo>
                  <a:pt x="876649" y="1545673"/>
                  <a:pt x="865050" y="1526442"/>
                  <a:pt x="867514" y="1504689"/>
                </a:cubicBezTo>
                <a:cubicBezTo>
                  <a:pt x="867514" y="1504689"/>
                  <a:pt x="867514" y="1504689"/>
                  <a:pt x="888772" y="1510679"/>
                </a:cubicBezTo>
                <a:cubicBezTo>
                  <a:pt x="877172" y="1491447"/>
                  <a:pt x="863235" y="1469247"/>
                  <a:pt x="842578" y="1457952"/>
                </a:cubicBezTo>
                <a:cubicBezTo>
                  <a:pt x="842578" y="1457952"/>
                  <a:pt x="842578" y="1457952"/>
                  <a:pt x="832890" y="1471459"/>
                </a:cubicBezTo>
                <a:cubicBezTo>
                  <a:pt x="826801" y="1476793"/>
                  <a:pt x="824314" y="1473953"/>
                  <a:pt x="824314" y="1473953"/>
                </a:cubicBezTo>
                <a:cubicBezTo>
                  <a:pt x="849000" y="1447308"/>
                  <a:pt x="824141" y="1449491"/>
                  <a:pt x="831461" y="1433280"/>
                </a:cubicBezTo>
                <a:cubicBezTo>
                  <a:pt x="835719" y="1431999"/>
                  <a:pt x="838991" y="1431896"/>
                  <a:pt x="841580" y="1432548"/>
                </a:cubicBezTo>
                <a:lnTo>
                  <a:pt x="846899" y="1435905"/>
                </a:lnTo>
                <a:lnTo>
                  <a:pt x="815364" y="1388807"/>
                </a:lnTo>
                <a:cubicBezTo>
                  <a:pt x="802471" y="1369484"/>
                  <a:pt x="790325" y="1349479"/>
                  <a:pt x="780601" y="1326097"/>
                </a:cubicBezTo>
                <a:cubicBezTo>
                  <a:pt x="780601" y="1326097"/>
                  <a:pt x="780601" y="1326097"/>
                  <a:pt x="783571" y="1323495"/>
                </a:cubicBezTo>
                <a:cubicBezTo>
                  <a:pt x="789658" y="1318162"/>
                  <a:pt x="781177" y="1296198"/>
                  <a:pt x="766514" y="1304026"/>
                </a:cubicBezTo>
                <a:cubicBezTo>
                  <a:pt x="776803" y="1285215"/>
                  <a:pt x="748827" y="1290130"/>
                  <a:pt x="756147" y="1273918"/>
                </a:cubicBezTo>
                <a:cubicBezTo>
                  <a:pt x="763466" y="1257708"/>
                  <a:pt x="737859" y="1265328"/>
                  <a:pt x="759093" y="1246725"/>
                </a:cubicBezTo>
                <a:cubicBezTo>
                  <a:pt x="792407" y="1241912"/>
                  <a:pt x="796204" y="1282794"/>
                  <a:pt x="825919" y="1286154"/>
                </a:cubicBezTo>
                <a:cubicBezTo>
                  <a:pt x="817289" y="1264321"/>
                  <a:pt x="797263" y="1247454"/>
                  <a:pt x="787551" y="1236369"/>
                </a:cubicBezTo>
                <a:cubicBezTo>
                  <a:pt x="754765" y="1162098"/>
                  <a:pt x="705548" y="1087647"/>
                  <a:pt x="696483" y="997613"/>
                </a:cubicBezTo>
                <a:cubicBezTo>
                  <a:pt x="658942" y="991311"/>
                  <a:pt x="691043" y="923998"/>
                  <a:pt x="650385" y="920429"/>
                </a:cubicBezTo>
                <a:cubicBezTo>
                  <a:pt x="641576" y="888955"/>
                  <a:pt x="629724" y="860148"/>
                  <a:pt x="617871" y="831342"/>
                </a:cubicBezTo>
                <a:lnTo>
                  <a:pt x="614412" y="821863"/>
                </a:lnTo>
                <a:lnTo>
                  <a:pt x="642765" y="835598"/>
                </a:lnTo>
                <a:cubicBezTo>
                  <a:pt x="830633" y="925078"/>
                  <a:pt x="1020507" y="1013624"/>
                  <a:pt x="1205909" y="1105059"/>
                </a:cubicBezTo>
                <a:cubicBezTo>
                  <a:pt x="1323557" y="1158400"/>
                  <a:pt x="1425245" y="1215567"/>
                  <a:pt x="1539433" y="1266648"/>
                </a:cubicBezTo>
                <a:cubicBezTo>
                  <a:pt x="1577496" y="1283675"/>
                  <a:pt x="1616948" y="1300026"/>
                  <a:pt x="1658843" y="1315333"/>
                </a:cubicBezTo>
                <a:cubicBezTo>
                  <a:pt x="1643186" y="1308234"/>
                  <a:pt x="1634548" y="1299401"/>
                  <a:pt x="1624060" y="1294645"/>
                </a:cubicBezTo>
                <a:cubicBezTo>
                  <a:pt x="1624060" y="1294645"/>
                  <a:pt x="1624060" y="1294645"/>
                  <a:pt x="1625908" y="1290568"/>
                </a:cubicBezTo>
                <a:cubicBezTo>
                  <a:pt x="1704340" y="1326128"/>
                  <a:pt x="1791259" y="1370452"/>
                  <a:pt x="1869692" y="1406013"/>
                </a:cubicBezTo>
                <a:cubicBezTo>
                  <a:pt x="1859582" y="1386679"/>
                  <a:pt x="1819631" y="1363650"/>
                  <a:pt x="1798655" y="1354139"/>
                </a:cubicBezTo>
                <a:cubicBezTo>
                  <a:pt x="1798655" y="1354139"/>
                  <a:pt x="1798655" y="1354139"/>
                  <a:pt x="1790017" y="1345305"/>
                </a:cubicBezTo>
                <a:cubicBezTo>
                  <a:pt x="1812842" y="1350738"/>
                  <a:pt x="1844153" y="1364934"/>
                  <a:pt x="1870297" y="1376788"/>
                </a:cubicBezTo>
                <a:cubicBezTo>
                  <a:pt x="1866978" y="1370366"/>
                  <a:pt x="1877467" y="1375121"/>
                  <a:pt x="1882635" y="1377464"/>
                </a:cubicBezTo>
                <a:cubicBezTo>
                  <a:pt x="1882635" y="1377464"/>
                  <a:pt x="1882635" y="1377464"/>
                  <a:pt x="1997698" y="1429633"/>
                </a:cubicBezTo>
                <a:cubicBezTo>
                  <a:pt x="1997698" y="1429633"/>
                  <a:pt x="1997698" y="1429633"/>
                  <a:pt x="1983891" y="1418457"/>
                </a:cubicBezTo>
                <a:cubicBezTo>
                  <a:pt x="2001396" y="1421476"/>
                  <a:pt x="2027540" y="1433330"/>
                  <a:pt x="2048516" y="1442840"/>
                </a:cubicBezTo>
                <a:cubicBezTo>
                  <a:pt x="2047046" y="1432341"/>
                  <a:pt x="2066022" y="1445861"/>
                  <a:pt x="2078358" y="1446537"/>
                </a:cubicBezTo>
                <a:cubicBezTo>
                  <a:pt x="2069720" y="1437703"/>
                  <a:pt x="2066401" y="1431282"/>
                  <a:pt x="2073418" y="1429547"/>
                </a:cubicBezTo>
                <a:cubicBezTo>
                  <a:pt x="2073418" y="1429547"/>
                  <a:pt x="2073418" y="1429547"/>
                  <a:pt x="2080435" y="1427812"/>
                </a:cubicBezTo>
                <a:cubicBezTo>
                  <a:pt x="2073646" y="1414900"/>
                  <a:pt x="2045652" y="1407125"/>
                  <a:pt x="2038862" y="1394213"/>
                </a:cubicBezTo>
                <a:cubicBezTo>
                  <a:pt x="2038862" y="1394213"/>
                  <a:pt x="2038862" y="1394213"/>
                  <a:pt x="2065007" y="1406066"/>
                </a:cubicBezTo>
                <a:cubicBezTo>
                  <a:pt x="2059838" y="1403723"/>
                  <a:pt x="2056520" y="1397301"/>
                  <a:pt x="2061687" y="1399644"/>
                </a:cubicBezTo>
                <a:cubicBezTo>
                  <a:pt x="2063536" y="1395566"/>
                  <a:pt x="2072176" y="1404399"/>
                  <a:pt x="2084513" y="1405077"/>
                </a:cubicBezTo>
                <a:cubicBezTo>
                  <a:pt x="2084513" y="1405077"/>
                  <a:pt x="2084513" y="1405077"/>
                  <a:pt x="2051579" y="1380311"/>
                </a:cubicBezTo>
                <a:cubicBezTo>
                  <a:pt x="2056898" y="1382723"/>
                  <a:pt x="2072554" y="1389821"/>
                  <a:pt x="2088211" y="1396920"/>
                </a:cubicBezTo>
                <a:cubicBezTo>
                  <a:pt x="2095228" y="1395184"/>
                  <a:pt x="2065765" y="1376910"/>
                  <a:pt x="2093759" y="1384685"/>
                </a:cubicBezTo>
                <a:cubicBezTo>
                  <a:pt x="2093759" y="1384685"/>
                  <a:pt x="2093759" y="1384685"/>
                  <a:pt x="2146045" y="1408391"/>
                </a:cubicBezTo>
                <a:cubicBezTo>
                  <a:pt x="2137559" y="1399626"/>
                  <a:pt x="2115113" y="1379616"/>
                  <a:pt x="2123980" y="1373803"/>
                </a:cubicBezTo>
                <a:cubicBezTo>
                  <a:pt x="2120660" y="1367382"/>
                  <a:pt x="2115340" y="1364970"/>
                  <a:pt x="2112022" y="1358548"/>
                </a:cubicBezTo>
                <a:cubicBezTo>
                  <a:pt x="2136543" y="1359832"/>
                  <a:pt x="2158989" y="1379843"/>
                  <a:pt x="2185133" y="1391696"/>
                </a:cubicBezTo>
                <a:cubicBezTo>
                  <a:pt x="2150503" y="1371078"/>
                  <a:pt x="2164917" y="1353030"/>
                  <a:pt x="2124966" y="1329999"/>
                </a:cubicBezTo>
                <a:cubicBezTo>
                  <a:pt x="2140849" y="1322451"/>
                  <a:pt x="2166766" y="1348951"/>
                  <a:pt x="2193366" y="1361011"/>
                </a:cubicBezTo>
                <a:cubicBezTo>
                  <a:pt x="2170920" y="1341001"/>
                  <a:pt x="2122331" y="1309137"/>
                  <a:pt x="2091246" y="1280293"/>
                </a:cubicBezTo>
                <a:cubicBezTo>
                  <a:pt x="2091246" y="1280293"/>
                  <a:pt x="2091246" y="1280293"/>
                  <a:pt x="2122557" y="1294489"/>
                </a:cubicBezTo>
                <a:cubicBezTo>
                  <a:pt x="2113918" y="1285657"/>
                  <a:pt x="2100111" y="1274479"/>
                  <a:pt x="2107129" y="1272744"/>
                </a:cubicBezTo>
                <a:cubicBezTo>
                  <a:pt x="2142138" y="1278784"/>
                  <a:pt x="2166054" y="1309295"/>
                  <a:pt x="2206384" y="1317746"/>
                </a:cubicBezTo>
                <a:cubicBezTo>
                  <a:pt x="2203066" y="1311325"/>
                  <a:pt x="2187409" y="1304226"/>
                  <a:pt x="2178771" y="1295392"/>
                </a:cubicBezTo>
                <a:cubicBezTo>
                  <a:pt x="2185940" y="1293727"/>
                  <a:pt x="2185940" y="1293727"/>
                  <a:pt x="2191107" y="1296069"/>
                </a:cubicBezTo>
                <a:cubicBezTo>
                  <a:pt x="2173829" y="1278402"/>
                  <a:pt x="2158553" y="1256726"/>
                  <a:pt x="2141276" y="1239059"/>
                </a:cubicBezTo>
                <a:cubicBezTo>
                  <a:pt x="2158780" y="1242078"/>
                  <a:pt x="2174437" y="1249177"/>
                  <a:pt x="2193564" y="1262766"/>
                </a:cubicBezTo>
                <a:cubicBezTo>
                  <a:pt x="2117588" y="1193901"/>
                  <a:pt x="2034594" y="1126773"/>
                  <a:pt x="1932247" y="1060701"/>
                </a:cubicBezTo>
                <a:cubicBezTo>
                  <a:pt x="1615669" y="872916"/>
                  <a:pt x="1301997" y="686448"/>
                  <a:pt x="950770" y="520291"/>
                </a:cubicBezTo>
                <a:lnTo>
                  <a:pt x="787038" y="445898"/>
                </a:lnTo>
                <a:lnTo>
                  <a:pt x="793819" y="443272"/>
                </a:lnTo>
                <a:cubicBezTo>
                  <a:pt x="823297" y="433204"/>
                  <a:pt x="852775" y="423136"/>
                  <a:pt x="882253" y="409021"/>
                </a:cubicBezTo>
                <a:cubicBezTo>
                  <a:pt x="911730" y="437251"/>
                  <a:pt x="941208" y="368748"/>
                  <a:pt x="970686" y="392832"/>
                </a:cubicBezTo>
                <a:cubicBezTo>
                  <a:pt x="1044380" y="340320"/>
                  <a:pt x="1132813" y="328279"/>
                  <a:pt x="1210282" y="303996"/>
                </a:cubicBezTo>
                <a:cubicBezTo>
                  <a:pt x="1225020" y="303997"/>
                  <a:pt x="1250903" y="307945"/>
                  <a:pt x="1273012" y="300049"/>
                </a:cubicBezTo>
                <a:cubicBezTo>
                  <a:pt x="1250903" y="279912"/>
                  <a:pt x="1217651" y="303997"/>
                  <a:pt x="1199318" y="275767"/>
                </a:cubicBezTo>
                <a:cubicBezTo>
                  <a:pt x="1199318" y="247537"/>
                  <a:pt x="1210461" y="271819"/>
                  <a:pt x="1217831" y="255631"/>
                </a:cubicBezTo>
                <a:cubicBezTo>
                  <a:pt x="1225201" y="239442"/>
                  <a:pt x="1239939" y="263724"/>
                  <a:pt x="1247308" y="243589"/>
                </a:cubicBezTo>
                <a:cubicBezTo>
                  <a:pt x="1251083" y="259777"/>
                  <a:pt x="1273192" y="251682"/>
                  <a:pt x="1273192" y="243589"/>
                </a:cubicBezTo>
                <a:cubicBezTo>
                  <a:pt x="1273192" y="239640"/>
                  <a:pt x="1273192" y="239640"/>
                  <a:pt x="1273192" y="239640"/>
                </a:cubicBezTo>
                <a:cubicBezTo>
                  <a:pt x="1297187" y="231546"/>
                  <a:pt x="1320239" y="227500"/>
                  <a:pt x="1343268" y="224464"/>
                </a:cubicBezTo>
                <a:lnTo>
                  <a:pt x="1399475" y="217147"/>
                </a:lnTo>
                <a:lnTo>
                  <a:pt x="1393444" y="215359"/>
                </a:lnTo>
                <a:cubicBezTo>
                  <a:pt x="1391248" y="213841"/>
                  <a:pt x="1389170" y="211312"/>
                  <a:pt x="1387327" y="207265"/>
                </a:cubicBezTo>
                <a:cubicBezTo>
                  <a:pt x="1394696" y="191077"/>
                  <a:pt x="1409436" y="211213"/>
                  <a:pt x="1413210" y="175086"/>
                </a:cubicBezTo>
                <a:cubicBezTo>
                  <a:pt x="1413210" y="175086"/>
                  <a:pt x="1416985" y="175086"/>
                  <a:pt x="1416986" y="183181"/>
                </a:cubicBezTo>
                <a:cubicBezTo>
                  <a:pt x="1413210" y="199368"/>
                  <a:pt x="1413210" y="199368"/>
                  <a:pt x="1413210" y="199368"/>
                </a:cubicBezTo>
                <a:cubicBezTo>
                  <a:pt x="1435319" y="207463"/>
                  <a:pt x="1461201" y="203316"/>
                  <a:pt x="1483310" y="199368"/>
                </a:cubicBezTo>
                <a:cubicBezTo>
                  <a:pt x="1464796" y="187326"/>
                  <a:pt x="1464796" y="187326"/>
                  <a:pt x="1464796" y="187326"/>
                </a:cubicBezTo>
                <a:cubicBezTo>
                  <a:pt x="1479535" y="171138"/>
                  <a:pt x="1501643" y="167190"/>
                  <a:pt x="1520157" y="179232"/>
                </a:cubicBezTo>
                <a:cubicBezTo>
                  <a:pt x="1523931" y="163044"/>
                  <a:pt x="1523931" y="163044"/>
                  <a:pt x="1523931" y="163044"/>
                </a:cubicBezTo>
                <a:cubicBezTo>
                  <a:pt x="1542444" y="171138"/>
                  <a:pt x="1575517" y="191274"/>
                  <a:pt x="1594031" y="159097"/>
                </a:cubicBezTo>
                <a:cubicBezTo>
                  <a:pt x="1616139" y="151002"/>
                  <a:pt x="1649391" y="163044"/>
                  <a:pt x="1660355" y="159096"/>
                </a:cubicBezTo>
                <a:cubicBezTo>
                  <a:pt x="1634292" y="138762"/>
                  <a:pt x="1601221" y="171139"/>
                  <a:pt x="1575337" y="130669"/>
                </a:cubicBezTo>
                <a:cubicBezTo>
                  <a:pt x="1638068" y="126720"/>
                  <a:pt x="1700618" y="142711"/>
                  <a:pt x="1766942" y="150804"/>
                </a:cubicBezTo>
                <a:cubicBezTo>
                  <a:pt x="1718952" y="126523"/>
                  <a:pt x="1667365" y="102438"/>
                  <a:pt x="1615779" y="90199"/>
                </a:cubicBezTo>
                <a:cubicBezTo>
                  <a:pt x="1228795" y="13603"/>
                  <a:pt x="1228795" y="13603"/>
                  <a:pt x="1228795" y="13603"/>
                </a:cubicBezTo>
                <a:cubicBezTo>
                  <a:pt x="1129218" y="1561"/>
                  <a:pt x="1026047" y="-2585"/>
                  <a:pt x="922874" y="1561"/>
                </a:cubicBezTo>
                <a:cubicBezTo>
                  <a:pt x="465790" y="82303"/>
                  <a:pt x="465790" y="82303"/>
                  <a:pt x="465790" y="82303"/>
                </a:cubicBezTo>
                <a:cubicBezTo>
                  <a:pt x="314628" y="90396"/>
                  <a:pt x="171014" y="158899"/>
                  <a:pt x="34590" y="288006"/>
                </a:cubicBezTo>
                <a:cubicBezTo>
                  <a:pt x="30905" y="292054"/>
                  <a:pt x="29063" y="300098"/>
                  <a:pt x="28142" y="309154"/>
                </a:cubicBezTo>
                <a:lnTo>
                  <a:pt x="27445" y="329725"/>
                </a:lnTo>
                <a:lnTo>
                  <a:pt x="12432" y="343804"/>
                </a:lnTo>
                <a:cubicBezTo>
                  <a:pt x="6227" y="350465"/>
                  <a:pt x="1390" y="357152"/>
                  <a:pt x="774" y="362591"/>
                </a:cubicBezTo>
                <a:cubicBezTo>
                  <a:pt x="-6436" y="550282"/>
                  <a:pt x="36676" y="703445"/>
                  <a:pt x="130201" y="822478"/>
                </a:cubicBezTo>
                <a:cubicBezTo>
                  <a:pt x="130201" y="822478"/>
                  <a:pt x="130201" y="822478"/>
                  <a:pt x="370675" y="1219487"/>
                </a:cubicBezTo>
                <a:cubicBezTo>
                  <a:pt x="435545" y="1299823"/>
                  <a:pt x="506651" y="1374693"/>
                  <a:pt x="581327" y="1441656"/>
                </a:cubicBezTo>
                <a:cubicBezTo>
                  <a:pt x="581327" y="1441656"/>
                  <a:pt x="581327" y="1441656"/>
                  <a:pt x="893952" y="1682257"/>
                </a:cubicBezTo>
                <a:cubicBezTo>
                  <a:pt x="915552" y="1697625"/>
                  <a:pt x="939379" y="1711042"/>
                  <a:pt x="964043" y="1723129"/>
                </a:cubicBezTo>
                <a:close/>
              </a:path>
            </a:pathLst>
          </a:custGeom>
          <a:solidFill>
            <a:schemeClr val="bg1"/>
          </a:solid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0A0E0C3-EBC2-4A2E-8548-0F23AC0F4F0D}"/>
              </a:ext>
            </a:extLst>
          </p:cNvPr>
          <p:cNvSpPr/>
          <p:nvPr/>
        </p:nvSpPr>
        <p:spPr>
          <a:xfrm rot="1463351" flipV="1">
            <a:off x="3581330" y="4360652"/>
            <a:ext cx="770369" cy="613122"/>
          </a:xfrm>
          <a:custGeom>
            <a:avLst/>
            <a:gdLst>
              <a:gd name="connsiteX0" fmla="*/ 1402066 w 2206384"/>
              <a:gd name="connsiteY0" fmla="*/ 154951 h 1756020"/>
              <a:gd name="connsiteX1" fmla="*/ 1413210 w 2206384"/>
              <a:gd name="connsiteY1" fmla="*/ 151002 h 1756020"/>
              <a:gd name="connsiteX2" fmla="*/ 1409436 w 2206384"/>
              <a:gd name="connsiteY2" fmla="*/ 154951 h 1756020"/>
              <a:gd name="connsiteX3" fmla="*/ 1402066 w 2206384"/>
              <a:gd name="connsiteY3" fmla="*/ 154951 h 1756020"/>
              <a:gd name="connsiteX4" fmla="*/ 1399475 w 2206384"/>
              <a:gd name="connsiteY4" fmla="*/ 217147 h 1756020"/>
              <a:gd name="connsiteX5" fmla="*/ 1400269 w 2206384"/>
              <a:gd name="connsiteY5" fmla="*/ 217382 h 1756020"/>
              <a:gd name="connsiteX6" fmla="*/ 1413210 w 2206384"/>
              <a:gd name="connsiteY6" fmla="*/ 215358 h 1756020"/>
              <a:gd name="connsiteX7" fmla="*/ 1422283 w 2206384"/>
              <a:gd name="connsiteY7" fmla="*/ 1198100 h 1756020"/>
              <a:gd name="connsiteX8" fmla="*/ 866623 w 2206384"/>
              <a:gd name="connsiteY8" fmla="*/ 936335 h 1756020"/>
              <a:gd name="connsiteX9" fmla="*/ 1422283 w 2206384"/>
              <a:gd name="connsiteY9" fmla="*/ 1198100 h 1756020"/>
              <a:gd name="connsiteX10" fmla="*/ 854605 w 2206384"/>
              <a:gd name="connsiteY10" fmla="*/ 1447415 h 1756020"/>
              <a:gd name="connsiteX11" fmla="*/ 847599 w 2206384"/>
              <a:gd name="connsiteY11" fmla="*/ 1436347 h 1756020"/>
              <a:gd name="connsiteX12" fmla="*/ 846899 w 2206384"/>
              <a:gd name="connsiteY12" fmla="*/ 1435905 h 1756020"/>
              <a:gd name="connsiteX13" fmla="*/ 806198 w 2206384"/>
              <a:gd name="connsiteY13" fmla="*/ 1489824 h 1756020"/>
              <a:gd name="connsiteX14" fmla="*/ 801825 w 2206384"/>
              <a:gd name="connsiteY14" fmla="*/ 1478840 h 1756020"/>
              <a:gd name="connsiteX15" fmla="*/ 806681 w 2206384"/>
              <a:gd name="connsiteY15" fmla="*/ 1484383 h 1756020"/>
              <a:gd name="connsiteX16" fmla="*/ 964043 w 2206384"/>
              <a:gd name="connsiteY16" fmla="*/ 1723129 h 1756020"/>
              <a:gd name="connsiteX17" fmla="*/ 1039150 w 2206384"/>
              <a:gd name="connsiteY17" fmla="*/ 1756020 h 1756020"/>
              <a:gd name="connsiteX18" fmla="*/ 897742 w 2206384"/>
              <a:gd name="connsiteY18" fmla="*/ 1625170 h 1756020"/>
              <a:gd name="connsiteX19" fmla="*/ 975149 w 2206384"/>
              <a:gd name="connsiteY19" fmla="*/ 1670384 h 1756020"/>
              <a:gd name="connsiteX20" fmla="*/ 931443 w 2206384"/>
              <a:gd name="connsiteY20" fmla="*/ 1620497 h 1756020"/>
              <a:gd name="connsiteX21" fmla="*/ 888218 w 2206384"/>
              <a:gd name="connsiteY21" fmla="*/ 1565169 h 1756020"/>
              <a:gd name="connsiteX22" fmla="*/ 897907 w 2206384"/>
              <a:gd name="connsiteY22" fmla="*/ 1551663 h 1756020"/>
              <a:gd name="connsiteX23" fmla="*/ 867514 w 2206384"/>
              <a:gd name="connsiteY23" fmla="*/ 1504689 h 1756020"/>
              <a:gd name="connsiteX24" fmla="*/ 888772 w 2206384"/>
              <a:gd name="connsiteY24" fmla="*/ 1510679 h 1756020"/>
              <a:gd name="connsiteX25" fmla="*/ 842578 w 2206384"/>
              <a:gd name="connsiteY25" fmla="*/ 1457952 h 1756020"/>
              <a:gd name="connsiteX26" fmla="*/ 832890 w 2206384"/>
              <a:gd name="connsiteY26" fmla="*/ 1471459 h 1756020"/>
              <a:gd name="connsiteX27" fmla="*/ 824314 w 2206384"/>
              <a:gd name="connsiteY27" fmla="*/ 1473953 h 1756020"/>
              <a:gd name="connsiteX28" fmla="*/ 831461 w 2206384"/>
              <a:gd name="connsiteY28" fmla="*/ 1433280 h 1756020"/>
              <a:gd name="connsiteX29" fmla="*/ 841580 w 2206384"/>
              <a:gd name="connsiteY29" fmla="*/ 1432548 h 1756020"/>
              <a:gd name="connsiteX30" fmla="*/ 846899 w 2206384"/>
              <a:gd name="connsiteY30" fmla="*/ 1435905 h 1756020"/>
              <a:gd name="connsiteX31" fmla="*/ 815364 w 2206384"/>
              <a:gd name="connsiteY31" fmla="*/ 1388807 h 1756020"/>
              <a:gd name="connsiteX32" fmla="*/ 780601 w 2206384"/>
              <a:gd name="connsiteY32" fmla="*/ 1326097 h 1756020"/>
              <a:gd name="connsiteX33" fmla="*/ 783571 w 2206384"/>
              <a:gd name="connsiteY33" fmla="*/ 1323495 h 1756020"/>
              <a:gd name="connsiteX34" fmla="*/ 766514 w 2206384"/>
              <a:gd name="connsiteY34" fmla="*/ 1304026 h 1756020"/>
              <a:gd name="connsiteX35" fmla="*/ 756147 w 2206384"/>
              <a:gd name="connsiteY35" fmla="*/ 1273918 h 1756020"/>
              <a:gd name="connsiteX36" fmla="*/ 759093 w 2206384"/>
              <a:gd name="connsiteY36" fmla="*/ 1246725 h 1756020"/>
              <a:gd name="connsiteX37" fmla="*/ 825919 w 2206384"/>
              <a:gd name="connsiteY37" fmla="*/ 1286154 h 1756020"/>
              <a:gd name="connsiteX38" fmla="*/ 787551 w 2206384"/>
              <a:gd name="connsiteY38" fmla="*/ 1236369 h 1756020"/>
              <a:gd name="connsiteX39" fmla="*/ 696483 w 2206384"/>
              <a:gd name="connsiteY39" fmla="*/ 997613 h 1756020"/>
              <a:gd name="connsiteX40" fmla="*/ 650385 w 2206384"/>
              <a:gd name="connsiteY40" fmla="*/ 920429 h 1756020"/>
              <a:gd name="connsiteX41" fmla="*/ 617871 w 2206384"/>
              <a:gd name="connsiteY41" fmla="*/ 831342 h 1756020"/>
              <a:gd name="connsiteX42" fmla="*/ 614412 w 2206384"/>
              <a:gd name="connsiteY42" fmla="*/ 821863 h 1756020"/>
              <a:gd name="connsiteX43" fmla="*/ 642765 w 2206384"/>
              <a:gd name="connsiteY43" fmla="*/ 835598 h 1756020"/>
              <a:gd name="connsiteX44" fmla="*/ 1205909 w 2206384"/>
              <a:gd name="connsiteY44" fmla="*/ 1105059 h 1756020"/>
              <a:gd name="connsiteX45" fmla="*/ 1539433 w 2206384"/>
              <a:gd name="connsiteY45" fmla="*/ 1266648 h 1756020"/>
              <a:gd name="connsiteX46" fmla="*/ 1658843 w 2206384"/>
              <a:gd name="connsiteY46" fmla="*/ 1315333 h 1756020"/>
              <a:gd name="connsiteX47" fmla="*/ 1624060 w 2206384"/>
              <a:gd name="connsiteY47" fmla="*/ 1294645 h 1756020"/>
              <a:gd name="connsiteX48" fmla="*/ 1625908 w 2206384"/>
              <a:gd name="connsiteY48" fmla="*/ 1290568 h 1756020"/>
              <a:gd name="connsiteX49" fmla="*/ 1869692 w 2206384"/>
              <a:gd name="connsiteY49" fmla="*/ 1406013 h 1756020"/>
              <a:gd name="connsiteX50" fmla="*/ 1798655 w 2206384"/>
              <a:gd name="connsiteY50" fmla="*/ 1354139 h 1756020"/>
              <a:gd name="connsiteX51" fmla="*/ 1790017 w 2206384"/>
              <a:gd name="connsiteY51" fmla="*/ 1345305 h 1756020"/>
              <a:gd name="connsiteX52" fmla="*/ 1870297 w 2206384"/>
              <a:gd name="connsiteY52" fmla="*/ 1376788 h 1756020"/>
              <a:gd name="connsiteX53" fmla="*/ 1882635 w 2206384"/>
              <a:gd name="connsiteY53" fmla="*/ 1377464 h 1756020"/>
              <a:gd name="connsiteX54" fmla="*/ 1997698 w 2206384"/>
              <a:gd name="connsiteY54" fmla="*/ 1429633 h 1756020"/>
              <a:gd name="connsiteX55" fmla="*/ 1983891 w 2206384"/>
              <a:gd name="connsiteY55" fmla="*/ 1418457 h 1756020"/>
              <a:gd name="connsiteX56" fmla="*/ 2048516 w 2206384"/>
              <a:gd name="connsiteY56" fmla="*/ 1442840 h 1756020"/>
              <a:gd name="connsiteX57" fmla="*/ 2078358 w 2206384"/>
              <a:gd name="connsiteY57" fmla="*/ 1446537 h 1756020"/>
              <a:gd name="connsiteX58" fmla="*/ 2073418 w 2206384"/>
              <a:gd name="connsiteY58" fmla="*/ 1429547 h 1756020"/>
              <a:gd name="connsiteX59" fmla="*/ 2080435 w 2206384"/>
              <a:gd name="connsiteY59" fmla="*/ 1427812 h 1756020"/>
              <a:gd name="connsiteX60" fmla="*/ 2038862 w 2206384"/>
              <a:gd name="connsiteY60" fmla="*/ 1394213 h 1756020"/>
              <a:gd name="connsiteX61" fmla="*/ 2065007 w 2206384"/>
              <a:gd name="connsiteY61" fmla="*/ 1406066 h 1756020"/>
              <a:gd name="connsiteX62" fmla="*/ 2061687 w 2206384"/>
              <a:gd name="connsiteY62" fmla="*/ 1399644 h 1756020"/>
              <a:gd name="connsiteX63" fmla="*/ 2084513 w 2206384"/>
              <a:gd name="connsiteY63" fmla="*/ 1405077 h 1756020"/>
              <a:gd name="connsiteX64" fmla="*/ 2051579 w 2206384"/>
              <a:gd name="connsiteY64" fmla="*/ 1380311 h 1756020"/>
              <a:gd name="connsiteX65" fmla="*/ 2088211 w 2206384"/>
              <a:gd name="connsiteY65" fmla="*/ 1396920 h 1756020"/>
              <a:gd name="connsiteX66" fmla="*/ 2093759 w 2206384"/>
              <a:gd name="connsiteY66" fmla="*/ 1384685 h 1756020"/>
              <a:gd name="connsiteX67" fmla="*/ 2146045 w 2206384"/>
              <a:gd name="connsiteY67" fmla="*/ 1408391 h 1756020"/>
              <a:gd name="connsiteX68" fmla="*/ 2123980 w 2206384"/>
              <a:gd name="connsiteY68" fmla="*/ 1373803 h 1756020"/>
              <a:gd name="connsiteX69" fmla="*/ 2112022 w 2206384"/>
              <a:gd name="connsiteY69" fmla="*/ 1358548 h 1756020"/>
              <a:gd name="connsiteX70" fmla="*/ 2185133 w 2206384"/>
              <a:gd name="connsiteY70" fmla="*/ 1391696 h 1756020"/>
              <a:gd name="connsiteX71" fmla="*/ 2124966 w 2206384"/>
              <a:gd name="connsiteY71" fmla="*/ 1329999 h 1756020"/>
              <a:gd name="connsiteX72" fmla="*/ 2193366 w 2206384"/>
              <a:gd name="connsiteY72" fmla="*/ 1361011 h 1756020"/>
              <a:gd name="connsiteX73" fmla="*/ 2091246 w 2206384"/>
              <a:gd name="connsiteY73" fmla="*/ 1280293 h 1756020"/>
              <a:gd name="connsiteX74" fmla="*/ 2122557 w 2206384"/>
              <a:gd name="connsiteY74" fmla="*/ 1294489 h 1756020"/>
              <a:gd name="connsiteX75" fmla="*/ 2107129 w 2206384"/>
              <a:gd name="connsiteY75" fmla="*/ 1272744 h 1756020"/>
              <a:gd name="connsiteX76" fmla="*/ 2206384 w 2206384"/>
              <a:gd name="connsiteY76" fmla="*/ 1317746 h 1756020"/>
              <a:gd name="connsiteX77" fmla="*/ 2178771 w 2206384"/>
              <a:gd name="connsiteY77" fmla="*/ 1295392 h 1756020"/>
              <a:gd name="connsiteX78" fmla="*/ 2191107 w 2206384"/>
              <a:gd name="connsiteY78" fmla="*/ 1296069 h 1756020"/>
              <a:gd name="connsiteX79" fmla="*/ 2141276 w 2206384"/>
              <a:gd name="connsiteY79" fmla="*/ 1239059 h 1756020"/>
              <a:gd name="connsiteX80" fmla="*/ 2193564 w 2206384"/>
              <a:gd name="connsiteY80" fmla="*/ 1262766 h 1756020"/>
              <a:gd name="connsiteX81" fmla="*/ 1932247 w 2206384"/>
              <a:gd name="connsiteY81" fmla="*/ 1060701 h 1756020"/>
              <a:gd name="connsiteX82" fmla="*/ 950770 w 2206384"/>
              <a:gd name="connsiteY82" fmla="*/ 520291 h 1756020"/>
              <a:gd name="connsiteX83" fmla="*/ 787038 w 2206384"/>
              <a:gd name="connsiteY83" fmla="*/ 445898 h 1756020"/>
              <a:gd name="connsiteX84" fmla="*/ 793819 w 2206384"/>
              <a:gd name="connsiteY84" fmla="*/ 443272 h 1756020"/>
              <a:gd name="connsiteX85" fmla="*/ 882253 w 2206384"/>
              <a:gd name="connsiteY85" fmla="*/ 409021 h 1756020"/>
              <a:gd name="connsiteX86" fmla="*/ 970686 w 2206384"/>
              <a:gd name="connsiteY86" fmla="*/ 392832 h 1756020"/>
              <a:gd name="connsiteX87" fmla="*/ 1210282 w 2206384"/>
              <a:gd name="connsiteY87" fmla="*/ 303996 h 1756020"/>
              <a:gd name="connsiteX88" fmla="*/ 1273012 w 2206384"/>
              <a:gd name="connsiteY88" fmla="*/ 300049 h 1756020"/>
              <a:gd name="connsiteX89" fmla="*/ 1199318 w 2206384"/>
              <a:gd name="connsiteY89" fmla="*/ 275767 h 1756020"/>
              <a:gd name="connsiteX90" fmla="*/ 1217831 w 2206384"/>
              <a:gd name="connsiteY90" fmla="*/ 255631 h 1756020"/>
              <a:gd name="connsiteX91" fmla="*/ 1247308 w 2206384"/>
              <a:gd name="connsiteY91" fmla="*/ 243589 h 1756020"/>
              <a:gd name="connsiteX92" fmla="*/ 1273192 w 2206384"/>
              <a:gd name="connsiteY92" fmla="*/ 243589 h 1756020"/>
              <a:gd name="connsiteX93" fmla="*/ 1273192 w 2206384"/>
              <a:gd name="connsiteY93" fmla="*/ 239640 h 1756020"/>
              <a:gd name="connsiteX94" fmla="*/ 1343268 w 2206384"/>
              <a:gd name="connsiteY94" fmla="*/ 224464 h 1756020"/>
              <a:gd name="connsiteX95" fmla="*/ 1399475 w 2206384"/>
              <a:gd name="connsiteY95" fmla="*/ 217147 h 1756020"/>
              <a:gd name="connsiteX96" fmla="*/ 1393444 w 2206384"/>
              <a:gd name="connsiteY96" fmla="*/ 215359 h 1756020"/>
              <a:gd name="connsiteX97" fmla="*/ 1387327 w 2206384"/>
              <a:gd name="connsiteY97" fmla="*/ 207265 h 1756020"/>
              <a:gd name="connsiteX98" fmla="*/ 1413210 w 2206384"/>
              <a:gd name="connsiteY98" fmla="*/ 175086 h 1756020"/>
              <a:gd name="connsiteX99" fmla="*/ 1416986 w 2206384"/>
              <a:gd name="connsiteY99" fmla="*/ 183181 h 1756020"/>
              <a:gd name="connsiteX100" fmla="*/ 1413210 w 2206384"/>
              <a:gd name="connsiteY100" fmla="*/ 199368 h 1756020"/>
              <a:gd name="connsiteX101" fmla="*/ 1483310 w 2206384"/>
              <a:gd name="connsiteY101" fmla="*/ 199368 h 1756020"/>
              <a:gd name="connsiteX102" fmla="*/ 1464796 w 2206384"/>
              <a:gd name="connsiteY102" fmla="*/ 187326 h 1756020"/>
              <a:gd name="connsiteX103" fmla="*/ 1520157 w 2206384"/>
              <a:gd name="connsiteY103" fmla="*/ 179232 h 1756020"/>
              <a:gd name="connsiteX104" fmla="*/ 1523931 w 2206384"/>
              <a:gd name="connsiteY104" fmla="*/ 163044 h 1756020"/>
              <a:gd name="connsiteX105" fmla="*/ 1594031 w 2206384"/>
              <a:gd name="connsiteY105" fmla="*/ 159097 h 1756020"/>
              <a:gd name="connsiteX106" fmla="*/ 1660355 w 2206384"/>
              <a:gd name="connsiteY106" fmla="*/ 159096 h 1756020"/>
              <a:gd name="connsiteX107" fmla="*/ 1575337 w 2206384"/>
              <a:gd name="connsiteY107" fmla="*/ 130669 h 1756020"/>
              <a:gd name="connsiteX108" fmla="*/ 1766942 w 2206384"/>
              <a:gd name="connsiteY108" fmla="*/ 150804 h 1756020"/>
              <a:gd name="connsiteX109" fmla="*/ 1615779 w 2206384"/>
              <a:gd name="connsiteY109" fmla="*/ 90199 h 1756020"/>
              <a:gd name="connsiteX110" fmla="*/ 1228795 w 2206384"/>
              <a:gd name="connsiteY110" fmla="*/ 13603 h 1756020"/>
              <a:gd name="connsiteX111" fmla="*/ 922874 w 2206384"/>
              <a:gd name="connsiteY111" fmla="*/ 1561 h 1756020"/>
              <a:gd name="connsiteX112" fmla="*/ 465790 w 2206384"/>
              <a:gd name="connsiteY112" fmla="*/ 82303 h 1756020"/>
              <a:gd name="connsiteX113" fmla="*/ 34590 w 2206384"/>
              <a:gd name="connsiteY113" fmla="*/ 288006 h 1756020"/>
              <a:gd name="connsiteX114" fmla="*/ 28142 w 2206384"/>
              <a:gd name="connsiteY114" fmla="*/ 309154 h 1756020"/>
              <a:gd name="connsiteX115" fmla="*/ 27445 w 2206384"/>
              <a:gd name="connsiteY115" fmla="*/ 329725 h 1756020"/>
              <a:gd name="connsiteX116" fmla="*/ 12432 w 2206384"/>
              <a:gd name="connsiteY116" fmla="*/ 343804 h 1756020"/>
              <a:gd name="connsiteX117" fmla="*/ 774 w 2206384"/>
              <a:gd name="connsiteY117" fmla="*/ 362591 h 1756020"/>
              <a:gd name="connsiteX118" fmla="*/ 130201 w 2206384"/>
              <a:gd name="connsiteY118" fmla="*/ 822478 h 1756020"/>
              <a:gd name="connsiteX119" fmla="*/ 370675 w 2206384"/>
              <a:gd name="connsiteY119" fmla="*/ 1219487 h 1756020"/>
              <a:gd name="connsiteX120" fmla="*/ 581327 w 2206384"/>
              <a:gd name="connsiteY120" fmla="*/ 1441656 h 1756020"/>
              <a:gd name="connsiteX121" fmla="*/ 893952 w 2206384"/>
              <a:gd name="connsiteY121" fmla="*/ 1682257 h 1756020"/>
              <a:gd name="connsiteX122" fmla="*/ 964043 w 2206384"/>
              <a:gd name="connsiteY122" fmla="*/ 1723129 h 175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2206384" h="1756020">
                <a:moveTo>
                  <a:pt x="1402066" y="154951"/>
                </a:moveTo>
                <a:cubicBezTo>
                  <a:pt x="1413210" y="151002"/>
                  <a:pt x="1413210" y="151002"/>
                  <a:pt x="1413210" y="151002"/>
                </a:cubicBezTo>
                <a:lnTo>
                  <a:pt x="1409436" y="154951"/>
                </a:lnTo>
                <a:cubicBezTo>
                  <a:pt x="1402066" y="154951"/>
                  <a:pt x="1402066" y="154951"/>
                  <a:pt x="1402066" y="154951"/>
                </a:cubicBezTo>
                <a:close/>
                <a:moveTo>
                  <a:pt x="1399475" y="217147"/>
                </a:moveTo>
                <a:lnTo>
                  <a:pt x="1400269" y="217382"/>
                </a:lnTo>
                <a:cubicBezTo>
                  <a:pt x="1404897" y="217382"/>
                  <a:pt x="1409525" y="215358"/>
                  <a:pt x="1413210" y="215358"/>
                </a:cubicBezTo>
                <a:close/>
                <a:moveTo>
                  <a:pt x="1422283" y="1198100"/>
                </a:moveTo>
                <a:cubicBezTo>
                  <a:pt x="1234108" y="1112783"/>
                  <a:pt x="1047781" y="1023388"/>
                  <a:pt x="866623" y="936335"/>
                </a:cubicBezTo>
                <a:cubicBezTo>
                  <a:pt x="1058269" y="1028143"/>
                  <a:pt x="1253462" y="1111725"/>
                  <a:pt x="1422283" y="1198100"/>
                </a:cubicBezTo>
                <a:close/>
                <a:moveTo>
                  <a:pt x="854605" y="1447415"/>
                </a:moveTo>
                <a:cubicBezTo>
                  <a:pt x="852177" y="1444643"/>
                  <a:pt x="850649" y="1439829"/>
                  <a:pt x="847599" y="1436347"/>
                </a:cubicBezTo>
                <a:lnTo>
                  <a:pt x="846899" y="1435905"/>
                </a:lnTo>
                <a:close/>
                <a:moveTo>
                  <a:pt x="806198" y="1489824"/>
                </a:moveTo>
                <a:cubicBezTo>
                  <a:pt x="806198" y="1489824"/>
                  <a:pt x="806198" y="1489824"/>
                  <a:pt x="801825" y="1478840"/>
                </a:cubicBezTo>
                <a:cubicBezTo>
                  <a:pt x="801825" y="1478840"/>
                  <a:pt x="801825" y="1478840"/>
                  <a:pt x="806681" y="1484383"/>
                </a:cubicBezTo>
                <a:close/>
                <a:moveTo>
                  <a:pt x="964043" y="1723129"/>
                </a:moveTo>
                <a:cubicBezTo>
                  <a:pt x="988706" y="1735215"/>
                  <a:pt x="1014205" y="1745972"/>
                  <a:pt x="1039150" y="1756020"/>
                </a:cubicBezTo>
                <a:cubicBezTo>
                  <a:pt x="989356" y="1711466"/>
                  <a:pt x="936110" y="1674956"/>
                  <a:pt x="897742" y="1625170"/>
                </a:cubicBezTo>
                <a:cubicBezTo>
                  <a:pt x="945238" y="1617970"/>
                  <a:pt x="942679" y="1664181"/>
                  <a:pt x="975149" y="1670384"/>
                </a:cubicBezTo>
                <a:cubicBezTo>
                  <a:pt x="970893" y="1659536"/>
                  <a:pt x="939923" y="1642460"/>
                  <a:pt x="931443" y="1620497"/>
                </a:cubicBezTo>
                <a:cubicBezTo>
                  <a:pt x="943445" y="1585368"/>
                  <a:pt x="906506" y="1573761"/>
                  <a:pt x="888218" y="1565169"/>
                </a:cubicBezTo>
                <a:cubicBezTo>
                  <a:pt x="888218" y="1565169"/>
                  <a:pt x="888218" y="1565169"/>
                  <a:pt x="897907" y="1551663"/>
                </a:cubicBezTo>
                <a:cubicBezTo>
                  <a:pt x="876649" y="1545673"/>
                  <a:pt x="865050" y="1526442"/>
                  <a:pt x="867514" y="1504689"/>
                </a:cubicBezTo>
                <a:cubicBezTo>
                  <a:pt x="867514" y="1504689"/>
                  <a:pt x="867514" y="1504689"/>
                  <a:pt x="888772" y="1510679"/>
                </a:cubicBezTo>
                <a:cubicBezTo>
                  <a:pt x="877172" y="1491447"/>
                  <a:pt x="863235" y="1469247"/>
                  <a:pt x="842578" y="1457952"/>
                </a:cubicBezTo>
                <a:cubicBezTo>
                  <a:pt x="842578" y="1457952"/>
                  <a:pt x="842578" y="1457952"/>
                  <a:pt x="832890" y="1471459"/>
                </a:cubicBezTo>
                <a:cubicBezTo>
                  <a:pt x="826801" y="1476793"/>
                  <a:pt x="824314" y="1473953"/>
                  <a:pt x="824314" y="1473953"/>
                </a:cubicBezTo>
                <a:cubicBezTo>
                  <a:pt x="849000" y="1447308"/>
                  <a:pt x="824141" y="1449491"/>
                  <a:pt x="831461" y="1433280"/>
                </a:cubicBezTo>
                <a:cubicBezTo>
                  <a:pt x="835719" y="1431999"/>
                  <a:pt x="838991" y="1431896"/>
                  <a:pt x="841580" y="1432548"/>
                </a:cubicBezTo>
                <a:lnTo>
                  <a:pt x="846899" y="1435905"/>
                </a:lnTo>
                <a:lnTo>
                  <a:pt x="815364" y="1388807"/>
                </a:lnTo>
                <a:cubicBezTo>
                  <a:pt x="802471" y="1369484"/>
                  <a:pt x="790325" y="1349479"/>
                  <a:pt x="780601" y="1326097"/>
                </a:cubicBezTo>
                <a:cubicBezTo>
                  <a:pt x="780601" y="1326097"/>
                  <a:pt x="780601" y="1326097"/>
                  <a:pt x="783571" y="1323495"/>
                </a:cubicBezTo>
                <a:cubicBezTo>
                  <a:pt x="789658" y="1318162"/>
                  <a:pt x="781177" y="1296198"/>
                  <a:pt x="766514" y="1304026"/>
                </a:cubicBezTo>
                <a:cubicBezTo>
                  <a:pt x="776803" y="1285215"/>
                  <a:pt x="748827" y="1290130"/>
                  <a:pt x="756147" y="1273918"/>
                </a:cubicBezTo>
                <a:cubicBezTo>
                  <a:pt x="763466" y="1257708"/>
                  <a:pt x="737859" y="1265328"/>
                  <a:pt x="759093" y="1246725"/>
                </a:cubicBezTo>
                <a:cubicBezTo>
                  <a:pt x="792407" y="1241912"/>
                  <a:pt x="796204" y="1282794"/>
                  <a:pt x="825919" y="1286154"/>
                </a:cubicBezTo>
                <a:cubicBezTo>
                  <a:pt x="817289" y="1264321"/>
                  <a:pt x="797263" y="1247454"/>
                  <a:pt x="787551" y="1236369"/>
                </a:cubicBezTo>
                <a:cubicBezTo>
                  <a:pt x="754765" y="1162098"/>
                  <a:pt x="705548" y="1087647"/>
                  <a:pt x="696483" y="997613"/>
                </a:cubicBezTo>
                <a:cubicBezTo>
                  <a:pt x="658942" y="991311"/>
                  <a:pt x="691043" y="923998"/>
                  <a:pt x="650385" y="920429"/>
                </a:cubicBezTo>
                <a:cubicBezTo>
                  <a:pt x="641576" y="888955"/>
                  <a:pt x="629724" y="860148"/>
                  <a:pt x="617871" y="831342"/>
                </a:cubicBezTo>
                <a:lnTo>
                  <a:pt x="614412" y="821863"/>
                </a:lnTo>
                <a:lnTo>
                  <a:pt x="642765" y="835598"/>
                </a:lnTo>
                <a:cubicBezTo>
                  <a:pt x="830633" y="925078"/>
                  <a:pt x="1020507" y="1013624"/>
                  <a:pt x="1205909" y="1105059"/>
                </a:cubicBezTo>
                <a:cubicBezTo>
                  <a:pt x="1323557" y="1158400"/>
                  <a:pt x="1425245" y="1215567"/>
                  <a:pt x="1539433" y="1266648"/>
                </a:cubicBezTo>
                <a:cubicBezTo>
                  <a:pt x="1577496" y="1283675"/>
                  <a:pt x="1616948" y="1300026"/>
                  <a:pt x="1658843" y="1315333"/>
                </a:cubicBezTo>
                <a:cubicBezTo>
                  <a:pt x="1643186" y="1308234"/>
                  <a:pt x="1634548" y="1299401"/>
                  <a:pt x="1624060" y="1294645"/>
                </a:cubicBezTo>
                <a:cubicBezTo>
                  <a:pt x="1624060" y="1294645"/>
                  <a:pt x="1624060" y="1294645"/>
                  <a:pt x="1625908" y="1290568"/>
                </a:cubicBezTo>
                <a:cubicBezTo>
                  <a:pt x="1704340" y="1326128"/>
                  <a:pt x="1791259" y="1370452"/>
                  <a:pt x="1869692" y="1406013"/>
                </a:cubicBezTo>
                <a:cubicBezTo>
                  <a:pt x="1859582" y="1386679"/>
                  <a:pt x="1819631" y="1363650"/>
                  <a:pt x="1798655" y="1354139"/>
                </a:cubicBezTo>
                <a:cubicBezTo>
                  <a:pt x="1798655" y="1354139"/>
                  <a:pt x="1798655" y="1354139"/>
                  <a:pt x="1790017" y="1345305"/>
                </a:cubicBezTo>
                <a:cubicBezTo>
                  <a:pt x="1812842" y="1350738"/>
                  <a:pt x="1844153" y="1364934"/>
                  <a:pt x="1870297" y="1376788"/>
                </a:cubicBezTo>
                <a:cubicBezTo>
                  <a:pt x="1866978" y="1370366"/>
                  <a:pt x="1877467" y="1375121"/>
                  <a:pt x="1882635" y="1377464"/>
                </a:cubicBezTo>
                <a:cubicBezTo>
                  <a:pt x="1882635" y="1377464"/>
                  <a:pt x="1882635" y="1377464"/>
                  <a:pt x="1997698" y="1429633"/>
                </a:cubicBezTo>
                <a:cubicBezTo>
                  <a:pt x="1997698" y="1429633"/>
                  <a:pt x="1997698" y="1429633"/>
                  <a:pt x="1983891" y="1418457"/>
                </a:cubicBezTo>
                <a:cubicBezTo>
                  <a:pt x="2001396" y="1421476"/>
                  <a:pt x="2027540" y="1433330"/>
                  <a:pt x="2048516" y="1442840"/>
                </a:cubicBezTo>
                <a:cubicBezTo>
                  <a:pt x="2047046" y="1432341"/>
                  <a:pt x="2066022" y="1445861"/>
                  <a:pt x="2078358" y="1446537"/>
                </a:cubicBezTo>
                <a:cubicBezTo>
                  <a:pt x="2069720" y="1437703"/>
                  <a:pt x="2066401" y="1431282"/>
                  <a:pt x="2073418" y="1429547"/>
                </a:cubicBezTo>
                <a:cubicBezTo>
                  <a:pt x="2073418" y="1429547"/>
                  <a:pt x="2073418" y="1429547"/>
                  <a:pt x="2080435" y="1427812"/>
                </a:cubicBezTo>
                <a:cubicBezTo>
                  <a:pt x="2073646" y="1414900"/>
                  <a:pt x="2045652" y="1407125"/>
                  <a:pt x="2038862" y="1394213"/>
                </a:cubicBezTo>
                <a:cubicBezTo>
                  <a:pt x="2038862" y="1394213"/>
                  <a:pt x="2038862" y="1394213"/>
                  <a:pt x="2065007" y="1406066"/>
                </a:cubicBezTo>
                <a:cubicBezTo>
                  <a:pt x="2059838" y="1403723"/>
                  <a:pt x="2056520" y="1397301"/>
                  <a:pt x="2061687" y="1399644"/>
                </a:cubicBezTo>
                <a:cubicBezTo>
                  <a:pt x="2063536" y="1395566"/>
                  <a:pt x="2072176" y="1404399"/>
                  <a:pt x="2084513" y="1405077"/>
                </a:cubicBezTo>
                <a:cubicBezTo>
                  <a:pt x="2084513" y="1405077"/>
                  <a:pt x="2084513" y="1405077"/>
                  <a:pt x="2051579" y="1380311"/>
                </a:cubicBezTo>
                <a:cubicBezTo>
                  <a:pt x="2056898" y="1382723"/>
                  <a:pt x="2072554" y="1389821"/>
                  <a:pt x="2088211" y="1396920"/>
                </a:cubicBezTo>
                <a:cubicBezTo>
                  <a:pt x="2095228" y="1395184"/>
                  <a:pt x="2065765" y="1376910"/>
                  <a:pt x="2093759" y="1384685"/>
                </a:cubicBezTo>
                <a:cubicBezTo>
                  <a:pt x="2093759" y="1384685"/>
                  <a:pt x="2093759" y="1384685"/>
                  <a:pt x="2146045" y="1408391"/>
                </a:cubicBezTo>
                <a:cubicBezTo>
                  <a:pt x="2137559" y="1399626"/>
                  <a:pt x="2115113" y="1379616"/>
                  <a:pt x="2123980" y="1373803"/>
                </a:cubicBezTo>
                <a:cubicBezTo>
                  <a:pt x="2120660" y="1367382"/>
                  <a:pt x="2115340" y="1364970"/>
                  <a:pt x="2112022" y="1358548"/>
                </a:cubicBezTo>
                <a:cubicBezTo>
                  <a:pt x="2136543" y="1359832"/>
                  <a:pt x="2158989" y="1379843"/>
                  <a:pt x="2185133" y="1391696"/>
                </a:cubicBezTo>
                <a:cubicBezTo>
                  <a:pt x="2150503" y="1371078"/>
                  <a:pt x="2164917" y="1353030"/>
                  <a:pt x="2124966" y="1329999"/>
                </a:cubicBezTo>
                <a:cubicBezTo>
                  <a:pt x="2140849" y="1322451"/>
                  <a:pt x="2166766" y="1348951"/>
                  <a:pt x="2193366" y="1361011"/>
                </a:cubicBezTo>
                <a:cubicBezTo>
                  <a:pt x="2170920" y="1341001"/>
                  <a:pt x="2122331" y="1309137"/>
                  <a:pt x="2091246" y="1280293"/>
                </a:cubicBezTo>
                <a:cubicBezTo>
                  <a:pt x="2091246" y="1280293"/>
                  <a:pt x="2091246" y="1280293"/>
                  <a:pt x="2122557" y="1294489"/>
                </a:cubicBezTo>
                <a:cubicBezTo>
                  <a:pt x="2113918" y="1285657"/>
                  <a:pt x="2100111" y="1274479"/>
                  <a:pt x="2107129" y="1272744"/>
                </a:cubicBezTo>
                <a:cubicBezTo>
                  <a:pt x="2142138" y="1278784"/>
                  <a:pt x="2166054" y="1309295"/>
                  <a:pt x="2206384" y="1317746"/>
                </a:cubicBezTo>
                <a:cubicBezTo>
                  <a:pt x="2203066" y="1311325"/>
                  <a:pt x="2187409" y="1304226"/>
                  <a:pt x="2178771" y="1295392"/>
                </a:cubicBezTo>
                <a:cubicBezTo>
                  <a:pt x="2185940" y="1293727"/>
                  <a:pt x="2185940" y="1293727"/>
                  <a:pt x="2191107" y="1296069"/>
                </a:cubicBezTo>
                <a:cubicBezTo>
                  <a:pt x="2173829" y="1278402"/>
                  <a:pt x="2158553" y="1256726"/>
                  <a:pt x="2141276" y="1239059"/>
                </a:cubicBezTo>
                <a:cubicBezTo>
                  <a:pt x="2158780" y="1242078"/>
                  <a:pt x="2174437" y="1249177"/>
                  <a:pt x="2193564" y="1262766"/>
                </a:cubicBezTo>
                <a:cubicBezTo>
                  <a:pt x="2117588" y="1193901"/>
                  <a:pt x="2034594" y="1126773"/>
                  <a:pt x="1932247" y="1060701"/>
                </a:cubicBezTo>
                <a:cubicBezTo>
                  <a:pt x="1615669" y="872916"/>
                  <a:pt x="1301997" y="686448"/>
                  <a:pt x="950770" y="520291"/>
                </a:cubicBezTo>
                <a:lnTo>
                  <a:pt x="787038" y="445898"/>
                </a:lnTo>
                <a:lnTo>
                  <a:pt x="793819" y="443272"/>
                </a:lnTo>
                <a:cubicBezTo>
                  <a:pt x="823297" y="433204"/>
                  <a:pt x="852775" y="423136"/>
                  <a:pt x="882253" y="409021"/>
                </a:cubicBezTo>
                <a:cubicBezTo>
                  <a:pt x="911730" y="437251"/>
                  <a:pt x="941208" y="368748"/>
                  <a:pt x="970686" y="392832"/>
                </a:cubicBezTo>
                <a:cubicBezTo>
                  <a:pt x="1044380" y="340320"/>
                  <a:pt x="1132813" y="328279"/>
                  <a:pt x="1210282" y="303996"/>
                </a:cubicBezTo>
                <a:cubicBezTo>
                  <a:pt x="1225020" y="303997"/>
                  <a:pt x="1250903" y="307945"/>
                  <a:pt x="1273012" y="300049"/>
                </a:cubicBezTo>
                <a:cubicBezTo>
                  <a:pt x="1250903" y="279912"/>
                  <a:pt x="1217651" y="303997"/>
                  <a:pt x="1199318" y="275767"/>
                </a:cubicBezTo>
                <a:cubicBezTo>
                  <a:pt x="1199318" y="247537"/>
                  <a:pt x="1210461" y="271819"/>
                  <a:pt x="1217831" y="255631"/>
                </a:cubicBezTo>
                <a:cubicBezTo>
                  <a:pt x="1225201" y="239442"/>
                  <a:pt x="1239939" y="263724"/>
                  <a:pt x="1247308" y="243589"/>
                </a:cubicBezTo>
                <a:cubicBezTo>
                  <a:pt x="1251083" y="259777"/>
                  <a:pt x="1273192" y="251682"/>
                  <a:pt x="1273192" y="243589"/>
                </a:cubicBezTo>
                <a:cubicBezTo>
                  <a:pt x="1273192" y="239640"/>
                  <a:pt x="1273192" y="239640"/>
                  <a:pt x="1273192" y="239640"/>
                </a:cubicBezTo>
                <a:cubicBezTo>
                  <a:pt x="1297187" y="231546"/>
                  <a:pt x="1320239" y="227500"/>
                  <a:pt x="1343268" y="224464"/>
                </a:cubicBezTo>
                <a:lnTo>
                  <a:pt x="1399475" y="217147"/>
                </a:lnTo>
                <a:lnTo>
                  <a:pt x="1393444" y="215359"/>
                </a:lnTo>
                <a:cubicBezTo>
                  <a:pt x="1391248" y="213841"/>
                  <a:pt x="1389170" y="211312"/>
                  <a:pt x="1387327" y="207265"/>
                </a:cubicBezTo>
                <a:cubicBezTo>
                  <a:pt x="1394696" y="191077"/>
                  <a:pt x="1409436" y="211213"/>
                  <a:pt x="1413210" y="175086"/>
                </a:cubicBezTo>
                <a:cubicBezTo>
                  <a:pt x="1413210" y="175086"/>
                  <a:pt x="1416985" y="175086"/>
                  <a:pt x="1416986" y="183181"/>
                </a:cubicBezTo>
                <a:cubicBezTo>
                  <a:pt x="1413210" y="199368"/>
                  <a:pt x="1413210" y="199368"/>
                  <a:pt x="1413210" y="199368"/>
                </a:cubicBezTo>
                <a:cubicBezTo>
                  <a:pt x="1435319" y="207463"/>
                  <a:pt x="1461201" y="203316"/>
                  <a:pt x="1483310" y="199368"/>
                </a:cubicBezTo>
                <a:cubicBezTo>
                  <a:pt x="1464796" y="187326"/>
                  <a:pt x="1464796" y="187326"/>
                  <a:pt x="1464796" y="187326"/>
                </a:cubicBezTo>
                <a:cubicBezTo>
                  <a:pt x="1479535" y="171138"/>
                  <a:pt x="1501643" y="167190"/>
                  <a:pt x="1520157" y="179232"/>
                </a:cubicBezTo>
                <a:cubicBezTo>
                  <a:pt x="1523931" y="163044"/>
                  <a:pt x="1523931" y="163044"/>
                  <a:pt x="1523931" y="163044"/>
                </a:cubicBezTo>
                <a:cubicBezTo>
                  <a:pt x="1542444" y="171138"/>
                  <a:pt x="1575517" y="191274"/>
                  <a:pt x="1594031" y="159097"/>
                </a:cubicBezTo>
                <a:cubicBezTo>
                  <a:pt x="1616139" y="151002"/>
                  <a:pt x="1649391" y="163044"/>
                  <a:pt x="1660355" y="159096"/>
                </a:cubicBezTo>
                <a:cubicBezTo>
                  <a:pt x="1634292" y="138762"/>
                  <a:pt x="1601221" y="171139"/>
                  <a:pt x="1575337" y="130669"/>
                </a:cubicBezTo>
                <a:cubicBezTo>
                  <a:pt x="1638068" y="126720"/>
                  <a:pt x="1700618" y="142711"/>
                  <a:pt x="1766942" y="150804"/>
                </a:cubicBezTo>
                <a:cubicBezTo>
                  <a:pt x="1718952" y="126523"/>
                  <a:pt x="1667365" y="102438"/>
                  <a:pt x="1615779" y="90199"/>
                </a:cubicBezTo>
                <a:cubicBezTo>
                  <a:pt x="1228795" y="13603"/>
                  <a:pt x="1228795" y="13603"/>
                  <a:pt x="1228795" y="13603"/>
                </a:cubicBezTo>
                <a:cubicBezTo>
                  <a:pt x="1129218" y="1561"/>
                  <a:pt x="1026047" y="-2585"/>
                  <a:pt x="922874" y="1561"/>
                </a:cubicBezTo>
                <a:cubicBezTo>
                  <a:pt x="465790" y="82303"/>
                  <a:pt x="465790" y="82303"/>
                  <a:pt x="465790" y="82303"/>
                </a:cubicBezTo>
                <a:cubicBezTo>
                  <a:pt x="314628" y="90396"/>
                  <a:pt x="171014" y="158899"/>
                  <a:pt x="34590" y="288006"/>
                </a:cubicBezTo>
                <a:cubicBezTo>
                  <a:pt x="30905" y="292054"/>
                  <a:pt x="29063" y="300098"/>
                  <a:pt x="28142" y="309154"/>
                </a:cubicBezTo>
                <a:lnTo>
                  <a:pt x="27445" y="329725"/>
                </a:lnTo>
                <a:lnTo>
                  <a:pt x="12432" y="343804"/>
                </a:lnTo>
                <a:cubicBezTo>
                  <a:pt x="6227" y="350465"/>
                  <a:pt x="1390" y="357152"/>
                  <a:pt x="774" y="362591"/>
                </a:cubicBezTo>
                <a:cubicBezTo>
                  <a:pt x="-6436" y="550282"/>
                  <a:pt x="36676" y="703445"/>
                  <a:pt x="130201" y="822478"/>
                </a:cubicBezTo>
                <a:cubicBezTo>
                  <a:pt x="130201" y="822478"/>
                  <a:pt x="130201" y="822478"/>
                  <a:pt x="370675" y="1219487"/>
                </a:cubicBezTo>
                <a:cubicBezTo>
                  <a:pt x="435545" y="1299823"/>
                  <a:pt x="506651" y="1374693"/>
                  <a:pt x="581327" y="1441656"/>
                </a:cubicBezTo>
                <a:cubicBezTo>
                  <a:pt x="581327" y="1441656"/>
                  <a:pt x="581327" y="1441656"/>
                  <a:pt x="893952" y="1682257"/>
                </a:cubicBezTo>
                <a:cubicBezTo>
                  <a:pt x="915552" y="1697625"/>
                  <a:pt x="939379" y="1711042"/>
                  <a:pt x="964043" y="1723129"/>
                </a:cubicBezTo>
                <a:close/>
              </a:path>
            </a:pathLst>
          </a:custGeom>
          <a:solidFill>
            <a:schemeClr val="bg1"/>
          </a:solid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E55B8FD-CB11-4E43-8B95-6370538DA05A}"/>
              </a:ext>
            </a:extLst>
          </p:cNvPr>
          <p:cNvSpPr/>
          <p:nvPr/>
        </p:nvSpPr>
        <p:spPr>
          <a:xfrm rot="1463351" flipV="1">
            <a:off x="3256223" y="3340769"/>
            <a:ext cx="770369" cy="613122"/>
          </a:xfrm>
          <a:custGeom>
            <a:avLst/>
            <a:gdLst>
              <a:gd name="connsiteX0" fmla="*/ 1402066 w 2206384"/>
              <a:gd name="connsiteY0" fmla="*/ 154951 h 1756020"/>
              <a:gd name="connsiteX1" fmla="*/ 1413210 w 2206384"/>
              <a:gd name="connsiteY1" fmla="*/ 151002 h 1756020"/>
              <a:gd name="connsiteX2" fmla="*/ 1409436 w 2206384"/>
              <a:gd name="connsiteY2" fmla="*/ 154951 h 1756020"/>
              <a:gd name="connsiteX3" fmla="*/ 1402066 w 2206384"/>
              <a:gd name="connsiteY3" fmla="*/ 154951 h 1756020"/>
              <a:gd name="connsiteX4" fmla="*/ 1399475 w 2206384"/>
              <a:gd name="connsiteY4" fmla="*/ 217147 h 1756020"/>
              <a:gd name="connsiteX5" fmla="*/ 1400269 w 2206384"/>
              <a:gd name="connsiteY5" fmla="*/ 217382 h 1756020"/>
              <a:gd name="connsiteX6" fmla="*/ 1413210 w 2206384"/>
              <a:gd name="connsiteY6" fmla="*/ 215358 h 1756020"/>
              <a:gd name="connsiteX7" fmla="*/ 1422283 w 2206384"/>
              <a:gd name="connsiteY7" fmla="*/ 1198100 h 1756020"/>
              <a:gd name="connsiteX8" fmla="*/ 866623 w 2206384"/>
              <a:gd name="connsiteY8" fmla="*/ 936335 h 1756020"/>
              <a:gd name="connsiteX9" fmla="*/ 1422283 w 2206384"/>
              <a:gd name="connsiteY9" fmla="*/ 1198100 h 1756020"/>
              <a:gd name="connsiteX10" fmla="*/ 854605 w 2206384"/>
              <a:gd name="connsiteY10" fmla="*/ 1447415 h 1756020"/>
              <a:gd name="connsiteX11" fmla="*/ 847599 w 2206384"/>
              <a:gd name="connsiteY11" fmla="*/ 1436347 h 1756020"/>
              <a:gd name="connsiteX12" fmla="*/ 846899 w 2206384"/>
              <a:gd name="connsiteY12" fmla="*/ 1435905 h 1756020"/>
              <a:gd name="connsiteX13" fmla="*/ 806198 w 2206384"/>
              <a:gd name="connsiteY13" fmla="*/ 1489824 h 1756020"/>
              <a:gd name="connsiteX14" fmla="*/ 801825 w 2206384"/>
              <a:gd name="connsiteY14" fmla="*/ 1478840 h 1756020"/>
              <a:gd name="connsiteX15" fmla="*/ 806681 w 2206384"/>
              <a:gd name="connsiteY15" fmla="*/ 1484383 h 1756020"/>
              <a:gd name="connsiteX16" fmla="*/ 964043 w 2206384"/>
              <a:gd name="connsiteY16" fmla="*/ 1723129 h 1756020"/>
              <a:gd name="connsiteX17" fmla="*/ 1039150 w 2206384"/>
              <a:gd name="connsiteY17" fmla="*/ 1756020 h 1756020"/>
              <a:gd name="connsiteX18" fmla="*/ 897742 w 2206384"/>
              <a:gd name="connsiteY18" fmla="*/ 1625170 h 1756020"/>
              <a:gd name="connsiteX19" fmla="*/ 975149 w 2206384"/>
              <a:gd name="connsiteY19" fmla="*/ 1670384 h 1756020"/>
              <a:gd name="connsiteX20" fmla="*/ 931443 w 2206384"/>
              <a:gd name="connsiteY20" fmla="*/ 1620497 h 1756020"/>
              <a:gd name="connsiteX21" fmla="*/ 888218 w 2206384"/>
              <a:gd name="connsiteY21" fmla="*/ 1565169 h 1756020"/>
              <a:gd name="connsiteX22" fmla="*/ 897907 w 2206384"/>
              <a:gd name="connsiteY22" fmla="*/ 1551663 h 1756020"/>
              <a:gd name="connsiteX23" fmla="*/ 867514 w 2206384"/>
              <a:gd name="connsiteY23" fmla="*/ 1504689 h 1756020"/>
              <a:gd name="connsiteX24" fmla="*/ 888772 w 2206384"/>
              <a:gd name="connsiteY24" fmla="*/ 1510679 h 1756020"/>
              <a:gd name="connsiteX25" fmla="*/ 842578 w 2206384"/>
              <a:gd name="connsiteY25" fmla="*/ 1457952 h 1756020"/>
              <a:gd name="connsiteX26" fmla="*/ 832890 w 2206384"/>
              <a:gd name="connsiteY26" fmla="*/ 1471459 h 1756020"/>
              <a:gd name="connsiteX27" fmla="*/ 824314 w 2206384"/>
              <a:gd name="connsiteY27" fmla="*/ 1473953 h 1756020"/>
              <a:gd name="connsiteX28" fmla="*/ 831461 w 2206384"/>
              <a:gd name="connsiteY28" fmla="*/ 1433280 h 1756020"/>
              <a:gd name="connsiteX29" fmla="*/ 841580 w 2206384"/>
              <a:gd name="connsiteY29" fmla="*/ 1432548 h 1756020"/>
              <a:gd name="connsiteX30" fmla="*/ 846899 w 2206384"/>
              <a:gd name="connsiteY30" fmla="*/ 1435905 h 1756020"/>
              <a:gd name="connsiteX31" fmla="*/ 815364 w 2206384"/>
              <a:gd name="connsiteY31" fmla="*/ 1388807 h 1756020"/>
              <a:gd name="connsiteX32" fmla="*/ 780601 w 2206384"/>
              <a:gd name="connsiteY32" fmla="*/ 1326097 h 1756020"/>
              <a:gd name="connsiteX33" fmla="*/ 783571 w 2206384"/>
              <a:gd name="connsiteY33" fmla="*/ 1323495 h 1756020"/>
              <a:gd name="connsiteX34" fmla="*/ 766514 w 2206384"/>
              <a:gd name="connsiteY34" fmla="*/ 1304026 h 1756020"/>
              <a:gd name="connsiteX35" fmla="*/ 756147 w 2206384"/>
              <a:gd name="connsiteY35" fmla="*/ 1273918 h 1756020"/>
              <a:gd name="connsiteX36" fmla="*/ 759093 w 2206384"/>
              <a:gd name="connsiteY36" fmla="*/ 1246725 h 1756020"/>
              <a:gd name="connsiteX37" fmla="*/ 825919 w 2206384"/>
              <a:gd name="connsiteY37" fmla="*/ 1286154 h 1756020"/>
              <a:gd name="connsiteX38" fmla="*/ 787551 w 2206384"/>
              <a:gd name="connsiteY38" fmla="*/ 1236369 h 1756020"/>
              <a:gd name="connsiteX39" fmla="*/ 696483 w 2206384"/>
              <a:gd name="connsiteY39" fmla="*/ 997613 h 1756020"/>
              <a:gd name="connsiteX40" fmla="*/ 650385 w 2206384"/>
              <a:gd name="connsiteY40" fmla="*/ 920429 h 1756020"/>
              <a:gd name="connsiteX41" fmla="*/ 617871 w 2206384"/>
              <a:gd name="connsiteY41" fmla="*/ 831342 h 1756020"/>
              <a:gd name="connsiteX42" fmla="*/ 614412 w 2206384"/>
              <a:gd name="connsiteY42" fmla="*/ 821863 h 1756020"/>
              <a:gd name="connsiteX43" fmla="*/ 642765 w 2206384"/>
              <a:gd name="connsiteY43" fmla="*/ 835598 h 1756020"/>
              <a:gd name="connsiteX44" fmla="*/ 1205909 w 2206384"/>
              <a:gd name="connsiteY44" fmla="*/ 1105059 h 1756020"/>
              <a:gd name="connsiteX45" fmla="*/ 1539433 w 2206384"/>
              <a:gd name="connsiteY45" fmla="*/ 1266648 h 1756020"/>
              <a:gd name="connsiteX46" fmla="*/ 1658843 w 2206384"/>
              <a:gd name="connsiteY46" fmla="*/ 1315333 h 1756020"/>
              <a:gd name="connsiteX47" fmla="*/ 1624060 w 2206384"/>
              <a:gd name="connsiteY47" fmla="*/ 1294645 h 1756020"/>
              <a:gd name="connsiteX48" fmla="*/ 1625908 w 2206384"/>
              <a:gd name="connsiteY48" fmla="*/ 1290568 h 1756020"/>
              <a:gd name="connsiteX49" fmla="*/ 1869692 w 2206384"/>
              <a:gd name="connsiteY49" fmla="*/ 1406013 h 1756020"/>
              <a:gd name="connsiteX50" fmla="*/ 1798655 w 2206384"/>
              <a:gd name="connsiteY50" fmla="*/ 1354139 h 1756020"/>
              <a:gd name="connsiteX51" fmla="*/ 1790017 w 2206384"/>
              <a:gd name="connsiteY51" fmla="*/ 1345305 h 1756020"/>
              <a:gd name="connsiteX52" fmla="*/ 1870297 w 2206384"/>
              <a:gd name="connsiteY52" fmla="*/ 1376788 h 1756020"/>
              <a:gd name="connsiteX53" fmla="*/ 1882635 w 2206384"/>
              <a:gd name="connsiteY53" fmla="*/ 1377464 h 1756020"/>
              <a:gd name="connsiteX54" fmla="*/ 1997698 w 2206384"/>
              <a:gd name="connsiteY54" fmla="*/ 1429633 h 1756020"/>
              <a:gd name="connsiteX55" fmla="*/ 1983891 w 2206384"/>
              <a:gd name="connsiteY55" fmla="*/ 1418457 h 1756020"/>
              <a:gd name="connsiteX56" fmla="*/ 2048516 w 2206384"/>
              <a:gd name="connsiteY56" fmla="*/ 1442840 h 1756020"/>
              <a:gd name="connsiteX57" fmla="*/ 2078358 w 2206384"/>
              <a:gd name="connsiteY57" fmla="*/ 1446537 h 1756020"/>
              <a:gd name="connsiteX58" fmla="*/ 2073418 w 2206384"/>
              <a:gd name="connsiteY58" fmla="*/ 1429547 h 1756020"/>
              <a:gd name="connsiteX59" fmla="*/ 2080435 w 2206384"/>
              <a:gd name="connsiteY59" fmla="*/ 1427812 h 1756020"/>
              <a:gd name="connsiteX60" fmla="*/ 2038862 w 2206384"/>
              <a:gd name="connsiteY60" fmla="*/ 1394213 h 1756020"/>
              <a:gd name="connsiteX61" fmla="*/ 2065007 w 2206384"/>
              <a:gd name="connsiteY61" fmla="*/ 1406066 h 1756020"/>
              <a:gd name="connsiteX62" fmla="*/ 2061687 w 2206384"/>
              <a:gd name="connsiteY62" fmla="*/ 1399644 h 1756020"/>
              <a:gd name="connsiteX63" fmla="*/ 2084513 w 2206384"/>
              <a:gd name="connsiteY63" fmla="*/ 1405077 h 1756020"/>
              <a:gd name="connsiteX64" fmla="*/ 2051579 w 2206384"/>
              <a:gd name="connsiteY64" fmla="*/ 1380311 h 1756020"/>
              <a:gd name="connsiteX65" fmla="*/ 2088211 w 2206384"/>
              <a:gd name="connsiteY65" fmla="*/ 1396920 h 1756020"/>
              <a:gd name="connsiteX66" fmla="*/ 2093759 w 2206384"/>
              <a:gd name="connsiteY66" fmla="*/ 1384685 h 1756020"/>
              <a:gd name="connsiteX67" fmla="*/ 2146045 w 2206384"/>
              <a:gd name="connsiteY67" fmla="*/ 1408391 h 1756020"/>
              <a:gd name="connsiteX68" fmla="*/ 2123980 w 2206384"/>
              <a:gd name="connsiteY68" fmla="*/ 1373803 h 1756020"/>
              <a:gd name="connsiteX69" fmla="*/ 2112022 w 2206384"/>
              <a:gd name="connsiteY69" fmla="*/ 1358548 h 1756020"/>
              <a:gd name="connsiteX70" fmla="*/ 2185133 w 2206384"/>
              <a:gd name="connsiteY70" fmla="*/ 1391696 h 1756020"/>
              <a:gd name="connsiteX71" fmla="*/ 2124966 w 2206384"/>
              <a:gd name="connsiteY71" fmla="*/ 1329999 h 1756020"/>
              <a:gd name="connsiteX72" fmla="*/ 2193366 w 2206384"/>
              <a:gd name="connsiteY72" fmla="*/ 1361011 h 1756020"/>
              <a:gd name="connsiteX73" fmla="*/ 2091246 w 2206384"/>
              <a:gd name="connsiteY73" fmla="*/ 1280293 h 1756020"/>
              <a:gd name="connsiteX74" fmla="*/ 2122557 w 2206384"/>
              <a:gd name="connsiteY74" fmla="*/ 1294489 h 1756020"/>
              <a:gd name="connsiteX75" fmla="*/ 2107129 w 2206384"/>
              <a:gd name="connsiteY75" fmla="*/ 1272744 h 1756020"/>
              <a:gd name="connsiteX76" fmla="*/ 2206384 w 2206384"/>
              <a:gd name="connsiteY76" fmla="*/ 1317746 h 1756020"/>
              <a:gd name="connsiteX77" fmla="*/ 2178771 w 2206384"/>
              <a:gd name="connsiteY77" fmla="*/ 1295392 h 1756020"/>
              <a:gd name="connsiteX78" fmla="*/ 2191107 w 2206384"/>
              <a:gd name="connsiteY78" fmla="*/ 1296069 h 1756020"/>
              <a:gd name="connsiteX79" fmla="*/ 2141276 w 2206384"/>
              <a:gd name="connsiteY79" fmla="*/ 1239059 h 1756020"/>
              <a:gd name="connsiteX80" fmla="*/ 2193564 w 2206384"/>
              <a:gd name="connsiteY80" fmla="*/ 1262766 h 1756020"/>
              <a:gd name="connsiteX81" fmla="*/ 1932247 w 2206384"/>
              <a:gd name="connsiteY81" fmla="*/ 1060701 h 1756020"/>
              <a:gd name="connsiteX82" fmla="*/ 950770 w 2206384"/>
              <a:gd name="connsiteY82" fmla="*/ 520291 h 1756020"/>
              <a:gd name="connsiteX83" fmla="*/ 787038 w 2206384"/>
              <a:gd name="connsiteY83" fmla="*/ 445898 h 1756020"/>
              <a:gd name="connsiteX84" fmla="*/ 793819 w 2206384"/>
              <a:gd name="connsiteY84" fmla="*/ 443272 h 1756020"/>
              <a:gd name="connsiteX85" fmla="*/ 882253 w 2206384"/>
              <a:gd name="connsiteY85" fmla="*/ 409021 h 1756020"/>
              <a:gd name="connsiteX86" fmla="*/ 970686 w 2206384"/>
              <a:gd name="connsiteY86" fmla="*/ 392832 h 1756020"/>
              <a:gd name="connsiteX87" fmla="*/ 1210282 w 2206384"/>
              <a:gd name="connsiteY87" fmla="*/ 303996 h 1756020"/>
              <a:gd name="connsiteX88" fmla="*/ 1273012 w 2206384"/>
              <a:gd name="connsiteY88" fmla="*/ 300049 h 1756020"/>
              <a:gd name="connsiteX89" fmla="*/ 1199318 w 2206384"/>
              <a:gd name="connsiteY89" fmla="*/ 275767 h 1756020"/>
              <a:gd name="connsiteX90" fmla="*/ 1217831 w 2206384"/>
              <a:gd name="connsiteY90" fmla="*/ 255631 h 1756020"/>
              <a:gd name="connsiteX91" fmla="*/ 1247308 w 2206384"/>
              <a:gd name="connsiteY91" fmla="*/ 243589 h 1756020"/>
              <a:gd name="connsiteX92" fmla="*/ 1273192 w 2206384"/>
              <a:gd name="connsiteY92" fmla="*/ 243589 h 1756020"/>
              <a:gd name="connsiteX93" fmla="*/ 1273192 w 2206384"/>
              <a:gd name="connsiteY93" fmla="*/ 239640 h 1756020"/>
              <a:gd name="connsiteX94" fmla="*/ 1343268 w 2206384"/>
              <a:gd name="connsiteY94" fmla="*/ 224464 h 1756020"/>
              <a:gd name="connsiteX95" fmla="*/ 1399475 w 2206384"/>
              <a:gd name="connsiteY95" fmla="*/ 217147 h 1756020"/>
              <a:gd name="connsiteX96" fmla="*/ 1393444 w 2206384"/>
              <a:gd name="connsiteY96" fmla="*/ 215359 h 1756020"/>
              <a:gd name="connsiteX97" fmla="*/ 1387327 w 2206384"/>
              <a:gd name="connsiteY97" fmla="*/ 207265 h 1756020"/>
              <a:gd name="connsiteX98" fmla="*/ 1413210 w 2206384"/>
              <a:gd name="connsiteY98" fmla="*/ 175086 h 1756020"/>
              <a:gd name="connsiteX99" fmla="*/ 1416986 w 2206384"/>
              <a:gd name="connsiteY99" fmla="*/ 183181 h 1756020"/>
              <a:gd name="connsiteX100" fmla="*/ 1413210 w 2206384"/>
              <a:gd name="connsiteY100" fmla="*/ 199368 h 1756020"/>
              <a:gd name="connsiteX101" fmla="*/ 1483310 w 2206384"/>
              <a:gd name="connsiteY101" fmla="*/ 199368 h 1756020"/>
              <a:gd name="connsiteX102" fmla="*/ 1464796 w 2206384"/>
              <a:gd name="connsiteY102" fmla="*/ 187326 h 1756020"/>
              <a:gd name="connsiteX103" fmla="*/ 1520157 w 2206384"/>
              <a:gd name="connsiteY103" fmla="*/ 179232 h 1756020"/>
              <a:gd name="connsiteX104" fmla="*/ 1523931 w 2206384"/>
              <a:gd name="connsiteY104" fmla="*/ 163044 h 1756020"/>
              <a:gd name="connsiteX105" fmla="*/ 1594031 w 2206384"/>
              <a:gd name="connsiteY105" fmla="*/ 159097 h 1756020"/>
              <a:gd name="connsiteX106" fmla="*/ 1660355 w 2206384"/>
              <a:gd name="connsiteY106" fmla="*/ 159096 h 1756020"/>
              <a:gd name="connsiteX107" fmla="*/ 1575337 w 2206384"/>
              <a:gd name="connsiteY107" fmla="*/ 130669 h 1756020"/>
              <a:gd name="connsiteX108" fmla="*/ 1766942 w 2206384"/>
              <a:gd name="connsiteY108" fmla="*/ 150804 h 1756020"/>
              <a:gd name="connsiteX109" fmla="*/ 1615779 w 2206384"/>
              <a:gd name="connsiteY109" fmla="*/ 90199 h 1756020"/>
              <a:gd name="connsiteX110" fmla="*/ 1228795 w 2206384"/>
              <a:gd name="connsiteY110" fmla="*/ 13603 h 1756020"/>
              <a:gd name="connsiteX111" fmla="*/ 922874 w 2206384"/>
              <a:gd name="connsiteY111" fmla="*/ 1561 h 1756020"/>
              <a:gd name="connsiteX112" fmla="*/ 465790 w 2206384"/>
              <a:gd name="connsiteY112" fmla="*/ 82303 h 1756020"/>
              <a:gd name="connsiteX113" fmla="*/ 34590 w 2206384"/>
              <a:gd name="connsiteY113" fmla="*/ 288006 h 1756020"/>
              <a:gd name="connsiteX114" fmla="*/ 28142 w 2206384"/>
              <a:gd name="connsiteY114" fmla="*/ 309154 h 1756020"/>
              <a:gd name="connsiteX115" fmla="*/ 27445 w 2206384"/>
              <a:gd name="connsiteY115" fmla="*/ 329725 h 1756020"/>
              <a:gd name="connsiteX116" fmla="*/ 12432 w 2206384"/>
              <a:gd name="connsiteY116" fmla="*/ 343804 h 1756020"/>
              <a:gd name="connsiteX117" fmla="*/ 774 w 2206384"/>
              <a:gd name="connsiteY117" fmla="*/ 362591 h 1756020"/>
              <a:gd name="connsiteX118" fmla="*/ 130201 w 2206384"/>
              <a:gd name="connsiteY118" fmla="*/ 822478 h 1756020"/>
              <a:gd name="connsiteX119" fmla="*/ 370675 w 2206384"/>
              <a:gd name="connsiteY119" fmla="*/ 1219487 h 1756020"/>
              <a:gd name="connsiteX120" fmla="*/ 581327 w 2206384"/>
              <a:gd name="connsiteY120" fmla="*/ 1441656 h 1756020"/>
              <a:gd name="connsiteX121" fmla="*/ 893952 w 2206384"/>
              <a:gd name="connsiteY121" fmla="*/ 1682257 h 1756020"/>
              <a:gd name="connsiteX122" fmla="*/ 964043 w 2206384"/>
              <a:gd name="connsiteY122" fmla="*/ 1723129 h 175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2206384" h="1756020">
                <a:moveTo>
                  <a:pt x="1402066" y="154951"/>
                </a:moveTo>
                <a:cubicBezTo>
                  <a:pt x="1413210" y="151002"/>
                  <a:pt x="1413210" y="151002"/>
                  <a:pt x="1413210" y="151002"/>
                </a:cubicBezTo>
                <a:lnTo>
                  <a:pt x="1409436" y="154951"/>
                </a:lnTo>
                <a:cubicBezTo>
                  <a:pt x="1402066" y="154951"/>
                  <a:pt x="1402066" y="154951"/>
                  <a:pt x="1402066" y="154951"/>
                </a:cubicBezTo>
                <a:close/>
                <a:moveTo>
                  <a:pt x="1399475" y="217147"/>
                </a:moveTo>
                <a:lnTo>
                  <a:pt x="1400269" y="217382"/>
                </a:lnTo>
                <a:cubicBezTo>
                  <a:pt x="1404897" y="217382"/>
                  <a:pt x="1409525" y="215358"/>
                  <a:pt x="1413210" y="215358"/>
                </a:cubicBezTo>
                <a:close/>
                <a:moveTo>
                  <a:pt x="1422283" y="1198100"/>
                </a:moveTo>
                <a:cubicBezTo>
                  <a:pt x="1234108" y="1112783"/>
                  <a:pt x="1047781" y="1023388"/>
                  <a:pt x="866623" y="936335"/>
                </a:cubicBezTo>
                <a:cubicBezTo>
                  <a:pt x="1058269" y="1028143"/>
                  <a:pt x="1253462" y="1111725"/>
                  <a:pt x="1422283" y="1198100"/>
                </a:cubicBezTo>
                <a:close/>
                <a:moveTo>
                  <a:pt x="854605" y="1447415"/>
                </a:moveTo>
                <a:cubicBezTo>
                  <a:pt x="852177" y="1444643"/>
                  <a:pt x="850649" y="1439829"/>
                  <a:pt x="847599" y="1436347"/>
                </a:cubicBezTo>
                <a:lnTo>
                  <a:pt x="846899" y="1435905"/>
                </a:lnTo>
                <a:close/>
                <a:moveTo>
                  <a:pt x="806198" y="1489824"/>
                </a:moveTo>
                <a:cubicBezTo>
                  <a:pt x="806198" y="1489824"/>
                  <a:pt x="806198" y="1489824"/>
                  <a:pt x="801825" y="1478840"/>
                </a:cubicBezTo>
                <a:cubicBezTo>
                  <a:pt x="801825" y="1478840"/>
                  <a:pt x="801825" y="1478840"/>
                  <a:pt x="806681" y="1484383"/>
                </a:cubicBezTo>
                <a:close/>
                <a:moveTo>
                  <a:pt x="964043" y="1723129"/>
                </a:moveTo>
                <a:cubicBezTo>
                  <a:pt x="988706" y="1735215"/>
                  <a:pt x="1014205" y="1745972"/>
                  <a:pt x="1039150" y="1756020"/>
                </a:cubicBezTo>
                <a:cubicBezTo>
                  <a:pt x="989356" y="1711466"/>
                  <a:pt x="936110" y="1674956"/>
                  <a:pt x="897742" y="1625170"/>
                </a:cubicBezTo>
                <a:cubicBezTo>
                  <a:pt x="945238" y="1617970"/>
                  <a:pt x="942679" y="1664181"/>
                  <a:pt x="975149" y="1670384"/>
                </a:cubicBezTo>
                <a:cubicBezTo>
                  <a:pt x="970893" y="1659536"/>
                  <a:pt x="939923" y="1642460"/>
                  <a:pt x="931443" y="1620497"/>
                </a:cubicBezTo>
                <a:cubicBezTo>
                  <a:pt x="943445" y="1585368"/>
                  <a:pt x="906506" y="1573761"/>
                  <a:pt x="888218" y="1565169"/>
                </a:cubicBezTo>
                <a:cubicBezTo>
                  <a:pt x="888218" y="1565169"/>
                  <a:pt x="888218" y="1565169"/>
                  <a:pt x="897907" y="1551663"/>
                </a:cubicBezTo>
                <a:cubicBezTo>
                  <a:pt x="876649" y="1545673"/>
                  <a:pt x="865050" y="1526442"/>
                  <a:pt x="867514" y="1504689"/>
                </a:cubicBezTo>
                <a:cubicBezTo>
                  <a:pt x="867514" y="1504689"/>
                  <a:pt x="867514" y="1504689"/>
                  <a:pt x="888772" y="1510679"/>
                </a:cubicBezTo>
                <a:cubicBezTo>
                  <a:pt x="877172" y="1491447"/>
                  <a:pt x="863235" y="1469247"/>
                  <a:pt x="842578" y="1457952"/>
                </a:cubicBezTo>
                <a:cubicBezTo>
                  <a:pt x="842578" y="1457952"/>
                  <a:pt x="842578" y="1457952"/>
                  <a:pt x="832890" y="1471459"/>
                </a:cubicBezTo>
                <a:cubicBezTo>
                  <a:pt x="826801" y="1476793"/>
                  <a:pt x="824314" y="1473953"/>
                  <a:pt x="824314" y="1473953"/>
                </a:cubicBezTo>
                <a:cubicBezTo>
                  <a:pt x="849000" y="1447308"/>
                  <a:pt x="824141" y="1449491"/>
                  <a:pt x="831461" y="1433280"/>
                </a:cubicBezTo>
                <a:cubicBezTo>
                  <a:pt x="835719" y="1431999"/>
                  <a:pt x="838991" y="1431896"/>
                  <a:pt x="841580" y="1432548"/>
                </a:cubicBezTo>
                <a:lnTo>
                  <a:pt x="846899" y="1435905"/>
                </a:lnTo>
                <a:lnTo>
                  <a:pt x="815364" y="1388807"/>
                </a:lnTo>
                <a:cubicBezTo>
                  <a:pt x="802471" y="1369484"/>
                  <a:pt x="790325" y="1349479"/>
                  <a:pt x="780601" y="1326097"/>
                </a:cubicBezTo>
                <a:cubicBezTo>
                  <a:pt x="780601" y="1326097"/>
                  <a:pt x="780601" y="1326097"/>
                  <a:pt x="783571" y="1323495"/>
                </a:cubicBezTo>
                <a:cubicBezTo>
                  <a:pt x="789658" y="1318162"/>
                  <a:pt x="781177" y="1296198"/>
                  <a:pt x="766514" y="1304026"/>
                </a:cubicBezTo>
                <a:cubicBezTo>
                  <a:pt x="776803" y="1285215"/>
                  <a:pt x="748827" y="1290130"/>
                  <a:pt x="756147" y="1273918"/>
                </a:cubicBezTo>
                <a:cubicBezTo>
                  <a:pt x="763466" y="1257708"/>
                  <a:pt x="737859" y="1265328"/>
                  <a:pt x="759093" y="1246725"/>
                </a:cubicBezTo>
                <a:cubicBezTo>
                  <a:pt x="792407" y="1241912"/>
                  <a:pt x="796204" y="1282794"/>
                  <a:pt x="825919" y="1286154"/>
                </a:cubicBezTo>
                <a:cubicBezTo>
                  <a:pt x="817289" y="1264321"/>
                  <a:pt x="797263" y="1247454"/>
                  <a:pt x="787551" y="1236369"/>
                </a:cubicBezTo>
                <a:cubicBezTo>
                  <a:pt x="754765" y="1162098"/>
                  <a:pt x="705548" y="1087647"/>
                  <a:pt x="696483" y="997613"/>
                </a:cubicBezTo>
                <a:cubicBezTo>
                  <a:pt x="658942" y="991311"/>
                  <a:pt x="691043" y="923998"/>
                  <a:pt x="650385" y="920429"/>
                </a:cubicBezTo>
                <a:cubicBezTo>
                  <a:pt x="641576" y="888955"/>
                  <a:pt x="629724" y="860148"/>
                  <a:pt x="617871" y="831342"/>
                </a:cubicBezTo>
                <a:lnTo>
                  <a:pt x="614412" y="821863"/>
                </a:lnTo>
                <a:lnTo>
                  <a:pt x="642765" y="835598"/>
                </a:lnTo>
                <a:cubicBezTo>
                  <a:pt x="830633" y="925078"/>
                  <a:pt x="1020507" y="1013624"/>
                  <a:pt x="1205909" y="1105059"/>
                </a:cubicBezTo>
                <a:cubicBezTo>
                  <a:pt x="1323557" y="1158400"/>
                  <a:pt x="1425245" y="1215567"/>
                  <a:pt x="1539433" y="1266648"/>
                </a:cubicBezTo>
                <a:cubicBezTo>
                  <a:pt x="1577496" y="1283675"/>
                  <a:pt x="1616948" y="1300026"/>
                  <a:pt x="1658843" y="1315333"/>
                </a:cubicBezTo>
                <a:cubicBezTo>
                  <a:pt x="1643186" y="1308234"/>
                  <a:pt x="1634548" y="1299401"/>
                  <a:pt x="1624060" y="1294645"/>
                </a:cubicBezTo>
                <a:cubicBezTo>
                  <a:pt x="1624060" y="1294645"/>
                  <a:pt x="1624060" y="1294645"/>
                  <a:pt x="1625908" y="1290568"/>
                </a:cubicBezTo>
                <a:cubicBezTo>
                  <a:pt x="1704340" y="1326128"/>
                  <a:pt x="1791259" y="1370452"/>
                  <a:pt x="1869692" y="1406013"/>
                </a:cubicBezTo>
                <a:cubicBezTo>
                  <a:pt x="1859582" y="1386679"/>
                  <a:pt x="1819631" y="1363650"/>
                  <a:pt x="1798655" y="1354139"/>
                </a:cubicBezTo>
                <a:cubicBezTo>
                  <a:pt x="1798655" y="1354139"/>
                  <a:pt x="1798655" y="1354139"/>
                  <a:pt x="1790017" y="1345305"/>
                </a:cubicBezTo>
                <a:cubicBezTo>
                  <a:pt x="1812842" y="1350738"/>
                  <a:pt x="1844153" y="1364934"/>
                  <a:pt x="1870297" y="1376788"/>
                </a:cubicBezTo>
                <a:cubicBezTo>
                  <a:pt x="1866978" y="1370366"/>
                  <a:pt x="1877467" y="1375121"/>
                  <a:pt x="1882635" y="1377464"/>
                </a:cubicBezTo>
                <a:cubicBezTo>
                  <a:pt x="1882635" y="1377464"/>
                  <a:pt x="1882635" y="1377464"/>
                  <a:pt x="1997698" y="1429633"/>
                </a:cubicBezTo>
                <a:cubicBezTo>
                  <a:pt x="1997698" y="1429633"/>
                  <a:pt x="1997698" y="1429633"/>
                  <a:pt x="1983891" y="1418457"/>
                </a:cubicBezTo>
                <a:cubicBezTo>
                  <a:pt x="2001396" y="1421476"/>
                  <a:pt x="2027540" y="1433330"/>
                  <a:pt x="2048516" y="1442840"/>
                </a:cubicBezTo>
                <a:cubicBezTo>
                  <a:pt x="2047046" y="1432341"/>
                  <a:pt x="2066022" y="1445861"/>
                  <a:pt x="2078358" y="1446537"/>
                </a:cubicBezTo>
                <a:cubicBezTo>
                  <a:pt x="2069720" y="1437703"/>
                  <a:pt x="2066401" y="1431282"/>
                  <a:pt x="2073418" y="1429547"/>
                </a:cubicBezTo>
                <a:cubicBezTo>
                  <a:pt x="2073418" y="1429547"/>
                  <a:pt x="2073418" y="1429547"/>
                  <a:pt x="2080435" y="1427812"/>
                </a:cubicBezTo>
                <a:cubicBezTo>
                  <a:pt x="2073646" y="1414900"/>
                  <a:pt x="2045652" y="1407125"/>
                  <a:pt x="2038862" y="1394213"/>
                </a:cubicBezTo>
                <a:cubicBezTo>
                  <a:pt x="2038862" y="1394213"/>
                  <a:pt x="2038862" y="1394213"/>
                  <a:pt x="2065007" y="1406066"/>
                </a:cubicBezTo>
                <a:cubicBezTo>
                  <a:pt x="2059838" y="1403723"/>
                  <a:pt x="2056520" y="1397301"/>
                  <a:pt x="2061687" y="1399644"/>
                </a:cubicBezTo>
                <a:cubicBezTo>
                  <a:pt x="2063536" y="1395566"/>
                  <a:pt x="2072176" y="1404399"/>
                  <a:pt x="2084513" y="1405077"/>
                </a:cubicBezTo>
                <a:cubicBezTo>
                  <a:pt x="2084513" y="1405077"/>
                  <a:pt x="2084513" y="1405077"/>
                  <a:pt x="2051579" y="1380311"/>
                </a:cubicBezTo>
                <a:cubicBezTo>
                  <a:pt x="2056898" y="1382723"/>
                  <a:pt x="2072554" y="1389821"/>
                  <a:pt x="2088211" y="1396920"/>
                </a:cubicBezTo>
                <a:cubicBezTo>
                  <a:pt x="2095228" y="1395184"/>
                  <a:pt x="2065765" y="1376910"/>
                  <a:pt x="2093759" y="1384685"/>
                </a:cubicBezTo>
                <a:cubicBezTo>
                  <a:pt x="2093759" y="1384685"/>
                  <a:pt x="2093759" y="1384685"/>
                  <a:pt x="2146045" y="1408391"/>
                </a:cubicBezTo>
                <a:cubicBezTo>
                  <a:pt x="2137559" y="1399626"/>
                  <a:pt x="2115113" y="1379616"/>
                  <a:pt x="2123980" y="1373803"/>
                </a:cubicBezTo>
                <a:cubicBezTo>
                  <a:pt x="2120660" y="1367382"/>
                  <a:pt x="2115340" y="1364970"/>
                  <a:pt x="2112022" y="1358548"/>
                </a:cubicBezTo>
                <a:cubicBezTo>
                  <a:pt x="2136543" y="1359832"/>
                  <a:pt x="2158989" y="1379843"/>
                  <a:pt x="2185133" y="1391696"/>
                </a:cubicBezTo>
                <a:cubicBezTo>
                  <a:pt x="2150503" y="1371078"/>
                  <a:pt x="2164917" y="1353030"/>
                  <a:pt x="2124966" y="1329999"/>
                </a:cubicBezTo>
                <a:cubicBezTo>
                  <a:pt x="2140849" y="1322451"/>
                  <a:pt x="2166766" y="1348951"/>
                  <a:pt x="2193366" y="1361011"/>
                </a:cubicBezTo>
                <a:cubicBezTo>
                  <a:pt x="2170920" y="1341001"/>
                  <a:pt x="2122331" y="1309137"/>
                  <a:pt x="2091246" y="1280293"/>
                </a:cubicBezTo>
                <a:cubicBezTo>
                  <a:pt x="2091246" y="1280293"/>
                  <a:pt x="2091246" y="1280293"/>
                  <a:pt x="2122557" y="1294489"/>
                </a:cubicBezTo>
                <a:cubicBezTo>
                  <a:pt x="2113918" y="1285657"/>
                  <a:pt x="2100111" y="1274479"/>
                  <a:pt x="2107129" y="1272744"/>
                </a:cubicBezTo>
                <a:cubicBezTo>
                  <a:pt x="2142138" y="1278784"/>
                  <a:pt x="2166054" y="1309295"/>
                  <a:pt x="2206384" y="1317746"/>
                </a:cubicBezTo>
                <a:cubicBezTo>
                  <a:pt x="2203066" y="1311325"/>
                  <a:pt x="2187409" y="1304226"/>
                  <a:pt x="2178771" y="1295392"/>
                </a:cubicBezTo>
                <a:cubicBezTo>
                  <a:pt x="2185940" y="1293727"/>
                  <a:pt x="2185940" y="1293727"/>
                  <a:pt x="2191107" y="1296069"/>
                </a:cubicBezTo>
                <a:cubicBezTo>
                  <a:pt x="2173829" y="1278402"/>
                  <a:pt x="2158553" y="1256726"/>
                  <a:pt x="2141276" y="1239059"/>
                </a:cubicBezTo>
                <a:cubicBezTo>
                  <a:pt x="2158780" y="1242078"/>
                  <a:pt x="2174437" y="1249177"/>
                  <a:pt x="2193564" y="1262766"/>
                </a:cubicBezTo>
                <a:cubicBezTo>
                  <a:pt x="2117588" y="1193901"/>
                  <a:pt x="2034594" y="1126773"/>
                  <a:pt x="1932247" y="1060701"/>
                </a:cubicBezTo>
                <a:cubicBezTo>
                  <a:pt x="1615669" y="872916"/>
                  <a:pt x="1301997" y="686448"/>
                  <a:pt x="950770" y="520291"/>
                </a:cubicBezTo>
                <a:lnTo>
                  <a:pt x="787038" y="445898"/>
                </a:lnTo>
                <a:lnTo>
                  <a:pt x="793819" y="443272"/>
                </a:lnTo>
                <a:cubicBezTo>
                  <a:pt x="823297" y="433204"/>
                  <a:pt x="852775" y="423136"/>
                  <a:pt x="882253" y="409021"/>
                </a:cubicBezTo>
                <a:cubicBezTo>
                  <a:pt x="911730" y="437251"/>
                  <a:pt x="941208" y="368748"/>
                  <a:pt x="970686" y="392832"/>
                </a:cubicBezTo>
                <a:cubicBezTo>
                  <a:pt x="1044380" y="340320"/>
                  <a:pt x="1132813" y="328279"/>
                  <a:pt x="1210282" y="303996"/>
                </a:cubicBezTo>
                <a:cubicBezTo>
                  <a:pt x="1225020" y="303997"/>
                  <a:pt x="1250903" y="307945"/>
                  <a:pt x="1273012" y="300049"/>
                </a:cubicBezTo>
                <a:cubicBezTo>
                  <a:pt x="1250903" y="279912"/>
                  <a:pt x="1217651" y="303997"/>
                  <a:pt x="1199318" y="275767"/>
                </a:cubicBezTo>
                <a:cubicBezTo>
                  <a:pt x="1199318" y="247537"/>
                  <a:pt x="1210461" y="271819"/>
                  <a:pt x="1217831" y="255631"/>
                </a:cubicBezTo>
                <a:cubicBezTo>
                  <a:pt x="1225201" y="239442"/>
                  <a:pt x="1239939" y="263724"/>
                  <a:pt x="1247308" y="243589"/>
                </a:cubicBezTo>
                <a:cubicBezTo>
                  <a:pt x="1251083" y="259777"/>
                  <a:pt x="1273192" y="251682"/>
                  <a:pt x="1273192" y="243589"/>
                </a:cubicBezTo>
                <a:cubicBezTo>
                  <a:pt x="1273192" y="239640"/>
                  <a:pt x="1273192" y="239640"/>
                  <a:pt x="1273192" y="239640"/>
                </a:cubicBezTo>
                <a:cubicBezTo>
                  <a:pt x="1297187" y="231546"/>
                  <a:pt x="1320239" y="227500"/>
                  <a:pt x="1343268" y="224464"/>
                </a:cubicBezTo>
                <a:lnTo>
                  <a:pt x="1399475" y="217147"/>
                </a:lnTo>
                <a:lnTo>
                  <a:pt x="1393444" y="215359"/>
                </a:lnTo>
                <a:cubicBezTo>
                  <a:pt x="1391248" y="213841"/>
                  <a:pt x="1389170" y="211312"/>
                  <a:pt x="1387327" y="207265"/>
                </a:cubicBezTo>
                <a:cubicBezTo>
                  <a:pt x="1394696" y="191077"/>
                  <a:pt x="1409436" y="211213"/>
                  <a:pt x="1413210" y="175086"/>
                </a:cubicBezTo>
                <a:cubicBezTo>
                  <a:pt x="1413210" y="175086"/>
                  <a:pt x="1416985" y="175086"/>
                  <a:pt x="1416986" y="183181"/>
                </a:cubicBezTo>
                <a:cubicBezTo>
                  <a:pt x="1413210" y="199368"/>
                  <a:pt x="1413210" y="199368"/>
                  <a:pt x="1413210" y="199368"/>
                </a:cubicBezTo>
                <a:cubicBezTo>
                  <a:pt x="1435319" y="207463"/>
                  <a:pt x="1461201" y="203316"/>
                  <a:pt x="1483310" y="199368"/>
                </a:cubicBezTo>
                <a:cubicBezTo>
                  <a:pt x="1464796" y="187326"/>
                  <a:pt x="1464796" y="187326"/>
                  <a:pt x="1464796" y="187326"/>
                </a:cubicBezTo>
                <a:cubicBezTo>
                  <a:pt x="1479535" y="171138"/>
                  <a:pt x="1501643" y="167190"/>
                  <a:pt x="1520157" y="179232"/>
                </a:cubicBezTo>
                <a:cubicBezTo>
                  <a:pt x="1523931" y="163044"/>
                  <a:pt x="1523931" y="163044"/>
                  <a:pt x="1523931" y="163044"/>
                </a:cubicBezTo>
                <a:cubicBezTo>
                  <a:pt x="1542444" y="171138"/>
                  <a:pt x="1575517" y="191274"/>
                  <a:pt x="1594031" y="159097"/>
                </a:cubicBezTo>
                <a:cubicBezTo>
                  <a:pt x="1616139" y="151002"/>
                  <a:pt x="1649391" y="163044"/>
                  <a:pt x="1660355" y="159096"/>
                </a:cubicBezTo>
                <a:cubicBezTo>
                  <a:pt x="1634292" y="138762"/>
                  <a:pt x="1601221" y="171139"/>
                  <a:pt x="1575337" y="130669"/>
                </a:cubicBezTo>
                <a:cubicBezTo>
                  <a:pt x="1638068" y="126720"/>
                  <a:pt x="1700618" y="142711"/>
                  <a:pt x="1766942" y="150804"/>
                </a:cubicBezTo>
                <a:cubicBezTo>
                  <a:pt x="1718952" y="126523"/>
                  <a:pt x="1667365" y="102438"/>
                  <a:pt x="1615779" y="90199"/>
                </a:cubicBezTo>
                <a:cubicBezTo>
                  <a:pt x="1228795" y="13603"/>
                  <a:pt x="1228795" y="13603"/>
                  <a:pt x="1228795" y="13603"/>
                </a:cubicBezTo>
                <a:cubicBezTo>
                  <a:pt x="1129218" y="1561"/>
                  <a:pt x="1026047" y="-2585"/>
                  <a:pt x="922874" y="1561"/>
                </a:cubicBezTo>
                <a:cubicBezTo>
                  <a:pt x="465790" y="82303"/>
                  <a:pt x="465790" y="82303"/>
                  <a:pt x="465790" y="82303"/>
                </a:cubicBezTo>
                <a:cubicBezTo>
                  <a:pt x="314628" y="90396"/>
                  <a:pt x="171014" y="158899"/>
                  <a:pt x="34590" y="288006"/>
                </a:cubicBezTo>
                <a:cubicBezTo>
                  <a:pt x="30905" y="292054"/>
                  <a:pt x="29063" y="300098"/>
                  <a:pt x="28142" y="309154"/>
                </a:cubicBezTo>
                <a:lnTo>
                  <a:pt x="27445" y="329725"/>
                </a:lnTo>
                <a:lnTo>
                  <a:pt x="12432" y="343804"/>
                </a:lnTo>
                <a:cubicBezTo>
                  <a:pt x="6227" y="350465"/>
                  <a:pt x="1390" y="357152"/>
                  <a:pt x="774" y="362591"/>
                </a:cubicBezTo>
                <a:cubicBezTo>
                  <a:pt x="-6436" y="550282"/>
                  <a:pt x="36676" y="703445"/>
                  <a:pt x="130201" y="822478"/>
                </a:cubicBezTo>
                <a:cubicBezTo>
                  <a:pt x="130201" y="822478"/>
                  <a:pt x="130201" y="822478"/>
                  <a:pt x="370675" y="1219487"/>
                </a:cubicBezTo>
                <a:cubicBezTo>
                  <a:pt x="435545" y="1299823"/>
                  <a:pt x="506651" y="1374693"/>
                  <a:pt x="581327" y="1441656"/>
                </a:cubicBezTo>
                <a:cubicBezTo>
                  <a:pt x="581327" y="1441656"/>
                  <a:pt x="581327" y="1441656"/>
                  <a:pt x="893952" y="1682257"/>
                </a:cubicBezTo>
                <a:cubicBezTo>
                  <a:pt x="915552" y="1697625"/>
                  <a:pt x="939379" y="1711042"/>
                  <a:pt x="964043" y="1723129"/>
                </a:cubicBezTo>
                <a:close/>
              </a:path>
            </a:pathLst>
          </a:custGeom>
          <a:solidFill>
            <a:schemeClr val="bg1"/>
          </a:solid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1FD2EA9-FB91-40EE-94FE-F6F408DE10B2}"/>
              </a:ext>
            </a:extLst>
          </p:cNvPr>
          <p:cNvSpPr/>
          <p:nvPr/>
        </p:nvSpPr>
        <p:spPr>
          <a:xfrm rot="20136649" flipH="1" flipV="1">
            <a:off x="7829069" y="2374589"/>
            <a:ext cx="770369" cy="613122"/>
          </a:xfrm>
          <a:custGeom>
            <a:avLst/>
            <a:gdLst>
              <a:gd name="connsiteX0" fmla="*/ 1402066 w 2206384"/>
              <a:gd name="connsiteY0" fmla="*/ 154951 h 1756020"/>
              <a:gd name="connsiteX1" fmla="*/ 1413210 w 2206384"/>
              <a:gd name="connsiteY1" fmla="*/ 151002 h 1756020"/>
              <a:gd name="connsiteX2" fmla="*/ 1409436 w 2206384"/>
              <a:gd name="connsiteY2" fmla="*/ 154951 h 1756020"/>
              <a:gd name="connsiteX3" fmla="*/ 1402066 w 2206384"/>
              <a:gd name="connsiteY3" fmla="*/ 154951 h 1756020"/>
              <a:gd name="connsiteX4" fmla="*/ 1399475 w 2206384"/>
              <a:gd name="connsiteY4" fmla="*/ 217147 h 1756020"/>
              <a:gd name="connsiteX5" fmla="*/ 1400269 w 2206384"/>
              <a:gd name="connsiteY5" fmla="*/ 217382 h 1756020"/>
              <a:gd name="connsiteX6" fmla="*/ 1413210 w 2206384"/>
              <a:gd name="connsiteY6" fmla="*/ 215358 h 1756020"/>
              <a:gd name="connsiteX7" fmla="*/ 1422283 w 2206384"/>
              <a:gd name="connsiteY7" fmla="*/ 1198100 h 1756020"/>
              <a:gd name="connsiteX8" fmla="*/ 866623 w 2206384"/>
              <a:gd name="connsiteY8" fmla="*/ 936335 h 1756020"/>
              <a:gd name="connsiteX9" fmla="*/ 1422283 w 2206384"/>
              <a:gd name="connsiteY9" fmla="*/ 1198100 h 1756020"/>
              <a:gd name="connsiteX10" fmla="*/ 854605 w 2206384"/>
              <a:gd name="connsiteY10" fmla="*/ 1447415 h 1756020"/>
              <a:gd name="connsiteX11" fmla="*/ 847599 w 2206384"/>
              <a:gd name="connsiteY11" fmla="*/ 1436347 h 1756020"/>
              <a:gd name="connsiteX12" fmla="*/ 846899 w 2206384"/>
              <a:gd name="connsiteY12" fmla="*/ 1435905 h 1756020"/>
              <a:gd name="connsiteX13" fmla="*/ 806198 w 2206384"/>
              <a:gd name="connsiteY13" fmla="*/ 1489824 h 1756020"/>
              <a:gd name="connsiteX14" fmla="*/ 801825 w 2206384"/>
              <a:gd name="connsiteY14" fmla="*/ 1478840 h 1756020"/>
              <a:gd name="connsiteX15" fmla="*/ 806681 w 2206384"/>
              <a:gd name="connsiteY15" fmla="*/ 1484383 h 1756020"/>
              <a:gd name="connsiteX16" fmla="*/ 964043 w 2206384"/>
              <a:gd name="connsiteY16" fmla="*/ 1723129 h 1756020"/>
              <a:gd name="connsiteX17" fmla="*/ 1039150 w 2206384"/>
              <a:gd name="connsiteY17" fmla="*/ 1756020 h 1756020"/>
              <a:gd name="connsiteX18" fmla="*/ 897742 w 2206384"/>
              <a:gd name="connsiteY18" fmla="*/ 1625170 h 1756020"/>
              <a:gd name="connsiteX19" fmla="*/ 975149 w 2206384"/>
              <a:gd name="connsiteY19" fmla="*/ 1670384 h 1756020"/>
              <a:gd name="connsiteX20" fmla="*/ 931443 w 2206384"/>
              <a:gd name="connsiteY20" fmla="*/ 1620497 h 1756020"/>
              <a:gd name="connsiteX21" fmla="*/ 888218 w 2206384"/>
              <a:gd name="connsiteY21" fmla="*/ 1565169 h 1756020"/>
              <a:gd name="connsiteX22" fmla="*/ 897907 w 2206384"/>
              <a:gd name="connsiteY22" fmla="*/ 1551663 h 1756020"/>
              <a:gd name="connsiteX23" fmla="*/ 867514 w 2206384"/>
              <a:gd name="connsiteY23" fmla="*/ 1504689 h 1756020"/>
              <a:gd name="connsiteX24" fmla="*/ 888772 w 2206384"/>
              <a:gd name="connsiteY24" fmla="*/ 1510679 h 1756020"/>
              <a:gd name="connsiteX25" fmla="*/ 842578 w 2206384"/>
              <a:gd name="connsiteY25" fmla="*/ 1457952 h 1756020"/>
              <a:gd name="connsiteX26" fmla="*/ 832890 w 2206384"/>
              <a:gd name="connsiteY26" fmla="*/ 1471459 h 1756020"/>
              <a:gd name="connsiteX27" fmla="*/ 824314 w 2206384"/>
              <a:gd name="connsiteY27" fmla="*/ 1473953 h 1756020"/>
              <a:gd name="connsiteX28" fmla="*/ 831461 w 2206384"/>
              <a:gd name="connsiteY28" fmla="*/ 1433280 h 1756020"/>
              <a:gd name="connsiteX29" fmla="*/ 841580 w 2206384"/>
              <a:gd name="connsiteY29" fmla="*/ 1432548 h 1756020"/>
              <a:gd name="connsiteX30" fmla="*/ 846899 w 2206384"/>
              <a:gd name="connsiteY30" fmla="*/ 1435905 h 1756020"/>
              <a:gd name="connsiteX31" fmla="*/ 815364 w 2206384"/>
              <a:gd name="connsiteY31" fmla="*/ 1388807 h 1756020"/>
              <a:gd name="connsiteX32" fmla="*/ 780601 w 2206384"/>
              <a:gd name="connsiteY32" fmla="*/ 1326097 h 1756020"/>
              <a:gd name="connsiteX33" fmla="*/ 783571 w 2206384"/>
              <a:gd name="connsiteY33" fmla="*/ 1323495 h 1756020"/>
              <a:gd name="connsiteX34" fmla="*/ 766514 w 2206384"/>
              <a:gd name="connsiteY34" fmla="*/ 1304026 h 1756020"/>
              <a:gd name="connsiteX35" fmla="*/ 756147 w 2206384"/>
              <a:gd name="connsiteY35" fmla="*/ 1273918 h 1756020"/>
              <a:gd name="connsiteX36" fmla="*/ 759093 w 2206384"/>
              <a:gd name="connsiteY36" fmla="*/ 1246725 h 1756020"/>
              <a:gd name="connsiteX37" fmla="*/ 825919 w 2206384"/>
              <a:gd name="connsiteY37" fmla="*/ 1286154 h 1756020"/>
              <a:gd name="connsiteX38" fmla="*/ 787551 w 2206384"/>
              <a:gd name="connsiteY38" fmla="*/ 1236369 h 1756020"/>
              <a:gd name="connsiteX39" fmla="*/ 696483 w 2206384"/>
              <a:gd name="connsiteY39" fmla="*/ 997613 h 1756020"/>
              <a:gd name="connsiteX40" fmla="*/ 650385 w 2206384"/>
              <a:gd name="connsiteY40" fmla="*/ 920429 h 1756020"/>
              <a:gd name="connsiteX41" fmla="*/ 617871 w 2206384"/>
              <a:gd name="connsiteY41" fmla="*/ 831342 h 1756020"/>
              <a:gd name="connsiteX42" fmla="*/ 614412 w 2206384"/>
              <a:gd name="connsiteY42" fmla="*/ 821863 h 1756020"/>
              <a:gd name="connsiteX43" fmla="*/ 642765 w 2206384"/>
              <a:gd name="connsiteY43" fmla="*/ 835598 h 1756020"/>
              <a:gd name="connsiteX44" fmla="*/ 1205909 w 2206384"/>
              <a:gd name="connsiteY44" fmla="*/ 1105059 h 1756020"/>
              <a:gd name="connsiteX45" fmla="*/ 1539433 w 2206384"/>
              <a:gd name="connsiteY45" fmla="*/ 1266648 h 1756020"/>
              <a:gd name="connsiteX46" fmla="*/ 1658843 w 2206384"/>
              <a:gd name="connsiteY46" fmla="*/ 1315333 h 1756020"/>
              <a:gd name="connsiteX47" fmla="*/ 1624060 w 2206384"/>
              <a:gd name="connsiteY47" fmla="*/ 1294645 h 1756020"/>
              <a:gd name="connsiteX48" fmla="*/ 1625908 w 2206384"/>
              <a:gd name="connsiteY48" fmla="*/ 1290568 h 1756020"/>
              <a:gd name="connsiteX49" fmla="*/ 1869692 w 2206384"/>
              <a:gd name="connsiteY49" fmla="*/ 1406013 h 1756020"/>
              <a:gd name="connsiteX50" fmla="*/ 1798655 w 2206384"/>
              <a:gd name="connsiteY50" fmla="*/ 1354139 h 1756020"/>
              <a:gd name="connsiteX51" fmla="*/ 1790017 w 2206384"/>
              <a:gd name="connsiteY51" fmla="*/ 1345305 h 1756020"/>
              <a:gd name="connsiteX52" fmla="*/ 1870297 w 2206384"/>
              <a:gd name="connsiteY52" fmla="*/ 1376788 h 1756020"/>
              <a:gd name="connsiteX53" fmla="*/ 1882635 w 2206384"/>
              <a:gd name="connsiteY53" fmla="*/ 1377464 h 1756020"/>
              <a:gd name="connsiteX54" fmla="*/ 1997698 w 2206384"/>
              <a:gd name="connsiteY54" fmla="*/ 1429633 h 1756020"/>
              <a:gd name="connsiteX55" fmla="*/ 1983891 w 2206384"/>
              <a:gd name="connsiteY55" fmla="*/ 1418457 h 1756020"/>
              <a:gd name="connsiteX56" fmla="*/ 2048516 w 2206384"/>
              <a:gd name="connsiteY56" fmla="*/ 1442840 h 1756020"/>
              <a:gd name="connsiteX57" fmla="*/ 2078358 w 2206384"/>
              <a:gd name="connsiteY57" fmla="*/ 1446537 h 1756020"/>
              <a:gd name="connsiteX58" fmla="*/ 2073418 w 2206384"/>
              <a:gd name="connsiteY58" fmla="*/ 1429547 h 1756020"/>
              <a:gd name="connsiteX59" fmla="*/ 2080435 w 2206384"/>
              <a:gd name="connsiteY59" fmla="*/ 1427812 h 1756020"/>
              <a:gd name="connsiteX60" fmla="*/ 2038862 w 2206384"/>
              <a:gd name="connsiteY60" fmla="*/ 1394213 h 1756020"/>
              <a:gd name="connsiteX61" fmla="*/ 2065007 w 2206384"/>
              <a:gd name="connsiteY61" fmla="*/ 1406066 h 1756020"/>
              <a:gd name="connsiteX62" fmla="*/ 2061687 w 2206384"/>
              <a:gd name="connsiteY62" fmla="*/ 1399644 h 1756020"/>
              <a:gd name="connsiteX63" fmla="*/ 2084513 w 2206384"/>
              <a:gd name="connsiteY63" fmla="*/ 1405077 h 1756020"/>
              <a:gd name="connsiteX64" fmla="*/ 2051579 w 2206384"/>
              <a:gd name="connsiteY64" fmla="*/ 1380311 h 1756020"/>
              <a:gd name="connsiteX65" fmla="*/ 2088211 w 2206384"/>
              <a:gd name="connsiteY65" fmla="*/ 1396920 h 1756020"/>
              <a:gd name="connsiteX66" fmla="*/ 2093759 w 2206384"/>
              <a:gd name="connsiteY66" fmla="*/ 1384685 h 1756020"/>
              <a:gd name="connsiteX67" fmla="*/ 2146045 w 2206384"/>
              <a:gd name="connsiteY67" fmla="*/ 1408391 h 1756020"/>
              <a:gd name="connsiteX68" fmla="*/ 2123980 w 2206384"/>
              <a:gd name="connsiteY68" fmla="*/ 1373803 h 1756020"/>
              <a:gd name="connsiteX69" fmla="*/ 2112022 w 2206384"/>
              <a:gd name="connsiteY69" fmla="*/ 1358548 h 1756020"/>
              <a:gd name="connsiteX70" fmla="*/ 2185133 w 2206384"/>
              <a:gd name="connsiteY70" fmla="*/ 1391696 h 1756020"/>
              <a:gd name="connsiteX71" fmla="*/ 2124966 w 2206384"/>
              <a:gd name="connsiteY71" fmla="*/ 1329999 h 1756020"/>
              <a:gd name="connsiteX72" fmla="*/ 2193366 w 2206384"/>
              <a:gd name="connsiteY72" fmla="*/ 1361011 h 1756020"/>
              <a:gd name="connsiteX73" fmla="*/ 2091246 w 2206384"/>
              <a:gd name="connsiteY73" fmla="*/ 1280293 h 1756020"/>
              <a:gd name="connsiteX74" fmla="*/ 2122557 w 2206384"/>
              <a:gd name="connsiteY74" fmla="*/ 1294489 h 1756020"/>
              <a:gd name="connsiteX75" fmla="*/ 2107129 w 2206384"/>
              <a:gd name="connsiteY75" fmla="*/ 1272744 h 1756020"/>
              <a:gd name="connsiteX76" fmla="*/ 2206384 w 2206384"/>
              <a:gd name="connsiteY76" fmla="*/ 1317746 h 1756020"/>
              <a:gd name="connsiteX77" fmla="*/ 2178771 w 2206384"/>
              <a:gd name="connsiteY77" fmla="*/ 1295392 h 1756020"/>
              <a:gd name="connsiteX78" fmla="*/ 2191107 w 2206384"/>
              <a:gd name="connsiteY78" fmla="*/ 1296069 h 1756020"/>
              <a:gd name="connsiteX79" fmla="*/ 2141276 w 2206384"/>
              <a:gd name="connsiteY79" fmla="*/ 1239059 h 1756020"/>
              <a:gd name="connsiteX80" fmla="*/ 2193564 w 2206384"/>
              <a:gd name="connsiteY80" fmla="*/ 1262766 h 1756020"/>
              <a:gd name="connsiteX81" fmla="*/ 1932247 w 2206384"/>
              <a:gd name="connsiteY81" fmla="*/ 1060701 h 1756020"/>
              <a:gd name="connsiteX82" fmla="*/ 950770 w 2206384"/>
              <a:gd name="connsiteY82" fmla="*/ 520291 h 1756020"/>
              <a:gd name="connsiteX83" fmla="*/ 787038 w 2206384"/>
              <a:gd name="connsiteY83" fmla="*/ 445898 h 1756020"/>
              <a:gd name="connsiteX84" fmla="*/ 793819 w 2206384"/>
              <a:gd name="connsiteY84" fmla="*/ 443272 h 1756020"/>
              <a:gd name="connsiteX85" fmla="*/ 882253 w 2206384"/>
              <a:gd name="connsiteY85" fmla="*/ 409021 h 1756020"/>
              <a:gd name="connsiteX86" fmla="*/ 970686 w 2206384"/>
              <a:gd name="connsiteY86" fmla="*/ 392832 h 1756020"/>
              <a:gd name="connsiteX87" fmla="*/ 1210282 w 2206384"/>
              <a:gd name="connsiteY87" fmla="*/ 303996 h 1756020"/>
              <a:gd name="connsiteX88" fmla="*/ 1273012 w 2206384"/>
              <a:gd name="connsiteY88" fmla="*/ 300049 h 1756020"/>
              <a:gd name="connsiteX89" fmla="*/ 1199318 w 2206384"/>
              <a:gd name="connsiteY89" fmla="*/ 275767 h 1756020"/>
              <a:gd name="connsiteX90" fmla="*/ 1217831 w 2206384"/>
              <a:gd name="connsiteY90" fmla="*/ 255631 h 1756020"/>
              <a:gd name="connsiteX91" fmla="*/ 1247308 w 2206384"/>
              <a:gd name="connsiteY91" fmla="*/ 243589 h 1756020"/>
              <a:gd name="connsiteX92" fmla="*/ 1273192 w 2206384"/>
              <a:gd name="connsiteY92" fmla="*/ 243589 h 1756020"/>
              <a:gd name="connsiteX93" fmla="*/ 1273192 w 2206384"/>
              <a:gd name="connsiteY93" fmla="*/ 239640 h 1756020"/>
              <a:gd name="connsiteX94" fmla="*/ 1343268 w 2206384"/>
              <a:gd name="connsiteY94" fmla="*/ 224464 h 1756020"/>
              <a:gd name="connsiteX95" fmla="*/ 1399475 w 2206384"/>
              <a:gd name="connsiteY95" fmla="*/ 217147 h 1756020"/>
              <a:gd name="connsiteX96" fmla="*/ 1393444 w 2206384"/>
              <a:gd name="connsiteY96" fmla="*/ 215359 h 1756020"/>
              <a:gd name="connsiteX97" fmla="*/ 1387327 w 2206384"/>
              <a:gd name="connsiteY97" fmla="*/ 207265 h 1756020"/>
              <a:gd name="connsiteX98" fmla="*/ 1413210 w 2206384"/>
              <a:gd name="connsiteY98" fmla="*/ 175086 h 1756020"/>
              <a:gd name="connsiteX99" fmla="*/ 1416986 w 2206384"/>
              <a:gd name="connsiteY99" fmla="*/ 183181 h 1756020"/>
              <a:gd name="connsiteX100" fmla="*/ 1413210 w 2206384"/>
              <a:gd name="connsiteY100" fmla="*/ 199368 h 1756020"/>
              <a:gd name="connsiteX101" fmla="*/ 1483310 w 2206384"/>
              <a:gd name="connsiteY101" fmla="*/ 199368 h 1756020"/>
              <a:gd name="connsiteX102" fmla="*/ 1464796 w 2206384"/>
              <a:gd name="connsiteY102" fmla="*/ 187326 h 1756020"/>
              <a:gd name="connsiteX103" fmla="*/ 1520157 w 2206384"/>
              <a:gd name="connsiteY103" fmla="*/ 179232 h 1756020"/>
              <a:gd name="connsiteX104" fmla="*/ 1523931 w 2206384"/>
              <a:gd name="connsiteY104" fmla="*/ 163044 h 1756020"/>
              <a:gd name="connsiteX105" fmla="*/ 1594031 w 2206384"/>
              <a:gd name="connsiteY105" fmla="*/ 159097 h 1756020"/>
              <a:gd name="connsiteX106" fmla="*/ 1660355 w 2206384"/>
              <a:gd name="connsiteY106" fmla="*/ 159096 h 1756020"/>
              <a:gd name="connsiteX107" fmla="*/ 1575337 w 2206384"/>
              <a:gd name="connsiteY107" fmla="*/ 130669 h 1756020"/>
              <a:gd name="connsiteX108" fmla="*/ 1766942 w 2206384"/>
              <a:gd name="connsiteY108" fmla="*/ 150804 h 1756020"/>
              <a:gd name="connsiteX109" fmla="*/ 1615779 w 2206384"/>
              <a:gd name="connsiteY109" fmla="*/ 90199 h 1756020"/>
              <a:gd name="connsiteX110" fmla="*/ 1228795 w 2206384"/>
              <a:gd name="connsiteY110" fmla="*/ 13603 h 1756020"/>
              <a:gd name="connsiteX111" fmla="*/ 922874 w 2206384"/>
              <a:gd name="connsiteY111" fmla="*/ 1561 h 1756020"/>
              <a:gd name="connsiteX112" fmla="*/ 465790 w 2206384"/>
              <a:gd name="connsiteY112" fmla="*/ 82303 h 1756020"/>
              <a:gd name="connsiteX113" fmla="*/ 34590 w 2206384"/>
              <a:gd name="connsiteY113" fmla="*/ 288006 h 1756020"/>
              <a:gd name="connsiteX114" fmla="*/ 28142 w 2206384"/>
              <a:gd name="connsiteY114" fmla="*/ 309154 h 1756020"/>
              <a:gd name="connsiteX115" fmla="*/ 27445 w 2206384"/>
              <a:gd name="connsiteY115" fmla="*/ 329725 h 1756020"/>
              <a:gd name="connsiteX116" fmla="*/ 12432 w 2206384"/>
              <a:gd name="connsiteY116" fmla="*/ 343804 h 1756020"/>
              <a:gd name="connsiteX117" fmla="*/ 774 w 2206384"/>
              <a:gd name="connsiteY117" fmla="*/ 362591 h 1756020"/>
              <a:gd name="connsiteX118" fmla="*/ 130201 w 2206384"/>
              <a:gd name="connsiteY118" fmla="*/ 822478 h 1756020"/>
              <a:gd name="connsiteX119" fmla="*/ 370675 w 2206384"/>
              <a:gd name="connsiteY119" fmla="*/ 1219487 h 1756020"/>
              <a:gd name="connsiteX120" fmla="*/ 581327 w 2206384"/>
              <a:gd name="connsiteY120" fmla="*/ 1441656 h 1756020"/>
              <a:gd name="connsiteX121" fmla="*/ 893952 w 2206384"/>
              <a:gd name="connsiteY121" fmla="*/ 1682257 h 1756020"/>
              <a:gd name="connsiteX122" fmla="*/ 964043 w 2206384"/>
              <a:gd name="connsiteY122" fmla="*/ 1723129 h 175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2206384" h="1756020">
                <a:moveTo>
                  <a:pt x="1402066" y="154951"/>
                </a:moveTo>
                <a:cubicBezTo>
                  <a:pt x="1413210" y="151002"/>
                  <a:pt x="1413210" y="151002"/>
                  <a:pt x="1413210" y="151002"/>
                </a:cubicBezTo>
                <a:lnTo>
                  <a:pt x="1409436" y="154951"/>
                </a:lnTo>
                <a:cubicBezTo>
                  <a:pt x="1402066" y="154951"/>
                  <a:pt x="1402066" y="154951"/>
                  <a:pt x="1402066" y="154951"/>
                </a:cubicBezTo>
                <a:close/>
                <a:moveTo>
                  <a:pt x="1399475" y="217147"/>
                </a:moveTo>
                <a:lnTo>
                  <a:pt x="1400269" y="217382"/>
                </a:lnTo>
                <a:cubicBezTo>
                  <a:pt x="1404897" y="217382"/>
                  <a:pt x="1409525" y="215358"/>
                  <a:pt x="1413210" y="215358"/>
                </a:cubicBezTo>
                <a:close/>
                <a:moveTo>
                  <a:pt x="1422283" y="1198100"/>
                </a:moveTo>
                <a:cubicBezTo>
                  <a:pt x="1234108" y="1112783"/>
                  <a:pt x="1047781" y="1023388"/>
                  <a:pt x="866623" y="936335"/>
                </a:cubicBezTo>
                <a:cubicBezTo>
                  <a:pt x="1058269" y="1028143"/>
                  <a:pt x="1253462" y="1111725"/>
                  <a:pt x="1422283" y="1198100"/>
                </a:cubicBezTo>
                <a:close/>
                <a:moveTo>
                  <a:pt x="854605" y="1447415"/>
                </a:moveTo>
                <a:cubicBezTo>
                  <a:pt x="852177" y="1444643"/>
                  <a:pt x="850649" y="1439829"/>
                  <a:pt x="847599" y="1436347"/>
                </a:cubicBezTo>
                <a:lnTo>
                  <a:pt x="846899" y="1435905"/>
                </a:lnTo>
                <a:close/>
                <a:moveTo>
                  <a:pt x="806198" y="1489824"/>
                </a:moveTo>
                <a:cubicBezTo>
                  <a:pt x="806198" y="1489824"/>
                  <a:pt x="806198" y="1489824"/>
                  <a:pt x="801825" y="1478840"/>
                </a:cubicBezTo>
                <a:cubicBezTo>
                  <a:pt x="801825" y="1478840"/>
                  <a:pt x="801825" y="1478840"/>
                  <a:pt x="806681" y="1484383"/>
                </a:cubicBezTo>
                <a:close/>
                <a:moveTo>
                  <a:pt x="964043" y="1723129"/>
                </a:moveTo>
                <a:cubicBezTo>
                  <a:pt x="988706" y="1735215"/>
                  <a:pt x="1014205" y="1745972"/>
                  <a:pt x="1039150" y="1756020"/>
                </a:cubicBezTo>
                <a:cubicBezTo>
                  <a:pt x="989356" y="1711466"/>
                  <a:pt x="936110" y="1674956"/>
                  <a:pt x="897742" y="1625170"/>
                </a:cubicBezTo>
                <a:cubicBezTo>
                  <a:pt x="945238" y="1617970"/>
                  <a:pt x="942679" y="1664181"/>
                  <a:pt x="975149" y="1670384"/>
                </a:cubicBezTo>
                <a:cubicBezTo>
                  <a:pt x="970893" y="1659536"/>
                  <a:pt x="939923" y="1642460"/>
                  <a:pt x="931443" y="1620497"/>
                </a:cubicBezTo>
                <a:cubicBezTo>
                  <a:pt x="943445" y="1585368"/>
                  <a:pt x="906506" y="1573761"/>
                  <a:pt x="888218" y="1565169"/>
                </a:cubicBezTo>
                <a:cubicBezTo>
                  <a:pt x="888218" y="1565169"/>
                  <a:pt x="888218" y="1565169"/>
                  <a:pt x="897907" y="1551663"/>
                </a:cubicBezTo>
                <a:cubicBezTo>
                  <a:pt x="876649" y="1545673"/>
                  <a:pt x="865050" y="1526442"/>
                  <a:pt x="867514" y="1504689"/>
                </a:cubicBezTo>
                <a:cubicBezTo>
                  <a:pt x="867514" y="1504689"/>
                  <a:pt x="867514" y="1504689"/>
                  <a:pt x="888772" y="1510679"/>
                </a:cubicBezTo>
                <a:cubicBezTo>
                  <a:pt x="877172" y="1491447"/>
                  <a:pt x="863235" y="1469247"/>
                  <a:pt x="842578" y="1457952"/>
                </a:cubicBezTo>
                <a:cubicBezTo>
                  <a:pt x="842578" y="1457952"/>
                  <a:pt x="842578" y="1457952"/>
                  <a:pt x="832890" y="1471459"/>
                </a:cubicBezTo>
                <a:cubicBezTo>
                  <a:pt x="826801" y="1476793"/>
                  <a:pt x="824314" y="1473953"/>
                  <a:pt x="824314" y="1473953"/>
                </a:cubicBezTo>
                <a:cubicBezTo>
                  <a:pt x="849000" y="1447308"/>
                  <a:pt x="824141" y="1449491"/>
                  <a:pt x="831461" y="1433280"/>
                </a:cubicBezTo>
                <a:cubicBezTo>
                  <a:pt x="835719" y="1431999"/>
                  <a:pt x="838991" y="1431896"/>
                  <a:pt x="841580" y="1432548"/>
                </a:cubicBezTo>
                <a:lnTo>
                  <a:pt x="846899" y="1435905"/>
                </a:lnTo>
                <a:lnTo>
                  <a:pt x="815364" y="1388807"/>
                </a:lnTo>
                <a:cubicBezTo>
                  <a:pt x="802471" y="1369484"/>
                  <a:pt x="790325" y="1349479"/>
                  <a:pt x="780601" y="1326097"/>
                </a:cubicBezTo>
                <a:cubicBezTo>
                  <a:pt x="780601" y="1326097"/>
                  <a:pt x="780601" y="1326097"/>
                  <a:pt x="783571" y="1323495"/>
                </a:cubicBezTo>
                <a:cubicBezTo>
                  <a:pt x="789658" y="1318162"/>
                  <a:pt x="781177" y="1296198"/>
                  <a:pt x="766514" y="1304026"/>
                </a:cubicBezTo>
                <a:cubicBezTo>
                  <a:pt x="776803" y="1285215"/>
                  <a:pt x="748827" y="1290130"/>
                  <a:pt x="756147" y="1273918"/>
                </a:cubicBezTo>
                <a:cubicBezTo>
                  <a:pt x="763466" y="1257708"/>
                  <a:pt x="737859" y="1265328"/>
                  <a:pt x="759093" y="1246725"/>
                </a:cubicBezTo>
                <a:cubicBezTo>
                  <a:pt x="792407" y="1241912"/>
                  <a:pt x="796204" y="1282794"/>
                  <a:pt x="825919" y="1286154"/>
                </a:cubicBezTo>
                <a:cubicBezTo>
                  <a:pt x="817289" y="1264321"/>
                  <a:pt x="797263" y="1247454"/>
                  <a:pt x="787551" y="1236369"/>
                </a:cubicBezTo>
                <a:cubicBezTo>
                  <a:pt x="754765" y="1162098"/>
                  <a:pt x="705548" y="1087647"/>
                  <a:pt x="696483" y="997613"/>
                </a:cubicBezTo>
                <a:cubicBezTo>
                  <a:pt x="658942" y="991311"/>
                  <a:pt x="691043" y="923998"/>
                  <a:pt x="650385" y="920429"/>
                </a:cubicBezTo>
                <a:cubicBezTo>
                  <a:pt x="641576" y="888955"/>
                  <a:pt x="629724" y="860148"/>
                  <a:pt x="617871" y="831342"/>
                </a:cubicBezTo>
                <a:lnTo>
                  <a:pt x="614412" y="821863"/>
                </a:lnTo>
                <a:lnTo>
                  <a:pt x="642765" y="835598"/>
                </a:lnTo>
                <a:cubicBezTo>
                  <a:pt x="830633" y="925078"/>
                  <a:pt x="1020507" y="1013624"/>
                  <a:pt x="1205909" y="1105059"/>
                </a:cubicBezTo>
                <a:cubicBezTo>
                  <a:pt x="1323557" y="1158400"/>
                  <a:pt x="1425245" y="1215567"/>
                  <a:pt x="1539433" y="1266648"/>
                </a:cubicBezTo>
                <a:cubicBezTo>
                  <a:pt x="1577496" y="1283675"/>
                  <a:pt x="1616948" y="1300026"/>
                  <a:pt x="1658843" y="1315333"/>
                </a:cubicBezTo>
                <a:cubicBezTo>
                  <a:pt x="1643186" y="1308234"/>
                  <a:pt x="1634548" y="1299401"/>
                  <a:pt x="1624060" y="1294645"/>
                </a:cubicBezTo>
                <a:cubicBezTo>
                  <a:pt x="1624060" y="1294645"/>
                  <a:pt x="1624060" y="1294645"/>
                  <a:pt x="1625908" y="1290568"/>
                </a:cubicBezTo>
                <a:cubicBezTo>
                  <a:pt x="1704340" y="1326128"/>
                  <a:pt x="1791259" y="1370452"/>
                  <a:pt x="1869692" y="1406013"/>
                </a:cubicBezTo>
                <a:cubicBezTo>
                  <a:pt x="1859582" y="1386679"/>
                  <a:pt x="1819631" y="1363650"/>
                  <a:pt x="1798655" y="1354139"/>
                </a:cubicBezTo>
                <a:cubicBezTo>
                  <a:pt x="1798655" y="1354139"/>
                  <a:pt x="1798655" y="1354139"/>
                  <a:pt x="1790017" y="1345305"/>
                </a:cubicBezTo>
                <a:cubicBezTo>
                  <a:pt x="1812842" y="1350738"/>
                  <a:pt x="1844153" y="1364934"/>
                  <a:pt x="1870297" y="1376788"/>
                </a:cubicBezTo>
                <a:cubicBezTo>
                  <a:pt x="1866978" y="1370366"/>
                  <a:pt x="1877467" y="1375121"/>
                  <a:pt x="1882635" y="1377464"/>
                </a:cubicBezTo>
                <a:cubicBezTo>
                  <a:pt x="1882635" y="1377464"/>
                  <a:pt x="1882635" y="1377464"/>
                  <a:pt x="1997698" y="1429633"/>
                </a:cubicBezTo>
                <a:cubicBezTo>
                  <a:pt x="1997698" y="1429633"/>
                  <a:pt x="1997698" y="1429633"/>
                  <a:pt x="1983891" y="1418457"/>
                </a:cubicBezTo>
                <a:cubicBezTo>
                  <a:pt x="2001396" y="1421476"/>
                  <a:pt x="2027540" y="1433330"/>
                  <a:pt x="2048516" y="1442840"/>
                </a:cubicBezTo>
                <a:cubicBezTo>
                  <a:pt x="2047046" y="1432341"/>
                  <a:pt x="2066022" y="1445861"/>
                  <a:pt x="2078358" y="1446537"/>
                </a:cubicBezTo>
                <a:cubicBezTo>
                  <a:pt x="2069720" y="1437703"/>
                  <a:pt x="2066401" y="1431282"/>
                  <a:pt x="2073418" y="1429547"/>
                </a:cubicBezTo>
                <a:cubicBezTo>
                  <a:pt x="2073418" y="1429547"/>
                  <a:pt x="2073418" y="1429547"/>
                  <a:pt x="2080435" y="1427812"/>
                </a:cubicBezTo>
                <a:cubicBezTo>
                  <a:pt x="2073646" y="1414900"/>
                  <a:pt x="2045652" y="1407125"/>
                  <a:pt x="2038862" y="1394213"/>
                </a:cubicBezTo>
                <a:cubicBezTo>
                  <a:pt x="2038862" y="1394213"/>
                  <a:pt x="2038862" y="1394213"/>
                  <a:pt x="2065007" y="1406066"/>
                </a:cubicBezTo>
                <a:cubicBezTo>
                  <a:pt x="2059838" y="1403723"/>
                  <a:pt x="2056520" y="1397301"/>
                  <a:pt x="2061687" y="1399644"/>
                </a:cubicBezTo>
                <a:cubicBezTo>
                  <a:pt x="2063536" y="1395566"/>
                  <a:pt x="2072176" y="1404399"/>
                  <a:pt x="2084513" y="1405077"/>
                </a:cubicBezTo>
                <a:cubicBezTo>
                  <a:pt x="2084513" y="1405077"/>
                  <a:pt x="2084513" y="1405077"/>
                  <a:pt x="2051579" y="1380311"/>
                </a:cubicBezTo>
                <a:cubicBezTo>
                  <a:pt x="2056898" y="1382723"/>
                  <a:pt x="2072554" y="1389821"/>
                  <a:pt x="2088211" y="1396920"/>
                </a:cubicBezTo>
                <a:cubicBezTo>
                  <a:pt x="2095228" y="1395184"/>
                  <a:pt x="2065765" y="1376910"/>
                  <a:pt x="2093759" y="1384685"/>
                </a:cubicBezTo>
                <a:cubicBezTo>
                  <a:pt x="2093759" y="1384685"/>
                  <a:pt x="2093759" y="1384685"/>
                  <a:pt x="2146045" y="1408391"/>
                </a:cubicBezTo>
                <a:cubicBezTo>
                  <a:pt x="2137559" y="1399626"/>
                  <a:pt x="2115113" y="1379616"/>
                  <a:pt x="2123980" y="1373803"/>
                </a:cubicBezTo>
                <a:cubicBezTo>
                  <a:pt x="2120660" y="1367382"/>
                  <a:pt x="2115340" y="1364970"/>
                  <a:pt x="2112022" y="1358548"/>
                </a:cubicBezTo>
                <a:cubicBezTo>
                  <a:pt x="2136543" y="1359832"/>
                  <a:pt x="2158989" y="1379843"/>
                  <a:pt x="2185133" y="1391696"/>
                </a:cubicBezTo>
                <a:cubicBezTo>
                  <a:pt x="2150503" y="1371078"/>
                  <a:pt x="2164917" y="1353030"/>
                  <a:pt x="2124966" y="1329999"/>
                </a:cubicBezTo>
                <a:cubicBezTo>
                  <a:pt x="2140849" y="1322451"/>
                  <a:pt x="2166766" y="1348951"/>
                  <a:pt x="2193366" y="1361011"/>
                </a:cubicBezTo>
                <a:cubicBezTo>
                  <a:pt x="2170920" y="1341001"/>
                  <a:pt x="2122331" y="1309137"/>
                  <a:pt x="2091246" y="1280293"/>
                </a:cubicBezTo>
                <a:cubicBezTo>
                  <a:pt x="2091246" y="1280293"/>
                  <a:pt x="2091246" y="1280293"/>
                  <a:pt x="2122557" y="1294489"/>
                </a:cubicBezTo>
                <a:cubicBezTo>
                  <a:pt x="2113918" y="1285657"/>
                  <a:pt x="2100111" y="1274479"/>
                  <a:pt x="2107129" y="1272744"/>
                </a:cubicBezTo>
                <a:cubicBezTo>
                  <a:pt x="2142138" y="1278784"/>
                  <a:pt x="2166054" y="1309295"/>
                  <a:pt x="2206384" y="1317746"/>
                </a:cubicBezTo>
                <a:cubicBezTo>
                  <a:pt x="2203066" y="1311325"/>
                  <a:pt x="2187409" y="1304226"/>
                  <a:pt x="2178771" y="1295392"/>
                </a:cubicBezTo>
                <a:cubicBezTo>
                  <a:pt x="2185940" y="1293727"/>
                  <a:pt x="2185940" y="1293727"/>
                  <a:pt x="2191107" y="1296069"/>
                </a:cubicBezTo>
                <a:cubicBezTo>
                  <a:pt x="2173829" y="1278402"/>
                  <a:pt x="2158553" y="1256726"/>
                  <a:pt x="2141276" y="1239059"/>
                </a:cubicBezTo>
                <a:cubicBezTo>
                  <a:pt x="2158780" y="1242078"/>
                  <a:pt x="2174437" y="1249177"/>
                  <a:pt x="2193564" y="1262766"/>
                </a:cubicBezTo>
                <a:cubicBezTo>
                  <a:pt x="2117588" y="1193901"/>
                  <a:pt x="2034594" y="1126773"/>
                  <a:pt x="1932247" y="1060701"/>
                </a:cubicBezTo>
                <a:cubicBezTo>
                  <a:pt x="1615669" y="872916"/>
                  <a:pt x="1301997" y="686448"/>
                  <a:pt x="950770" y="520291"/>
                </a:cubicBezTo>
                <a:lnTo>
                  <a:pt x="787038" y="445898"/>
                </a:lnTo>
                <a:lnTo>
                  <a:pt x="793819" y="443272"/>
                </a:lnTo>
                <a:cubicBezTo>
                  <a:pt x="823297" y="433204"/>
                  <a:pt x="852775" y="423136"/>
                  <a:pt x="882253" y="409021"/>
                </a:cubicBezTo>
                <a:cubicBezTo>
                  <a:pt x="911730" y="437251"/>
                  <a:pt x="941208" y="368748"/>
                  <a:pt x="970686" y="392832"/>
                </a:cubicBezTo>
                <a:cubicBezTo>
                  <a:pt x="1044380" y="340320"/>
                  <a:pt x="1132813" y="328279"/>
                  <a:pt x="1210282" y="303996"/>
                </a:cubicBezTo>
                <a:cubicBezTo>
                  <a:pt x="1225020" y="303997"/>
                  <a:pt x="1250903" y="307945"/>
                  <a:pt x="1273012" y="300049"/>
                </a:cubicBezTo>
                <a:cubicBezTo>
                  <a:pt x="1250903" y="279912"/>
                  <a:pt x="1217651" y="303997"/>
                  <a:pt x="1199318" y="275767"/>
                </a:cubicBezTo>
                <a:cubicBezTo>
                  <a:pt x="1199318" y="247537"/>
                  <a:pt x="1210461" y="271819"/>
                  <a:pt x="1217831" y="255631"/>
                </a:cubicBezTo>
                <a:cubicBezTo>
                  <a:pt x="1225201" y="239442"/>
                  <a:pt x="1239939" y="263724"/>
                  <a:pt x="1247308" y="243589"/>
                </a:cubicBezTo>
                <a:cubicBezTo>
                  <a:pt x="1251083" y="259777"/>
                  <a:pt x="1273192" y="251682"/>
                  <a:pt x="1273192" y="243589"/>
                </a:cubicBezTo>
                <a:cubicBezTo>
                  <a:pt x="1273192" y="239640"/>
                  <a:pt x="1273192" y="239640"/>
                  <a:pt x="1273192" y="239640"/>
                </a:cubicBezTo>
                <a:cubicBezTo>
                  <a:pt x="1297187" y="231546"/>
                  <a:pt x="1320239" y="227500"/>
                  <a:pt x="1343268" y="224464"/>
                </a:cubicBezTo>
                <a:lnTo>
                  <a:pt x="1399475" y="217147"/>
                </a:lnTo>
                <a:lnTo>
                  <a:pt x="1393444" y="215359"/>
                </a:lnTo>
                <a:cubicBezTo>
                  <a:pt x="1391248" y="213841"/>
                  <a:pt x="1389170" y="211312"/>
                  <a:pt x="1387327" y="207265"/>
                </a:cubicBezTo>
                <a:cubicBezTo>
                  <a:pt x="1394696" y="191077"/>
                  <a:pt x="1409436" y="211213"/>
                  <a:pt x="1413210" y="175086"/>
                </a:cubicBezTo>
                <a:cubicBezTo>
                  <a:pt x="1413210" y="175086"/>
                  <a:pt x="1416985" y="175086"/>
                  <a:pt x="1416986" y="183181"/>
                </a:cubicBezTo>
                <a:cubicBezTo>
                  <a:pt x="1413210" y="199368"/>
                  <a:pt x="1413210" y="199368"/>
                  <a:pt x="1413210" y="199368"/>
                </a:cubicBezTo>
                <a:cubicBezTo>
                  <a:pt x="1435319" y="207463"/>
                  <a:pt x="1461201" y="203316"/>
                  <a:pt x="1483310" y="199368"/>
                </a:cubicBezTo>
                <a:cubicBezTo>
                  <a:pt x="1464796" y="187326"/>
                  <a:pt x="1464796" y="187326"/>
                  <a:pt x="1464796" y="187326"/>
                </a:cubicBezTo>
                <a:cubicBezTo>
                  <a:pt x="1479535" y="171138"/>
                  <a:pt x="1501643" y="167190"/>
                  <a:pt x="1520157" y="179232"/>
                </a:cubicBezTo>
                <a:cubicBezTo>
                  <a:pt x="1523931" y="163044"/>
                  <a:pt x="1523931" y="163044"/>
                  <a:pt x="1523931" y="163044"/>
                </a:cubicBezTo>
                <a:cubicBezTo>
                  <a:pt x="1542444" y="171138"/>
                  <a:pt x="1575517" y="191274"/>
                  <a:pt x="1594031" y="159097"/>
                </a:cubicBezTo>
                <a:cubicBezTo>
                  <a:pt x="1616139" y="151002"/>
                  <a:pt x="1649391" y="163044"/>
                  <a:pt x="1660355" y="159096"/>
                </a:cubicBezTo>
                <a:cubicBezTo>
                  <a:pt x="1634292" y="138762"/>
                  <a:pt x="1601221" y="171139"/>
                  <a:pt x="1575337" y="130669"/>
                </a:cubicBezTo>
                <a:cubicBezTo>
                  <a:pt x="1638068" y="126720"/>
                  <a:pt x="1700618" y="142711"/>
                  <a:pt x="1766942" y="150804"/>
                </a:cubicBezTo>
                <a:cubicBezTo>
                  <a:pt x="1718952" y="126523"/>
                  <a:pt x="1667365" y="102438"/>
                  <a:pt x="1615779" y="90199"/>
                </a:cubicBezTo>
                <a:cubicBezTo>
                  <a:pt x="1228795" y="13603"/>
                  <a:pt x="1228795" y="13603"/>
                  <a:pt x="1228795" y="13603"/>
                </a:cubicBezTo>
                <a:cubicBezTo>
                  <a:pt x="1129218" y="1561"/>
                  <a:pt x="1026047" y="-2585"/>
                  <a:pt x="922874" y="1561"/>
                </a:cubicBezTo>
                <a:cubicBezTo>
                  <a:pt x="465790" y="82303"/>
                  <a:pt x="465790" y="82303"/>
                  <a:pt x="465790" y="82303"/>
                </a:cubicBezTo>
                <a:cubicBezTo>
                  <a:pt x="314628" y="90396"/>
                  <a:pt x="171014" y="158899"/>
                  <a:pt x="34590" y="288006"/>
                </a:cubicBezTo>
                <a:cubicBezTo>
                  <a:pt x="30905" y="292054"/>
                  <a:pt x="29063" y="300098"/>
                  <a:pt x="28142" y="309154"/>
                </a:cubicBezTo>
                <a:lnTo>
                  <a:pt x="27445" y="329725"/>
                </a:lnTo>
                <a:lnTo>
                  <a:pt x="12432" y="343804"/>
                </a:lnTo>
                <a:cubicBezTo>
                  <a:pt x="6227" y="350465"/>
                  <a:pt x="1390" y="357152"/>
                  <a:pt x="774" y="362591"/>
                </a:cubicBezTo>
                <a:cubicBezTo>
                  <a:pt x="-6436" y="550282"/>
                  <a:pt x="36676" y="703445"/>
                  <a:pt x="130201" y="822478"/>
                </a:cubicBezTo>
                <a:cubicBezTo>
                  <a:pt x="130201" y="822478"/>
                  <a:pt x="130201" y="822478"/>
                  <a:pt x="370675" y="1219487"/>
                </a:cubicBezTo>
                <a:cubicBezTo>
                  <a:pt x="435545" y="1299823"/>
                  <a:pt x="506651" y="1374693"/>
                  <a:pt x="581327" y="1441656"/>
                </a:cubicBezTo>
                <a:cubicBezTo>
                  <a:pt x="581327" y="1441656"/>
                  <a:pt x="581327" y="1441656"/>
                  <a:pt x="893952" y="1682257"/>
                </a:cubicBezTo>
                <a:cubicBezTo>
                  <a:pt x="915552" y="1697625"/>
                  <a:pt x="939379" y="1711042"/>
                  <a:pt x="964043" y="1723129"/>
                </a:cubicBezTo>
                <a:close/>
              </a:path>
            </a:pathLst>
          </a:custGeom>
          <a:solidFill>
            <a:schemeClr val="bg1"/>
          </a:solid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92EAC94-0432-45A8-9F84-3DCE74E8128E}"/>
              </a:ext>
            </a:extLst>
          </p:cNvPr>
          <p:cNvSpPr/>
          <p:nvPr/>
        </p:nvSpPr>
        <p:spPr>
          <a:xfrm rot="20136649" flipH="1" flipV="1">
            <a:off x="7829069" y="4360652"/>
            <a:ext cx="770369" cy="613122"/>
          </a:xfrm>
          <a:custGeom>
            <a:avLst/>
            <a:gdLst>
              <a:gd name="connsiteX0" fmla="*/ 1402066 w 2206384"/>
              <a:gd name="connsiteY0" fmla="*/ 154951 h 1756020"/>
              <a:gd name="connsiteX1" fmla="*/ 1413210 w 2206384"/>
              <a:gd name="connsiteY1" fmla="*/ 151002 h 1756020"/>
              <a:gd name="connsiteX2" fmla="*/ 1409436 w 2206384"/>
              <a:gd name="connsiteY2" fmla="*/ 154951 h 1756020"/>
              <a:gd name="connsiteX3" fmla="*/ 1402066 w 2206384"/>
              <a:gd name="connsiteY3" fmla="*/ 154951 h 1756020"/>
              <a:gd name="connsiteX4" fmla="*/ 1399475 w 2206384"/>
              <a:gd name="connsiteY4" fmla="*/ 217147 h 1756020"/>
              <a:gd name="connsiteX5" fmla="*/ 1400269 w 2206384"/>
              <a:gd name="connsiteY5" fmla="*/ 217382 h 1756020"/>
              <a:gd name="connsiteX6" fmla="*/ 1413210 w 2206384"/>
              <a:gd name="connsiteY6" fmla="*/ 215358 h 1756020"/>
              <a:gd name="connsiteX7" fmla="*/ 1422283 w 2206384"/>
              <a:gd name="connsiteY7" fmla="*/ 1198100 h 1756020"/>
              <a:gd name="connsiteX8" fmla="*/ 866623 w 2206384"/>
              <a:gd name="connsiteY8" fmla="*/ 936335 h 1756020"/>
              <a:gd name="connsiteX9" fmla="*/ 1422283 w 2206384"/>
              <a:gd name="connsiteY9" fmla="*/ 1198100 h 1756020"/>
              <a:gd name="connsiteX10" fmla="*/ 854605 w 2206384"/>
              <a:gd name="connsiteY10" fmla="*/ 1447415 h 1756020"/>
              <a:gd name="connsiteX11" fmla="*/ 847599 w 2206384"/>
              <a:gd name="connsiteY11" fmla="*/ 1436347 h 1756020"/>
              <a:gd name="connsiteX12" fmla="*/ 846899 w 2206384"/>
              <a:gd name="connsiteY12" fmla="*/ 1435905 h 1756020"/>
              <a:gd name="connsiteX13" fmla="*/ 806198 w 2206384"/>
              <a:gd name="connsiteY13" fmla="*/ 1489824 h 1756020"/>
              <a:gd name="connsiteX14" fmla="*/ 801825 w 2206384"/>
              <a:gd name="connsiteY14" fmla="*/ 1478840 h 1756020"/>
              <a:gd name="connsiteX15" fmla="*/ 806681 w 2206384"/>
              <a:gd name="connsiteY15" fmla="*/ 1484383 h 1756020"/>
              <a:gd name="connsiteX16" fmla="*/ 964043 w 2206384"/>
              <a:gd name="connsiteY16" fmla="*/ 1723129 h 1756020"/>
              <a:gd name="connsiteX17" fmla="*/ 1039150 w 2206384"/>
              <a:gd name="connsiteY17" fmla="*/ 1756020 h 1756020"/>
              <a:gd name="connsiteX18" fmla="*/ 897742 w 2206384"/>
              <a:gd name="connsiteY18" fmla="*/ 1625170 h 1756020"/>
              <a:gd name="connsiteX19" fmla="*/ 975149 w 2206384"/>
              <a:gd name="connsiteY19" fmla="*/ 1670384 h 1756020"/>
              <a:gd name="connsiteX20" fmla="*/ 931443 w 2206384"/>
              <a:gd name="connsiteY20" fmla="*/ 1620497 h 1756020"/>
              <a:gd name="connsiteX21" fmla="*/ 888218 w 2206384"/>
              <a:gd name="connsiteY21" fmla="*/ 1565169 h 1756020"/>
              <a:gd name="connsiteX22" fmla="*/ 897907 w 2206384"/>
              <a:gd name="connsiteY22" fmla="*/ 1551663 h 1756020"/>
              <a:gd name="connsiteX23" fmla="*/ 867514 w 2206384"/>
              <a:gd name="connsiteY23" fmla="*/ 1504689 h 1756020"/>
              <a:gd name="connsiteX24" fmla="*/ 888772 w 2206384"/>
              <a:gd name="connsiteY24" fmla="*/ 1510679 h 1756020"/>
              <a:gd name="connsiteX25" fmla="*/ 842578 w 2206384"/>
              <a:gd name="connsiteY25" fmla="*/ 1457952 h 1756020"/>
              <a:gd name="connsiteX26" fmla="*/ 832890 w 2206384"/>
              <a:gd name="connsiteY26" fmla="*/ 1471459 h 1756020"/>
              <a:gd name="connsiteX27" fmla="*/ 824314 w 2206384"/>
              <a:gd name="connsiteY27" fmla="*/ 1473953 h 1756020"/>
              <a:gd name="connsiteX28" fmla="*/ 831461 w 2206384"/>
              <a:gd name="connsiteY28" fmla="*/ 1433280 h 1756020"/>
              <a:gd name="connsiteX29" fmla="*/ 841580 w 2206384"/>
              <a:gd name="connsiteY29" fmla="*/ 1432548 h 1756020"/>
              <a:gd name="connsiteX30" fmla="*/ 846899 w 2206384"/>
              <a:gd name="connsiteY30" fmla="*/ 1435905 h 1756020"/>
              <a:gd name="connsiteX31" fmla="*/ 815364 w 2206384"/>
              <a:gd name="connsiteY31" fmla="*/ 1388807 h 1756020"/>
              <a:gd name="connsiteX32" fmla="*/ 780601 w 2206384"/>
              <a:gd name="connsiteY32" fmla="*/ 1326097 h 1756020"/>
              <a:gd name="connsiteX33" fmla="*/ 783571 w 2206384"/>
              <a:gd name="connsiteY33" fmla="*/ 1323495 h 1756020"/>
              <a:gd name="connsiteX34" fmla="*/ 766514 w 2206384"/>
              <a:gd name="connsiteY34" fmla="*/ 1304026 h 1756020"/>
              <a:gd name="connsiteX35" fmla="*/ 756147 w 2206384"/>
              <a:gd name="connsiteY35" fmla="*/ 1273918 h 1756020"/>
              <a:gd name="connsiteX36" fmla="*/ 759093 w 2206384"/>
              <a:gd name="connsiteY36" fmla="*/ 1246725 h 1756020"/>
              <a:gd name="connsiteX37" fmla="*/ 825919 w 2206384"/>
              <a:gd name="connsiteY37" fmla="*/ 1286154 h 1756020"/>
              <a:gd name="connsiteX38" fmla="*/ 787551 w 2206384"/>
              <a:gd name="connsiteY38" fmla="*/ 1236369 h 1756020"/>
              <a:gd name="connsiteX39" fmla="*/ 696483 w 2206384"/>
              <a:gd name="connsiteY39" fmla="*/ 997613 h 1756020"/>
              <a:gd name="connsiteX40" fmla="*/ 650385 w 2206384"/>
              <a:gd name="connsiteY40" fmla="*/ 920429 h 1756020"/>
              <a:gd name="connsiteX41" fmla="*/ 617871 w 2206384"/>
              <a:gd name="connsiteY41" fmla="*/ 831342 h 1756020"/>
              <a:gd name="connsiteX42" fmla="*/ 614412 w 2206384"/>
              <a:gd name="connsiteY42" fmla="*/ 821863 h 1756020"/>
              <a:gd name="connsiteX43" fmla="*/ 642765 w 2206384"/>
              <a:gd name="connsiteY43" fmla="*/ 835598 h 1756020"/>
              <a:gd name="connsiteX44" fmla="*/ 1205909 w 2206384"/>
              <a:gd name="connsiteY44" fmla="*/ 1105059 h 1756020"/>
              <a:gd name="connsiteX45" fmla="*/ 1539433 w 2206384"/>
              <a:gd name="connsiteY45" fmla="*/ 1266648 h 1756020"/>
              <a:gd name="connsiteX46" fmla="*/ 1658843 w 2206384"/>
              <a:gd name="connsiteY46" fmla="*/ 1315333 h 1756020"/>
              <a:gd name="connsiteX47" fmla="*/ 1624060 w 2206384"/>
              <a:gd name="connsiteY47" fmla="*/ 1294645 h 1756020"/>
              <a:gd name="connsiteX48" fmla="*/ 1625908 w 2206384"/>
              <a:gd name="connsiteY48" fmla="*/ 1290568 h 1756020"/>
              <a:gd name="connsiteX49" fmla="*/ 1869692 w 2206384"/>
              <a:gd name="connsiteY49" fmla="*/ 1406013 h 1756020"/>
              <a:gd name="connsiteX50" fmla="*/ 1798655 w 2206384"/>
              <a:gd name="connsiteY50" fmla="*/ 1354139 h 1756020"/>
              <a:gd name="connsiteX51" fmla="*/ 1790017 w 2206384"/>
              <a:gd name="connsiteY51" fmla="*/ 1345305 h 1756020"/>
              <a:gd name="connsiteX52" fmla="*/ 1870297 w 2206384"/>
              <a:gd name="connsiteY52" fmla="*/ 1376788 h 1756020"/>
              <a:gd name="connsiteX53" fmla="*/ 1882635 w 2206384"/>
              <a:gd name="connsiteY53" fmla="*/ 1377464 h 1756020"/>
              <a:gd name="connsiteX54" fmla="*/ 1997698 w 2206384"/>
              <a:gd name="connsiteY54" fmla="*/ 1429633 h 1756020"/>
              <a:gd name="connsiteX55" fmla="*/ 1983891 w 2206384"/>
              <a:gd name="connsiteY55" fmla="*/ 1418457 h 1756020"/>
              <a:gd name="connsiteX56" fmla="*/ 2048516 w 2206384"/>
              <a:gd name="connsiteY56" fmla="*/ 1442840 h 1756020"/>
              <a:gd name="connsiteX57" fmla="*/ 2078358 w 2206384"/>
              <a:gd name="connsiteY57" fmla="*/ 1446537 h 1756020"/>
              <a:gd name="connsiteX58" fmla="*/ 2073418 w 2206384"/>
              <a:gd name="connsiteY58" fmla="*/ 1429547 h 1756020"/>
              <a:gd name="connsiteX59" fmla="*/ 2080435 w 2206384"/>
              <a:gd name="connsiteY59" fmla="*/ 1427812 h 1756020"/>
              <a:gd name="connsiteX60" fmla="*/ 2038862 w 2206384"/>
              <a:gd name="connsiteY60" fmla="*/ 1394213 h 1756020"/>
              <a:gd name="connsiteX61" fmla="*/ 2065007 w 2206384"/>
              <a:gd name="connsiteY61" fmla="*/ 1406066 h 1756020"/>
              <a:gd name="connsiteX62" fmla="*/ 2061687 w 2206384"/>
              <a:gd name="connsiteY62" fmla="*/ 1399644 h 1756020"/>
              <a:gd name="connsiteX63" fmla="*/ 2084513 w 2206384"/>
              <a:gd name="connsiteY63" fmla="*/ 1405077 h 1756020"/>
              <a:gd name="connsiteX64" fmla="*/ 2051579 w 2206384"/>
              <a:gd name="connsiteY64" fmla="*/ 1380311 h 1756020"/>
              <a:gd name="connsiteX65" fmla="*/ 2088211 w 2206384"/>
              <a:gd name="connsiteY65" fmla="*/ 1396920 h 1756020"/>
              <a:gd name="connsiteX66" fmla="*/ 2093759 w 2206384"/>
              <a:gd name="connsiteY66" fmla="*/ 1384685 h 1756020"/>
              <a:gd name="connsiteX67" fmla="*/ 2146045 w 2206384"/>
              <a:gd name="connsiteY67" fmla="*/ 1408391 h 1756020"/>
              <a:gd name="connsiteX68" fmla="*/ 2123980 w 2206384"/>
              <a:gd name="connsiteY68" fmla="*/ 1373803 h 1756020"/>
              <a:gd name="connsiteX69" fmla="*/ 2112022 w 2206384"/>
              <a:gd name="connsiteY69" fmla="*/ 1358548 h 1756020"/>
              <a:gd name="connsiteX70" fmla="*/ 2185133 w 2206384"/>
              <a:gd name="connsiteY70" fmla="*/ 1391696 h 1756020"/>
              <a:gd name="connsiteX71" fmla="*/ 2124966 w 2206384"/>
              <a:gd name="connsiteY71" fmla="*/ 1329999 h 1756020"/>
              <a:gd name="connsiteX72" fmla="*/ 2193366 w 2206384"/>
              <a:gd name="connsiteY72" fmla="*/ 1361011 h 1756020"/>
              <a:gd name="connsiteX73" fmla="*/ 2091246 w 2206384"/>
              <a:gd name="connsiteY73" fmla="*/ 1280293 h 1756020"/>
              <a:gd name="connsiteX74" fmla="*/ 2122557 w 2206384"/>
              <a:gd name="connsiteY74" fmla="*/ 1294489 h 1756020"/>
              <a:gd name="connsiteX75" fmla="*/ 2107129 w 2206384"/>
              <a:gd name="connsiteY75" fmla="*/ 1272744 h 1756020"/>
              <a:gd name="connsiteX76" fmla="*/ 2206384 w 2206384"/>
              <a:gd name="connsiteY76" fmla="*/ 1317746 h 1756020"/>
              <a:gd name="connsiteX77" fmla="*/ 2178771 w 2206384"/>
              <a:gd name="connsiteY77" fmla="*/ 1295392 h 1756020"/>
              <a:gd name="connsiteX78" fmla="*/ 2191107 w 2206384"/>
              <a:gd name="connsiteY78" fmla="*/ 1296069 h 1756020"/>
              <a:gd name="connsiteX79" fmla="*/ 2141276 w 2206384"/>
              <a:gd name="connsiteY79" fmla="*/ 1239059 h 1756020"/>
              <a:gd name="connsiteX80" fmla="*/ 2193564 w 2206384"/>
              <a:gd name="connsiteY80" fmla="*/ 1262766 h 1756020"/>
              <a:gd name="connsiteX81" fmla="*/ 1932247 w 2206384"/>
              <a:gd name="connsiteY81" fmla="*/ 1060701 h 1756020"/>
              <a:gd name="connsiteX82" fmla="*/ 950770 w 2206384"/>
              <a:gd name="connsiteY82" fmla="*/ 520291 h 1756020"/>
              <a:gd name="connsiteX83" fmla="*/ 787038 w 2206384"/>
              <a:gd name="connsiteY83" fmla="*/ 445898 h 1756020"/>
              <a:gd name="connsiteX84" fmla="*/ 793819 w 2206384"/>
              <a:gd name="connsiteY84" fmla="*/ 443272 h 1756020"/>
              <a:gd name="connsiteX85" fmla="*/ 882253 w 2206384"/>
              <a:gd name="connsiteY85" fmla="*/ 409021 h 1756020"/>
              <a:gd name="connsiteX86" fmla="*/ 970686 w 2206384"/>
              <a:gd name="connsiteY86" fmla="*/ 392832 h 1756020"/>
              <a:gd name="connsiteX87" fmla="*/ 1210282 w 2206384"/>
              <a:gd name="connsiteY87" fmla="*/ 303996 h 1756020"/>
              <a:gd name="connsiteX88" fmla="*/ 1273012 w 2206384"/>
              <a:gd name="connsiteY88" fmla="*/ 300049 h 1756020"/>
              <a:gd name="connsiteX89" fmla="*/ 1199318 w 2206384"/>
              <a:gd name="connsiteY89" fmla="*/ 275767 h 1756020"/>
              <a:gd name="connsiteX90" fmla="*/ 1217831 w 2206384"/>
              <a:gd name="connsiteY90" fmla="*/ 255631 h 1756020"/>
              <a:gd name="connsiteX91" fmla="*/ 1247308 w 2206384"/>
              <a:gd name="connsiteY91" fmla="*/ 243589 h 1756020"/>
              <a:gd name="connsiteX92" fmla="*/ 1273192 w 2206384"/>
              <a:gd name="connsiteY92" fmla="*/ 243589 h 1756020"/>
              <a:gd name="connsiteX93" fmla="*/ 1273192 w 2206384"/>
              <a:gd name="connsiteY93" fmla="*/ 239640 h 1756020"/>
              <a:gd name="connsiteX94" fmla="*/ 1343268 w 2206384"/>
              <a:gd name="connsiteY94" fmla="*/ 224464 h 1756020"/>
              <a:gd name="connsiteX95" fmla="*/ 1399475 w 2206384"/>
              <a:gd name="connsiteY95" fmla="*/ 217147 h 1756020"/>
              <a:gd name="connsiteX96" fmla="*/ 1393444 w 2206384"/>
              <a:gd name="connsiteY96" fmla="*/ 215359 h 1756020"/>
              <a:gd name="connsiteX97" fmla="*/ 1387327 w 2206384"/>
              <a:gd name="connsiteY97" fmla="*/ 207265 h 1756020"/>
              <a:gd name="connsiteX98" fmla="*/ 1413210 w 2206384"/>
              <a:gd name="connsiteY98" fmla="*/ 175086 h 1756020"/>
              <a:gd name="connsiteX99" fmla="*/ 1416986 w 2206384"/>
              <a:gd name="connsiteY99" fmla="*/ 183181 h 1756020"/>
              <a:gd name="connsiteX100" fmla="*/ 1413210 w 2206384"/>
              <a:gd name="connsiteY100" fmla="*/ 199368 h 1756020"/>
              <a:gd name="connsiteX101" fmla="*/ 1483310 w 2206384"/>
              <a:gd name="connsiteY101" fmla="*/ 199368 h 1756020"/>
              <a:gd name="connsiteX102" fmla="*/ 1464796 w 2206384"/>
              <a:gd name="connsiteY102" fmla="*/ 187326 h 1756020"/>
              <a:gd name="connsiteX103" fmla="*/ 1520157 w 2206384"/>
              <a:gd name="connsiteY103" fmla="*/ 179232 h 1756020"/>
              <a:gd name="connsiteX104" fmla="*/ 1523931 w 2206384"/>
              <a:gd name="connsiteY104" fmla="*/ 163044 h 1756020"/>
              <a:gd name="connsiteX105" fmla="*/ 1594031 w 2206384"/>
              <a:gd name="connsiteY105" fmla="*/ 159097 h 1756020"/>
              <a:gd name="connsiteX106" fmla="*/ 1660355 w 2206384"/>
              <a:gd name="connsiteY106" fmla="*/ 159096 h 1756020"/>
              <a:gd name="connsiteX107" fmla="*/ 1575337 w 2206384"/>
              <a:gd name="connsiteY107" fmla="*/ 130669 h 1756020"/>
              <a:gd name="connsiteX108" fmla="*/ 1766942 w 2206384"/>
              <a:gd name="connsiteY108" fmla="*/ 150804 h 1756020"/>
              <a:gd name="connsiteX109" fmla="*/ 1615779 w 2206384"/>
              <a:gd name="connsiteY109" fmla="*/ 90199 h 1756020"/>
              <a:gd name="connsiteX110" fmla="*/ 1228795 w 2206384"/>
              <a:gd name="connsiteY110" fmla="*/ 13603 h 1756020"/>
              <a:gd name="connsiteX111" fmla="*/ 922874 w 2206384"/>
              <a:gd name="connsiteY111" fmla="*/ 1561 h 1756020"/>
              <a:gd name="connsiteX112" fmla="*/ 465790 w 2206384"/>
              <a:gd name="connsiteY112" fmla="*/ 82303 h 1756020"/>
              <a:gd name="connsiteX113" fmla="*/ 34590 w 2206384"/>
              <a:gd name="connsiteY113" fmla="*/ 288006 h 1756020"/>
              <a:gd name="connsiteX114" fmla="*/ 28142 w 2206384"/>
              <a:gd name="connsiteY114" fmla="*/ 309154 h 1756020"/>
              <a:gd name="connsiteX115" fmla="*/ 27445 w 2206384"/>
              <a:gd name="connsiteY115" fmla="*/ 329725 h 1756020"/>
              <a:gd name="connsiteX116" fmla="*/ 12432 w 2206384"/>
              <a:gd name="connsiteY116" fmla="*/ 343804 h 1756020"/>
              <a:gd name="connsiteX117" fmla="*/ 774 w 2206384"/>
              <a:gd name="connsiteY117" fmla="*/ 362591 h 1756020"/>
              <a:gd name="connsiteX118" fmla="*/ 130201 w 2206384"/>
              <a:gd name="connsiteY118" fmla="*/ 822478 h 1756020"/>
              <a:gd name="connsiteX119" fmla="*/ 370675 w 2206384"/>
              <a:gd name="connsiteY119" fmla="*/ 1219487 h 1756020"/>
              <a:gd name="connsiteX120" fmla="*/ 581327 w 2206384"/>
              <a:gd name="connsiteY120" fmla="*/ 1441656 h 1756020"/>
              <a:gd name="connsiteX121" fmla="*/ 893952 w 2206384"/>
              <a:gd name="connsiteY121" fmla="*/ 1682257 h 1756020"/>
              <a:gd name="connsiteX122" fmla="*/ 964043 w 2206384"/>
              <a:gd name="connsiteY122" fmla="*/ 1723129 h 175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2206384" h="1756020">
                <a:moveTo>
                  <a:pt x="1402066" y="154951"/>
                </a:moveTo>
                <a:cubicBezTo>
                  <a:pt x="1413210" y="151002"/>
                  <a:pt x="1413210" y="151002"/>
                  <a:pt x="1413210" y="151002"/>
                </a:cubicBezTo>
                <a:lnTo>
                  <a:pt x="1409436" y="154951"/>
                </a:lnTo>
                <a:cubicBezTo>
                  <a:pt x="1402066" y="154951"/>
                  <a:pt x="1402066" y="154951"/>
                  <a:pt x="1402066" y="154951"/>
                </a:cubicBezTo>
                <a:close/>
                <a:moveTo>
                  <a:pt x="1399475" y="217147"/>
                </a:moveTo>
                <a:lnTo>
                  <a:pt x="1400269" y="217382"/>
                </a:lnTo>
                <a:cubicBezTo>
                  <a:pt x="1404897" y="217382"/>
                  <a:pt x="1409525" y="215358"/>
                  <a:pt x="1413210" y="215358"/>
                </a:cubicBezTo>
                <a:close/>
                <a:moveTo>
                  <a:pt x="1422283" y="1198100"/>
                </a:moveTo>
                <a:cubicBezTo>
                  <a:pt x="1234108" y="1112783"/>
                  <a:pt x="1047781" y="1023388"/>
                  <a:pt x="866623" y="936335"/>
                </a:cubicBezTo>
                <a:cubicBezTo>
                  <a:pt x="1058269" y="1028143"/>
                  <a:pt x="1253462" y="1111725"/>
                  <a:pt x="1422283" y="1198100"/>
                </a:cubicBezTo>
                <a:close/>
                <a:moveTo>
                  <a:pt x="854605" y="1447415"/>
                </a:moveTo>
                <a:cubicBezTo>
                  <a:pt x="852177" y="1444643"/>
                  <a:pt x="850649" y="1439829"/>
                  <a:pt x="847599" y="1436347"/>
                </a:cubicBezTo>
                <a:lnTo>
                  <a:pt x="846899" y="1435905"/>
                </a:lnTo>
                <a:close/>
                <a:moveTo>
                  <a:pt x="806198" y="1489824"/>
                </a:moveTo>
                <a:cubicBezTo>
                  <a:pt x="806198" y="1489824"/>
                  <a:pt x="806198" y="1489824"/>
                  <a:pt x="801825" y="1478840"/>
                </a:cubicBezTo>
                <a:cubicBezTo>
                  <a:pt x="801825" y="1478840"/>
                  <a:pt x="801825" y="1478840"/>
                  <a:pt x="806681" y="1484383"/>
                </a:cubicBezTo>
                <a:close/>
                <a:moveTo>
                  <a:pt x="964043" y="1723129"/>
                </a:moveTo>
                <a:cubicBezTo>
                  <a:pt x="988706" y="1735215"/>
                  <a:pt x="1014205" y="1745972"/>
                  <a:pt x="1039150" y="1756020"/>
                </a:cubicBezTo>
                <a:cubicBezTo>
                  <a:pt x="989356" y="1711466"/>
                  <a:pt x="936110" y="1674956"/>
                  <a:pt x="897742" y="1625170"/>
                </a:cubicBezTo>
                <a:cubicBezTo>
                  <a:pt x="945238" y="1617970"/>
                  <a:pt x="942679" y="1664181"/>
                  <a:pt x="975149" y="1670384"/>
                </a:cubicBezTo>
                <a:cubicBezTo>
                  <a:pt x="970893" y="1659536"/>
                  <a:pt x="939923" y="1642460"/>
                  <a:pt x="931443" y="1620497"/>
                </a:cubicBezTo>
                <a:cubicBezTo>
                  <a:pt x="943445" y="1585368"/>
                  <a:pt x="906506" y="1573761"/>
                  <a:pt x="888218" y="1565169"/>
                </a:cubicBezTo>
                <a:cubicBezTo>
                  <a:pt x="888218" y="1565169"/>
                  <a:pt x="888218" y="1565169"/>
                  <a:pt x="897907" y="1551663"/>
                </a:cubicBezTo>
                <a:cubicBezTo>
                  <a:pt x="876649" y="1545673"/>
                  <a:pt x="865050" y="1526442"/>
                  <a:pt x="867514" y="1504689"/>
                </a:cubicBezTo>
                <a:cubicBezTo>
                  <a:pt x="867514" y="1504689"/>
                  <a:pt x="867514" y="1504689"/>
                  <a:pt x="888772" y="1510679"/>
                </a:cubicBezTo>
                <a:cubicBezTo>
                  <a:pt x="877172" y="1491447"/>
                  <a:pt x="863235" y="1469247"/>
                  <a:pt x="842578" y="1457952"/>
                </a:cubicBezTo>
                <a:cubicBezTo>
                  <a:pt x="842578" y="1457952"/>
                  <a:pt x="842578" y="1457952"/>
                  <a:pt x="832890" y="1471459"/>
                </a:cubicBezTo>
                <a:cubicBezTo>
                  <a:pt x="826801" y="1476793"/>
                  <a:pt x="824314" y="1473953"/>
                  <a:pt x="824314" y="1473953"/>
                </a:cubicBezTo>
                <a:cubicBezTo>
                  <a:pt x="849000" y="1447308"/>
                  <a:pt x="824141" y="1449491"/>
                  <a:pt x="831461" y="1433280"/>
                </a:cubicBezTo>
                <a:cubicBezTo>
                  <a:pt x="835719" y="1431999"/>
                  <a:pt x="838991" y="1431896"/>
                  <a:pt x="841580" y="1432548"/>
                </a:cubicBezTo>
                <a:lnTo>
                  <a:pt x="846899" y="1435905"/>
                </a:lnTo>
                <a:lnTo>
                  <a:pt x="815364" y="1388807"/>
                </a:lnTo>
                <a:cubicBezTo>
                  <a:pt x="802471" y="1369484"/>
                  <a:pt x="790325" y="1349479"/>
                  <a:pt x="780601" y="1326097"/>
                </a:cubicBezTo>
                <a:cubicBezTo>
                  <a:pt x="780601" y="1326097"/>
                  <a:pt x="780601" y="1326097"/>
                  <a:pt x="783571" y="1323495"/>
                </a:cubicBezTo>
                <a:cubicBezTo>
                  <a:pt x="789658" y="1318162"/>
                  <a:pt x="781177" y="1296198"/>
                  <a:pt x="766514" y="1304026"/>
                </a:cubicBezTo>
                <a:cubicBezTo>
                  <a:pt x="776803" y="1285215"/>
                  <a:pt x="748827" y="1290130"/>
                  <a:pt x="756147" y="1273918"/>
                </a:cubicBezTo>
                <a:cubicBezTo>
                  <a:pt x="763466" y="1257708"/>
                  <a:pt x="737859" y="1265328"/>
                  <a:pt x="759093" y="1246725"/>
                </a:cubicBezTo>
                <a:cubicBezTo>
                  <a:pt x="792407" y="1241912"/>
                  <a:pt x="796204" y="1282794"/>
                  <a:pt x="825919" y="1286154"/>
                </a:cubicBezTo>
                <a:cubicBezTo>
                  <a:pt x="817289" y="1264321"/>
                  <a:pt x="797263" y="1247454"/>
                  <a:pt x="787551" y="1236369"/>
                </a:cubicBezTo>
                <a:cubicBezTo>
                  <a:pt x="754765" y="1162098"/>
                  <a:pt x="705548" y="1087647"/>
                  <a:pt x="696483" y="997613"/>
                </a:cubicBezTo>
                <a:cubicBezTo>
                  <a:pt x="658942" y="991311"/>
                  <a:pt x="691043" y="923998"/>
                  <a:pt x="650385" y="920429"/>
                </a:cubicBezTo>
                <a:cubicBezTo>
                  <a:pt x="641576" y="888955"/>
                  <a:pt x="629724" y="860148"/>
                  <a:pt x="617871" y="831342"/>
                </a:cubicBezTo>
                <a:lnTo>
                  <a:pt x="614412" y="821863"/>
                </a:lnTo>
                <a:lnTo>
                  <a:pt x="642765" y="835598"/>
                </a:lnTo>
                <a:cubicBezTo>
                  <a:pt x="830633" y="925078"/>
                  <a:pt x="1020507" y="1013624"/>
                  <a:pt x="1205909" y="1105059"/>
                </a:cubicBezTo>
                <a:cubicBezTo>
                  <a:pt x="1323557" y="1158400"/>
                  <a:pt x="1425245" y="1215567"/>
                  <a:pt x="1539433" y="1266648"/>
                </a:cubicBezTo>
                <a:cubicBezTo>
                  <a:pt x="1577496" y="1283675"/>
                  <a:pt x="1616948" y="1300026"/>
                  <a:pt x="1658843" y="1315333"/>
                </a:cubicBezTo>
                <a:cubicBezTo>
                  <a:pt x="1643186" y="1308234"/>
                  <a:pt x="1634548" y="1299401"/>
                  <a:pt x="1624060" y="1294645"/>
                </a:cubicBezTo>
                <a:cubicBezTo>
                  <a:pt x="1624060" y="1294645"/>
                  <a:pt x="1624060" y="1294645"/>
                  <a:pt x="1625908" y="1290568"/>
                </a:cubicBezTo>
                <a:cubicBezTo>
                  <a:pt x="1704340" y="1326128"/>
                  <a:pt x="1791259" y="1370452"/>
                  <a:pt x="1869692" y="1406013"/>
                </a:cubicBezTo>
                <a:cubicBezTo>
                  <a:pt x="1859582" y="1386679"/>
                  <a:pt x="1819631" y="1363650"/>
                  <a:pt x="1798655" y="1354139"/>
                </a:cubicBezTo>
                <a:cubicBezTo>
                  <a:pt x="1798655" y="1354139"/>
                  <a:pt x="1798655" y="1354139"/>
                  <a:pt x="1790017" y="1345305"/>
                </a:cubicBezTo>
                <a:cubicBezTo>
                  <a:pt x="1812842" y="1350738"/>
                  <a:pt x="1844153" y="1364934"/>
                  <a:pt x="1870297" y="1376788"/>
                </a:cubicBezTo>
                <a:cubicBezTo>
                  <a:pt x="1866978" y="1370366"/>
                  <a:pt x="1877467" y="1375121"/>
                  <a:pt x="1882635" y="1377464"/>
                </a:cubicBezTo>
                <a:cubicBezTo>
                  <a:pt x="1882635" y="1377464"/>
                  <a:pt x="1882635" y="1377464"/>
                  <a:pt x="1997698" y="1429633"/>
                </a:cubicBezTo>
                <a:cubicBezTo>
                  <a:pt x="1997698" y="1429633"/>
                  <a:pt x="1997698" y="1429633"/>
                  <a:pt x="1983891" y="1418457"/>
                </a:cubicBezTo>
                <a:cubicBezTo>
                  <a:pt x="2001396" y="1421476"/>
                  <a:pt x="2027540" y="1433330"/>
                  <a:pt x="2048516" y="1442840"/>
                </a:cubicBezTo>
                <a:cubicBezTo>
                  <a:pt x="2047046" y="1432341"/>
                  <a:pt x="2066022" y="1445861"/>
                  <a:pt x="2078358" y="1446537"/>
                </a:cubicBezTo>
                <a:cubicBezTo>
                  <a:pt x="2069720" y="1437703"/>
                  <a:pt x="2066401" y="1431282"/>
                  <a:pt x="2073418" y="1429547"/>
                </a:cubicBezTo>
                <a:cubicBezTo>
                  <a:pt x="2073418" y="1429547"/>
                  <a:pt x="2073418" y="1429547"/>
                  <a:pt x="2080435" y="1427812"/>
                </a:cubicBezTo>
                <a:cubicBezTo>
                  <a:pt x="2073646" y="1414900"/>
                  <a:pt x="2045652" y="1407125"/>
                  <a:pt x="2038862" y="1394213"/>
                </a:cubicBezTo>
                <a:cubicBezTo>
                  <a:pt x="2038862" y="1394213"/>
                  <a:pt x="2038862" y="1394213"/>
                  <a:pt x="2065007" y="1406066"/>
                </a:cubicBezTo>
                <a:cubicBezTo>
                  <a:pt x="2059838" y="1403723"/>
                  <a:pt x="2056520" y="1397301"/>
                  <a:pt x="2061687" y="1399644"/>
                </a:cubicBezTo>
                <a:cubicBezTo>
                  <a:pt x="2063536" y="1395566"/>
                  <a:pt x="2072176" y="1404399"/>
                  <a:pt x="2084513" y="1405077"/>
                </a:cubicBezTo>
                <a:cubicBezTo>
                  <a:pt x="2084513" y="1405077"/>
                  <a:pt x="2084513" y="1405077"/>
                  <a:pt x="2051579" y="1380311"/>
                </a:cubicBezTo>
                <a:cubicBezTo>
                  <a:pt x="2056898" y="1382723"/>
                  <a:pt x="2072554" y="1389821"/>
                  <a:pt x="2088211" y="1396920"/>
                </a:cubicBezTo>
                <a:cubicBezTo>
                  <a:pt x="2095228" y="1395184"/>
                  <a:pt x="2065765" y="1376910"/>
                  <a:pt x="2093759" y="1384685"/>
                </a:cubicBezTo>
                <a:cubicBezTo>
                  <a:pt x="2093759" y="1384685"/>
                  <a:pt x="2093759" y="1384685"/>
                  <a:pt x="2146045" y="1408391"/>
                </a:cubicBezTo>
                <a:cubicBezTo>
                  <a:pt x="2137559" y="1399626"/>
                  <a:pt x="2115113" y="1379616"/>
                  <a:pt x="2123980" y="1373803"/>
                </a:cubicBezTo>
                <a:cubicBezTo>
                  <a:pt x="2120660" y="1367382"/>
                  <a:pt x="2115340" y="1364970"/>
                  <a:pt x="2112022" y="1358548"/>
                </a:cubicBezTo>
                <a:cubicBezTo>
                  <a:pt x="2136543" y="1359832"/>
                  <a:pt x="2158989" y="1379843"/>
                  <a:pt x="2185133" y="1391696"/>
                </a:cubicBezTo>
                <a:cubicBezTo>
                  <a:pt x="2150503" y="1371078"/>
                  <a:pt x="2164917" y="1353030"/>
                  <a:pt x="2124966" y="1329999"/>
                </a:cubicBezTo>
                <a:cubicBezTo>
                  <a:pt x="2140849" y="1322451"/>
                  <a:pt x="2166766" y="1348951"/>
                  <a:pt x="2193366" y="1361011"/>
                </a:cubicBezTo>
                <a:cubicBezTo>
                  <a:pt x="2170920" y="1341001"/>
                  <a:pt x="2122331" y="1309137"/>
                  <a:pt x="2091246" y="1280293"/>
                </a:cubicBezTo>
                <a:cubicBezTo>
                  <a:pt x="2091246" y="1280293"/>
                  <a:pt x="2091246" y="1280293"/>
                  <a:pt x="2122557" y="1294489"/>
                </a:cubicBezTo>
                <a:cubicBezTo>
                  <a:pt x="2113918" y="1285657"/>
                  <a:pt x="2100111" y="1274479"/>
                  <a:pt x="2107129" y="1272744"/>
                </a:cubicBezTo>
                <a:cubicBezTo>
                  <a:pt x="2142138" y="1278784"/>
                  <a:pt x="2166054" y="1309295"/>
                  <a:pt x="2206384" y="1317746"/>
                </a:cubicBezTo>
                <a:cubicBezTo>
                  <a:pt x="2203066" y="1311325"/>
                  <a:pt x="2187409" y="1304226"/>
                  <a:pt x="2178771" y="1295392"/>
                </a:cubicBezTo>
                <a:cubicBezTo>
                  <a:pt x="2185940" y="1293727"/>
                  <a:pt x="2185940" y="1293727"/>
                  <a:pt x="2191107" y="1296069"/>
                </a:cubicBezTo>
                <a:cubicBezTo>
                  <a:pt x="2173829" y="1278402"/>
                  <a:pt x="2158553" y="1256726"/>
                  <a:pt x="2141276" y="1239059"/>
                </a:cubicBezTo>
                <a:cubicBezTo>
                  <a:pt x="2158780" y="1242078"/>
                  <a:pt x="2174437" y="1249177"/>
                  <a:pt x="2193564" y="1262766"/>
                </a:cubicBezTo>
                <a:cubicBezTo>
                  <a:pt x="2117588" y="1193901"/>
                  <a:pt x="2034594" y="1126773"/>
                  <a:pt x="1932247" y="1060701"/>
                </a:cubicBezTo>
                <a:cubicBezTo>
                  <a:pt x="1615669" y="872916"/>
                  <a:pt x="1301997" y="686448"/>
                  <a:pt x="950770" y="520291"/>
                </a:cubicBezTo>
                <a:lnTo>
                  <a:pt x="787038" y="445898"/>
                </a:lnTo>
                <a:lnTo>
                  <a:pt x="793819" y="443272"/>
                </a:lnTo>
                <a:cubicBezTo>
                  <a:pt x="823297" y="433204"/>
                  <a:pt x="852775" y="423136"/>
                  <a:pt x="882253" y="409021"/>
                </a:cubicBezTo>
                <a:cubicBezTo>
                  <a:pt x="911730" y="437251"/>
                  <a:pt x="941208" y="368748"/>
                  <a:pt x="970686" y="392832"/>
                </a:cubicBezTo>
                <a:cubicBezTo>
                  <a:pt x="1044380" y="340320"/>
                  <a:pt x="1132813" y="328279"/>
                  <a:pt x="1210282" y="303996"/>
                </a:cubicBezTo>
                <a:cubicBezTo>
                  <a:pt x="1225020" y="303997"/>
                  <a:pt x="1250903" y="307945"/>
                  <a:pt x="1273012" y="300049"/>
                </a:cubicBezTo>
                <a:cubicBezTo>
                  <a:pt x="1250903" y="279912"/>
                  <a:pt x="1217651" y="303997"/>
                  <a:pt x="1199318" y="275767"/>
                </a:cubicBezTo>
                <a:cubicBezTo>
                  <a:pt x="1199318" y="247537"/>
                  <a:pt x="1210461" y="271819"/>
                  <a:pt x="1217831" y="255631"/>
                </a:cubicBezTo>
                <a:cubicBezTo>
                  <a:pt x="1225201" y="239442"/>
                  <a:pt x="1239939" y="263724"/>
                  <a:pt x="1247308" y="243589"/>
                </a:cubicBezTo>
                <a:cubicBezTo>
                  <a:pt x="1251083" y="259777"/>
                  <a:pt x="1273192" y="251682"/>
                  <a:pt x="1273192" y="243589"/>
                </a:cubicBezTo>
                <a:cubicBezTo>
                  <a:pt x="1273192" y="239640"/>
                  <a:pt x="1273192" y="239640"/>
                  <a:pt x="1273192" y="239640"/>
                </a:cubicBezTo>
                <a:cubicBezTo>
                  <a:pt x="1297187" y="231546"/>
                  <a:pt x="1320239" y="227500"/>
                  <a:pt x="1343268" y="224464"/>
                </a:cubicBezTo>
                <a:lnTo>
                  <a:pt x="1399475" y="217147"/>
                </a:lnTo>
                <a:lnTo>
                  <a:pt x="1393444" y="215359"/>
                </a:lnTo>
                <a:cubicBezTo>
                  <a:pt x="1391248" y="213841"/>
                  <a:pt x="1389170" y="211312"/>
                  <a:pt x="1387327" y="207265"/>
                </a:cubicBezTo>
                <a:cubicBezTo>
                  <a:pt x="1394696" y="191077"/>
                  <a:pt x="1409436" y="211213"/>
                  <a:pt x="1413210" y="175086"/>
                </a:cubicBezTo>
                <a:cubicBezTo>
                  <a:pt x="1413210" y="175086"/>
                  <a:pt x="1416985" y="175086"/>
                  <a:pt x="1416986" y="183181"/>
                </a:cubicBezTo>
                <a:cubicBezTo>
                  <a:pt x="1413210" y="199368"/>
                  <a:pt x="1413210" y="199368"/>
                  <a:pt x="1413210" y="199368"/>
                </a:cubicBezTo>
                <a:cubicBezTo>
                  <a:pt x="1435319" y="207463"/>
                  <a:pt x="1461201" y="203316"/>
                  <a:pt x="1483310" y="199368"/>
                </a:cubicBezTo>
                <a:cubicBezTo>
                  <a:pt x="1464796" y="187326"/>
                  <a:pt x="1464796" y="187326"/>
                  <a:pt x="1464796" y="187326"/>
                </a:cubicBezTo>
                <a:cubicBezTo>
                  <a:pt x="1479535" y="171138"/>
                  <a:pt x="1501643" y="167190"/>
                  <a:pt x="1520157" y="179232"/>
                </a:cubicBezTo>
                <a:cubicBezTo>
                  <a:pt x="1523931" y="163044"/>
                  <a:pt x="1523931" y="163044"/>
                  <a:pt x="1523931" y="163044"/>
                </a:cubicBezTo>
                <a:cubicBezTo>
                  <a:pt x="1542444" y="171138"/>
                  <a:pt x="1575517" y="191274"/>
                  <a:pt x="1594031" y="159097"/>
                </a:cubicBezTo>
                <a:cubicBezTo>
                  <a:pt x="1616139" y="151002"/>
                  <a:pt x="1649391" y="163044"/>
                  <a:pt x="1660355" y="159096"/>
                </a:cubicBezTo>
                <a:cubicBezTo>
                  <a:pt x="1634292" y="138762"/>
                  <a:pt x="1601221" y="171139"/>
                  <a:pt x="1575337" y="130669"/>
                </a:cubicBezTo>
                <a:cubicBezTo>
                  <a:pt x="1638068" y="126720"/>
                  <a:pt x="1700618" y="142711"/>
                  <a:pt x="1766942" y="150804"/>
                </a:cubicBezTo>
                <a:cubicBezTo>
                  <a:pt x="1718952" y="126523"/>
                  <a:pt x="1667365" y="102438"/>
                  <a:pt x="1615779" y="90199"/>
                </a:cubicBezTo>
                <a:cubicBezTo>
                  <a:pt x="1228795" y="13603"/>
                  <a:pt x="1228795" y="13603"/>
                  <a:pt x="1228795" y="13603"/>
                </a:cubicBezTo>
                <a:cubicBezTo>
                  <a:pt x="1129218" y="1561"/>
                  <a:pt x="1026047" y="-2585"/>
                  <a:pt x="922874" y="1561"/>
                </a:cubicBezTo>
                <a:cubicBezTo>
                  <a:pt x="465790" y="82303"/>
                  <a:pt x="465790" y="82303"/>
                  <a:pt x="465790" y="82303"/>
                </a:cubicBezTo>
                <a:cubicBezTo>
                  <a:pt x="314628" y="90396"/>
                  <a:pt x="171014" y="158899"/>
                  <a:pt x="34590" y="288006"/>
                </a:cubicBezTo>
                <a:cubicBezTo>
                  <a:pt x="30905" y="292054"/>
                  <a:pt x="29063" y="300098"/>
                  <a:pt x="28142" y="309154"/>
                </a:cubicBezTo>
                <a:lnTo>
                  <a:pt x="27445" y="329725"/>
                </a:lnTo>
                <a:lnTo>
                  <a:pt x="12432" y="343804"/>
                </a:lnTo>
                <a:cubicBezTo>
                  <a:pt x="6227" y="350465"/>
                  <a:pt x="1390" y="357152"/>
                  <a:pt x="774" y="362591"/>
                </a:cubicBezTo>
                <a:cubicBezTo>
                  <a:pt x="-6436" y="550282"/>
                  <a:pt x="36676" y="703445"/>
                  <a:pt x="130201" y="822478"/>
                </a:cubicBezTo>
                <a:cubicBezTo>
                  <a:pt x="130201" y="822478"/>
                  <a:pt x="130201" y="822478"/>
                  <a:pt x="370675" y="1219487"/>
                </a:cubicBezTo>
                <a:cubicBezTo>
                  <a:pt x="435545" y="1299823"/>
                  <a:pt x="506651" y="1374693"/>
                  <a:pt x="581327" y="1441656"/>
                </a:cubicBezTo>
                <a:cubicBezTo>
                  <a:pt x="581327" y="1441656"/>
                  <a:pt x="581327" y="1441656"/>
                  <a:pt x="893952" y="1682257"/>
                </a:cubicBezTo>
                <a:cubicBezTo>
                  <a:pt x="915552" y="1697625"/>
                  <a:pt x="939379" y="1711042"/>
                  <a:pt x="964043" y="1723129"/>
                </a:cubicBezTo>
                <a:close/>
              </a:path>
            </a:pathLst>
          </a:custGeom>
          <a:solidFill>
            <a:schemeClr val="bg1"/>
          </a:solid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2582B58-B8EF-4B99-972A-EDBE0FAA53C2}"/>
              </a:ext>
            </a:extLst>
          </p:cNvPr>
          <p:cNvSpPr/>
          <p:nvPr/>
        </p:nvSpPr>
        <p:spPr>
          <a:xfrm rot="20136649" flipH="1" flipV="1">
            <a:off x="8025244" y="3340769"/>
            <a:ext cx="770369" cy="613122"/>
          </a:xfrm>
          <a:custGeom>
            <a:avLst/>
            <a:gdLst>
              <a:gd name="connsiteX0" fmla="*/ 1402066 w 2206384"/>
              <a:gd name="connsiteY0" fmla="*/ 154951 h 1756020"/>
              <a:gd name="connsiteX1" fmla="*/ 1413210 w 2206384"/>
              <a:gd name="connsiteY1" fmla="*/ 151002 h 1756020"/>
              <a:gd name="connsiteX2" fmla="*/ 1409436 w 2206384"/>
              <a:gd name="connsiteY2" fmla="*/ 154951 h 1756020"/>
              <a:gd name="connsiteX3" fmla="*/ 1402066 w 2206384"/>
              <a:gd name="connsiteY3" fmla="*/ 154951 h 1756020"/>
              <a:gd name="connsiteX4" fmla="*/ 1399475 w 2206384"/>
              <a:gd name="connsiteY4" fmla="*/ 217147 h 1756020"/>
              <a:gd name="connsiteX5" fmla="*/ 1400269 w 2206384"/>
              <a:gd name="connsiteY5" fmla="*/ 217382 h 1756020"/>
              <a:gd name="connsiteX6" fmla="*/ 1413210 w 2206384"/>
              <a:gd name="connsiteY6" fmla="*/ 215358 h 1756020"/>
              <a:gd name="connsiteX7" fmla="*/ 1422283 w 2206384"/>
              <a:gd name="connsiteY7" fmla="*/ 1198100 h 1756020"/>
              <a:gd name="connsiteX8" fmla="*/ 866623 w 2206384"/>
              <a:gd name="connsiteY8" fmla="*/ 936335 h 1756020"/>
              <a:gd name="connsiteX9" fmla="*/ 1422283 w 2206384"/>
              <a:gd name="connsiteY9" fmla="*/ 1198100 h 1756020"/>
              <a:gd name="connsiteX10" fmla="*/ 854605 w 2206384"/>
              <a:gd name="connsiteY10" fmla="*/ 1447415 h 1756020"/>
              <a:gd name="connsiteX11" fmla="*/ 847599 w 2206384"/>
              <a:gd name="connsiteY11" fmla="*/ 1436347 h 1756020"/>
              <a:gd name="connsiteX12" fmla="*/ 846899 w 2206384"/>
              <a:gd name="connsiteY12" fmla="*/ 1435905 h 1756020"/>
              <a:gd name="connsiteX13" fmla="*/ 806198 w 2206384"/>
              <a:gd name="connsiteY13" fmla="*/ 1489824 h 1756020"/>
              <a:gd name="connsiteX14" fmla="*/ 801825 w 2206384"/>
              <a:gd name="connsiteY14" fmla="*/ 1478840 h 1756020"/>
              <a:gd name="connsiteX15" fmla="*/ 806681 w 2206384"/>
              <a:gd name="connsiteY15" fmla="*/ 1484383 h 1756020"/>
              <a:gd name="connsiteX16" fmla="*/ 964043 w 2206384"/>
              <a:gd name="connsiteY16" fmla="*/ 1723129 h 1756020"/>
              <a:gd name="connsiteX17" fmla="*/ 1039150 w 2206384"/>
              <a:gd name="connsiteY17" fmla="*/ 1756020 h 1756020"/>
              <a:gd name="connsiteX18" fmla="*/ 897742 w 2206384"/>
              <a:gd name="connsiteY18" fmla="*/ 1625170 h 1756020"/>
              <a:gd name="connsiteX19" fmla="*/ 975149 w 2206384"/>
              <a:gd name="connsiteY19" fmla="*/ 1670384 h 1756020"/>
              <a:gd name="connsiteX20" fmla="*/ 931443 w 2206384"/>
              <a:gd name="connsiteY20" fmla="*/ 1620497 h 1756020"/>
              <a:gd name="connsiteX21" fmla="*/ 888218 w 2206384"/>
              <a:gd name="connsiteY21" fmla="*/ 1565169 h 1756020"/>
              <a:gd name="connsiteX22" fmla="*/ 897907 w 2206384"/>
              <a:gd name="connsiteY22" fmla="*/ 1551663 h 1756020"/>
              <a:gd name="connsiteX23" fmla="*/ 867514 w 2206384"/>
              <a:gd name="connsiteY23" fmla="*/ 1504689 h 1756020"/>
              <a:gd name="connsiteX24" fmla="*/ 888772 w 2206384"/>
              <a:gd name="connsiteY24" fmla="*/ 1510679 h 1756020"/>
              <a:gd name="connsiteX25" fmla="*/ 842578 w 2206384"/>
              <a:gd name="connsiteY25" fmla="*/ 1457952 h 1756020"/>
              <a:gd name="connsiteX26" fmla="*/ 832890 w 2206384"/>
              <a:gd name="connsiteY26" fmla="*/ 1471459 h 1756020"/>
              <a:gd name="connsiteX27" fmla="*/ 824314 w 2206384"/>
              <a:gd name="connsiteY27" fmla="*/ 1473953 h 1756020"/>
              <a:gd name="connsiteX28" fmla="*/ 831461 w 2206384"/>
              <a:gd name="connsiteY28" fmla="*/ 1433280 h 1756020"/>
              <a:gd name="connsiteX29" fmla="*/ 841580 w 2206384"/>
              <a:gd name="connsiteY29" fmla="*/ 1432548 h 1756020"/>
              <a:gd name="connsiteX30" fmla="*/ 846899 w 2206384"/>
              <a:gd name="connsiteY30" fmla="*/ 1435905 h 1756020"/>
              <a:gd name="connsiteX31" fmla="*/ 815364 w 2206384"/>
              <a:gd name="connsiteY31" fmla="*/ 1388807 h 1756020"/>
              <a:gd name="connsiteX32" fmla="*/ 780601 w 2206384"/>
              <a:gd name="connsiteY32" fmla="*/ 1326097 h 1756020"/>
              <a:gd name="connsiteX33" fmla="*/ 783571 w 2206384"/>
              <a:gd name="connsiteY33" fmla="*/ 1323495 h 1756020"/>
              <a:gd name="connsiteX34" fmla="*/ 766514 w 2206384"/>
              <a:gd name="connsiteY34" fmla="*/ 1304026 h 1756020"/>
              <a:gd name="connsiteX35" fmla="*/ 756147 w 2206384"/>
              <a:gd name="connsiteY35" fmla="*/ 1273918 h 1756020"/>
              <a:gd name="connsiteX36" fmla="*/ 759093 w 2206384"/>
              <a:gd name="connsiteY36" fmla="*/ 1246725 h 1756020"/>
              <a:gd name="connsiteX37" fmla="*/ 825919 w 2206384"/>
              <a:gd name="connsiteY37" fmla="*/ 1286154 h 1756020"/>
              <a:gd name="connsiteX38" fmla="*/ 787551 w 2206384"/>
              <a:gd name="connsiteY38" fmla="*/ 1236369 h 1756020"/>
              <a:gd name="connsiteX39" fmla="*/ 696483 w 2206384"/>
              <a:gd name="connsiteY39" fmla="*/ 997613 h 1756020"/>
              <a:gd name="connsiteX40" fmla="*/ 650385 w 2206384"/>
              <a:gd name="connsiteY40" fmla="*/ 920429 h 1756020"/>
              <a:gd name="connsiteX41" fmla="*/ 617871 w 2206384"/>
              <a:gd name="connsiteY41" fmla="*/ 831342 h 1756020"/>
              <a:gd name="connsiteX42" fmla="*/ 614412 w 2206384"/>
              <a:gd name="connsiteY42" fmla="*/ 821863 h 1756020"/>
              <a:gd name="connsiteX43" fmla="*/ 642765 w 2206384"/>
              <a:gd name="connsiteY43" fmla="*/ 835598 h 1756020"/>
              <a:gd name="connsiteX44" fmla="*/ 1205909 w 2206384"/>
              <a:gd name="connsiteY44" fmla="*/ 1105059 h 1756020"/>
              <a:gd name="connsiteX45" fmla="*/ 1539433 w 2206384"/>
              <a:gd name="connsiteY45" fmla="*/ 1266648 h 1756020"/>
              <a:gd name="connsiteX46" fmla="*/ 1658843 w 2206384"/>
              <a:gd name="connsiteY46" fmla="*/ 1315333 h 1756020"/>
              <a:gd name="connsiteX47" fmla="*/ 1624060 w 2206384"/>
              <a:gd name="connsiteY47" fmla="*/ 1294645 h 1756020"/>
              <a:gd name="connsiteX48" fmla="*/ 1625908 w 2206384"/>
              <a:gd name="connsiteY48" fmla="*/ 1290568 h 1756020"/>
              <a:gd name="connsiteX49" fmla="*/ 1869692 w 2206384"/>
              <a:gd name="connsiteY49" fmla="*/ 1406013 h 1756020"/>
              <a:gd name="connsiteX50" fmla="*/ 1798655 w 2206384"/>
              <a:gd name="connsiteY50" fmla="*/ 1354139 h 1756020"/>
              <a:gd name="connsiteX51" fmla="*/ 1790017 w 2206384"/>
              <a:gd name="connsiteY51" fmla="*/ 1345305 h 1756020"/>
              <a:gd name="connsiteX52" fmla="*/ 1870297 w 2206384"/>
              <a:gd name="connsiteY52" fmla="*/ 1376788 h 1756020"/>
              <a:gd name="connsiteX53" fmla="*/ 1882635 w 2206384"/>
              <a:gd name="connsiteY53" fmla="*/ 1377464 h 1756020"/>
              <a:gd name="connsiteX54" fmla="*/ 1997698 w 2206384"/>
              <a:gd name="connsiteY54" fmla="*/ 1429633 h 1756020"/>
              <a:gd name="connsiteX55" fmla="*/ 1983891 w 2206384"/>
              <a:gd name="connsiteY55" fmla="*/ 1418457 h 1756020"/>
              <a:gd name="connsiteX56" fmla="*/ 2048516 w 2206384"/>
              <a:gd name="connsiteY56" fmla="*/ 1442840 h 1756020"/>
              <a:gd name="connsiteX57" fmla="*/ 2078358 w 2206384"/>
              <a:gd name="connsiteY57" fmla="*/ 1446537 h 1756020"/>
              <a:gd name="connsiteX58" fmla="*/ 2073418 w 2206384"/>
              <a:gd name="connsiteY58" fmla="*/ 1429547 h 1756020"/>
              <a:gd name="connsiteX59" fmla="*/ 2080435 w 2206384"/>
              <a:gd name="connsiteY59" fmla="*/ 1427812 h 1756020"/>
              <a:gd name="connsiteX60" fmla="*/ 2038862 w 2206384"/>
              <a:gd name="connsiteY60" fmla="*/ 1394213 h 1756020"/>
              <a:gd name="connsiteX61" fmla="*/ 2065007 w 2206384"/>
              <a:gd name="connsiteY61" fmla="*/ 1406066 h 1756020"/>
              <a:gd name="connsiteX62" fmla="*/ 2061687 w 2206384"/>
              <a:gd name="connsiteY62" fmla="*/ 1399644 h 1756020"/>
              <a:gd name="connsiteX63" fmla="*/ 2084513 w 2206384"/>
              <a:gd name="connsiteY63" fmla="*/ 1405077 h 1756020"/>
              <a:gd name="connsiteX64" fmla="*/ 2051579 w 2206384"/>
              <a:gd name="connsiteY64" fmla="*/ 1380311 h 1756020"/>
              <a:gd name="connsiteX65" fmla="*/ 2088211 w 2206384"/>
              <a:gd name="connsiteY65" fmla="*/ 1396920 h 1756020"/>
              <a:gd name="connsiteX66" fmla="*/ 2093759 w 2206384"/>
              <a:gd name="connsiteY66" fmla="*/ 1384685 h 1756020"/>
              <a:gd name="connsiteX67" fmla="*/ 2146045 w 2206384"/>
              <a:gd name="connsiteY67" fmla="*/ 1408391 h 1756020"/>
              <a:gd name="connsiteX68" fmla="*/ 2123980 w 2206384"/>
              <a:gd name="connsiteY68" fmla="*/ 1373803 h 1756020"/>
              <a:gd name="connsiteX69" fmla="*/ 2112022 w 2206384"/>
              <a:gd name="connsiteY69" fmla="*/ 1358548 h 1756020"/>
              <a:gd name="connsiteX70" fmla="*/ 2185133 w 2206384"/>
              <a:gd name="connsiteY70" fmla="*/ 1391696 h 1756020"/>
              <a:gd name="connsiteX71" fmla="*/ 2124966 w 2206384"/>
              <a:gd name="connsiteY71" fmla="*/ 1329999 h 1756020"/>
              <a:gd name="connsiteX72" fmla="*/ 2193366 w 2206384"/>
              <a:gd name="connsiteY72" fmla="*/ 1361011 h 1756020"/>
              <a:gd name="connsiteX73" fmla="*/ 2091246 w 2206384"/>
              <a:gd name="connsiteY73" fmla="*/ 1280293 h 1756020"/>
              <a:gd name="connsiteX74" fmla="*/ 2122557 w 2206384"/>
              <a:gd name="connsiteY74" fmla="*/ 1294489 h 1756020"/>
              <a:gd name="connsiteX75" fmla="*/ 2107129 w 2206384"/>
              <a:gd name="connsiteY75" fmla="*/ 1272744 h 1756020"/>
              <a:gd name="connsiteX76" fmla="*/ 2206384 w 2206384"/>
              <a:gd name="connsiteY76" fmla="*/ 1317746 h 1756020"/>
              <a:gd name="connsiteX77" fmla="*/ 2178771 w 2206384"/>
              <a:gd name="connsiteY77" fmla="*/ 1295392 h 1756020"/>
              <a:gd name="connsiteX78" fmla="*/ 2191107 w 2206384"/>
              <a:gd name="connsiteY78" fmla="*/ 1296069 h 1756020"/>
              <a:gd name="connsiteX79" fmla="*/ 2141276 w 2206384"/>
              <a:gd name="connsiteY79" fmla="*/ 1239059 h 1756020"/>
              <a:gd name="connsiteX80" fmla="*/ 2193564 w 2206384"/>
              <a:gd name="connsiteY80" fmla="*/ 1262766 h 1756020"/>
              <a:gd name="connsiteX81" fmla="*/ 1932247 w 2206384"/>
              <a:gd name="connsiteY81" fmla="*/ 1060701 h 1756020"/>
              <a:gd name="connsiteX82" fmla="*/ 950770 w 2206384"/>
              <a:gd name="connsiteY82" fmla="*/ 520291 h 1756020"/>
              <a:gd name="connsiteX83" fmla="*/ 787038 w 2206384"/>
              <a:gd name="connsiteY83" fmla="*/ 445898 h 1756020"/>
              <a:gd name="connsiteX84" fmla="*/ 793819 w 2206384"/>
              <a:gd name="connsiteY84" fmla="*/ 443272 h 1756020"/>
              <a:gd name="connsiteX85" fmla="*/ 882253 w 2206384"/>
              <a:gd name="connsiteY85" fmla="*/ 409021 h 1756020"/>
              <a:gd name="connsiteX86" fmla="*/ 970686 w 2206384"/>
              <a:gd name="connsiteY86" fmla="*/ 392832 h 1756020"/>
              <a:gd name="connsiteX87" fmla="*/ 1210282 w 2206384"/>
              <a:gd name="connsiteY87" fmla="*/ 303996 h 1756020"/>
              <a:gd name="connsiteX88" fmla="*/ 1273012 w 2206384"/>
              <a:gd name="connsiteY88" fmla="*/ 300049 h 1756020"/>
              <a:gd name="connsiteX89" fmla="*/ 1199318 w 2206384"/>
              <a:gd name="connsiteY89" fmla="*/ 275767 h 1756020"/>
              <a:gd name="connsiteX90" fmla="*/ 1217831 w 2206384"/>
              <a:gd name="connsiteY90" fmla="*/ 255631 h 1756020"/>
              <a:gd name="connsiteX91" fmla="*/ 1247308 w 2206384"/>
              <a:gd name="connsiteY91" fmla="*/ 243589 h 1756020"/>
              <a:gd name="connsiteX92" fmla="*/ 1273192 w 2206384"/>
              <a:gd name="connsiteY92" fmla="*/ 243589 h 1756020"/>
              <a:gd name="connsiteX93" fmla="*/ 1273192 w 2206384"/>
              <a:gd name="connsiteY93" fmla="*/ 239640 h 1756020"/>
              <a:gd name="connsiteX94" fmla="*/ 1343268 w 2206384"/>
              <a:gd name="connsiteY94" fmla="*/ 224464 h 1756020"/>
              <a:gd name="connsiteX95" fmla="*/ 1399475 w 2206384"/>
              <a:gd name="connsiteY95" fmla="*/ 217147 h 1756020"/>
              <a:gd name="connsiteX96" fmla="*/ 1393444 w 2206384"/>
              <a:gd name="connsiteY96" fmla="*/ 215359 h 1756020"/>
              <a:gd name="connsiteX97" fmla="*/ 1387327 w 2206384"/>
              <a:gd name="connsiteY97" fmla="*/ 207265 h 1756020"/>
              <a:gd name="connsiteX98" fmla="*/ 1413210 w 2206384"/>
              <a:gd name="connsiteY98" fmla="*/ 175086 h 1756020"/>
              <a:gd name="connsiteX99" fmla="*/ 1416986 w 2206384"/>
              <a:gd name="connsiteY99" fmla="*/ 183181 h 1756020"/>
              <a:gd name="connsiteX100" fmla="*/ 1413210 w 2206384"/>
              <a:gd name="connsiteY100" fmla="*/ 199368 h 1756020"/>
              <a:gd name="connsiteX101" fmla="*/ 1483310 w 2206384"/>
              <a:gd name="connsiteY101" fmla="*/ 199368 h 1756020"/>
              <a:gd name="connsiteX102" fmla="*/ 1464796 w 2206384"/>
              <a:gd name="connsiteY102" fmla="*/ 187326 h 1756020"/>
              <a:gd name="connsiteX103" fmla="*/ 1520157 w 2206384"/>
              <a:gd name="connsiteY103" fmla="*/ 179232 h 1756020"/>
              <a:gd name="connsiteX104" fmla="*/ 1523931 w 2206384"/>
              <a:gd name="connsiteY104" fmla="*/ 163044 h 1756020"/>
              <a:gd name="connsiteX105" fmla="*/ 1594031 w 2206384"/>
              <a:gd name="connsiteY105" fmla="*/ 159097 h 1756020"/>
              <a:gd name="connsiteX106" fmla="*/ 1660355 w 2206384"/>
              <a:gd name="connsiteY106" fmla="*/ 159096 h 1756020"/>
              <a:gd name="connsiteX107" fmla="*/ 1575337 w 2206384"/>
              <a:gd name="connsiteY107" fmla="*/ 130669 h 1756020"/>
              <a:gd name="connsiteX108" fmla="*/ 1766942 w 2206384"/>
              <a:gd name="connsiteY108" fmla="*/ 150804 h 1756020"/>
              <a:gd name="connsiteX109" fmla="*/ 1615779 w 2206384"/>
              <a:gd name="connsiteY109" fmla="*/ 90199 h 1756020"/>
              <a:gd name="connsiteX110" fmla="*/ 1228795 w 2206384"/>
              <a:gd name="connsiteY110" fmla="*/ 13603 h 1756020"/>
              <a:gd name="connsiteX111" fmla="*/ 922874 w 2206384"/>
              <a:gd name="connsiteY111" fmla="*/ 1561 h 1756020"/>
              <a:gd name="connsiteX112" fmla="*/ 465790 w 2206384"/>
              <a:gd name="connsiteY112" fmla="*/ 82303 h 1756020"/>
              <a:gd name="connsiteX113" fmla="*/ 34590 w 2206384"/>
              <a:gd name="connsiteY113" fmla="*/ 288006 h 1756020"/>
              <a:gd name="connsiteX114" fmla="*/ 28142 w 2206384"/>
              <a:gd name="connsiteY114" fmla="*/ 309154 h 1756020"/>
              <a:gd name="connsiteX115" fmla="*/ 27445 w 2206384"/>
              <a:gd name="connsiteY115" fmla="*/ 329725 h 1756020"/>
              <a:gd name="connsiteX116" fmla="*/ 12432 w 2206384"/>
              <a:gd name="connsiteY116" fmla="*/ 343804 h 1756020"/>
              <a:gd name="connsiteX117" fmla="*/ 774 w 2206384"/>
              <a:gd name="connsiteY117" fmla="*/ 362591 h 1756020"/>
              <a:gd name="connsiteX118" fmla="*/ 130201 w 2206384"/>
              <a:gd name="connsiteY118" fmla="*/ 822478 h 1756020"/>
              <a:gd name="connsiteX119" fmla="*/ 370675 w 2206384"/>
              <a:gd name="connsiteY119" fmla="*/ 1219487 h 1756020"/>
              <a:gd name="connsiteX120" fmla="*/ 581327 w 2206384"/>
              <a:gd name="connsiteY120" fmla="*/ 1441656 h 1756020"/>
              <a:gd name="connsiteX121" fmla="*/ 893952 w 2206384"/>
              <a:gd name="connsiteY121" fmla="*/ 1682257 h 1756020"/>
              <a:gd name="connsiteX122" fmla="*/ 964043 w 2206384"/>
              <a:gd name="connsiteY122" fmla="*/ 1723129 h 175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2206384" h="1756020">
                <a:moveTo>
                  <a:pt x="1402066" y="154951"/>
                </a:moveTo>
                <a:cubicBezTo>
                  <a:pt x="1413210" y="151002"/>
                  <a:pt x="1413210" y="151002"/>
                  <a:pt x="1413210" y="151002"/>
                </a:cubicBezTo>
                <a:lnTo>
                  <a:pt x="1409436" y="154951"/>
                </a:lnTo>
                <a:cubicBezTo>
                  <a:pt x="1402066" y="154951"/>
                  <a:pt x="1402066" y="154951"/>
                  <a:pt x="1402066" y="154951"/>
                </a:cubicBezTo>
                <a:close/>
                <a:moveTo>
                  <a:pt x="1399475" y="217147"/>
                </a:moveTo>
                <a:lnTo>
                  <a:pt x="1400269" y="217382"/>
                </a:lnTo>
                <a:cubicBezTo>
                  <a:pt x="1404897" y="217382"/>
                  <a:pt x="1409525" y="215358"/>
                  <a:pt x="1413210" y="215358"/>
                </a:cubicBezTo>
                <a:close/>
                <a:moveTo>
                  <a:pt x="1422283" y="1198100"/>
                </a:moveTo>
                <a:cubicBezTo>
                  <a:pt x="1234108" y="1112783"/>
                  <a:pt x="1047781" y="1023388"/>
                  <a:pt x="866623" y="936335"/>
                </a:cubicBezTo>
                <a:cubicBezTo>
                  <a:pt x="1058269" y="1028143"/>
                  <a:pt x="1253462" y="1111725"/>
                  <a:pt x="1422283" y="1198100"/>
                </a:cubicBezTo>
                <a:close/>
                <a:moveTo>
                  <a:pt x="854605" y="1447415"/>
                </a:moveTo>
                <a:cubicBezTo>
                  <a:pt x="852177" y="1444643"/>
                  <a:pt x="850649" y="1439829"/>
                  <a:pt x="847599" y="1436347"/>
                </a:cubicBezTo>
                <a:lnTo>
                  <a:pt x="846899" y="1435905"/>
                </a:lnTo>
                <a:close/>
                <a:moveTo>
                  <a:pt x="806198" y="1489824"/>
                </a:moveTo>
                <a:cubicBezTo>
                  <a:pt x="806198" y="1489824"/>
                  <a:pt x="806198" y="1489824"/>
                  <a:pt x="801825" y="1478840"/>
                </a:cubicBezTo>
                <a:cubicBezTo>
                  <a:pt x="801825" y="1478840"/>
                  <a:pt x="801825" y="1478840"/>
                  <a:pt x="806681" y="1484383"/>
                </a:cubicBezTo>
                <a:close/>
                <a:moveTo>
                  <a:pt x="964043" y="1723129"/>
                </a:moveTo>
                <a:cubicBezTo>
                  <a:pt x="988706" y="1735215"/>
                  <a:pt x="1014205" y="1745972"/>
                  <a:pt x="1039150" y="1756020"/>
                </a:cubicBezTo>
                <a:cubicBezTo>
                  <a:pt x="989356" y="1711466"/>
                  <a:pt x="936110" y="1674956"/>
                  <a:pt x="897742" y="1625170"/>
                </a:cubicBezTo>
                <a:cubicBezTo>
                  <a:pt x="945238" y="1617970"/>
                  <a:pt x="942679" y="1664181"/>
                  <a:pt x="975149" y="1670384"/>
                </a:cubicBezTo>
                <a:cubicBezTo>
                  <a:pt x="970893" y="1659536"/>
                  <a:pt x="939923" y="1642460"/>
                  <a:pt x="931443" y="1620497"/>
                </a:cubicBezTo>
                <a:cubicBezTo>
                  <a:pt x="943445" y="1585368"/>
                  <a:pt x="906506" y="1573761"/>
                  <a:pt x="888218" y="1565169"/>
                </a:cubicBezTo>
                <a:cubicBezTo>
                  <a:pt x="888218" y="1565169"/>
                  <a:pt x="888218" y="1565169"/>
                  <a:pt x="897907" y="1551663"/>
                </a:cubicBezTo>
                <a:cubicBezTo>
                  <a:pt x="876649" y="1545673"/>
                  <a:pt x="865050" y="1526442"/>
                  <a:pt x="867514" y="1504689"/>
                </a:cubicBezTo>
                <a:cubicBezTo>
                  <a:pt x="867514" y="1504689"/>
                  <a:pt x="867514" y="1504689"/>
                  <a:pt x="888772" y="1510679"/>
                </a:cubicBezTo>
                <a:cubicBezTo>
                  <a:pt x="877172" y="1491447"/>
                  <a:pt x="863235" y="1469247"/>
                  <a:pt x="842578" y="1457952"/>
                </a:cubicBezTo>
                <a:cubicBezTo>
                  <a:pt x="842578" y="1457952"/>
                  <a:pt x="842578" y="1457952"/>
                  <a:pt x="832890" y="1471459"/>
                </a:cubicBezTo>
                <a:cubicBezTo>
                  <a:pt x="826801" y="1476793"/>
                  <a:pt x="824314" y="1473953"/>
                  <a:pt x="824314" y="1473953"/>
                </a:cubicBezTo>
                <a:cubicBezTo>
                  <a:pt x="849000" y="1447308"/>
                  <a:pt x="824141" y="1449491"/>
                  <a:pt x="831461" y="1433280"/>
                </a:cubicBezTo>
                <a:cubicBezTo>
                  <a:pt x="835719" y="1431999"/>
                  <a:pt x="838991" y="1431896"/>
                  <a:pt x="841580" y="1432548"/>
                </a:cubicBezTo>
                <a:lnTo>
                  <a:pt x="846899" y="1435905"/>
                </a:lnTo>
                <a:lnTo>
                  <a:pt x="815364" y="1388807"/>
                </a:lnTo>
                <a:cubicBezTo>
                  <a:pt x="802471" y="1369484"/>
                  <a:pt x="790325" y="1349479"/>
                  <a:pt x="780601" y="1326097"/>
                </a:cubicBezTo>
                <a:cubicBezTo>
                  <a:pt x="780601" y="1326097"/>
                  <a:pt x="780601" y="1326097"/>
                  <a:pt x="783571" y="1323495"/>
                </a:cubicBezTo>
                <a:cubicBezTo>
                  <a:pt x="789658" y="1318162"/>
                  <a:pt x="781177" y="1296198"/>
                  <a:pt x="766514" y="1304026"/>
                </a:cubicBezTo>
                <a:cubicBezTo>
                  <a:pt x="776803" y="1285215"/>
                  <a:pt x="748827" y="1290130"/>
                  <a:pt x="756147" y="1273918"/>
                </a:cubicBezTo>
                <a:cubicBezTo>
                  <a:pt x="763466" y="1257708"/>
                  <a:pt x="737859" y="1265328"/>
                  <a:pt x="759093" y="1246725"/>
                </a:cubicBezTo>
                <a:cubicBezTo>
                  <a:pt x="792407" y="1241912"/>
                  <a:pt x="796204" y="1282794"/>
                  <a:pt x="825919" y="1286154"/>
                </a:cubicBezTo>
                <a:cubicBezTo>
                  <a:pt x="817289" y="1264321"/>
                  <a:pt x="797263" y="1247454"/>
                  <a:pt x="787551" y="1236369"/>
                </a:cubicBezTo>
                <a:cubicBezTo>
                  <a:pt x="754765" y="1162098"/>
                  <a:pt x="705548" y="1087647"/>
                  <a:pt x="696483" y="997613"/>
                </a:cubicBezTo>
                <a:cubicBezTo>
                  <a:pt x="658942" y="991311"/>
                  <a:pt x="691043" y="923998"/>
                  <a:pt x="650385" y="920429"/>
                </a:cubicBezTo>
                <a:cubicBezTo>
                  <a:pt x="641576" y="888955"/>
                  <a:pt x="629724" y="860148"/>
                  <a:pt x="617871" y="831342"/>
                </a:cubicBezTo>
                <a:lnTo>
                  <a:pt x="614412" y="821863"/>
                </a:lnTo>
                <a:lnTo>
                  <a:pt x="642765" y="835598"/>
                </a:lnTo>
                <a:cubicBezTo>
                  <a:pt x="830633" y="925078"/>
                  <a:pt x="1020507" y="1013624"/>
                  <a:pt x="1205909" y="1105059"/>
                </a:cubicBezTo>
                <a:cubicBezTo>
                  <a:pt x="1323557" y="1158400"/>
                  <a:pt x="1425245" y="1215567"/>
                  <a:pt x="1539433" y="1266648"/>
                </a:cubicBezTo>
                <a:cubicBezTo>
                  <a:pt x="1577496" y="1283675"/>
                  <a:pt x="1616948" y="1300026"/>
                  <a:pt x="1658843" y="1315333"/>
                </a:cubicBezTo>
                <a:cubicBezTo>
                  <a:pt x="1643186" y="1308234"/>
                  <a:pt x="1634548" y="1299401"/>
                  <a:pt x="1624060" y="1294645"/>
                </a:cubicBezTo>
                <a:cubicBezTo>
                  <a:pt x="1624060" y="1294645"/>
                  <a:pt x="1624060" y="1294645"/>
                  <a:pt x="1625908" y="1290568"/>
                </a:cubicBezTo>
                <a:cubicBezTo>
                  <a:pt x="1704340" y="1326128"/>
                  <a:pt x="1791259" y="1370452"/>
                  <a:pt x="1869692" y="1406013"/>
                </a:cubicBezTo>
                <a:cubicBezTo>
                  <a:pt x="1859582" y="1386679"/>
                  <a:pt x="1819631" y="1363650"/>
                  <a:pt x="1798655" y="1354139"/>
                </a:cubicBezTo>
                <a:cubicBezTo>
                  <a:pt x="1798655" y="1354139"/>
                  <a:pt x="1798655" y="1354139"/>
                  <a:pt x="1790017" y="1345305"/>
                </a:cubicBezTo>
                <a:cubicBezTo>
                  <a:pt x="1812842" y="1350738"/>
                  <a:pt x="1844153" y="1364934"/>
                  <a:pt x="1870297" y="1376788"/>
                </a:cubicBezTo>
                <a:cubicBezTo>
                  <a:pt x="1866978" y="1370366"/>
                  <a:pt x="1877467" y="1375121"/>
                  <a:pt x="1882635" y="1377464"/>
                </a:cubicBezTo>
                <a:cubicBezTo>
                  <a:pt x="1882635" y="1377464"/>
                  <a:pt x="1882635" y="1377464"/>
                  <a:pt x="1997698" y="1429633"/>
                </a:cubicBezTo>
                <a:cubicBezTo>
                  <a:pt x="1997698" y="1429633"/>
                  <a:pt x="1997698" y="1429633"/>
                  <a:pt x="1983891" y="1418457"/>
                </a:cubicBezTo>
                <a:cubicBezTo>
                  <a:pt x="2001396" y="1421476"/>
                  <a:pt x="2027540" y="1433330"/>
                  <a:pt x="2048516" y="1442840"/>
                </a:cubicBezTo>
                <a:cubicBezTo>
                  <a:pt x="2047046" y="1432341"/>
                  <a:pt x="2066022" y="1445861"/>
                  <a:pt x="2078358" y="1446537"/>
                </a:cubicBezTo>
                <a:cubicBezTo>
                  <a:pt x="2069720" y="1437703"/>
                  <a:pt x="2066401" y="1431282"/>
                  <a:pt x="2073418" y="1429547"/>
                </a:cubicBezTo>
                <a:cubicBezTo>
                  <a:pt x="2073418" y="1429547"/>
                  <a:pt x="2073418" y="1429547"/>
                  <a:pt x="2080435" y="1427812"/>
                </a:cubicBezTo>
                <a:cubicBezTo>
                  <a:pt x="2073646" y="1414900"/>
                  <a:pt x="2045652" y="1407125"/>
                  <a:pt x="2038862" y="1394213"/>
                </a:cubicBezTo>
                <a:cubicBezTo>
                  <a:pt x="2038862" y="1394213"/>
                  <a:pt x="2038862" y="1394213"/>
                  <a:pt x="2065007" y="1406066"/>
                </a:cubicBezTo>
                <a:cubicBezTo>
                  <a:pt x="2059838" y="1403723"/>
                  <a:pt x="2056520" y="1397301"/>
                  <a:pt x="2061687" y="1399644"/>
                </a:cubicBezTo>
                <a:cubicBezTo>
                  <a:pt x="2063536" y="1395566"/>
                  <a:pt x="2072176" y="1404399"/>
                  <a:pt x="2084513" y="1405077"/>
                </a:cubicBezTo>
                <a:cubicBezTo>
                  <a:pt x="2084513" y="1405077"/>
                  <a:pt x="2084513" y="1405077"/>
                  <a:pt x="2051579" y="1380311"/>
                </a:cubicBezTo>
                <a:cubicBezTo>
                  <a:pt x="2056898" y="1382723"/>
                  <a:pt x="2072554" y="1389821"/>
                  <a:pt x="2088211" y="1396920"/>
                </a:cubicBezTo>
                <a:cubicBezTo>
                  <a:pt x="2095228" y="1395184"/>
                  <a:pt x="2065765" y="1376910"/>
                  <a:pt x="2093759" y="1384685"/>
                </a:cubicBezTo>
                <a:cubicBezTo>
                  <a:pt x="2093759" y="1384685"/>
                  <a:pt x="2093759" y="1384685"/>
                  <a:pt x="2146045" y="1408391"/>
                </a:cubicBezTo>
                <a:cubicBezTo>
                  <a:pt x="2137559" y="1399626"/>
                  <a:pt x="2115113" y="1379616"/>
                  <a:pt x="2123980" y="1373803"/>
                </a:cubicBezTo>
                <a:cubicBezTo>
                  <a:pt x="2120660" y="1367382"/>
                  <a:pt x="2115340" y="1364970"/>
                  <a:pt x="2112022" y="1358548"/>
                </a:cubicBezTo>
                <a:cubicBezTo>
                  <a:pt x="2136543" y="1359832"/>
                  <a:pt x="2158989" y="1379843"/>
                  <a:pt x="2185133" y="1391696"/>
                </a:cubicBezTo>
                <a:cubicBezTo>
                  <a:pt x="2150503" y="1371078"/>
                  <a:pt x="2164917" y="1353030"/>
                  <a:pt x="2124966" y="1329999"/>
                </a:cubicBezTo>
                <a:cubicBezTo>
                  <a:pt x="2140849" y="1322451"/>
                  <a:pt x="2166766" y="1348951"/>
                  <a:pt x="2193366" y="1361011"/>
                </a:cubicBezTo>
                <a:cubicBezTo>
                  <a:pt x="2170920" y="1341001"/>
                  <a:pt x="2122331" y="1309137"/>
                  <a:pt x="2091246" y="1280293"/>
                </a:cubicBezTo>
                <a:cubicBezTo>
                  <a:pt x="2091246" y="1280293"/>
                  <a:pt x="2091246" y="1280293"/>
                  <a:pt x="2122557" y="1294489"/>
                </a:cubicBezTo>
                <a:cubicBezTo>
                  <a:pt x="2113918" y="1285657"/>
                  <a:pt x="2100111" y="1274479"/>
                  <a:pt x="2107129" y="1272744"/>
                </a:cubicBezTo>
                <a:cubicBezTo>
                  <a:pt x="2142138" y="1278784"/>
                  <a:pt x="2166054" y="1309295"/>
                  <a:pt x="2206384" y="1317746"/>
                </a:cubicBezTo>
                <a:cubicBezTo>
                  <a:pt x="2203066" y="1311325"/>
                  <a:pt x="2187409" y="1304226"/>
                  <a:pt x="2178771" y="1295392"/>
                </a:cubicBezTo>
                <a:cubicBezTo>
                  <a:pt x="2185940" y="1293727"/>
                  <a:pt x="2185940" y="1293727"/>
                  <a:pt x="2191107" y="1296069"/>
                </a:cubicBezTo>
                <a:cubicBezTo>
                  <a:pt x="2173829" y="1278402"/>
                  <a:pt x="2158553" y="1256726"/>
                  <a:pt x="2141276" y="1239059"/>
                </a:cubicBezTo>
                <a:cubicBezTo>
                  <a:pt x="2158780" y="1242078"/>
                  <a:pt x="2174437" y="1249177"/>
                  <a:pt x="2193564" y="1262766"/>
                </a:cubicBezTo>
                <a:cubicBezTo>
                  <a:pt x="2117588" y="1193901"/>
                  <a:pt x="2034594" y="1126773"/>
                  <a:pt x="1932247" y="1060701"/>
                </a:cubicBezTo>
                <a:cubicBezTo>
                  <a:pt x="1615669" y="872916"/>
                  <a:pt x="1301997" y="686448"/>
                  <a:pt x="950770" y="520291"/>
                </a:cubicBezTo>
                <a:lnTo>
                  <a:pt x="787038" y="445898"/>
                </a:lnTo>
                <a:lnTo>
                  <a:pt x="793819" y="443272"/>
                </a:lnTo>
                <a:cubicBezTo>
                  <a:pt x="823297" y="433204"/>
                  <a:pt x="852775" y="423136"/>
                  <a:pt x="882253" y="409021"/>
                </a:cubicBezTo>
                <a:cubicBezTo>
                  <a:pt x="911730" y="437251"/>
                  <a:pt x="941208" y="368748"/>
                  <a:pt x="970686" y="392832"/>
                </a:cubicBezTo>
                <a:cubicBezTo>
                  <a:pt x="1044380" y="340320"/>
                  <a:pt x="1132813" y="328279"/>
                  <a:pt x="1210282" y="303996"/>
                </a:cubicBezTo>
                <a:cubicBezTo>
                  <a:pt x="1225020" y="303997"/>
                  <a:pt x="1250903" y="307945"/>
                  <a:pt x="1273012" y="300049"/>
                </a:cubicBezTo>
                <a:cubicBezTo>
                  <a:pt x="1250903" y="279912"/>
                  <a:pt x="1217651" y="303997"/>
                  <a:pt x="1199318" y="275767"/>
                </a:cubicBezTo>
                <a:cubicBezTo>
                  <a:pt x="1199318" y="247537"/>
                  <a:pt x="1210461" y="271819"/>
                  <a:pt x="1217831" y="255631"/>
                </a:cubicBezTo>
                <a:cubicBezTo>
                  <a:pt x="1225201" y="239442"/>
                  <a:pt x="1239939" y="263724"/>
                  <a:pt x="1247308" y="243589"/>
                </a:cubicBezTo>
                <a:cubicBezTo>
                  <a:pt x="1251083" y="259777"/>
                  <a:pt x="1273192" y="251682"/>
                  <a:pt x="1273192" y="243589"/>
                </a:cubicBezTo>
                <a:cubicBezTo>
                  <a:pt x="1273192" y="239640"/>
                  <a:pt x="1273192" y="239640"/>
                  <a:pt x="1273192" y="239640"/>
                </a:cubicBezTo>
                <a:cubicBezTo>
                  <a:pt x="1297187" y="231546"/>
                  <a:pt x="1320239" y="227500"/>
                  <a:pt x="1343268" y="224464"/>
                </a:cubicBezTo>
                <a:lnTo>
                  <a:pt x="1399475" y="217147"/>
                </a:lnTo>
                <a:lnTo>
                  <a:pt x="1393444" y="215359"/>
                </a:lnTo>
                <a:cubicBezTo>
                  <a:pt x="1391248" y="213841"/>
                  <a:pt x="1389170" y="211312"/>
                  <a:pt x="1387327" y="207265"/>
                </a:cubicBezTo>
                <a:cubicBezTo>
                  <a:pt x="1394696" y="191077"/>
                  <a:pt x="1409436" y="211213"/>
                  <a:pt x="1413210" y="175086"/>
                </a:cubicBezTo>
                <a:cubicBezTo>
                  <a:pt x="1413210" y="175086"/>
                  <a:pt x="1416985" y="175086"/>
                  <a:pt x="1416986" y="183181"/>
                </a:cubicBezTo>
                <a:cubicBezTo>
                  <a:pt x="1413210" y="199368"/>
                  <a:pt x="1413210" y="199368"/>
                  <a:pt x="1413210" y="199368"/>
                </a:cubicBezTo>
                <a:cubicBezTo>
                  <a:pt x="1435319" y="207463"/>
                  <a:pt x="1461201" y="203316"/>
                  <a:pt x="1483310" y="199368"/>
                </a:cubicBezTo>
                <a:cubicBezTo>
                  <a:pt x="1464796" y="187326"/>
                  <a:pt x="1464796" y="187326"/>
                  <a:pt x="1464796" y="187326"/>
                </a:cubicBezTo>
                <a:cubicBezTo>
                  <a:pt x="1479535" y="171138"/>
                  <a:pt x="1501643" y="167190"/>
                  <a:pt x="1520157" y="179232"/>
                </a:cubicBezTo>
                <a:cubicBezTo>
                  <a:pt x="1523931" y="163044"/>
                  <a:pt x="1523931" y="163044"/>
                  <a:pt x="1523931" y="163044"/>
                </a:cubicBezTo>
                <a:cubicBezTo>
                  <a:pt x="1542444" y="171138"/>
                  <a:pt x="1575517" y="191274"/>
                  <a:pt x="1594031" y="159097"/>
                </a:cubicBezTo>
                <a:cubicBezTo>
                  <a:pt x="1616139" y="151002"/>
                  <a:pt x="1649391" y="163044"/>
                  <a:pt x="1660355" y="159096"/>
                </a:cubicBezTo>
                <a:cubicBezTo>
                  <a:pt x="1634292" y="138762"/>
                  <a:pt x="1601221" y="171139"/>
                  <a:pt x="1575337" y="130669"/>
                </a:cubicBezTo>
                <a:cubicBezTo>
                  <a:pt x="1638068" y="126720"/>
                  <a:pt x="1700618" y="142711"/>
                  <a:pt x="1766942" y="150804"/>
                </a:cubicBezTo>
                <a:cubicBezTo>
                  <a:pt x="1718952" y="126523"/>
                  <a:pt x="1667365" y="102438"/>
                  <a:pt x="1615779" y="90199"/>
                </a:cubicBezTo>
                <a:cubicBezTo>
                  <a:pt x="1228795" y="13603"/>
                  <a:pt x="1228795" y="13603"/>
                  <a:pt x="1228795" y="13603"/>
                </a:cubicBezTo>
                <a:cubicBezTo>
                  <a:pt x="1129218" y="1561"/>
                  <a:pt x="1026047" y="-2585"/>
                  <a:pt x="922874" y="1561"/>
                </a:cubicBezTo>
                <a:cubicBezTo>
                  <a:pt x="465790" y="82303"/>
                  <a:pt x="465790" y="82303"/>
                  <a:pt x="465790" y="82303"/>
                </a:cubicBezTo>
                <a:cubicBezTo>
                  <a:pt x="314628" y="90396"/>
                  <a:pt x="171014" y="158899"/>
                  <a:pt x="34590" y="288006"/>
                </a:cubicBezTo>
                <a:cubicBezTo>
                  <a:pt x="30905" y="292054"/>
                  <a:pt x="29063" y="300098"/>
                  <a:pt x="28142" y="309154"/>
                </a:cubicBezTo>
                <a:lnTo>
                  <a:pt x="27445" y="329725"/>
                </a:lnTo>
                <a:lnTo>
                  <a:pt x="12432" y="343804"/>
                </a:lnTo>
                <a:cubicBezTo>
                  <a:pt x="6227" y="350465"/>
                  <a:pt x="1390" y="357152"/>
                  <a:pt x="774" y="362591"/>
                </a:cubicBezTo>
                <a:cubicBezTo>
                  <a:pt x="-6436" y="550282"/>
                  <a:pt x="36676" y="703445"/>
                  <a:pt x="130201" y="822478"/>
                </a:cubicBezTo>
                <a:cubicBezTo>
                  <a:pt x="130201" y="822478"/>
                  <a:pt x="130201" y="822478"/>
                  <a:pt x="370675" y="1219487"/>
                </a:cubicBezTo>
                <a:cubicBezTo>
                  <a:pt x="435545" y="1299823"/>
                  <a:pt x="506651" y="1374693"/>
                  <a:pt x="581327" y="1441656"/>
                </a:cubicBezTo>
                <a:cubicBezTo>
                  <a:pt x="581327" y="1441656"/>
                  <a:pt x="581327" y="1441656"/>
                  <a:pt x="893952" y="1682257"/>
                </a:cubicBezTo>
                <a:cubicBezTo>
                  <a:pt x="915552" y="1697625"/>
                  <a:pt x="939379" y="1711042"/>
                  <a:pt x="964043" y="1723129"/>
                </a:cubicBezTo>
                <a:close/>
              </a:path>
            </a:pathLst>
          </a:custGeom>
          <a:solidFill>
            <a:schemeClr val="bg1"/>
          </a:solidFill>
          <a:ln w="21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51AC37-B6DE-42CB-98C2-B8D22F75047D}"/>
              </a:ext>
            </a:extLst>
          </p:cNvPr>
          <p:cNvSpPr txBox="1"/>
          <p:nvPr/>
        </p:nvSpPr>
        <p:spPr>
          <a:xfrm>
            <a:off x="783665" y="2294234"/>
            <a:ext cx="2520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插入相关内容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BE418E8-EF14-46D7-AC22-F504219A6B5C}"/>
              </a:ext>
            </a:extLst>
          </p:cNvPr>
          <p:cNvSpPr txBox="1"/>
          <p:nvPr/>
        </p:nvSpPr>
        <p:spPr>
          <a:xfrm>
            <a:off x="783665" y="4500599"/>
            <a:ext cx="2520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插入相关内容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6E44A7-3433-4C7F-8F57-9C1F3CC99D02}"/>
              </a:ext>
            </a:extLst>
          </p:cNvPr>
          <p:cNvSpPr txBox="1"/>
          <p:nvPr/>
        </p:nvSpPr>
        <p:spPr>
          <a:xfrm>
            <a:off x="481264" y="3349193"/>
            <a:ext cx="2520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插入相关内容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863731-B08A-4A49-81FE-389ECA82A5DF}"/>
              </a:ext>
            </a:extLst>
          </p:cNvPr>
          <p:cNvSpPr txBox="1"/>
          <p:nvPr/>
        </p:nvSpPr>
        <p:spPr>
          <a:xfrm>
            <a:off x="8785509" y="2294234"/>
            <a:ext cx="2520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插入相关内容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E665A71-8EF4-4C61-BBD0-90F6702E9F2E}"/>
              </a:ext>
            </a:extLst>
          </p:cNvPr>
          <p:cNvSpPr txBox="1"/>
          <p:nvPr/>
        </p:nvSpPr>
        <p:spPr>
          <a:xfrm>
            <a:off x="8785509" y="4500599"/>
            <a:ext cx="2520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插入相关内容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29B1390-6203-43F5-96F7-6208F9529972}"/>
              </a:ext>
            </a:extLst>
          </p:cNvPr>
          <p:cNvSpPr txBox="1"/>
          <p:nvPr/>
        </p:nvSpPr>
        <p:spPr>
          <a:xfrm>
            <a:off x="9128461" y="3349193"/>
            <a:ext cx="2520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插入相关内容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0" name="图形 6">
            <a:extLst>
              <a:ext uri="{FF2B5EF4-FFF2-40B4-BE49-F238E27FC236}">
                <a16:creationId xmlns:a16="http://schemas.microsoft.com/office/drawing/2014/main" id="{7FF14AA6-5628-4EC4-A688-D343C377D0B4}"/>
              </a:ext>
            </a:extLst>
          </p:cNvPr>
          <p:cNvSpPr/>
          <p:nvPr/>
        </p:nvSpPr>
        <p:spPr>
          <a:xfrm>
            <a:off x="5117281" y="2779899"/>
            <a:ext cx="1957439" cy="1783873"/>
          </a:xfrm>
          <a:custGeom>
            <a:avLst/>
            <a:gdLst>
              <a:gd name="connsiteX0" fmla="*/ 7267743 w 7525265"/>
              <a:gd name="connsiteY0" fmla="*/ 722938 h 6858000"/>
              <a:gd name="connsiteX1" fmla="*/ 7314081 w 7525265"/>
              <a:gd name="connsiteY1" fmla="*/ 755560 h 6858000"/>
              <a:gd name="connsiteX2" fmla="*/ 7318901 w 7525265"/>
              <a:gd name="connsiteY2" fmla="*/ 847865 h 6858000"/>
              <a:gd name="connsiteX3" fmla="*/ 7298512 w 7525265"/>
              <a:gd name="connsiteY3" fmla="*/ 858244 h 6858000"/>
              <a:gd name="connsiteX4" fmla="*/ 7321495 w 7525265"/>
              <a:gd name="connsiteY4" fmla="*/ 873443 h 6858000"/>
              <a:gd name="connsiteX5" fmla="*/ 7343738 w 7525265"/>
              <a:gd name="connsiteY5" fmla="*/ 918669 h 6858000"/>
              <a:gd name="connsiteX6" fmla="*/ 7352264 w 7525265"/>
              <a:gd name="connsiteY6" fmla="*/ 966490 h 6858000"/>
              <a:gd name="connsiteX7" fmla="*/ 7430482 w 7525265"/>
              <a:gd name="connsiteY7" fmla="*/ 1048415 h 6858000"/>
              <a:gd name="connsiteX8" fmla="*/ 7430111 w 7525265"/>
              <a:gd name="connsiteY8" fmla="*/ 1116995 h 6858000"/>
              <a:gd name="connsiteX9" fmla="*/ 7420844 w 7525265"/>
              <a:gd name="connsiteY9" fmla="*/ 1127745 h 6858000"/>
              <a:gd name="connsiteX10" fmla="*/ 7420844 w 7525265"/>
              <a:gd name="connsiteY10" fmla="*/ 1128857 h 6858000"/>
              <a:gd name="connsiteX11" fmla="*/ 7460509 w 7525265"/>
              <a:gd name="connsiteY11" fmla="*/ 1159997 h 6858000"/>
              <a:gd name="connsiteX12" fmla="*/ 7472372 w 7525265"/>
              <a:gd name="connsiteY12" fmla="*/ 1144427 h 6858000"/>
              <a:gd name="connsiteX13" fmla="*/ 7503881 w 7525265"/>
              <a:gd name="connsiteY13" fmla="*/ 1277880 h 6858000"/>
              <a:gd name="connsiteX14" fmla="*/ 7510183 w 7525265"/>
              <a:gd name="connsiteY14" fmla="*/ 1321252 h 6858000"/>
              <a:gd name="connsiteX15" fmla="*/ 7520563 w 7525265"/>
              <a:gd name="connsiteY15" fmla="*/ 1349426 h 6858000"/>
              <a:gd name="connsiteX16" fmla="*/ 7493131 w 7525265"/>
              <a:gd name="connsiteY16" fmla="*/ 1430980 h 6858000"/>
              <a:gd name="connsiteX17" fmla="*/ 7499803 w 7525265"/>
              <a:gd name="connsiteY17" fmla="*/ 1464714 h 6858000"/>
              <a:gd name="connsiteX18" fmla="*/ 7509442 w 7525265"/>
              <a:gd name="connsiteY18" fmla="*/ 1526251 h 6858000"/>
              <a:gd name="connsiteX19" fmla="*/ 7516856 w 7525265"/>
              <a:gd name="connsiteY19" fmla="*/ 1568140 h 6858000"/>
              <a:gd name="connsiteX20" fmla="*/ 7467923 w 7525265"/>
              <a:gd name="connsiteY20" fmla="*/ 1666006 h 6858000"/>
              <a:gd name="connsiteX21" fmla="*/ 7498691 w 7525265"/>
              <a:gd name="connsiteY21" fmla="*/ 1697515 h 6858000"/>
              <a:gd name="connsiteX22" fmla="*/ 7461251 w 7525265"/>
              <a:gd name="connsiteY22" fmla="*/ 1723465 h 6858000"/>
              <a:gd name="connsiteX23" fmla="*/ 7502769 w 7525265"/>
              <a:gd name="connsiteY23" fmla="*/ 1759423 h 6858000"/>
              <a:gd name="connsiteX24" fmla="*/ 7509813 w 7525265"/>
              <a:gd name="connsiteY24" fmla="*/ 1786855 h 6858000"/>
              <a:gd name="connsiteX25" fmla="*/ 7504623 w 7525265"/>
              <a:gd name="connsiteY25" fmla="*/ 1854323 h 6858000"/>
              <a:gd name="connsiteX26" fmla="*/ 7490165 w 7525265"/>
              <a:gd name="connsiteY26" fmla="*/ 2005570 h 6858000"/>
              <a:gd name="connsiteX27" fmla="*/ 7477191 w 7525265"/>
              <a:gd name="connsiteY27" fmla="*/ 2088236 h 6858000"/>
              <a:gd name="connsiteX28" fmla="*/ 7434189 w 7525265"/>
              <a:gd name="connsiteY28" fmla="*/ 2151997 h 6858000"/>
              <a:gd name="connsiteX29" fmla="*/ 7462733 w 7525265"/>
              <a:gd name="connsiteY29" fmla="*/ 2244673 h 6858000"/>
              <a:gd name="connsiteX30" fmla="*/ 7449388 w 7525265"/>
              <a:gd name="connsiteY30" fmla="*/ 2281002 h 6858000"/>
              <a:gd name="connsiteX31" fmla="*/ 7426775 w 7525265"/>
              <a:gd name="connsiteY31" fmla="*/ 2358478 h 6858000"/>
              <a:gd name="connsiteX32" fmla="*/ 7406016 w 7525265"/>
              <a:gd name="connsiteY32" fmla="*/ 2500458 h 6858000"/>
              <a:gd name="connsiteX33" fmla="*/ 7438637 w 7525265"/>
              <a:gd name="connsiteY33" fmla="*/ 2538269 h 6858000"/>
              <a:gd name="connsiteX34" fmla="*/ 7403792 w 7525265"/>
              <a:gd name="connsiteY34" fmla="*/ 2566813 h 6858000"/>
              <a:gd name="connsiteX35" fmla="*/ 7414913 w 7525265"/>
              <a:gd name="connsiteY35" fmla="*/ 2570891 h 6858000"/>
              <a:gd name="connsiteX36" fmla="*/ 7408240 w 7525265"/>
              <a:gd name="connsiteY36" fmla="*/ 2615746 h 6858000"/>
              <a:gd name="connsiteX37" fmla="*/ 7385627 w 7525265"/>
              <a:gd name="connsiteY37" fmla="*/ 2653558 h 6858000"/>
              <a:gd name="connsiteX38" fmla="*/ 7373394 w 7525265"/>
              <a:gd name="connsiteY38" fmla="*/ 2761432 h 6858000"/>
              <a:gd name="connsiteX39" fmla="*/ 7370057 w 7525265"/>
              <a:gd name="connsiteY39" fmla="*/ 2907860 h 6858000"/>
              <a:gd name="connsiteX40" fmla="*/ 7385257 w 7525265"/>
              <a:gd name="connsiteY40" fmla="*/ 3007950 h 6858000"/>
              <a:gd name="connsiteX41" fmla="*/ 7384515 w 7525265"/>
              <a:gd name="connsiteY41" fmla="*/ 3066150 h 6858000"/>
              <a:gd name="connsiteX42" fmla="*/ 7348557 w 7525265"/>
              <a:gd name="connsiteY42" fmla="*/ 3172912 h 6858000"/>
              <a:gd name="connsiteX43" fmla="*/ 7367463 w 7525265"/>
              <a:gd name="connsiteY43" fmla="*/ 3195525 h 6858000"/>
              <a:gd name="connsiteX44" fmla="*/ 7282572 w 7525265"/>
              <a:gd name="connsiteY44" fmla="*/ 3298581 h 6858000"/>
              <a:gd name="connsiteX45" fmla="*/ 7311487 w 7525265"/>
              <a:gd name="connsiteY45" fmla="*/ 3377540 h 6858000"/>
              <a:gd name="connsiteX46" fmla="*/ 7297029 w 7525265"/>
              <a:gd name="connsiteY46" fmla="*/ 3442784 h 6858000"/>
              <a:gd name="connsiteX47" fmla="*/ 7293693 w 7525265"/>
              <a:gd name="connsiteY47" fmla="*/ 3471328 h 6858000"/>
              <a:gd name="connsiteX48" fmla="*/ 7289986 w 7525265"/>
              <a:gd name="connsiteY48" fmla="*/ 3523226 h 6858000"/>
              <a:gd name="connsiteX49" fmla="*/ 7283684 w 7525265"/>
              <a:gd name="connsiteY49" fmla="*/ 3535459 h 6858000"/>
              <a:gd name="connsiteX50" fmla="*/ 7216587 w 7525265"/>
              <a:gd name="connsiteY50" fmla="*/ 3615902 h 6858000"/>
              <a:gd name="connsiteX51" fmla="*/ 7203983 w 7525265"/>
              <a:gd name="connsiteY51" fmla="*/ 3695603 h 6858000"/>
              <a:gd name="connsiteX52" fmla="*/ 7143187 w 7525265"/>
              <a:gd name="connsiteY52" fmla="*/ 3776787 h 6858000"/>
              <a:gd name="connsiteX53" fmla="*/ 7117979 w 7525265"/>
              <a:gd name="connsiteY53" fmla="*/ 3787537 h 6858000"/>
              <a:gd name="connsiteX54" fmla="*/ 7119092 w 7525265"/>
              <a:gd name="connsiteY54" fmla="*/ 3796064 h 6858000"/>
              <a:gd name="connsiteX55" fmla="*/ 7110936 w 7525265"/>
              <a:gd name="connsiteY55" fmla="*/ 3863902 h 6858000"/>
              <a:gd name="connsiteX56" fmla="*/ 7063486 w 7525265"/>
              <a:gd name="connsiteY56" fmla="*/ 3903938 h 6858000"/>
              <a:gd name="connsiteX57" fmla="*/ 7053848 w 7525265"/>
              <a:gd name="connsiteY57" fmla="*/ 3937301 h 6858000"/>
              <a:gd name="connsiteX58" fmla="*/ 6978225 w 7525265"/>
              <a:gd name="connsiteY58" fmla="*/ 4045546 h 6858000"/>
              <a:gd name="connsiteX59" fmla="*/ 6930404 w 7525265"/>
              <a:gd name="connsiteY59" fmla="*/ 4185672 h 6858000"/>
              <a:gd name="connsiteX60" fmla="*/ 6920025 w 7525265"/>
              <a:gd name="connsiteY60" fmla="*/ 4306521 h 6858000"/>
              <a:gd name="connsiteX61" fmla="*/ 6927439 w 7525265"/>
              <a:gd name="connsiteY61" fmla="*/ 4339884 h 6858000"/>
              <a:gd name="connsiteX62" fmla="*/ 6933370 w 7525265"/>
              <a:gd name="connsiteY62" fmla="*/ 4470372 h 6858000"/>
              <a:gd name="connsiteX63" fmla="*/ 6965621 w 7525265"/>
              <a:gd name="connsiteY63" fmla="*/ 4574169 h 6858000"/>
              <a:gd name="connsiteX64" fmla="*/ 7006398 w 7525265"/>
              <a:gd name="connsiteY64" fmla="*/ 4669810 h 6858000"/>
              <a:gd name="connsiteX65" fmla="*/ 6972294 w 7525265"/>
              <a:gd name="connsiteY65" fmla="*/ 4773607 h 6858000"/>
              <a:gd name="connsiteX66" fmla="*/ 6979708 w 7525265"/>
              <a:gd name="connsiteY66" fmla="*/ 4829583 h 6858000"/>
              <a:gd name="connsiteX67" fmla="*/ 6980078 w 7525265"/>
              <a:gd name="connsiteY67" fmla="*/ 4912620 h 6858000"/>
              <a:gd name="connsiteX68" fmla="*/ 6946344 w 7525265"/>
              <a:gd name="connsiteY68" fmla="*/ 4912620 h 6858000"/>
              <a:gd name="connsiteX69" fmla="*/ 6938930 w 7525265"/>
              <a:gd name="connsiteY69" fmla="*/ 4920034 h 6858000"/>
              <a:gd name="connsiteX70" fmla="*/ 7001579 w 7525265"/>
              <a:gd name="connsiteY70" fmla="*/ 5142826 h 6858000"/>
              <a:gd name="connsiteX71" fmla="*/ 7003433 w 7525265"/>
              <a:gd name="connsiteY71" fmla="*/ 5141344 h 6858000"/>
              <a:gd name="connsiteX72" fmla="*/ 6914835 w 7525265"/>
              <a:gd name="connsiteY72" fmla="*/ 5175448 h 6858000"/>
              <a:gd name="connsiteX73" fmla="*/ 6852927 w 7525265"/>
              <a:gd name="connsiteY73" fmla="*/ 5207329 h 6858000"/>
              <a:gd name="connsiteX74" fmla="*/ 6813633 w 7525265"/>
              <a:gd name="connsiteY74" fmla="*/ 5227717 h 6858000"/>
              <a:gd name="connsiteX75" fmla="*/ 6722069 w 7525265"/>
              <a:gd name="connsiteY75" fmla="*/ 5304453 h 6858000"/>
              <a:gd name="connsiteX76" fmla="*/ 6689077 w 7525265"/>
              <a:gd name="connsiteY76" fmla="*/ 5354498 h 6858000"/>
              <a:gd name="connsiteX77" fmla="*/ 6642739 w 7525265"/>
              <a:gd name="connsiteY77" fmla="*/ 5403431 h 6858000"/>
              <a:gd name="connsiteX78" fmla="*/ 6602703 w 7525265"/>
              <a:gd name="connsiteY78" fmla="*/ 5449027 h 6858000"/>
              <a:gd name="connsiteX79" fmla="*/ 6563779 w 7525265"/>
              <a:gd name="connsiteY79" fmla="*/ 5495365 h 6858000"/>
              <a:gd name="connsiteX80" fmla="*/ 6426990 w 7525265"/>
              <a:gd name="connsiteY80" fmla="*/ 5534659 h 6858000"/>
              <a:gd name="connsiteX81" fmla="*/ 6391773 w 7525265"/>
              <a:gd name="connsiteY81" fmla="*/ 5576178 h 6858000"/>
              <a:gd name="connsiteX82" fmla="*/ 6375092 w 7525265"/>
              <a:gd name="connsiteY82" fmla="*/ 5627335 h 6858000"/>
              <a:gd name="connsiteX83" fmla="*/ 6334685 w 7525265"/>
              <a:gd name="connsiteY83" fmla="*/ 5741882 h 6858000"/>
              <a:gd name="connsiteX84" fmla="*/ 6294649 w 7525265"/>
              <a:gd name="connsiteY84" fmla="*/ 5818618 h 6858000"/>
              <a:gd name="connsiteX85" fmla="*/ 6285011 w 7525265"/>
              <a:gd name="connsiteY85" fmla="*/ 5832704 h 6858000"/>
              <a:gd name="connsiteX86" fmla="*/ 6247940 w 7525265"/>
              <a:gd name="connsiteY86" fmla="*/ 5932053 h 6858000"/>
              <a:gd name="connsiteX87" fmla="*/ 6235707 w 7525265"/>
              <a:gd name="connsiteY87" fmla="*/ 5990253 h 6858000"/>
              <a:gd name="connsiteX88" fmla="*/ 6138954 w 7525265"/>
              <a:gd name="connsiteY88" fmla="*/ 6091825 h 6858000"/>
              <a:gd name="connsiteX89" fmla="*/ 6110780 w 7525265"/>
              <a:gd name="connsiteY89" fmla="*/ 6114067 h 6858000"/>
              <a:gd name="connsiteX90" fmla="*/ 6062589 w 7525265"/>
              <a:gd name="connsiteY90" fmla="*/ 6160405 h 6858000"/>
              <a:gd name="connsiteX91" fmla="*/ 5996604 w 7525265"/>
              <a:gd name="connsiteY91" fmla="*/ 6199329 h 6858000"/>
              <a:gd name="connsiteX92" fmla="*/ 5908377 w 7525265"/>
              <a:gd name="connsiteY92" fmla="*/ 6221571 h 6858000"/>
              <a:gd name="connsiteX93" fmla="*/ 5775294 w 7525265"/>
              <a:gd name="connsiteY93" fmla="*/ 6248262 h 6858000"/>
              <a:gd name="connsiteX94" fmla="*/ 5623306 w 7525265"/>
              <a:gd name="connsiteY94" fmla="*/ 6277548 h 6858000"/>
              <a:gd name="connsiteX95" fmla="*/ 5487629 w 7525265"/>
              <a:gd name="connsiteY95" fmla="*/ 6322773 h 6858000"/>
              <a:gd name="connsiteX96" fmla="*/ 5472431 w 7525265"/>
              <a:gd name="connsiteY96" fmla="*/ 6331670 h 6858000"/>
              <a:gd name="connsiteX97" fmla="*/ 5366039 w 7525265"/>
              <a:gd name="connsiteY97" fmla="*/ 6413225 h 6858000"/>
              <a:gd name="connsiteX98" fmla="*/ 5338236 w 7525265"/>
              <a:gd name="connsiteY98" fmla="*/ 6419156 h 6858000"/>
              <a:gd name="connsiteX99" fmla="*/ 5312287 w 7525265"/>
              <a:gd name="connsiteY99" fmla="*/ 6429906 h 6858000"/>
              <a:gd name="connsiteX100" fmla="*/ 5160299 w 7525265"/>
              <a:gd name="connsiteY100" fmla="*/ 6509608 h 6858000"/>
              <a:gd name="connsiteX101" fmla="*/ 5152885 w 7525265"/>
              <a:gd name="connsiteY101" fmla="*/ 6510719 h 6858000"/>
              <a:gd name="connsiteX102" fmla="*/ 4965680 w 7525265"/>
              <a:gd name="connsiteY102" fmla="*/ 6516651 h 6858000"/>
              <a:gd name="connsiteX103" fmla="*/ 4779216 w 7525265"/>
              <a:gd name="connsiteY103" fmla="*/ 6537410 h 6858000"/>
              <a:gd name="connsiteX104" fmla="*/ 4723611 w 7525265"/>
              <a:gd name="connsiteY104" fmla="*/ 6530737 h 6858000"/>
              <a:gd name="connsiteX105" fmla="*/ 4707671 w 7525265"/>
              <a:gd name="connsiteY105" fmla="*/ 6526289 h 6858000"/>
              <a:gd name="connsiteX106" fmla="*/ 4635013 w 7525265"/>
              <a:gd name="connsiteY106" fmla="*/ 6489960 h 6858000"/>
              <a:gd name="connsiteX107" fmla="*/ 4616478 w 7525265"/>
              <a:gd name="connsiteY107" fmla="*/ 6480322 h 6858000"/>
              <a:gd name="connsiteX108" fmla="*/ 4545303 w 7525265"/>
              <a:gd name="connsiteY108" fmla="*/ 6392836 h 6858000"/>
              <a:gd name="connsiteX109" fmla="*/ 4519353 w 7525265"/>
              <a:gd name="connsiteY109" fmla="*/ 6352429 h 6858000"/>
              <a:gd name="connsiteX110" fmla="*/ 4478206 w 7525265"/>
              <a:gd name="connsiteY110" fmla="*/ 6310911 h 6858000"/>
              <a:gd name="connsiteX111" fmla="*/ 4467455 w 7525265"/>
              <a:gd name="connsiteY111" fmla="*/ 6290151 h 6858000"/>
              <a:gd name="connsiteX112" fmla="*/ 4436687 w 7525265"/>
              <a:gd name="connsiteY112" fmla="*/ 6257159 h 6858000"/>
              <a:gd name="connsiteX113" fmla="*/ 4402953 w 7525265"/>
              <a:gd name="connsiteY113" fmla="*/ 6211192 h 6858000"/>
              <a:gd name="connsiteX114" fmla="*/ 4367365 w 7525265"/>
              <a:gd name="connsiteY114" fmla="*/ 6198588 h 6858000"/>
              <a:gd name="connsiteX115" fmla="*/ 4287664 w 7525265"/>
              <a:gd name="connsiteY115" fmla="*/ 6299790 h 6858000"/>
              <a:gd name="connsiteX116" fmla="*/ 4252448 w 7525265"/>
              <a:gd name="connsiteY116" fmla="*/ 6333894 h 6858000"/>
              <a:gd name="connsiteX117" fmla="*/ 4191281 w 7525265"/>
              <a:gd name="connsiteY117" fmla="*/ 6381344 h 6858000"/>
              <a:gd name="connsiteX118" fmla="*/ 4132711 w 7525265"/>
              <a:gd name="connsiteY118" fmla="*/ 6400621 h 6858000"/>
              <a:gd name="connsiteX119" fmla="*/ 4062648 w 7525265"/>
              <a:gd name="connsiteY119" fmla="*/ 6418415 h 6858000"/>
              <a:gd name="connsiteX120" fmla="*/ 4001482 w 7525265"/>
              <a:gd name="connsiteY120" fmla="*/ 6382827 h 6858000"/>
              <a:gd name="connsiteX121" fmla="*/ 3893607 w 7525265"/>
              <a:gd name="connsiteY121" fmla="*/ 6403587 h 6858000"/>
              <a:gd name="connsiteX122" fmla="*/ 3829476 w 7525265"/>
              <a:gd name="connsiteY122" fmla="*/ 6416190 h 6858000"/>
              <a:gd name="connsiteX123" fmla="*/ 3811682 w 7525265"/>
              <a:gd name="connsiteY123" fmla="*/ 6415449 h 6858000"/>
              <a:gd name="connsiteX124" fmla="*/ 3827993 w 7525265"/>
              <a:gd name="connsiteY124" fmla="*/ 6385052 h 6858000"/>
              <a:gd name="connsiteX125" fmla="*/ 3819838 w 7525265"/>
              <a:gd name="connsiteY125" fmla="*/ 6378008 h 6858000"/>
              <a:gd name="connsiteX126" fmla="*/ 3795371 w 7525265"/>
              <a:gd name="connsiteY126" fmla="*/ 6406181 h 6858000"/>
              <a:gd name="connsiteX127" fmla="*/ 3736429 w 7525265"/>
              <a:gd name="connsiteY127" fmla="*/ 6472537 h 6858000"/>
              <a:gd name="connsiteX128" fmla="*/ 3645607 w 7525265"/>
              <a:gd name="connsiteY128" fmla="*/ 6552609 h 6858000"/>
              <a:gd name="connsiteX129" fmla="*/ 3572208 w 7525265"/>
              <a:gd name="connsiteY129" fmla="*/ 6621560 h 6858000"/>
              <a:gd name="connsiteX130" fmla="*/ 3425410 w 7525265"/>
              <a:gd name="connsiteY130" fmla="*/ 6677536 h 6858000"/>
              <a:gd name="connsiteX131" fmla="*/ 3435048 w 7525265"/>
              <a:gd name="connsiteY131" fmla="*/ 6637871 h 6858000"/>
              <a:gd name="connsiteX132" fmla="*/ 3425781 w 7525265"/>
              <a:gd name="connsiteY132" fmla="*/ 6634905 h 6858000"/>
              <a:gd name="connsiteX133" fmla="*/ 3377589 w 7525265"/>
              <a:gd name="connsiteY133" fmla="*/ 6618594 h 6858000"/>
              <a:gd name="connsiteX134" fmla="*/ 3333476 w 7525265"/>
              <a:gd name="connsiteY134" fmla="*/ 6661596 h 6858000"/>
              <a:gd name="connsiteX135" fmla="*/ 3287138 w 7525265"/>
              <a:gd name="connsiteY135" fmla="*/ 6662337 h 6858000"/>
              <a:gd name="connsiteX136" fmla="*/ 3228196 w 7525265"/>
              <a:gd name="connsiteY136" fmla="*/ 6690140 h 6858000"/>
              <a:gd name="connsiteX137" fmla="*/ 3200764 w 7525265"/>
              <a:gd name="connsiteY137" fmla="*/ 6753159 h 6858000"/>
              <a:gd name="connsiteX138" fmla="*/ 2837475 w 7525265"/>
              <a:gd name="connsiteY138" fmla="*/ 6733141 h 6858000"/>
              <a:gd name="connsiteX139" fmla="*/ 2833768 w 7525265"/>
              <a:gd name="connsiteY139" fmla="*/ 6753530 h 6858000"/>
              <a:gd name="connsiteX140" fmla="*/ 2803000 w 7525265"/>
              <a:gd name="connsiteY140" fmla="*/ 6760944 h 6858000"/>
              <a:gd name="connsiteX141" fmla="*/ 2741463 w 7525265"/>
              <a:gd name="connsiteY141" fmla="*/ 6733883 h 6858000"/>
              <a:gd name="connsiteX142" fmla="*/ 2703281 w 7525265"/>
              <a:gd name="connsiteY142" fmla="*/ 6756866 h 6858000"/>
              <a:gd name="connsiteX143" fmla="*/ 2635442 w 7525265"/>
              <a:gd name="connsiteY143" fmla="*/ 6827300 h 6858000"/>
              <a:gd name="connsiteX144" fmla="*/ 2589475 w 7525265"/>
              <a:gd name="connsiteY144" fmla="*/ 6790971 h 6858000"/>
              <a:gd name="connsiteX145" fmla="*/ 2504214 w 7525265"/>
              <a:gd name="connsiteY145" fmla="*/ 6839533 h 6858000"/>
              <a:gd name="connsiteX146" fmla="*/ 2454540 w 7525265"/>
              <a:gd name="connsiteY146" fmla="*/ 6812842 h 6858000"/>
              <a:gd name="connsiteX147" fmla="*/ 2480489 w 7525265"/>
              <a:gd name="connsiteY147" fmla="*/ 6781332 h 6858000"/>
              <a:gd name="connsiteX148" fmla="*/ 2572794 w 7525265"/>
              <a:gd name="connsiteY148" fmla="*/ 6689398 h 6858000"/>
              <a:gd name="connsiteX149" fmla="*/ 2550181 w 7525265"/>
              <a:gd name="connsiteY149" fmla="*/ 6704597 h 6858000"/>
              <a:gd name="connsiteX150" fmla="*/ 2504955 w 7525265"/>
              <a:gd name="connsiteY150" fmla="*/ 6643061 h 6858000"/>
              <a:gd name="connsiteX151" fmla="*/ 2430444 w 7525265"/>
              <a:gd name="connsiteY151" fmla="*/ 6640465 h 6858000"/>
              <a:gd name="connsiteX152" fmla="*/ 2418211 w 7525265"/>
              <a:gd name="connsiteY152" fmla="*/ 6647879 h 6858000"/>
              <a:gd name="connsiteX153" fmla="*/ 2345553 w 7525265"/>
              <a:gd name="connsiteY153" fmla="*/ 6788376 h 6858000"/>
              <a:gd name="connsiteX154" fmla="*/ 2318121 w 7525265"/>
              <a:gd name="connsiteY154" fmla="*/ 6826558 h 6858000"/>
              <a:gd name="connsiteX155" fmla="*/ 2288835 w 7525265"/>
              <a:gd name="connsiteY155" fmla="*/ 6858809 h 6858000"/>
              <a:gd name="connsiteX156" fmla="*/ 2266593 w 7525265"/>
              <a:gd name="connsiteY156" fmla="*/ 6820627 h 6858000"/>
              <a:gd name="connsiteX157" fmla="*/ 2237678 w 7525265"/>
              <a:gd name="connsiteY157" fmla="*/ 6751676 h 6858000"/>
              <a:gd name="connsiteX158" fmla="*/ 2166503 w 7525265"/>
              <a:gd name="connsiteY158" fmla="*/ 6752047 h 6858000"/>
              <a:gd name="connsiteX159" fmla="*/ 2150563 w 7525265"/>
              <a:gd name="connsiteY159" fmla="*/ 6753530 h 6858000"/>
              <a:gd name="connsiteX160" fmla="*/ 2187634 w 7525265"/>
              <a:gd name="connsiteY160" fmla="*/ 6693476 h 6858000"/>
              <a:gd name="connsiteX161" fmla="*/ 2246946 w 7525265"/>
              <a:gd name="connsiteY161" fmla="*/ 6664561 h 6858000"/>
              <a:gd name="connsiteX162" fmla="*/ 2308853 w 7525265"/>
              <a:gd name="connsiteY162" fmla="*/ 6653811 h 6858000"/>
              <a:gd name="connsiteX163" fmla="*/ 2308112 w 7525265"/>
              <a:gd name="connsiteY163" fmla="*/ 6642319 h 6858000"/>
              <a:gd name="connsiteX164" fmla="*/ 2240273 w 7525265"/>
              <a:gd name="connsiteY164" fmla="*/ 6642319 h 6858000"/>
              <a:gd name="connsiteX165" fmla="*/ 2202091 w 7525265"/>
              <a:gd name="connsiteY165" fmla="*/ 6608214 h 6858000"/>
              <a:gd name="connsiteX166" fmla="*/ 2163908 w 7525265"/>
              <a:gd name="connsiteY166" fmla="*/ 6627862 h 6858000"/>
              <a:gd name="connsiteX167" fmla="*/ 2183927 w 7525265"/>
              <a:gd name="connsiteY167" fmla="*/ 6647509 h 6858000"/>
              <a:gd name="connsiteX168" fmla="*/ 2166503 w 7525265"/>
              <a:gd name="connsiteY168" fmla="*/ 6656776 h 6858000"/>
              <a:gd name="connsiteX169" fmla="*/ 2136106 w 7525265"/>
              <a:gd name="connsiteY169" fmla="*/ 6725356 h 6858000"/>
              <a:gd name="connsiteX170" fmla="*/ 2076793 w 7525265"/>
              <a:gd name="connsiteY170" fmla="*/ 6743150 h 6858000"/>
              <a:gd name="connsiteX171" fmla="*/ 2107562 w 7525265"/>
              <a:gd name="connsiteY171" fmla="*/ 6697924 h 6858000"/>
              <a:gd name="connsiteX172" fmla="*/ 2060483 w 7525265"/>
              <a:gd name="connsiteY172" fmla="*/ 6666786 h 6858000"/>
              <a:gd name="connsiteX173" fmla="*/ 2026748 w 7525265"/>
              <a:gd name="connsiteY173" fmla="*/ 6567437 h 6858000"/>
              <a:gd name="connsiteX174" fmla="*/ 1971514 w 7525265"/>
              <a:gd name="connsiteY174" fmla="*/ 6526289 h 6858000"/>
              <a:gd name="connsiteX175" fmla="*/ 1935926 w 7525265"/>
              <a:gd name="connsiteY175" fmla="*/ 6486253 h 6858000"/>
              <a:gd name="connsiteX176" fmla="*/ 1963358 w 7525265"/>
              <a:gd name="connsiteY176" fmla="*/ 6447700 h 6858000"/>
              <a:gd name="connsiteX177" fmla="*/ 2039723 w 7525265"/>
              <a:gd name="connsiteY177" fmla="*/ 6459933 h 6858000"/>
              <a:gd name="connsiteX178" fmla="*/ 2054551 w 7525265"/>
              <a:gd name="connsiteY178" fmla="*/ 6375042 h 6858000"/>
              <a:gd name="connsiteX179" fmla="*/ 2030826 w 7525265"/>
              <a:gd name="connsiteY179" fmla="*/ 6333894 h 6858000"/>
              <a:gd name="connsiteX180" fmla="*/ 1991903 w 7525265"/>
              <a:gd name="connsiteY180" fmla="*/ 6312023 h 6858000"/>
              <a:gd name="connsiteX181" fmla="*/ 1879950 w 7525265"/>
              <a:gd name="connsiteY181" fmla="*/ 6326110 h 6858000"/>
              <a:gd name="connsiteX182" fmla="*/ 1804698 w 7525265"/>
              <a:gd name="connsiteY182" fmla="*/ 6334636 h 6858000"/>
              <a:gd name="connsiteX183" fmla="*/ 1746127 w 7525265"/>
              <a:gd name="connsiteY183" fmla="*/ 6302755 h 6858000"/>
              <a:gd name="connsiteX184" fmla="*/ 1702384 w 7525265"/>
              <a:gd name="connsiteY184" fmla="*/ 6274582 h 6858000"/>
              <a:gd name="connsiteX185" fmla="*/ 1594509 w 7525265"/>
              <a:gd name="connsiteY185" fmla="*/ 6218235 h 6858000"/>
              <a:gd name="connsiteX186" fmla="*/ 1562629 w 7525265"/>
              <a:gd name="connsiteY186" fmla="*/ 6207855 h 6858000"/>
              <a:gd name="connsiteX187" fmla="*/ 1499980 w 7525265"/>
              <a:gd name="connsiteY187" fmla="*/ 6214899 h 6858000"/>
              <a:gd name="connsiteX188" fmla="*/ 1440668 w 7525265"/>
              <a:gd name="connsiteY188" fmla="*/ 6189320 h 6858000"/>
              <a:gd name="connsiteX189" fmla="*/ 1411382 w 7525265"/>
              <a:gd name="connsiteY189" fmla="*/ 6177458 h 6858000"/>
              <a:gd name="connsiteX190" fmla="*/ 1427322 w 7525265"/>
              <a:gd name="connsiteY190" fmla="*/ 6138905 h 6858000"/>
              <a:gd name="connsiteX191" fmla="*/ 1396554 w 7525265"/>
              <a:gd name="connsiteY191" fmla="*/ 6078851 h 6858000"/>
              <a:gd name="connsiteX192" fmla="*/ 1280153 w 7525265"/>
              <a:gd name="connsiteY192" fmla="*/ 6024728 h 6858000"/>
              <a:gd name="connsiteX193" fmla="*/ 1271256 w 7525265"/>
              <a:gd name="connsiteY193" fmla="*/ 5998408 h 6858000"/>
              <a:gd name="connsiteX194" fmla="*/ 1265325 w 7525265"/>
              <a:gd name="connsiteY194" fmla="*/ 5933906 h 6858000"/>
              <a:gd name="connsiteX195" fmla="*/ 1231591 w 7525265"/>
              <a:gd name="connsiteY195" fmla="*/ 5857912 h 6858000"/>
              <a:gd name="connsiteX196" fmla="*/ 1190443 w 7525265"/>
              <a:gd name="connsiteY196" fmla="*/ 5849015 h 6858000"/>
              <a:gd name="connsiteX197" fmla="*/ 1146700 w 7525265"/>
              <a:gd name="connsiteY197" fmla="*/ 5860878 h 6858000"/>
              <a:gd name="connsiteX198" fmla="*/ 1171537 w 7525265"/>
              <a:gd name="connsiteY198" fmla="*/ 5781918 h 6858000"/>
              <a:gd name="connsiteX199" fmla="*/ 1122975 w 7525265"/>
              <a:gd name="connsiteY199" fmla="*/ 5722606 h 6858000"/>
              <a:gd name="connsiteX200" fmla="*/ 1144105 w 7525265"/>
              <a:gd name="connsiteY200" fmla="*/ 5674785 h 6858000"/>
              <a:gd name="connsiteX201" fmla="*/ 1125200 w 7525265"/>
              <a:gd name="connsiteY201" fmla="*/ 5619921 h 6858000"/>
              <a:gd name="connsiteX202" fmla="*/ 1049205 w 7525265"/>
              <a:gd name="connsiteY202" fmla="*/ 5628447 h 6858000"/>
              <a:gd name="connsiteX203" fmla="*/ 1025110 w 7525265"/>
              <a:gd name="connsiteY203" fmla="*/ 5547263 h 6858000"/>
              <a:gd name="connsiteX204" fmla="*/ 991005 w 7525265"/>
              <a:gd name="connsiteY204" fmla="*/ 5510193 h 6858000"/>
              <a:gd name="connsiteX205" fmla="*/ 988781 w 7525265"/>
              <a:gd name="connsiteY205" fmla="*/ 5493140 h 6858000"/>
              <a:gd name="connsiteX206" fmla="*/ 986557 w 7525265"/>
              <a:gd name="connsiteY206" fmla="*/ 5418629 h 6858000"/>
              <a:gd name="connsiteX207" fmla="*/ 909450 w 7525265"/>
              <a:gd name="connsiteY207" fmla="*/ 5414922 h 6858000"/>
              <a:gd name="connsiteX208" fmla="*/ 909080 w 7525265"/>
              <a:gd name="connsiteY208" fmla="*/ 5407508 h 6858000"/>
              <a:gd name="connsiteX209" fmla="*/ 854957 w 7525265"/>
              <a:gd name="connsiteY209" fmla="*/ 5437906 h 6858000"/>
              <a:gd name="connsiteX210" fmla="*/ 774144 w 7525265"/>
              <a:gd name="connsiteY210" fmla="*/ 5322617 h 6858000"/>
              <a:gd name="connsiteX211" fmla="*/ 787119 w 7525265"/>
              <a:gd name="connsiteY211" fmla="*/ 5285918 h 6858000"/>
              <a:gd name="connsiteX212" fmla="*/ 747453 w 7525265"/>
              <a:gd name="connsiteY212" fmla="*/ 5230683 h 6858000"/>
              <a:gd name="connsiteX213" fmla="*/ 710012 w 7525265"/>
              <a:gd name="connsiteY213" fmla="*/ 5183604 h 6858000"/>
              <a:gd name="connsiteX214" fmla="*/ 661821 w 7525265"/>
              <a:gd name="connsiteY214" fmla="*/ 5094264 h 6858000"/>
              <a:gd name="connsiteX215" fmla="*/ 568033 w 7525265"/>
              <a:gd name="connsiteY215" fmla="*/ 5046073 h 6858000"/>
              <a:gd name="connsiteX216" fmla="*/ 464607 w 7525265"/>
              <a:gd name="connsiteY216" fmla="*/ 5030133 h 6858000"/>
              <a:gd name="connsiteX217" fmla="*/ 460529 w 7525265"/>
              <a:gd name="connsiteY217" fmla="*/ 4840333 h 6858000"/>
              <a:gd name="connsiteX218" fmla="*/ 522808 w 7525265"/>
              <a:gd name="connsiteY218" fmla="*/ 4727639 h 6858000"/>
              <a:gd name="connsiteX219" fmla="*/ 510204 w 7525265"/>
              <a:gd name="connsiteY219" fmla="*/ 4611610 h 6858000"/>
              <a:gd name="connsiteX220" fmla="*/ 412709 w 7525265"/>
              <a:gd name="connsiteY220" fmla="*/ 4616429 h 6858000"/>
              <a:gd name="connsiteX221" fmla="*/ 399364 w 7525265"/>
              <a:gd name="connsiteY221" fmla="*/ 4568608 h 6858000"/>
              <a:gd name="connsiteX222" fmla="*/ 424942 w 7525265"/>
              <a:gd name="connsiteY222" fmla="*/ 4500399 h 6858000"/>
              <a:gd name="connsiteX223" fmla="*/ 460529 w 7525265"/>
              <a:gd name="connsiteY223" fmla="*/ 4474820 h 6858000"/>
              <a:gd name="connsiteX224" fmla="*/ 490556 w 7525265"/>
              <a:gd name="connsiteY224" fmla="*/ 4442940 h 6858000"/>
              <a:gd name="connsiteX225" fmla="*/ 525402 w 7525265"/>
              <a:gd name="connsiteY225" fmla="*/ 4377325 h 6858000"/>
              <a:gd name="connsiteX226" fmla="*/ 510204 w 7525265"/>
              <a:gd name="connsiteY226" fmla="*/ 4332470 h 6858000"/>
              <a:gd name="connsiteX227" fmla="*/ 516506 w 7525265"/>
              <a:gd name="connsiteY227" fmla="*/ 4275382 h 6858000"/>
              <a:gd name="connsiteX228" fmla="*/ 509092 w 7525265"/>
              <a:gd name="connsiteY228" fmla="*/ 4267597 h 6858000"/>
              <a:gd name="connsiteX229" fmla="*/ 313731 w 7525265"/>
              <a:gd name="connsiteY229" fmla="*/ 4236458 h 6858000"/>
              <a:gd name="connsiteX230" fmla="*/ 158407 w 7525265"/>
              <a:gd name="connsiteY230" fmla="*/ 4201613 h 6858000"/>
              <a:gd name="connsiteX231" fmla="*/ 121336 w 7525265"/>
              <a:gd name="connsiteY231" fmla="*/ 4194940 h 6858000"/>
              <a:gd name="connsiteX232" fmla="*/ 33480 w 7525265"/>
              <a:gd name="connsiteY232" fmla="*/ 4179741 h 6858000"/>
              <a:gd name="connsiteX233" fmla="*/ 27919 w 7525265"/>
              <a:gd name="connsiteY233" fmla="*/ 4123394 h 6858000"/>
              <a:gd name="connsiteX234" fmla="*/ 40894 w 7525265"/>
              <a:gd name="connsiteY234" fmla="*/ 4072978 h 6858000"/>
              <a:gd name="connsiteX235" fmla="*/ 58317 w 7525265"/>
              <a:gd name="connsiteY235" fmla="*/ 4017373 h 6858000"/>
              <a:gd name="connsiteX236" fmla="*/ 87603 w 7525265"/>
              <a:gd name="connsiteY236" fmla="*/ 3984751 h 6858000"/>
              <a:gd name="connsiteX237" fmla="*/ 124673 w 7525265"/>
              <a:gd name="connsiteY237" fmla="*/ 3971777 h 6858000"/>
              <a:gd name="connsiteX238" fmla="*/ 84637 w 7525265"/>
              <a:gd name="connsiteY238" fmla="*/ 3951759 h 6858000"/>
              <a:gd name="connsiteX239" fmla="*/ 130975 w 7525265"/>
              <a:gd name="connsiteY239" fmla="*/ 3931741 h 6858000"/>
              <a:gd name="connsiteX240" fmla="*/ 112069 w 7525265"/>
              <a:gd name="connsiteY240" fmla="*/ 3922844 h 6858000"/>
              <a:gd name="connsiteX241" fmla="*/ 92792 w 7525265"/>
              <a:gd name="connsiteY241" fmla="*/ 3867609 h 6858000"/>
              <a:gd name="connsiteX242" fmla="*/ 138018 w 7525265"/>
              <a:gd name="connsiteY242" fmla="*/ 3813116 h 6858000"/>
              <a:gd name="connsiteX243" fmla="*/ 131345 w 7525265"/>
              <a:gd name="connsiteY243" fmla="*/ 3760105 h 6858000"/>
              <a:gd name="connsiteX244" fmla="*/ 86490 w 7525265"/>
              <a:gd name="connsiteY244" fmla="*/ 3725630 h 6858000"/>
              <a:gd name="connsiteX245" fmla="*/ 123561 w 7525265"/>
              <a:gd name="connsiteY245" fmla="*/ 3699681 h 6858000"/>
              <a:gd name="connsiteX246" fmla="*/ 119112 w 7525265"/>
              <a:gd name="connsiteY246" fmla="*/ 3636291 h 6858000"/>
              <a:gd name="connsiteX247" fmla="*/ 75369 w 7525265"/>
              <a:gd name="connsiteY247" fmla="*/ 3598108 h 6858000"/>
              <a:gd name="connsiteX248" fmla="*/ 129863 w 7525265"/>
              <a:gd name="connsiteY248" fmla="*/ 3600703 h 6858000"/>
              <a:gd name="connsiteX249" fmla="*/ 194365 w 7525265"/>
              <a:gd name="connsiteY249" fmla="*/ 3559555 h 6858000"/>
              <a:gd name="connsiteX250" fmla="*/ 329671 w 7525265"/>
              <a:gd name="connsiteY250" fmla="*/ 3519890 h 6858000"/>
              <a:gd name="connsiteX251" fmla="*/ 496858 w 7525265"/>
              <a:gd name="connsiteY251" fmla="*/ 3485785 h 6858000"/>
              <a:gd name="connsiteX252" fmla="*/ 499453 w 7525265"/>
              <a:gd name="connsiteY252" fmla="*/ 3442784 h 6858000"/>
              <a:gd name="connsiteX253" fmla="*/ 593241 w 7525265"/>
              <a:gd name="connsiteY253" fmla="*/ 3368273 h 6858000"/>
              <a:gd name="connsiteX254" fmla="*/ 469797 w 7525265"/>
              <a:gd name="connsiteY254" fmla="*/ 3317857 h 6858000"/>
              <a:gd name="connsiteX255" fmla="*/ 352655 w 7525265"/>
              <a:gd name="connsiteY255" fmla="*/ 3301917 h 6858000"/>
              <a:gd name="connsiteX256" fmla="*/ 314473 w 7525265"/>
              <a:gd name="connsiteY256" fmla="*/ 3281899 h 6858000"/>
              <a:gd name="connsiteX257" fmla="*/ 350431 w 7525265"/>
              <a:gd name="connsiteY257" fmla="*/ 3271519 h 6858000"/>
              <a:gd name="connsiteX258" fmla="*/ 312990 w 7525265"/>
              <a:gd name="connsiteY258" fmla="*/ 3227406 h 6858000"/>
              <a:gd name="connsiteX259" fmla="*/ 314102 w 7525265"/>
              <a:gd name="connsiteY259" fmla="*/ 3189594 h 6858000"/>
              <a:gd name="connsiteX260" fmla="*/ 298903 w 7525265"/>
              <a:gd name="connsiteY260" fmla="*/ 3166240 h 6858000"/>
              <a:gd name="connsiteX261" fmla="*/ 268135 w 7525265"/>
              <a:gd name="connsiteY261" fmla="*/ 3136583 h 6858000"/>
              <a:gd name="connsiteX262" fmla="*/ 222168 w 7525265"/>
              <a:gd name="connsiteY262" fmla="*/ 3098401 h 6858000"/>
              <a:gd name="connsiteX263" fmla="*/ 165821 w 7525265"/>
              <a:gd name="connsiteY263" fmla="*/ 3062443 h 6858000"/>
              <a:gd name="connsiteX264" fmla="*/ 135423 w 7525265"/>
              <a:gd name="connsiteY264" fmla="*/ 3035382 h 6858000"/>
              <a:gd name="connsiteX265" fmla="*/ 101319 w 7525265"/>
              <a:gd name="connsiteY265" fmla="*/ 3020924 h 6858000"/>
              <a:gd name="connsiteX266" fmla="*/ 72404 w 7525265"/>
              <a:gd name="connsiteY266" fmla="*/ 2979405 h 6858000"/>
              <a:gd name="connsiteX267" fmla="*/ 83154 w 7525265"/>
              <a:gd name="connsiteY267" fmla="*/ 2904894 h 6858000"/>
              <a:gd name="connsiteX268" fmla="*/ 121707 w 7525265"/>
              <a:gd name="connsiteY268" fmla="*/ 2873755 h 6858000"/>
              <a:gd name="connsiteX269" fmla="*/ 82783 w 7525265"/>
              <a:gd name="connsiteY269" fmla="*/ 2814072 h 6858000"/>
              <a:gd name="connsiteX270" fmla="*/ 75369 w 7525265"/>
              <a:gd name="connsiteY270" fmla="*/ 2809253 h 6858000"/>
              <a:gd name="connsiteX271" fmla="*/ 80188 w 7525265"/>
              <a:gd name="connsiteY271" fmla="*/ 2734000 h 6858000"/>
              <a:gd name="connsiteX272" fmla="*/ 63878 w 7525265"/>
              <a:gd name="connsiteY272" fmla="*/ 2636135 h 6858000"/>
              <a:gd name="connsiteX273" fmla="*/ 51274 w 7525265"/>
              <a:gd name="connsiteY273" fmla="*/ 2587573 h 6858000"/>
              <a:gd name="connsiteX274" fmla="*/ 72033 w 7525265"/>
              <a:gd name="connsiteY274" fmla="*/ 2545683 h 6858000"/>
              <a:gd name="connsiteX275" fmla="*/ 64248 w 7525265"/>
              <a:gd name="connsiteY275" fmla="*/ 2500458 h 6858000"/>
              <a:gd name="connsiteX276" fmla="*/ 102431 w 7525265"/>
              <a:gd name="connsiteY276" fmla="*/ 2475621 h 6858000"/>
              <a:gd name="connsiteX277" fmla="*/ 127638 w 7525265"/>
              <a:gd name="connsiteY277" fmla="*/ 2463758 h 6858000"/>
              <a:gd name="connsiteX278" fmla="*/ 156924 w 7525265"/>
              <a:gd name="connsiteY278" fmla="*/ 2451154 h 6858000"/>
              <a:gd name="connsiteX279" fmla="*/ 205115 w 7525265"/>
              <a:gd name="connsiteY279" fmla="*/ 2402963 h 6858000"/>
              <a:gd name="connsiteX280" fmla="*/ 263316 w 7525265"/>
              <a:gd name="connsiteY280" fmla="*/ 2306580 h 6858000"/>
              <a:gd name="connsiteX281" fmla="*/ 236996 w 7525265"/>
              <a:gd name="connsiteY281" fmla="*/ 2257647 h 6858000"/>
              <a:gd name="connsiteX282" fmla="*/ 256643 w 7525265"/>
              <a:gd name="connsiteY282" fmla="*/ 2210197 h 6858000"/>
              <a:gd name="connsiteX283" fmla="*/ 241815 w 7525265"/>
              <a:gd name="connsiteY283" fmla="*/ 2107883 h 6858000"/>
              <a:gd name="connsiteX284" fmla="*/ 240703 w 7525265"/>
              <a:gd name="connsiteY284" fmla="*/ 2100840 h 6858000"/>
              <a:gd name="connsiteX285" fmla="*/ 126526 w 7525265"/>
              <a:gd name="connsiteY285" fmla="*/ 2012242 h 6858000"/>
              <a:gd name="connsiteX286" fmla="*/ 113922 w 7525265"/>
              <a:gd name="connsiteY286" fmla="*/ 1995931 h 6858000"/>
              <a:gd name="connsiteX287" fmla="*/ 24954 w 7525265"/>
              <a:gd name="connsiteY287" fmla="*/ 1891022 h 6858000"/>
              <a:gd name="connsiteX288" fmla="*/ 117 w 7525265"/>
              <a:gd name="connsiteY288" fmla="*/ 1754233 h 6858000"/>
              <a:gd name="connsiteX289" fmla="*/ 20505 w 7525265"/>
              <a:gd name="connsiteY289" fmla="*/ 1703447 h 6858000"/>
              <a:gd name="connsiteX290" fmla="*/ 13833 w 7525265"/>
              <a:gd name="connsiteY290" fmla="*/ 1679722 h 6858000"/>
              <a:gd name="connsiteX291" fmla="*/ 43118 w 7525265"/>
              <a:gd name="connsiteY291" fmla="*/ 1602986 h 6858000"/>
              <a:gd name="connsiteX292" fmla="*/ 87603 w 7525265"/>
              <a:gd name="connsiteY292" fmla="*/ 1549234 h 6858000"/>
              <a:gd name="connsiteX293" fmla="*/ 210305 w 7525265"/>
              <a:gd name="connsiteY293" fmla="*/ 1494370 h 6858000"/>
              <a:gd name="connsiteX294" fmla="*/ 290748 w 7525265"/>
              <a:gd name="connsiteY294" fmla="*/ 1482137 h 6858000"/>
              <a:gd name="connsiteX295" fmla="*/ 345982 w 7525265"/>
              <a:gd name="connsiteY295" fmla="*/ 1480654 h 6858000"/>
              <a:gd name="connsiteX296" fmla="*/ 406036 w 7525265"/>
              <a:gd name="connsiteY296" fmla="*/ 1407997 h 6858000"/>
              <a:gd name="connsiteX297" fmla="*/ 502048 w 7525265"/>
              <a:gd name="connsiteY297" fmla="*/ 1425049 h 6858000"/>
              <a:gd name="connsiteX298" fmla="*/ 590275 w 7525265"/>
              <a:gd name="connsiteY298" fmla="*/ 1360547 h 6858000"/>
              <a:gd name="connsiteX299" fmla="*/ 621785 w 7525265"/>
              <a:gd name="connsiteY299" fmla="*/ 1309019 h 6858000"/>
              <a:gd name="connsiteX300" fmla="*/ 765989 w 7525265"/>
              <a:gd name="connsiteY300" fmla="*/ 1148875 h 6858000"/>
              <a:gd name="connsiteX301" fmla="*/ 924649 w 7525265"/>
              <a:gd name="connsiteY301" fmla="*/ 1052122 h 6858000"/>
              <a:gd name="connsiteX302" fmla="*/ 1048464 w 7525265"/>
              <a:gd name="connsiteY302" fmla="*/ 1045449 h 6858000"/>
              <a:gd name="connsiteX303" fmla="*/ 1123717 w 7525265"/>
              <a:gd name="connsiteY303" fmla="*/ 1046191 h 6858000"/>
              <a:gd name="connsiteX304" fmla="*/ 1128536 w 7525265"/>
              <a:gd name="connsiteY304" fmla="*/ 1041001 h 6858000"/>
              <a:gd name="connsiteX305" fmla="*/ 1187478 w 7525265"/>
              <a:gd name="connsiteY305" fmla="*/ 993180 h 6858000"/>
              <a:gd name="connsiteX306" fmla="*/ 1254945 w 7525265"/>
              <a:gd name="connsiteY306" fmla="*/ 968714 h 6858000"/>
              <a:gd name="connsiteX307" fmla="*/ 1316111 w 7525265"/>
              <a:gd name="connsiteY307" fmla="*/ 904953 h 6858000"/>
              <a:gd name="connsiteX308" fmla="*/ 1347250 w 7525265"/>
              <a:gd name="connsiteY308" fmla="*/ 841192 h 6858000"/>
              <a:gd name="connsiteX309" fmla="*/ 1391364 w 7525265"/>
              <a:gd name="connsiteY309" fmla="*/ 840451 h 6858000"/>
              <a:gd name="connsiteX310" fmla="*/ 1532972 w 7525265"/>
              <a:gd name="connsiteY310" fmla="*/ 783363 h 6858000"/>
              <a:gd name="connsiteX311" fmla="*/ 1516662 w 7525265"/>
              <a:gd name="connsiteY311" fmla="*/ 763345 h 6858000"/>
              <a:gd name="connsiteX312" fmla="*/ 1572638 w 7525265"/>
              <a:gd name="connsiteY312" fmla="*/ 712188 h 6858000"/>
              <a:gd name="connsiteX313" fmla="*/ 1582276 w 7525265"/>
              <a:gd name="connsiteY313" fmla="*/ 722567 h 6858000"/>
              <a:gd name="connsiteX314" fmla="*/ 1554844 w 7525265"/>
              <a:gd name="connsiteY314" fmla="*/ 747034 h 6858000"/>
              <a:gd name="connsiteX315" fmla="*/ 1671615 w 7525265"/>
              <a:gd name="connsiteY315" fmla="*/ 747775 h 6858000"/>
              <a:gd name="connsiteX316" fmla="*/ 1805068 w 7525265"/>
              <a:gd name="connsiteY316" fmla="*/ 808941 h 6858000"/>
              <a:gd name="connsiteX317" fmla="*/ 1868458 w 7525265"/>
              <a:gd name="connsiteY317" fmla="*/ 756301 h 6858000"/>
              <a:gd name="connsiteX318" fmla="*/ 1782085 w 7525265"/>
              <a:gd name="connsiteY318" fmla="*/ 625073 h 6858000"/>
              <a:gd name="connsiteX319" fmla="*/ 1811370 w 7525265"/>
              <a:gd name="connsiteY319" fmla="*/ 623219 h 6858000"/>
              <a:gd name="connsiteX320" fmla="*/ 1894037 w 7525265"/>
              <a:gd name="connsiteY320" fmla="*/ 570950 h 6858000"/>
              <a:gd name="connsiteX321" fmla="*/ 1952979 w 7525265"/>
              <a:gd name="connsiteY321" fmla="*/ 501628 h 6858000"/>
              <a:gd name="connsiteX322" fmla="*/ 1997463 w 7525265"/>
              <a:gd name="connsiteY322" fmla="*/ 463446 h 6858000"/>
              <a:gd name="connsiteX323" fmla="*/ 2091251 w 7525265"/>
              <a:gd name="connsiteY323" fmla="*/ 371883 h 6858000"/>
              <a:gd name="connsiteX324" fmla="*/ 2146485 w 7525265"/>
              <a:gd name="connsiteY324" fmla="*/ 364468 h 6858000"/>
              <a:gd name="connsiteX325" fmla="*/ 2226557 w 7525265"/>
              <a:gd name="connsiteY325" fmla="*/ 321838 h 6858000"/>
              <a:gd name="connsiteX326" fmla="*/ 2255101 w 7525265"/>
              <a:gd name="connsiteY326" fmla="*/ 289957 h 6858000"/>
              <a:gd name="connsiteX327" fmla="*/ 2355932 w 7525265"/>
              <a:gd name="connsiteY327" fmla="*/ 255111 h 6858000"/>
              <a:gd name="connsiteX328" fmla="*/ 2429332 w 7525265"/>
              <a:gd name="connsiteY328" fmla="*/ 223601 h 6858000"/>
              <a:gd name="connsiteX329" fmla="*/ 2489756 w 7525265"/>
              <a:gd name="connsiteY329" fmla="*/ 225084 h 6858000"/>
              <a:gd name="connsiteX330" fmla="*/ 2506438 w 7525265"/>
              <a:gd name="connsiteY330" fmla="*/ 194687 h 6858000"/>
              <a:gd name="connsiteX331" fmla="*/ 2536094 w 7525265"/>
              <a:gd name="connsiteY331" fmla="*/ 215446 h 6858000"/>
              <a:gd name="connsiteX332" fmla="*/ 2610605 w 7525265"/>
              <a:gd name="connsiteY332" fmla="*/ 191721 h 6858000"/>
              <a:gd name="connsiteX333" fmla="*/ 2691789 w 7525265"/>
              <a:gd name="connsiteY333" fmla="*/ 174669 h 6858000"/>
              <a:gd name="connsiteX334" fmla="*/ 2708841 w 7525265"/>
              <a:gd name="connsiteY334" fmla="*/ 170591 h 6858000"/>
              <a:gd name="connsiteX335" fmla="*/ 2798552 w 7525265"/>
              <a:gd name="connsiteY335" fmla="*/ 156504 h 6858000"/>
              <a:gd name="connsiteX336" fmla="*/ 2852303 w 7525265"/>
              <a:gd name="connsiteY336" fmla="*/ 152427 h 6858000"/>
              <a:gd name="connsiteX337" fmla="*/ 3050629 w 7525265"/>
              <a:gd name="connsiteY337" fmla="*/ 99045 h 6858000"/>
              <a:gd name="connsiteX338" fmla="*/ 3167030 w 7525265"/>
              <a:gd name="connsiteY338" fmla="*/ 110537 h 6858000"/>
              <a:gd name="connsiteX339" fmla="*/ 3204842 w 7525265"/>
              <a:gd name="connsiteY339" fmla="*/ 83476 h 6858000"/>
              <a:gd name="connsiteX340" fmla="*/ 3225972 w 7525265"/>
              <a:gd name="connsiteY340" fmla="*/ 69018 h 6858000"/>
              <a:gd name="connsiteX341" fmla="*/ 3278612 w 7525265"/>
              <a:gd name="connsiteY341" fmla="*/ 26758 h 6858000"/>
              <a:gd name="connsiteX342" fmla="*/ 3339407 w 7525265"/>
              <a:gd name="connsiteY342" fmla="*/ 3033 h 6858000"/>
              <a:gd name="connsiteX343" fmla="*/ 3396124 w 7525265"/>
              <a:gd name="connsiteY343" fmla="*/ 1180 h 6858000"/>
              <a:gd name="connsiteX344" fmla="*/ 3484722 w 7525265"/>
              <a:gd name="connsiteY344" fmla="*/ 11930 h 6858000"/>
              <a:gd name="connsiteX345" fmla="*/ 3610020 w 7525265"/>
              <a:gd name="connsiteY345" fmla="*/ 54932 h 6858000"/>
              <a:gd name="connsiteX346" fmla="*/ 3765344 w 7525265"/>
              <a:gd name="connsiteY346" fmla="*/ 142418 h 6858000"/>
              <a:gd name="connsiteX347" fmla="*/ 3776836 w 7525265"/>
              <a:gd name="connsiteY347" fmla="*/ 191721 h 6858000"/>
              <a:gd name="connsiteX348" fmla="*/ 3804268 w 7525265"/>
              <a:gd name="connsiteY348" fmla="*/ 232498 h 6858000"/>
              <a:gd name="connsiteX349" fmla="*/ 3820208 w 7525265"/>
              <a:gd name="connsiteY349" fmla="*/ 243990 h 6858000"/>
              <a:gd name="connsiteX350" fmla="*/ 3807234 w 7525265"/>
              <a:gd name="connsiteY350" fmla="*/ 255111 h 6858000"/>
              <a:gd name="connsiteX351" fmla="*/ 3810570 w 7525265"/>
              <a:gd name="connsiteY351" fmla="*/ 260672 h 6858000"/>
              <a:gd name="connsiteX352" fmla="*/ 3845787 w 7525265"/>
              <a:gd name="connsiteY352" fmla="*/ 238059 h 6858000"/>
              <a:gd name="connsiteX353" fmla="*/ 3901392 w 7525265"/>
              <a:gd name="connsiteY353" fmla="*/ 260672 h 6858000"/>
              <a:gd name="connsiteX354" fmla="*/ 4084149 w 7525265"/>
              <a:gd name="connsiteY354" fmla="*/ 239171 h 6858000"/>
              <a:gd name="connsiteX355" fmla="*/ 4267276 w 7525265"/>
              <a:gd name="connsiteY355" fmla="*/ 213963 h 6858000"/>
              <a:gd name="connsiteX356" fmla="*/ 4299898 w 7525265"/>
              <a:gd name="connsiteY356" fmla="*/ 213963 h 6858000"/>
              <a:gd name="connsiteX357" fmla="*/ 4369219 w 7525265"/>
              <a:gd name="connsiteY357" fmla="*/ 175781 h 6858000"/>
              <a:gd name="connsiteX358" fmla="*/ 4377375 w 7525265"/>
              <a:gd name="connsiteY358" fmla="*/ 208032 h 6858000"/>
              <a:gd name="connsiteX359" fmla="*/ 4457817 w 7525265"/>
              <a:gd name="connsiteY359" fmla="*/ 188385 h 6858000"/>
              <a:gd name="connsiteX360" fmla="*/ 4494146 w 7525265"/>
              <a:gd name="connsiteY360" fmla="*/ 144271 h 6858000"/>
              <a:gd name="connsiteX361" fmla="*/ 4588305 w 7525265"/>
              <a:gd name="connsiteY361" fmla="*/ 144642 h 6858000"/>
              <a:gd name="connsiteX362" fmla="*/ 4597572 w 7525265"/>
              <a:gd name="connsiteY362" fmla="*/ 158358 h 6858000"/>
              <a:gd name="connsiteX363" fmla="*/ 4567916 w 7525265"/>
              <a:gd name="connsiteY363" fmla="*/ 169479 h 6858000"/>
              <a:gd name="connsiteX364" fmla="*/ 4571623 w 7525265"/>
              <a:gd name="connsiteY364" fmla="*/ 178376 h 6858000"/>
              <a:gd name="connsiteX365" fmla="*/ 4655772 w 7525265"/>
              <a:gd name="connsiteY365" fmla="*/ 168367 h 6858000"/>
              <a:gd name="connsiteX366" fmla="*/ 4656143 w 7525265"/>
              <a:gd name="connsiteY366" fmla="*/ 160211 h 6858000"/>
              <a:gd name="connsiteX367" fmla="*/ 4611288 w 7525265"/>
              <a:gd name="connsiteY367" fmla="*/ 154651 h 6858000"/>
              <a:gd name="connsiteX368" fmla="*/ 4610176 w 7525265"/>
              <a:gd name="connsiteY368" fmla="*/ 144271 h 6858000"/>
              <a:gd name="connsiteX369" fmla="*/ 4675049 w 7525265"/>
              <a:gd name="connsiteY369" fmla="*/ 129072 h 6858000"/>
              <a:gd name="connsiteX370" fmla="*/ 4745112 w 7525265"/>
              <a:gd name="connsiteY370" fmla="*/ 123882 h 6858000"/>
              <a:gd name="connsiteX371" fmla="*/ 4789225 w 7525265"/>
              <a:gd name="connsiteY371" fmla="*/ 111279 h 6858000"/>
              <a:gd name="connsiteX372" fmla="*/ 4897470 w 7525265"/>
              <a:gd name="connsiteY372" fmla="*/ 114615 h 6858000"/>
              <a:gd name="connsiteX373" fmla="*/ 4979025 w 7525265"/>
              <a:gd name="connsiteY373" fmla="*/ 108313 h 6858000"/>
              <a:gd name="connsiteX374" fmla="*/ 5093201 w 7525265"/>
              <a:gd name="connsiteY374" fmla="*/ 92743 h 6858000"/>
              <a:gd name="connsiteX375" fmla="*/ 5153255 w 7525265"/>
              <a:gd name="connsiteY375" fmla="*/ 82364 h 6858000"/>
              <a:gd name="connsiteX376" fmla="*/ 5293381 w 7525265"/>
              <a:gd name="connsiteY376" fmla="*/ 67165 h 6858000"/>
              <a:gd name="connsiteX377" fmla="*/ 5538786 w 7525265"/>
              <a:gd name="connsiteY377" fmla="*/ 57156 h 6858000"/>
              <a:gd name="connsiteX378" fmla="*/ 5667791 w 7525265"/>
              <a:gd name="connsiteY378" fmla="*/ 19344 h 6858000"/>
              <a:gd name="connsiteX379" fmla="*/ 5798278 w 7525265"/>
              <a:gd name="connsiteY379" fmla="*/ 63087 h 6858000"/>
              <a:gd name="connsiteX380" fmla="*/ 5886876 w 7525265"/>
              <a:gd name="connsiteY380" fmla="*/ 53449 h 6858000"/>
              <a:gd name="connsiteX381" fmla="*/ 5920610 w 7525265"/>
              <a:gd name="connsiteY381" fmla="*/ 58268 h 6858000"/>
              <a:gd name="connsiteX382" fmla="*/ 6002906 w 7525265"/>
              <a:gd name="connsiteY382" fmla="*/ 102011 h 6858000"/>
              <a:gd name="connsiteX383" fmla="*/ 5997716 w 7525265"/>
              <a:gd name="connsiteY383" fmla="*/ 126848 h 6858000"/>
              <a:gd name="connsiteX384" fmla="*/ 6059623 w 7525265"/>
              <a:gd name="connsiteY384" fmla="*/ 118322 h 6858000"/>
              <a:gd name="connsiteX385" fmla="*/ 6173059 w 7525265"/>
              <a:gd name="connsiteY385" fmla="*/ 111279 h 6858000"/>
              <a:gd name="connsiteX386" fmla="*/ 6206422 w 7525265"/>
              <a:gd name="connsiteY386" fmla="*/ 87183 h 6858000"/>
              <a:gd name="connsiteX387" fmla="*/ 6220879 w 7525265"/>
              <a:gd name="connsiteY387" fmla="*/ 62346 h 6858000"/>
              <a:gd name="connsiteX388" fmla="*/ 6344694 w 7525265"/>
              <a:gd name="connsiteY388" fmla="*/ 83105 h 6858000"/>
              <a:gd name="connsiteX389" fmla="*/ 6365082 w 7525265"/>
              <a:gd name="connsiteY389" fmla="*/ 150202 h 6858000"/>
              <a:gd name="connsiteX390" fmla="*/ 6370272 w 7525265"/>
              <a:gd name="connsiteY390" fmla="*/ 202842 h 6858000"/>
              <a:gd name="connsiteX391" fmla="*/ 6358781 w 7525265"/>
              <a:gd name="connsiteY391" fmla="*/ 210627 h 6858000"/>
              <a:gd name="connsiteX392" fmla="*/ 6395109 w 7525265"/>
              <a:gd name="connsiteY392" fmla="*/ 216187 h 6858000"/>
              <a:gd name="connsiteX393" fmla="*/ 6453310 w 7525265"/>
              <a:gd name="connsiteY393" fmla="*/ 223231 h 6858000"/>
              <a:gd name="connsiteX394" fmla="*/ 6464060 w 7525265"/>
              <a:gd name="connsiteY394" fmla="*/ 223231 h 6858000"/>
              <a:gd name="connsiteX395" fmla="*/ 6587133 w 7525265"/>
              <a:gd name="connsiteY395" fmla="*/ 238430 h 6858000"/>
              <a:gd name="connsiteX396" fmla="*/ 6626798 w 7525265"/>
              <a:gd name="connsiteY396" fmla="*/ 240283 h 6858000"/>
              <a:gd name="connsiteX397" fmla="*/ 6754691 w 7525265"/>
              <a:gd name="connsiteY397" fmla="*/ 312199 h 6858000"/>
              <a:gd name="connsiteX398" fmla="*/ 6778787 w 7525265"/>
              <a:gd name="connsiteY398" fmla="*/ 327398 h 6858000"/>
              <a:gd name="connsiteX399" fmla="*/ 6855893 w 7525265"/>
              <a:gd name="connsiteY399" fmla="*/ 350011 h 6858000"/>
              <a:gd name="connsiteX400" fmla="*/ 6935965 w 7525265"/>
              <a:gd name="connsiteY400" fmla="*/ 408953 h 6858000"/>
              <a:gd name="connsiteX401" fmla="*/ 6935223 w 7525265"/>
              <a:gd name="connsiteY401" fmla="*/ 431936 h 6858000"/>
              <a:gd name="connsiteX402" fmla="*/ 6950793 w 7525265"/>
              <a:gd name="connsiteY402" fmla="*/ 465670 h 6858000"/>
              <a:gd name="connsiteX403" fmla="*/ 6997501 w 7525265"/>
              <a:gd name="connsiteY403" fmla="*/ 500516 h 6858000"/>
              <a:gd name="connsiteX404" fmla="*/ 7093884 w 7525265"/>
              <a:gd name="connsiteY404" fmla="*/ 583554 h 6858000"/>
              <a:gd name="connsiteX405" fmla="*/ 7115014 w 7525265"/>
              <a:gd name="connsiteY405" fmla="*/ 596528 h 6858000"/>
              <a:gd name="connsiteX406" fmla="*/ 7140593 w 7525265"/>
              <a:gd name="connsiteY406" fmla="*/ 616546 h 6858000"/>
              <a:gd name="connsiteX407" fmla="*/ 7250321 w 7525265"/>
              <a:gd name="connsiteY407" fmla="*/ 649910 h 6858000"/>
              <a:gd name="connsiteX408" fmla="*/ 7235863 w 7525265"/>
              <a:gd name="connsiteY408" fmla="*/ 717007 h 6858000"/>
              <a:gd name="connsiteX409" fmla="*/ 7267373 w 7525265"/>
              <a:gd name="connsiteY409" fmla="*/ 724050 h 6858000"/>
              <a:gd name="connsiteX410" fmla="*/ 7267743 w 7525265"/>
              <a:gd name="connsiteY410" fmla="*/ 722938 h 6858000"/>
              <a:gd name="connsiteX411" fmla="*/ 4047078 w 7525265"/>
              <a:gd name="connsiteY411" fmla="*/ 302190 h 6858000"/>
              <a:gd name="connsiteX412" fmla="*/ 3986283 w 7525265"/>
              <a:gd name="connsiteY412" fmla="*/ 294035 h 6858000"/>
              <a:gd name="connsiteX413" fmla="*/ 3898056 w 7525265"/>
              <a:gd name="connsiteY413" fmla="*/ 300708 h 6858000"/>
              <a:gd name="connsiteX414" fmla="*/ 3842450 w 7525265"/>
              <a:gd name="connsiteY414" fmla="*/ 314053 h 6858000"/>
              <a:gd name="connsiteX415" fmla="*/ 3847270 w 7525265"/>
              <a:gd name="connsiteY415" fmla="*/ 387823 h 6858000"/>
              <a:gd name="connsiteX416" fmla="*/ 3915850 w 7525265"/>
              <a:gd name="connsiteY416" fmla="*/ 420815 h 6858000"/>
              <a:gd name="connsiteX417" fmla="*/ 4086743 w 7525265"/>
              <a:gd name="connsiteY417" fmla="*/ 440463 h 6858000"/>
              <a:gd name="connsiteX418" fmla="*/ 4196842 w 7525265"/>
              <a:gd name="connsiteY418" fmla="*/ 397832 h 6858000"/>
              <a:gd name="connsiteX419" fmla="*/ 4226128 w 7525265"/>
              <a:gd name="connsiteY419" fmla="*/ 380409 h 6858000"/>
              <a:gd name="connsiteX420" fmla="*/ 4118624 w 7525265"/>
              <a:gd name="connsiteY420" fmla="*/ 329252 h 6858000"/>
              <a:gd name="connsiteX421" fmla="*/ 4225016 w 7525265"/>
              <a:gd name="connsiteY421" fmla="*/ 288474 h 6858000"/>
              <a:gd name="connsiteX422" fmla="*/ 4246516 w 7525265"/>
              <a:gd name="connsiteY422" fmla="*/ 272164 h 6858000"/>
              <a:gd name="connsiteX423" fmla="*/ 4233912 w 7525265"/>
              <a:gd name="connsiteY423" fmla="*/ 253258 h 6858000"/>
              <a:gd name="connsiteX424" fmla="*/ 4179419 w 7525265"/>
              <a:gd name="connsiteY424" fmla="*/ 259560 h 6858000"/>
              <a:gd name="connsiteX425" fmla="*/ 4126780 w 7525265"/>
              <a:gd name="connsiteY425" fmla="*/ 276241 h 6858000"/>
              <a:gd name="connsiteX426" fmla="*/ 4134564 w 7525265"/>
              <a:gd name="connsiteY426" fmla="*/ 302932 h 6858000"/>
              <a:gd name="connsiteX427" fmla="*/ 4098235 w 7525265"/>
              <a:gd name="connsiteY427" fmla="*/ 296259 h 6858000"/>
              <a:gd name="connsiteX428" fmla="*/ 4040406 w 7525265"/>
              <a:gd name="connsiteY428" fmla="*/ 272164 h 6858000"/>
              <a:gd name="connsiteX429" fmla="*/ 4036328 w 7525265"/>
              <a:gd name="connsiteY429" fmla="*/ 280319 h 6858000"/>
              <a:gd name="connsiteX430" fmla="*/ 4047078 w 7525265"/>
              <a:gd name="connsiteY430" fmla="*/ 302190 h 6858000"/>
              <a:gd name="connsiteX431" fmla="*/ 2299586 w 7525265"/>
              <a:gd name="connsiteY431" fmla="*/ 6585602 h 6858000"/>
              <a:gd name="connsiteX432" fmla="*/ 2403012 w 7525265"/>
              <a:gd name="connsiteY432" fmla="*/ 6527772 h 6858000"/>
              <a:gd name="connsiteX433" fmla="*/ 2437858 w 7525265"/>
              <a:gd name="connsiteY433" fmla="*/ 6402104 h 6858000"/>
              <a:gd name="connsiteX434" fmla="*/ 2373356 w 7525265"/>
              <a:gd name="connsiteY434" fmla="*/ 6502935 h 6858000"/>
              <a:gd name="connsiteX435" fmla="*/ 2382994 w 7525265"/>
              <a:gd name="connsiteY435" fmla="*/ 6509978 h 6858000"/>
              <a:gd name="connsiteX436" fmla="*/ 2292913 w 7525265"/>
              <a:gd name="connsiteY436" fmla="*/ 6538893 h 6858000"/>
              <a:gd name="connsiteX437" fmla="*/ 2286240 w 7525265"/>
              <a:gd name="connsiteY437" fmla="*/ 6529255 h 6858000"/>
              <a:gd name="connsiteX438" fmla="*/ 2364829 w 7525265"/>
              <a:gd name="connsiteY438" fmla="*/ 6456967 h 6858000"/>
              <a:gd name="connsiteX439" fmla="*/ 2330354 w 7525265"/>
              <a:gd name="connsiteY439" fmla="*/ 6455485 h 6858000"/>
              <a:gd name="connsiteX440" fmla="*/ 2258809 w 7525265"/>
              <a:gd name="connsiteY440" fmla="*/ 6485882 h 6858000"/>
              <a:gd name="connsiteX441" fmla="*/ 2263628 w 7525265"/>
              <a:gd name="connsiteY441" fmla="*/ 6510719 h 6858000"/>
              <a:gd name="connsiteX442" fmla="*/ 2205798 w 7525265"/>
              <a:gd name="connsiteY442" fmla="*/ 6530737 h 6858000"/>
              <a:gd name="connsiteX443" fmla="*/ 2206539 w 7525265"/>
              <a:gd name="connsiteY443" fmla="*/ 6540747 h 6858000"/>
              <a:gd name="connsiteX444" fmla="*/ 2253989 w 7525265"/>
              <a:gd name="connsiteY444" fmla="*/ 6556316 h 6858000"/>
              <a:gd name="connsiteX445" fmla="*/ 2307370 w 7525265"/>
              <a:gd name="connsiteY445" fmla="*/ 6561877 h 6858000"/>
              <a:gd name="connsiteX446" fmla="*/ 2299586 w 7525265"/>
              <a:gd name="connsiteY446" fmla="*/ 6585602 h 6858000"/>
              <a:gd name="connsiteX447" fmla="*/ 5300054 w 7525265"/>
              <a:gd name="connsiteY447" fmla="*/ 154651 h 6858000"/>
              <a:gd name="connsiteX448" fmla="*/ 5300424 w 7525265"/>
              <a:gd name="connsiteY448" fmla="*/ 171703 h 6858000"/>
              <a:gd name="connsiteX449" fmla="*/ 5404592 w 7525265"/>
              <a:gd name="connsiteY449" fmla="*/ 160953 h 6858000"/>
              <a:gd name="connsiteX450" fmla="*/ 5404221 w 7525265"/>
              <a:gd name="connsiteY450" fmla="*/ 154651 h 6858000"/>
              <a:gd name="connsiteX451" fmla="*/ 5300054 w 7525265"/>
              <a:gd name="connsiteY451" fmla="*/ 154651 h 6858000"/>
              <a:gd name="connsiteX452" fmla="*/ 2081983 w 7525265"/>
              <a:gd name="connsiteY452" fmla="*/ 6512944 h 6858000"/>
              <a:gd name="connsiteX453" fmla="*/ 2036016 w 7525265"/>
              <a:gd name="connsiteY453" fmla="*/ 6502193 h 6858000"/>
              <a:gd name="connsiteX454" fmla="*/ 2022300 w 7525265"/>
              <a:gd name="connsiteY454" fmla="*/ 6538893 h 6858000"/>
              <a:gd name="connsiteX455" fmla="*/ 2081983 w 7525265"/>
              <a:gd name="connsiteY455" fmla="*/ 6512944 h 6858000"/>
              <a:gd name="connsiteX456" fmla="*/ 2181702 w 7525265"/>
              <a:gd name="connsiteY456" fmla="*/ 6518875 h 6858000"/>
              <a:gd name="connsiteX457" fmla="*/ 2172805 w 7525265"/>
              <a:gd name="connsiteY457" fmla="*/ 6509978 h 6858000"/>
              <a:gd name="connsiteX458" fmla="*/ 2133511 w 7525265"/>
              <a:gd name="connsiteY458" fmla="*/ 6550755 h 6858000"/>
              <a:gd name="connsiteX459" fmla="*/ 2142778 w 7525265"/>
              <a:gd name="connsiteY459" fmla="*/ 6560023 h 6858000"/>
              <a:gd name="connsiteX460" fmla="*/ 2181702 w 7525265"/>
              <a:gd name="connsiteY460" fmla="*/ 65188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7525265" h="6858000">
                <a:moveTo>
                  <a:pt x="7267743" y="722938"/>
                </a:moveTo>
                <a:cubicBezTo>
                  <a:pt x="7283313" y="734059"/>
                  <a:pt x="7297400" y="747034"/>
                  <a:pt x="7314081" y="755560"/>
                </a:cubicBezTo>
                <a:cubicBezTo>
                  <a:pt x="7353747" y="776319"/>
                  <a:pt x="7356712" y="821916"/>
                  <a:pt x="7318901" y="847865"/>
                </a:cubicBezTo>
                <a:cubicBezTo>
                  <a:pt x="7314081" y="851201"/>
                  <a:pt x="7308521" y="853425"/>
                  <a:pt x="7298512" y="858244"/>
                </a:cubicBezTo>
                <a:cubicBezTo>
                  <a:pt x="7308521" y="865288"/>
                  <a:pt x="7314452" y="870848"/>
                  <a:pt x="7321495" y="873443"/>
                </a:cubicBezTo>
                <a:cubicBezTo>
                  <a:pt x="7343738" y="881599"/>
                  <a:pt x="7351893" y="892720"/>
                  <a:pt x="7343738" y="918669"/>
                </a:cubicBezTo>
                <a:cubicBezTo>
                  <a:pt x="7339289" y="932385"/>
                  <a:pt x="7343367" y="954998"/>
                  <a:pt x="7352264" y="966490"/>
                </a:cubicBezTo>
                <a:cubicBezTo>
                  <a:pt x="7375618" y="996146"/>
                  <a:pt x="7401938" y="1023578"/>
                  <a:pt x="7430482" y="1048415"/>
                </a:cubicBezTo>
                <a:cubicBezTo>
                  <a:pt x="7463104" y="1076959"/>
                  <a:pt x="7464587" y="1089563"/>
                  <a:pt x="7430111" y="1116995"/>
                </a:cubicBezTo>
                <a:cubicBezTo>
                  <a:pt x="7426404" y="1119961"/>
                  <a:pt x="7423809" y="1124038"/>
                  <a:pt x="7420844" y="1127745"/>
                </a:cubicBezTo>
                <a:cubicBezTo>
                  <a:pt x="7420102" y="1128487"/>
                  <a:pt x="7420473" y="1129970"/>
                  <a:pt x="7420844" y="1128857"/>
                </a:cubicBezTo>
                <a:cubicBezTo>
                  <a:pt x="7434560" y="1139608"/>
                  <a:pt x="7446793" y="1149246"/>
                  <a:pt x="7460509" y="1159997"/>
                </a:cubicBezTo>
                <a:cubicBezTo>
                  <a:pt x="7460509" y="1159997"/>
                  <a:pt x="7466440" y="1152212"/>
                  <a:pt x="7472372" y="1144427"/>
                </a:cubicBezTo>
                <a:cubicBezTo>
                  <a:pt x="7519080" y="1186687"/>
                  <a:pt x="7526124" y="1223016"/>
                  <a:pt x="7503881" y="1277880"/>
                </a:cubicBezTo>
                <a:cubicBezTo>
                  <a:pt x="7499062" y="1289742"/>
                  <a:pt x="7506847" y="1306795"/>
                  <a:pt x="7510183" y="1321252"/>
                </a:cubicBezTo>
                <a:cubicBezTo>
                  <a:pt x="7512407" y="1330890"/>
                  <a:pt x="7516856" y="1340158"/>
                  <a:pt x="7520563" y="1349426"/>
                </a:cubicBezTo>
                <a:cubicBezTo>
                  <a:pt x="7533538" y="1383901"/>
                  <a:pt x="7522417" y="1409479"/>
                  <a:pt x="7493131" y="1430980"/>
                </a:cubicBezTo>
                <a:cubicBezTo>
                  <a:pt x="7489424" y="1433946"/>
                  <a:pt x="7497950" y="1452852"/>
                  <a:pt x="7499803" y="1464714"/>
                </a:cubicBezTo>
                <a:cubicBezTo>
                  <a:pt x="7503510" y="1485103"/>
                  <a:pt x="7506105" y="1505862"/>
                  <a:pt x="7509442" y="1526251"/>
                </a:cubicBezTo>
                <a:cubicBezTo>
                  <a:pt x="7511295" y="1538113"/>
                  <a:pt x="7513520" y="1549605"/>
                  <a:pt x="7516856" y="1568140"/>
                </a:cubicBezTo>
                <a:cubicBezTo>
                  <a:pt x="7484234" y="1582968"/>
                  <a:pt x="7476449" y="1625970"/>
                  <a:pt x="7467923" y="1666006"/>
                </a:cubicBezTo>
                <a:cubicBezTo>
                  <a:pt x="7466069" y="1673790"/>
                  <a:pt x="7487570" y="1686394"/>
                  <a:pt x="7498691" y="1697515"/>
                </a:cubicBezTo>
                <a:cubicBezTo>
                  <a:pt x="7492760" y="1701593"/>
                  <a:pt x="7479786" y="1710490"/>
                  <a:pt x="7461251" y="1723465"/>
                </a:cubicBezTo>
                <a:cubicBezTo>
                  <a:pt x="7478303" y="1737551"/>
                  <a:pt x="7492389" y="1747190"/>
                  <a:pt x="7502769" y="1759423"/>
                </a:cubicBezTo>
                <a:cubicBezTo>
                  <a:pt x="7508330" y="1766095"/>
                  <a:pt x="7511666" y="1785743"/>
                  <a:pt x="7509813" y="1786855"/>
                </a:cubicBezTo>
                <a:cubicBezTo>
                  <a:pt x="7463104" y="1808726"/>
                  <a:pt x="7481268" y="1833193"/>
                  <a:pt x="7504623" y="1854323"/>
                </a:cubicBezTo>
                <a:cubicBezTo>
                  <a:pt x="7491277" y="1905850"/>
                  <a:pt x="7475708" y="1952188"/>
                  <a:pt x="7490165" y="2005570"/>
                </a:cubicBezTo>
                <a:cubicBezTo>
                  <a:pt x="7496838" y="2030406"/>
                  <a:pt x="7486829" y="2062287"/>
                  <a:pt x="7477191" y="2088236"/>
                </a:cubicBezTo>
                <a:cubicBezTo>
                  <a:pt x="7469035" y="2110478"/>
                  <a:pt x="7450500" y="2128643"/>
                  <a:pt x="7434189" y="2151997"/>
                </a:cubicBezTo>
                <a:cubicBezTo>
                  <a:pt x="7442344" y="2176834"/>
                  <a:pt x="7454948" y="2210197"/>
                  <a:pt x="7462733" y="2244673"/>
                </a:cubicBezTo>
                <a:cubicBezTo>
                  <a:pt x="7465328" y="2255423"/>
                  <a:pt x="7456431" y="2270251"/>
                  <a:pt x="7449388" y="2281002"/>
                </a:cubicBezTo>
                <a:cubicBezTo>
                  <a:pt x="7434189" y="2304726"/>
                  <a:pt x="7413800" y="2317701"/>
                  <a:pt x="7426775" y="2358478"/>
                </a:cubicBezTo>
                <a:cubicBezTo>
                  <a:pt x="7440120" y="2399997"/>
                  <a:pt x="7420102" y="2452266"/>
                  <a:pt x="7406016" y="2500458"/>
                </a:cubicBezTo>
                <a:cubicBezTo>
                  <a:pt x="7416395" y="2512320"/>
                  <a:pt x="7426404" y="2524183"/>
                  <a:pt x="7438637" y="2538269"/>
                </a:cubicBezTo>
                <a:cubicBezTo>
                  <a:pt x="7425663" y="2549020"/>
                  <a:pt x="7414542" y="2557917"/>
                  <a:pt x="7403792" y="2566813"/>
                </a:cubicBezTo>
                <a:cubicBezTo>
                  <a:pt x="7407499" y="2568296"/>
                  <a:pt x="7411206" y="2569408"/>
                  <a:pt x="7414913" y="2570891"/>
                </a:cubicBezTo>
                <a:cubicBezTo>
                  <a:pt x="7413059" y="2586090"/>
                  <a:pt x="7413430" y="2602030"/>
                  <a:pt x="7408240" y="2615746"/>
                </a:cubicBezTo>
                <a:cubicBezTo>
                  <a:pt x="7403421" y="2629462"/>
                  <a:pt x="7387851" y="2640212"/>
                  <a:pt x="7385627" y="2653558"/>
                </a:cubicBezTo>
                <a:cubicBezTo>
                  <a:pt x="7378954" y="2689145"/>
                  <a:pt x="7375618" y="2725103"/>
                  <a:pt x="7373394" y="2761432"/>
                </a:cubicBezTo>
                <a:cubicBezTo>
                  <a:pt x="7370799" y="2809994"/>
                  <a:pt x="7368204" y="2859298"/>
                  <a:pt x="7370057" y="2907860"/>
                </a:cubicBezTo>
                <a:cubicBezTo>
                  <a:pt x="7371540" y="2941223"/>
                  <a:pt x="7381178" y="2974586"/>
                  <a:pt x="7385257" y="3007950"/>
                </a:cubicBezTo>
                <a:cubicBezTo>
                  <a:pt x="7387481" y="3027226"/>
                  <a:pt x="7389334" y="3047615"/>
                  <a:pt x="7384515" y="3066150"/>
                </a:cubicBezTo>
                <a:cubicBezTo>
                  <a:pt x="7375618" y="3100996"/>
                  <a:pt x="7361902" y="3134359"/>
                  <a:pt x="7348557" y="3172912"/>
                </a:cubicBezTo>
                <a:cubicBezTo>
                  <a:pt x="7351893" y="3176619"/>
                  <a:pt x="7358566" y="3184775"/>
                  <a:pt x="7367463" y="3195525"/>
                </a:cubicBezTo>
                <a:cubicBezTo>
                  <a:pt x="7333729" y="3227035"/>
                  <a:pt x="7355229" y="3299322"/>
                  <a:pt x="7282572" y="3298581"/>
                </a:cubicBezTo>
                <a:cubicBezTo>
                  <a:pt x="7292951" y="3327125"/>
                  <a:pt x="7301477" y="3350479"/>
                  <a:pt x="7311487" y="3377540"/>
                </a:cubicBezTo>
                <a:cubicBezTo>
                  <a:pt x="7296658" y="3392739"/>
                  <a:pt x="7268114" y="3410162"/>
                  <a:pt x="7297029" y="3442784"/>
                </a:cubicBezTo>
                <a:cubicBezTo>
                  <a:pt x="7301477" y="3447603"/>
                  <a:pt x="7294805" y="3461690"/>
                  <a:pt x="7293693" y="3471328"/>
                </a:cubicBezTo>
                <a:cubicBezTo>
                  <a:pt x="7291839" y="3488380"/>
                  <a:pt x="7264778" y="3503950"/>
                  <a:pt x="7289986" y="3523226"/>
                </a:cubicBezTo>
                <a:cubicBezTo>
                  <a:pt x="7290727" y="3523597"/>
                  <a:pt x="7286649" y="3531752"/>
                  <a:pt x="7283684" y="3535459"/>
                </a:cubicBezTo>
                <a:cubicBezTo>
                  <a:pt x="7261442" y="3562521"/>
                  <a:pt x="7240311" y="3590324"/>
                  <a:pt x="7216587" y="3615902"/>
                </a:cubicBezTo>
                <a:cubicBezTo>
                  <a:pt x="7193974" y="3640368"/>
                  <a:pt x="7187672" y="3665947"/>
                  <a:pt x="7203983" y="3695603"/>
                </a:cubicBezTo>
                <a:cubicBezTo>
                  <a:pt x="7168395" y="3705983"/>
                  <a:pt x="7133920" y="3751208"/>
                  <a:pt x="7143187" y="3776787"/>
                </a:cubicBezTo>
                <a:cubicBezTo>
                  <a:pt x="7134661" y="3780494"/>
                  <a:pt x="7126135" y="3783830"/>
                  <a:pt x="7117979" y="3787537"/>
                </a:cubicBezTo>
                <a:cubicBezTo>
                  <a:pt x="7118351" y="3791244"/>
                  <a:pt x="7117609" y="3794581"/>
                  <a:pt x="7119092" y="3796064"/>
                </a:cubicBezTo>
                <a:cubicBezTo>
                  <a:pt x="7146524" y="3822383"/>
                  <a:pt x="7136144" y="3843884"/>
                  <a:pt x="7110936" y="3863902"/>
                </a:cubicBezTo>
                <a:cubicBezTo>
                  <a:pt x="7094625" y="3876877"/>
                  <a:pt x="7077202" y="3888739"/>
                  <a:pt x="7063486" y="3903938"/>
                </a:cubicBezTo>
                <a:cubicBezTo>
                  <a:pt x="7056443" y="3911723"/>
                  <a:pt x="7052736" y="3926551"/>
                  <a:pt x="7053848" y="3937301"/>
                </a:cubicBezTo>
                <a:cubicBezTo>
                  <a:pt x="7059409" y="3989941"/>
                  <a:pt x="7029011" y="4034425"/>
                  <a:pt x="6978225" y="4045546"/>
                </a:cubicBezTo>
                <a:cubicBezTo>
                  <a:pt x="6977854" y="4097816"/>
                  <a:pt x="6975630" y="4147119"/>
                  <a:pt x="6930404" y="4185672"/>
                </a:cubicBezTo>
                <a:cubicBezTo>
                  <a:pt x="6889256" y="4220518"/>
                  <a:pt x="6893334" y="4263149"/>
                  <a:pt x="6920025" y="4306521"/>
                </a:cubicBezTo>
                <a:cubicBezTo>
                  <a:pt x="6925956" y="4316159"/>
                  <a:pt x="6931887" y="4332470"/>
                  <a:pt x="6927439" y="4339884"/>
                </a:cubicBezTo>
                <a:cubicBezTo>
                  <a:pt x="6902231" y="4385110"/>
                  <a:pt x="6927068" y="4427741"/>
                  <a:pt x="6933370" y="4470372"/>
                </a:cubicBezTo>
                <a:cubicBezTo>
                  <a:pt x="6938560" y="4505959"/>
                  <a:pt x="6953017" y="4540064"/>
                  <a:pt x="6965621" y="4574169"/>
                </a:cubicBezTo>
                <a:cubicBezTo>
                  <a:pt x="6977484" y="4606420"/>
                  <a:pt x="6992312" y="4637559"/>
                  <a:pt x="7006398" y="4669810"/>
                </a:cubicBezTo>
                <a:cubicBezTo>
                  <a:pt x="6970811" y="4688716"/>
                  <a:pt x="6957836" y="4728381"/>
                  <a:pt x="6972294" y="4773607"/>
                </a:cubicBezTo>
                <a:cubicBezTo>
                  <a:pt x="6977854" y="4791401"/>
                  <a:pt x="6978595" y="4811047"/>
                  <a:pt x="6979708" y="4829583"/>
                </a:cubicBezTo>
                <a:cubicBezTo>
                  <a:pt x="6980819" y="4856273"/>
                  <a:pt x="6980078" y="4882964"/>
                  <a:pt x="6980078" y="4912620"/>
                </a:cubicBezTo>
                <a:cubicBezTo>
                  <a:pt x="6973776" y="4912620"/>
                  <a:pt x="6960060" y="4912620"/>
                  <a:pt x="6946344" y="4912620"/>
                </a:cubicBezTo>
                <a:cubicBezTo>
                  <a:pt x="6943749" y="4915215"/>
                  <a:pt x="6941525" y="4917439"/>
                  <a:pt x="6938930" y="4920034"/>
                </a:cubicBezTo>
                <a:cubicBezTo>
                  <a:pt x="7021597" y="4975640"/>
                  <a:pt x="7044581" y="5048297"/>
                  <a:pt x="7001579" y="5142826"/>
                </a:cubicBezTo>
                <a:cubicBezTo>
                  <a:pt x="7007140" y="5139119"/>
                  <a:pt x="7004545" y="5142085"/>
                  <a:pt x="7003433" y="5141344"/>
                </a:cubicBezTo>
                <a:cubicBezTo>
                  <a:pt x="6962284" y="5122809"/>
                  <a:pt x="6935965" y="5138378"/>
                  <a:pt x="6914835" y="5175448"/>
                </a:cubicBezTo>
                <a:cubicBezTo>
                  <a:pt x="6902231" y="5197320"/>
                  <a:pt x="6882954" y="5211036"/>
                  <a:pt x="6852927" y="5207329"/>
                </a:cubicBezTo>
                <a:cubicBezTo>
                  <a:pt x="6840694" y="5205846"/>
                  <a:pt x="6825124" y="5218450"/>
                  <a:pt x="6813633" y="5227717"/>
                </a:cubicBezTo>
                <a:cubicBezTo>
                  <a:pt x="6782494" y="5252555"/>
                  <a:pt x="6753950" y="5281099"/>
                  <a:pt x="6722069" y="5304453"/>
                </a:cubicBezTo>
                <a:cubicBezTo>
                  <a:pt x="6703534" y="5318169"/>
                  <a:pt x="6691301" y="5327066"/>
                  <a:pt x="6689077" y="5354498"/>
                </a:cubicBezTo>
                <a:cubicBezTo>
                  <a:pt x="6687964" y="5372291"/>
                  <a:pt x="6662386" y="5396758"/>
                  <a:pt x="6642739" y="5403431"/>
                </a:cubicBezTo>
                <a:cubicBezTo>
                  <a:pt x="6617160" y="5412328"/>
                  <a:pt x="6601220" y="5419371"/>
                  <a:pt x="6602703" y="5449027"/>
                </a:cubicBezTo>
                <a:cubicBezTo>
                  <a:pt x="6603815" y="5474976"/>
                  <a:pt x="6587875" y="5489063"/>
                  <a:pt x="6563779" y="5495365"/>
                </a:cubicBezTo>
                <a:cubicBezTo>
                  <a:pt x="6517812" y="5507598"/>
                  <a:pt x="6471103" y="5518348"/>
                  <a:pt x="6426990" y="5534659"/>
                </a:cubicBezTo>
                <a:cubicBezTo>
                  <a:pt x="6412162" y="5540220"/>
                  <a:pt x="6400670" y="5560238"/>
                  <a:pt x="6391773" y="5576178"/>
                </a:cubicBezTo>
                <a:cubicBezTo>
                  <a:pt x="6383247" y="5591748"/>
                  <a:pt x="6381023" y="5610283"/>
                  <a:pt x="6375092" y="5627335"/>
                </a:cubicBezTo>
                <a:cubicBezTo>
                  <a:pt x="6362117" y="5665888"/>
                  <a:pt x="6349884" y="5704441"/>
                  <a:pt x="6334685" y="5741882"/>
                </a:cubicBezTo>
                <a:cubicBezTo>
                  <a:pt x="6323934" y="5768573"/>
                  <a:pt x="6308365" y="5793039"/>
                  <a:pt x="6294649" y="5818618"/>
                </a:cubicBezTo>
                <a:cubicBezTo>
                  <a:pt x="6292054" y="5823808"/>
                  <a:pt x="6283898" y="5828997"/>
                  <a:pt x="6285011" y="5832704"/>
                </a:cubicBezTo>
                <a:cubicBezTo>
                  <a:pt x="6295391" y="5874964"/>
                  <a:pt x="6270183" y="5901655"/>
                  <a:pt x="6247940" y="5932053"/>
                </a:cubicBezTo>
                <a:cubicBezTo>
                  <a:pt x="6238673" y="5944657"/>
                  <a:pt x="6240526" y="5965045"/>
                  <a:pt x="6235707" y="5990253"/>
                </a:cubicBezTo>
                <a:cubicBezTo>
                  <a:pt x="6208646" y="6018797"/>
                  <a:pt x="6174170" y="6055497"/>
                  <a:pt x="6138954" y="6091825"/>
                </a:cubicBezTo>
                <a:cubicBezTo>
                  <a:pt x="6130798" y="6100352"/>
                  <a:pt x="6118936" y="6105542"/>
                  <a:pt x="6110780" y="6114067"/>
                </a:cubicBezTo>
                <a:cubicBezTo>
                  <a:pt x="6095952" y="6129637"/>
                  <a:pt x="6067408" y="6125930"/>
                  <a:pt x="6062589" y="6160405"/>
                </a:cubicBezTo>
                <a:cubicBezTo>
                  <a:pt x="6060365" y="6176346"/>
                  <a:pt x="6021071" y="6190062"/>
                  <a:pt x="5996604" y="6199329"/>
                </a:cubicBezTo>
                <a:cubicBezTo>
                  <a:pt x="5968430" y="6210080"/>
                  <a:pt x="5938033" y="6214899"/>
                  <a:pt x="5908377" y="6221571"/>
                </a:cubicBezTo>
                <a:cubicBezTo>
                  <a:pt x="5863892" y="6231581"/>
                  <a:pt x="5819408" y="6248633"/>
                  <a:pt x="5775294" y="6248262"/>
                </a:cubicBezTo>
                <a:cubicBezTo>
                  <a:pt x="5721543" y="6247892"/>
                  <a:pt x="5672610" y="6258642"/>
                  <a:pt x="5623306" y="6277548"/>
                </a:cubicBezTo>
                <a:cubicBezTo>
                  <a:pt x="5578822" y="6294600"/>
                  <a:pt x="5532855" y="6307575"/>
                  <a:pt x="5487629" y="6322773"/>
                </a:cubicBezTo>
                <a:cubicBezTo>
                  <a:pt x="5482069" y="6324627"/>
                  <a:pt x="5473542" y="6327593"/>
                  <a:pt x="5472431" y="6331670"/>
                </a:cubicBezTo>
                <a:cubicBezTo>
                  <a:pt x="5456490" y="6384310"/>
                  <a:pt x="5397548" y="6380603"/>
                  <a:pt x="5366039" y="6413225"/>
                </a:cubicBezTo>
                <a:cubicBezTo>
                  <a:pt x="5360478" y="6418785"/>
                  <a:pt x="5347503" y="6416561"/>
                  <a:pt x="5338236" y="6419156"/>
                </a:cubicBezTo>
                <a:cubicBezTo>
                  <a:pt x="5328968" y="6421751"/>
                  <a:pt x="5315994" y="6423234"/>
                  <a:pt x="5312287" y="6429906"/>
                </a:cubicBezTo>
                <a:cubicBezTo>
                  <a:pt x="5278182" y="6489219"/>
                  <a:pt x="5218499" y="6497745"/>
                  <a:pt x="5160299" y="6509608"/>
                </a:cubicBezTo>
                <a:cubicBezTo>
                  <a:pt x="5157704" y="6509978"/>
                  <a:pt x="5155480" y="6510349"/>
                  <a:pt x="5152885" y="6510719"/>
                </a:cubicBezTo>
                <a:cubicBezTo>
                  <a:pt x="5090977" y="6518875"/>
                  <a:pt x="5033889" y="6537040"/>
                  <a:pt x="4965680" y="6516651"/>
                </a:cubicBezTo>
                <a:cubicBezTo>
                  <a:pt x="4910445" y="6500340"/>
                  <a:pt x="4841865" y="6530367"/>
                  <a:pt x="4779216" y="6537410"/>
                </a:cubicBezTo>
                <a:cubicBezTo>
                  <a:pt x="4761052" y="6539634"/>
                  <a:pt x="4742146" y="6533333"/>
                  <a:pt x="4723611" y="6530737"/>
                </a:cubicBezTo>
                <a:cubicBezTo>
                  <a:pt x="4718051" y="6529996"/>
                  <a:pt x="4712119" y="6525177"/>
                  <a:pt x="4707671" y="6526289"/>
                </a:cubicBezTo>
                <a:cubicBezTo>
                  <a:pt x="4672825" y="6535186"/>
                  <a:pt x="4642798" y="6536669"/>
                  <a:pt x="4635013" y="6489960"/>
                </a:cubicBezTo>
                <a:cubicBezTo>
                  <a:pt x="4634642" y="6486995"/>
                  <a:pt x="4618331" y="6486624"/>
                  <a:pt x="4616478" y="6480322"/>
                </a:cubicBezTo>
                <a:cubicBezTo>
                  <a:pt x="4593494" y="6452149"/>
                  <a:pt x="4570511" y="6423604"/>
                  <a:pt x="4545303" y="6392836"/>
                </a:cubicBezTo>
                <a:cubicBezTo>
                  <a:pt x="4558277" y="6369852"/>
                  <a:pt x="4551976" y="6355766"/>
                  <a:pt x="4519353" y="6352429"/>
                </a:cubicBezTo>
                <a:cubicBezTo>
                  <a:pt x="4494517" y="6349835"/>
                  <a:pt x="4476352" y="6341308"/>
                  <a:pt x="4478206" y="6310911"/>
                </a:cubicBezTo>
                <a:cubicBezTo>
                  <a:pt x="4478576" y="6304238"/>
                  <a:pt x="4472274" y="6296083"/>
                  <a:pt x="4467455" y="6290151"/>
                </a:cubicBezTo>
                <a:cubicBezTo>
                  <a:pt x="4458188" y="6279030"/>
                  <a:pt x="4447808" y="6269021"/>
                  <a:pt x="4436687" y="6257159"/>
                </a:cubicBezTo>
                <a:cubicBezTo>
                  <a:pt x="4425195" y="6240848"/>
                  <a:pt x="4416298" y="6223796"/>
                  <a:pt x="4402953" y="6211192"/>
                </a:cubicBezTo>
                <a:cubicBezTo>
                  <a:pt x="4394056" y="6203036"/>
                  <a:pt x="4372185" y="6194140"/>
                  <a:pt x="4367365" y="6198588"/>
                </a:cubicBezTo>
                <a:cubicBezTo>
                  <a:pt x="4335114" y="6227132"/>
                  <a:pt x="4306941" y="6259754"/>
                  <a:pt x="4287664" y="6299790"/>
                </a:cubicBezTo>
                <a:cubicBezTo>
                  <a:pt x="4280992" y="6313506"/>
                  <a:pt x="4265052" y="6323144"/>
                  <a:pt x="4252448" y="6333894"/>
                </a:cubicBezTo>
                <a:cubicBezTo>
                  <a:pt x="4232430" y="6350576"/>
                  <a:pt x="4213524" y="6368370"/>
                  <a:pt x="4191281" y="6381344"/>
                </a:cubicBezTo>
                <a:cubicBezTo>
                  <a:pt x="4173859" y="6391353"/>
                  <a:pt x="4152358" y="6395060"/>
                  <a:pt x="4132711" y="6400621"/>
                </a:cubicBezTo>
                <a:cubicBezTo>
                  <a:pt x="4106762" y="6407664"/>
                  <a:pt x="4080442" y="6413966"/>
                  <a:pt x="4062648" y="6418415"/>
                </a:cubicBezTo>
                <a:cubicBezTo>
                  <a:pt x="4040035" y="6405440"/>
                  <a:pt x="4020758" y="6393948"/>
                  <a:pt x="4001482" y="6382827"/>
                </a:cubicBezTo>
                <a:cubicBezTo>
                  <a:pt x="3969972" y="6420268"/>
                  <a:pt x="3928454" y="6403957"/>
                  <a:pt x="3893607" y="6403587"/>
                </a:cubicBezTo>
                <a:cubicBezTo>
                  <a:pt x="3869512" y="6403216"/>
                  <a:pt x="3849123" y="6400250"/>
                  <a:pt x="3829476" y="6416190"/>
                </a:cubicBezTo>
                <a:cubicBezTo>
                  <a:pt x="3826881" y="6418415"/>
                  <a:pt x="3820208" y="6416190"/>
                  <a:pt x="3811682" y="6415449"/>
                </a:cubicBezTo>
                <a:cubicBezTo>
                  <a:pt x="3817984" y="6403587"/>
                  <a:pt x="3822803" y="6394690"/>
                  <a:pt x="3827993" y="6385052"/>
                </a:cubicBezTo>
                <a:cubicBezTo>
                  <a:pt x="3825027" y="6382456"/>
                  <a:pt x="3819838" y="6378008"/>
                  <a:pt x="3819838" y="6378008"/>
                </a:cubicBezTo>
                <a:cubicBezTo>
                  <a:pt x="3810941" y="6387276"/>
                  <a:pt x="3796483" y="6396173"/>
                  <a:pt x="3795371" y="6406181"/>
                </a:cubicBezTo>
                <a:cubicBezTo>
                  <a:pt x="3791293" y="6443622"/>
                  <a:pt x="3777207" y="6464753"/>
                  <a:pt x="3736429" y="6472537"/>
                </a:cubicBezTo>
                <a:cubicBezTo>
                  <a:pt x="3693428" y="6480693"/>
                  <a:pt x="3655245" y="6502564"/>
                  <a:pt x="3645607" y="6552609"/>
                </a:cubicBezTo>
                <a:cubicBezTo>
                  <a:pt x="3637823" y="6593386"/>
                  <a:pt x="3607796" y="6609327"/>
                  <a:pt x="3572208" y="6621560"/>
                </a:cubicBezTo>
                <a:cubicBezTo>
                  <a:pt x="3525129" y="6637871"/>
                  <a:pt x="3479162" y="6656776"/>
                  <a:pt x="3425410" y="6677536"/>
                </a:cubicBezTo>
                <a:cubicBezTo>
                  <a:pt x="3429858" y="6659000"/>
                  <a:pt x="3432453" y="6648992"/>
                  <a:pt x="3435048" y="6637871"/>
                </a:cubicBezTo>
                <a:cubicBezTo>
                  <a:pt x="3432453" y="6637129"/>
                  <a:pt x="3429117" y="6636017"/>
                  <a:pt x="3425781" y="6634905"/>
                </a:cubicBezTo>
                <a:cubicBezTo>
                  <a:pt x="3409470" y="6629715"/>
                  <a:pt x="3392417" y="6626379"/>
                  <a:pt x="3377589" y="6618594"/>
                </a:cubicBezTo>
                <a:cubicBezTo>
                  <a:pt x="3353123" y="6605990"/>
                  <a:pt x="3336441" y="6620077"/>
                  <a:pt x="3333476" y="6661596"/>
                </a:cubicBezTo>
                <a:cubicBezTo>
                  <a:pt x="3318277" y="6661596"/>
                  <a:pt x="3301224" y="6657889"/>
                  <a:pt x="3287138" y="6662337"/>
                </a:cubicBezTo>
                <a:cubicBezTo>
                  <a:pt x="3266378" y="6669010"/>
                  <a:pt x="3248214" y="6688657"/>
                  <a:pt x="3228196" y="6690140"/>
                </a:cubicBezTo>
                <a:cubicBezTo>
                  <a:pt x="3182970" y="6693105"/>
                  <a:pt x="3215222" y="6728693"/>
                  <a:pt x="3200764" y="6753159"/>
                </a:cubicBezTo>
                <a:cubicBezTo>
                  <a:pt x="3081027" y="6746487"/>
                  <a:pt x="2960919" y="6739814"/>
                  <a:pt x="2837475" y="6733141"/>
                </a:cubicBezTo>
                <a:cubicBezTo>
                  <a:pt x="2836734" y="6739073"/>
                  <a:pt x="2838217" y="6750935"/>
                  <a:pt x="2833768" y="6753530"/>
                </a:cubicBezTo>
                <a:cubicBezTo>
                  <a:pt x="2825242" y="6759090"/>
                  <a:pt x="2811897" y="6763909"/>
                  <a:pt x="2803000" y="6760944"/>
                </a:cubicBezTo>
                <a:cubicBezTo>
                  <a:pt x="2781870" y="6754271"/>
                  <a:pt x="2762593" y="6740184"/>
                  <a:pt x="2741463" y="6733883"/>
                </a:cubicBezTo>
                <a:cubicBezTo>
                  <a:pt x="2724040" y="6728693"/>
                  <a:pt x="2714031" y="6736107"/>
                  <a:pt x="2703281" y="6756866"/>
                </a:cubicBezTo>
                <a:cubicBezTo>
                  <a:pt x="2688824" y="6785039"/>
                  <a:pt x="2663245" y="6812842"/>
                  <a:pt x="2635442" y="6827300"/>
                </a:cubicBezTo>
                <a:cubicBezTo>
                  <a:pt x="2607640" y="6842128"/>
                  <a:pt x="2596519" y="6809135"/>
                  <a:pt x="2589475" y="6790971"/>
                </a:cubicBezTo>
                <a:cubicBezTo>
                  <a:pt x="2560560" y="6808394"/>
                  <a:pt x="2534241" y="6829895"/>
                  <a:pt x="2504214" y="6839533"/>
                </a:cubicBezTo>
                <a:cubicBezTo>
                  <a:pt x="2491980" y="6843611"/>
                  <a:pt x="2471592" y="6822481"/>
                  <a:pt x="2454540" y="6812842"/>
                </a:cubicBezTo>
                <a:cubicBezTo>
                  <a:pt x="2463066" y="6802092"/>
                  <a:pt x="2469368" y="6787635"/>
                  <a:pt x="2480489" y="6781332"/>
                </a:cubicBezTo>
                <a:cubicBezTo>
                  <a:pt x="2518671" y="6759832"/>
                  <a:pt x="2555741" y="6738702"/>
                  <a:pt x="2572794" y="6689398"/>
                </a:cubicBezTo>
                <a:cubicBezTo>
                  <a:pt x="2562043" y="6696442"/>
                  <a:pt x="2555741" y="6700890"/>
                  <a:pt x="2550181" y="6704597"/>
                </a:cubicBezTo>
                <a:cubicBezTo>
                  <a:pt x="2534982" y="6682726"/>
                  <a:pt x="2524973" y="6653811"/>
                  <a:pt x="2504955" y="6643061"/>
                </a:cubicBezTo>
                <a:cubicBezTo>
                  <a:pt x="2485308" y="6632681"/>
                  <a:pt x="2455652" y="6640095"/>
                  <a:pt x="2430444" y="6640465"/>
                </a:cubicBezTo>
                <a:cubicBezTo>
                  <a:pt x="2426366" y="6640465"/>
                  <a:pt x="2420064" y="6644172"/>
                  <a:pt x="2418211" y="6647879"/>
                </a:cubicBezTo>
                <a:cubicBezTo>
                  <a:pt x="2394486" y="6695329"/>
                  <a:pt x="2371502" y="6743150"/>
                  <a:pt x="2345553" y="6788376"/>
                </a:cubicBezTo>
                <a:cubicBezTo>
                  <a:pt x="2336656" y="6800980"/>
                  <a:pt x="2328130" y="6814325"/>
                  <a:pt x="2318121" y="6826558"/>
                </a:cubicBezTo>
                <a:cubicBezTo>
                  <a:pt x="2309224" y="6838050"/>
                  <a:pt x="2298844" y="6848059"/>
                  <a:pt x="2288835" y="6858809"/>
                </a:cubicBezTo>
                <a:cubicBezTo>
                  <a:pt x="2281051" y="6846205"/>
                  <a:pt x="2266593" y="6833602"/>
                  <a:pt x="2266593" y="6820627"/>
                </a:cubicBezTo>
                <a:cubicBezTo>
                  <a:pt x="2266223" y="6792453"/>
                  <a:pt x="2268447" y="6763909"/>
                  <a:pt x="2237678" y="6751676"/>
                </a:cubicBezTo>
                <a:cubicBezTo>
                  <a:pt x="2215436" y="6742780"/>
                  <a:pt x="2190229" y="6734253"/>
                  <a:pt x="2166503" y="6752047"/>
                </a:cubicBezTo>
                <a:cubicBezTo>
                  <a:pt x="2163167" y="6754642"/>
                  <a:pt x="2157236" y="6753159"/>
                  <a:pt x="2150563" y="6753530"/>
                </a:cubicBezTo>
                <a:cubicBezTo>
                  <a:pt x="2145373" y="6721279"/>
                  <a:pt x="2163908" y="6706451"/>
                  <a:pt x="2187634" y="6693476"/>
                </a:cubicBezTo>
                <a:cubicBezTo>
                  <a:pt x="2207651" y="6682726"/>
                  <a:pt x="2226186" y="6669380"/>
                  <a:pt x="2246946" y="6664561"/>
                </a:cubicBezTo>
                <a:cubicBezTo>
                  <a:pt x="2267705" y="6660854"/>
                  <a:pt x="2288094" y="6657147"/>
                  <a:pt x="2308853" y="6653811"/>
                </a:cubicBezTo>
                <a:cubicBezTo>
                  <a:pt x="2308483" y="6650104"/>
                  <a:pt x="2308483" y="6646026"/>
                  <a:pt x="2308112" y="6642319"/>
                </a:cubicBezTo>
                <a:cubicBezTo>
                  <a:pt x="2287723" y="6642319"/>
                  <a:pt x="2266964" y="6642319"/>
                  <a:pt x="2240273" y="6642319"/>
                </a:cubicBezTo>
                <a:cubicBezTo>
                  <a:pt x="2232488" y="6635276"/>
                  <a:pt x="2218402" y="6623042"/>
                  <a:pt x="2202091" y="6608214"/>
                </a:cubicBezTo>
                <a:cubicBezTo>
                  <a:pt x="2189487" y="6614887"/>
                  <a:pt x="2175771" y="6621930"/>
                  <a:pt x="2163908" y="6627862"/>
                </a:cubicBezTo>
                <a:cubicBezTo>
                  <a:pt x="2171323" y="6635276"/>
                  <a:pt x="2177625" y="6641207"/>
                  <a:pt x="2183927" y="6647509"/>
                </a:cubicBezTo>
                <a:cubicBezTo>
                  <a:pt x="2178366" y="6650845"/>
                  <a:pt x="2172805" y="6656035"/>
                  <a:pt x="2166503" y="6656776"/>
                </a:cubicBezTo>
                <a:cubicBezTo>
                  <a:pt x="2115347" y="6661966"/>
                  <a:pt x="2109786" y="6673087"/>
                  <a:pt x="2136106" y="6725356"/>
                </a:cubicBezTo>
                <a:cubicBezTo>
                  <a:pt x="2118683" y="6730546"/>
                  <a:pt x="2102001" y="6735736"/>
                  <a:pt x="2076793" y="6743150"/>
                </a:cubicBezTo>
                <a:cubicBezTo>
                  <a:pt x="2089026" y="6725356"/>
                  <a:pt x="2096440" y="6714606"/>
                  <a:pt x="2107562" y="6697924"/>
                </a:cubicBezTo>
                <a:cubicBezTo>
                  <a:pt x="2094958" y="6689398"/>
                  <a:pt x="2081612" y="6680501"/>
                  <a:pt x="2060483" y="6666786"/>
                </a:cubicBezTo>
                <a:cubicBezTo>
                  <a:pt x="2051956" y="6640095"/>
                  <a:pt x="2044542" y="6601171"/>
                  <a:pt x="2026748" y="6567437"/>
                </a:cubicBezTo>
                <a:cubicBezTo>
                  <a:pt x="2017110" y="6549273"/>
                  <a:pt x="1989308" y="6541117"/>
                  <a:pt x="1971514" y="6526289"/>
                </a:cubicBezTo>
                <a:cubicBezTo>
                  <a:pt x="1957798" y="6514797"/>
                  <a:pt x="1942228" y="6501823"/>
                  <a:pt x="1935926" y="6486253"/>
                </a:cubicBezTo>
                <a:cubicBezTo>
                  <a:pt x="1928142" y="6466235"/>
                  <a:pt x="1932961" y="6448071"/>
                  <a:pt x="1963358" y="6447700"/>
                </a:cubicBezTo>
                <a:cubicBezTo>
                  <a:pt x="2020817" y="6446959"/>
                  <a:pt x="2023783" y="6445846"/>
                  <a:pt x="2039723" y="6459933"/>
                </a:cubicBezTo>
                <a:cubicBezTo>
                  <a:pt x="2077905" y="6440286"/>
                  <a:pt x="2083466" y="6404328"/>
                  <a:pt x="2054551" y="6375042"/>
                </a:cubicBezTo>
                <a:cubicBezTo>
                  <a:pt x="2043801" y="6364292"/>
                  <a:pt x="2035275" y="6348722"/>
                  <a:pt x="2030826" y="6333894"/>
                </a:cubicBezTo>
                <a:cubicBezTo>
                  <a:pt x="2024524" y="6311282"/>
                  <a:pt x="2011550" y="6306462"/>
                  <a:pt x="1991903" y="6312023"/>
                </a:cubicBezTo>
                <a:cubicBezTo>
                  <a:pt x="1955203" y="6322403"/>
                  <a:pt x="1920357" y="6332041"/>
                  <a:pt x="1879950" y="6326110"/>
                </a:cubicBezTo>
                <a:cubicBezTo>
                  <a:pt x="1858079" y="6322773"/>
                  <a:pt x="1831388" y="6346128"/>
                  <a:pt x="1804698" y="6334636"/>
                </a:cubicBezTo>
                <a:cubicBezTo>
                  <a:pt x="1784309" y="6326110"/>
                  <a:pt x="1765032" y="6314247"/>
                  <a:pt x="1746127" y="6302755"/>
                </a:cubicBezTo>
                <a:cubicBezTo>
                  <a:pt x="1731298" y="6293858"/>
                  <a:pt x="1717953" y="6276435"/>
                  <a:pt x="1702384" y="6274582"/>
                </a:cubicBezTo>
                <a:cubicBezTo>
                  <a:pt x="1658270" y="6269392"/>
                  <a:pt x="1617863" y="6263090"/>
                  <a:pt x="1594509" y="6218235"/>
                </a:cubicBezTo>
                <a:cubicBezTo>
                  <a:pt x="1590802" y="6210821"/>
                  <a:pt x="1573379" y="6207485"/>
                  <a:pt x="1562629" y="6207855"/>
                </a:cubicBezTo>
                <a:cubicBezTo>
                  <a:pt x="1541869" y="6208226"/>
                  <a:pt x="1521110" y="6214157"/>
                  <a:pt x="1499980" y="6214899"/>
                </a:cubicBezTo>
                <a:cubicBezTo>
                  <a:pt x="1476996" y="6216011"/>
                  <a:pt x="1453271" y="6217494"/>
                  <a:pt x="1440668" y="6189320"/>
                </a:cubicBezTo>
                <a:cubicBezTo>
                  <a:pt x="1437702" y="6183019"/>
                  <a:pt x="1423244" y="6181906"/>
                  <a:pt x="1411382" y="6177458"/>
                </a:cubicBezTo>
                <a:cubicBezTo>
                  <a:pt x="1416201" y="6165595"/>
                  <a:pt x="1421020" y="6154104"/>
                  <a:pt x="1427322" y="6138905"/>
                </a:cubicBezTo>
                <a:cubicBezTo>
                  <a:pt x="1385433" y="6131491"/>
                  <a:pt x="1383950" y="6105542"/>
                  <a:pt x="1396554" y="6078851"/>
                </a:cubicBezTo>
                <a:cubicBezTo>
                  <a:pt x="1356147" y="6060316"/>
                  <a:pt x="1317594" y="6044005"/>
                  <a:pt x="1280153" y="6024728"/>
                </a:cubicBezTo>
                <a:cubicBezTo>
                  <a:pt x="1273851" y="6021392"/>
                  <a:pt x="1267920" y="6003598"/>
                  <a:pt x="1271256" y="5998408"/>
                </a:cubicBezTo>
                <a:cubicBezTo>
                  <a:pt x="1286084" y="5974313"/>
                  <a:pt x="1274593" y="5954665"/>
                  <a:pt x="1265325" y="5933906"/>
                </a:cubicBezTo>
                <a:cubicBezTo>
                  <a:pt x="1254204" y="5908327"/>
                  <a:pt x="1246419" y="5880896"/>
                  <a:pt x="1231591" y="5857912"/>
                </a:cubicBezTo>
                <a:cubicBezTo>
                  <a:pt x="1226031" y="5849386"/>
                  <a:pt x="1204530" y="5848644"/>
                  <a:pt x="1190443" y="5849015"/>
                </a:cubicBezTo>
                <a:cubicBezTo>
                  <a:pt x="1176727" y="5849386"/>
                  <a:pt x="1163382" y="5856058"/>
                  <a:pt x="1146700" y="5860878"/>
                </a:cubicBezTo>
                <a:cubicBezTo>
                  <a:pt x="1156709" y="5829368"/>
                  <a:pt x="1164494" y="5804160"/>
                  <a:pt x="1171537" y="5781918"/>
                </a:cubicBezTo>
                <a:cubicBezTo>
                  <a:pt x="1154114" y="5760788"/>
                  <a:pt x="1138174" y="5740770"/>
                  <a:pt x="1122975" y="5722606"/>
                </a:cubicBezTo>
                <a:cubicBezTo>
                  <a:pt x="1131131" y="5703329"/>
                  <a:pt x="1170425" y="5705924"/>
                  <a:pt x="1144105" y="5674785"/>
                </a:cubicBezTo>
                <a:cubicBezTo>
                  <a:pt x="1132614" y="5661069"/>
                  <a:pt x="1131501" y="5638827"/>
                  <a:pt x="1125200" y="5619921"/>
                </a:cubicBezTo>
                <a:cubicBezTo>
                  <a:pt x="1095543" y="5623257"/>
                  <a:pt x="1067741" y="5626223"/>
                  <a:pt x="1049205" y="5628447"/>
                </a:cubicBezTo>
                <a:cubicBezTo>
                  <a:pt x="1039938" y="5598049"/>
                  <a:pt x="1032524" y="5572471"/>
                  <a:pt x="1025110" y="5547263"/>
                </a:cubicBezTo>
                <a:cubicBezTo>
                  <a:pt x="980255" y="5553936"/>
                  <a:pt x="979884" y="5553195"/>
                  <a:pt x="991005" y="5510193"/>
                </a:cubicBezTo>
                <a:cubicBezTo>
                  <a:pt x="992488" y="5505003"/>
                  <a:pt x="992117" y="5496847"/>
                  <a:pt x="988781" y="5493140"/>
                </a:cubicBezTo>
                <a:cubicBezTo>
                  <a:pt x="969875" y="5470898"/>
                  <a:pt x="962090" y="5447915"/>
                  <a:pt x="986557" y="5418629"/>
                </a:cubicBezTo>
                <a:cubicBezTo>
                  <a:pt x="955047" y="5417146"/>
                  <a:pt x="932434" y="5416035"/>
                  <a:pt x="909450" y="5414922"/>
                </a:cubicBezTo>
                <a:cubicBezTo>
                  <a:pt x="909450" y="5412328"/>
                  <a:pt x="909450" y="5410103"/>
                  <a:pt x="909080" y="5407508"/>
                </a:cubicBezTo>
                <a:cubicBezTo>
                  <a:pt x="893510" y="5416405"/>
                  <a:pt x="877570" y="5424932"/>
                  <a:pt x="854957" y="5437906"/>
                </a:cubicBezTo>
                <a:cubicBezTo>
                  <a:pt x="884613" y="5354869"/>
                  <a:pt x="800464" y="5359317"/>
                  <a:pt x="774144" y="5322617"/>
                </a:cubicBezTo>
                <a:cubicBezTo>
                  <a:pt x="780075" y="5305565"/>
                  <a:pt x="785265" y="5291479"/>
                  <a:pt x="787119" y="5285918"/>
                </a:cubicBezTo>
                <a:cubicBezTo>
                  <a:pt x="771920" y="5264788"/>
                  <a:pt x="760057" y="5248477"/>
                  <a:pt x="747453" y="5230683"/>
                </a:cubicBezTo>
                <a:cubicBezTo>
                  <a:pt x="697409" y="5248106"/>
                  <a:pt x="720392" y="5202139"/>
                  <a:pt x="710012" y="5183604"/>
                </a:cubicBezTo>
                <a:cubicBezTo>
                  <a:pt x="653295" y="5162844"/>
                  <a:pt x="645139" y="5150982"/>
                  <a:pt x="661821" y="5094264"/>
                </a:cubicBezTo>
                <a:cubicBezTo>
                  <a:pt x="632165" y="5078324"/>
                  <a:pt x="601767" y="5056824"/>
                  <a:pt x="568033" y="5046073"/>
                </a:cubicBezTo>
                <a:cubicBezTo>
                  <a:pt x="533558" y="5034952"/>
                  <a:pt x="495746" y="5034581"/>
                  <a:pt x="464607" y="5030133"/>
                </a:cubicBezTo>
                <a:cubicBezTo>
                  <a:pt x="462754" y="4966372"/>
                  <a:pt x="458305" y="4903353"/>
                  <a:pt x="460529" y="4840333"/>
                </a:cubicBezTo>
                <a:cubicBezTo>
                  <a:pt x="462383" y="4795108"/>
                  <a:pt x="463495" y="4744692"/>
                  <a:pt x="522808" y="4727639"/>
                </a:cubicBezTo>
                <a:cubicBezTo>
                  <a:pt x="463495" y="4684267"/>
                  <a:pt x="477211" y="4655723"/>
                  <a:pt x="510204" y="4611610"/>
                </a:cubicBezTo>
                <a:cubicBezTo>
                  <a:pt x="475358" y="4588997"/>
                  <a:pt x="442365" y="4594557"/>
                  <a:pt x="412709" y="4616429"/>
                </a:cubicBezTo>
                <a:cubicBezTo>
                  <a:pt x="407890" y="4598264"/>
                  <a:pt x="403441" y="4582324"/>
                  <a:pt x="399364" y="4568608"/>
                </a:cubicBezTo>
                <a:cubicBezTo>
                  <a:pt x="407519" y="4545995"/>
                  <a:pt x="413080" y="4521529"/>
                  <a:pt x="424942" y="4500399"/>
                </a:cubicBezTo>
                <a:cubicBezTo>
                  <a:pt x="431615" y="4488907"/>
                  <a:pt x="449038" y="4484458"/>
                  <a:pt x="460529" y="4474820"/>
                </a:cubicBezTo>
                <a:cubicBezTo>
                  <a:pt x="471651" y="4465553"/>
                  <a:pt x="482772" y="4455173"/>
                  <a:pt x="490556" y="4442940"/>
                </a:cubicBezTo>
                <a:cubicBezTo>
                  <a:pt x="503160" y="4422551"/>
                  <a:pt x="513169" y="4400680"/>
                  <a:pt x="525402" y="4377325"/>
                </a:cubicBezTo>
                <a:cubicBezTo>
                  <a:pt x="522066" y="4365834"/>
                  <a:pt x="522066" y="4342480"/>
                  <a:pt x="510204" y="4332470"/>
                </a:cubicBezTo>
                <a:cubicBezTo>
                  <a:pt x="481660" y="4307263"/>
                  <a:pt x="515023" y="4296142"/>
                  <a:pt x="516506" y="4275382"/>
                </a:cubicBezTo>
                <a:cubicBezTo>
                  <a:pt x="515393" y="4274270"/>
                  <a:pt x="512799" y="4268710"/>
                  <a:pt x="509092" y="4267597"/>
                </a:cubicBezTo>
                <a:cubicBezTo>
                  <a:pt x="444589" y="4253882"/>
                  <a:pt x="384165" y="4219406"/>
                  <a:pt x="313731" y="4236458"/>
                </a:cubicBezTo>
                <a:cubicBezTo>
                  <a:pt x="257755" y="4249804"/>
                  <a:pt x="205115" y="4239053"/>
                  <a:pt x="158407" y="4201613"/>
                </a:cubicBezTo>
                <a:cubicBezTo>
                  <a:pt x="149510" y="4194569"/>
                  <a:pt x="131345" y="4190862"/>
                  <a:pt x="121336" y="4194940"/>
                </a:cubicBezTo>
                <a:cubicBezTo>
                  <a:pt x="87603" y="4208285"/>
                  <a:pt x="60912" y="4193457"/>
                  <a:pt x="33480" y="4179741"/>
                </a:cubicBezTo>
                <a:cubicBezTo>
                  <a:pt x="3453" y="4164913"/>
                  <a:pt x="4194" y="4146378"/>
                  <a:pt x="27919" y="4123394"/>
                </a:cubicBezTo>
                <a:cubicBezTo>
                  <a:pt x="37187" y="4114497"/>
                  <a:pt x="35704" y="4094850"/>
                  <a:pt x="40894" y="4072978"/>
                </a:cubicBezTo>
                <a:cubicBezTo>
                  <a:pt x="58317" y="4065564"/>
                  <a:pt x="81301" y="4052590"/>
                  <a:pt x="58317" y="4017373"/>
                </a:cubicBezTo>
                <a:cubicBezTo>
                  <a:pt x="56093" y="4014037"/>
                  <a:pt x="75369" y="3992536"/>
                  <a:pt x="87603" y="3984751"/>
                </a:cubicBezTo>
                <a:cubicBezTo>
                  <a:pt x="97241" y="3978820"/>
                  <a:pt x="112069" y="3981044"/>
                  <a:pt x="124673" y="3971777"/>
                </a:cubicBezTo>
                <a:cubicBezTo>
                  <a:pt x="114293" y="3966587"/>
                  <a:pt x="104284" y="3961397"/>
                  <a:pt x="84637" y="3951759"/>
                </a:cubicBezTo>
                <a:cubicBezTo>
                  <a:pt x="103543" y="3943603"/>
                  <a:pt x="115035" y="3938784"/>
                  <a:pt x="130975" y="3931741"/>
                </a:cubicBezTo>
                <a:cubicBezTo>
                  <a:pt x="121707" y="3927292"/>
                  <a:pt x="117259" y="3924327"/>
                  <a:pt x="112069" y="3922844"/>
                </a:cubicBezTo>
                <a:cubicBezTo>
                  <a:pt x="82783" y="3914688"/>
                  <a:pt x="74257" y="3891705"/>
                  <a:pt x="92792" y="3867609"/>
                </a:cubicBezTo>
                <a:cubicBezTo>
                  <a:pt x="106879" y="3848703"/>
                  <a:pt x="121707" y="3830168"/>
                  <a:pt x="138018" y="3813116"/>
                </a:cubicBezTo>
                <a:cubicBezTo>
                  <a:pt x="159148" y="3791615"/>
                  <a:pt x="156924" y="3775675"/>
                  <a:pt x="131345" y="3760105"/>
                </a:cubicBezTo>
                <a:cubicBezTo>
                  <a:pt x="115776" y="3750838"/>
                  <a:pt x="102431" y="3737863"/>
                  <a:pt x="86490" y="3725630"/>
                </a:cubicBezTo>
                <a:cubicBezTo>
                  <a:pt x="100206" y="3715992"/>
                  <a:pt x="112069" y="3707836"/>
                  <a:pt x="123561" y="3699681"/>
                </a:cubicBezTo>
                <a:cubicBezTo>
                  <a:pt x="112810" y="3678551"/>
                  <a:pt x="92422" y="3658533"/>
                  <a:pt x="119112" y="3636291"/>
                </a:cubicBezTo>
                <a:cubicBezTo>
                  <a:pt x="117259" y="3607376"/>
                  <a:pt x="56093" y="3646300"/>
                  <a:pt x="75369" y="3598108"/>
                </a:cubicBezTo>
                <a:cubicBezTo>
                  <a:pt x="78335" y="3590324"/>
                  <a:pt x="110586" y="3594401"/>
                  <a:pt x="129863" y="3600703"/>
                </a:cubicBezTo>
                <a:cubicBezTo>
                  <a:pt x="151363" y="3586617"/>
                  <a:pt x="171011" y="3568452"/>
                  <a:pt x="194365" y="3559555"/>
                </a:cubicBezTo>
                <a:cubicBezTo>
                  <a:pt x="238479" y="3543244"/>
                  <a:pt x="284075" y="3530640"/>
                  <a:pt x="329671" y="3519890"/>
                </a:cubicBezTo>
                <a:cubicBezTo>
                  <a:pt x="384906" y="3506916"/>
                  <a:pt x="441624" y="3499501"/>
                  <a:pt x="496858" y="3485785"/>
                </a:cubicBezTo>
                <a:cubicBezTo>
                  <a:pt x="535411" y="3476147"/>
                  <a:pt x="496858" y="3455017"/>
                  <a:pt x="499453" y="3442784"/>
                </a:cubicBezTo>
                <a:cubicBezTo>
                  <a:pt x="529851" y="3418317"/>
                  <a:pt x="558766" y="3395705"/>
                  <a:pt x="593241" y="3368273"/>
                </a:cubicBezTo>
                <a:cubicBezTo>
                  <a:pt x="548757" y="3346772"/>
                  <a:pt x="516876" y="3318598"/>
                  <a:pt x="469797" y="3317857"/>
                </a:cubicBezTo>
                <a:cubicBezTo>
                  <a:pt x="430503" y="3317486"/>
                  <a:pt x="391579" y="3308960"/>
                  <a:pt x="352655" y="3301917"/>
                </a:cubicBezTo>
                <a:cubicBezTo>
                  <a:pt x="341163" y="3299693"/>
                  <a:pt x="330784" y="3290796"/>
                  <a:pt x="314473" y="3281899"/>
                </a:cubicBezTo>
                <a:cubicBezTo>
                  <a:pt x="331896" y="3276709"/>
                  <a:pt x="341163" y="3274114"/>
                  <a:pt x="350431" y="3271519"/>
                </a:cubicBezTo>
                <a:cubicBezTo>
                  <a:pt x="338198" y="3257432"/>
                  <a:pt x="326335" y="3243346"/>
                  <a:pt x="312990" y="3227406"/>
                </a:cubicBezTo>
                <a:cubicBezTo>
                  <a:pt x="330042" y="3217767"/>
                  <a:pt x="333749" y="3205163"/>
                  <a:pt x="314102" y="3189594"/>
                </a:cubicBezTo>
                <a:cubicBezTo>
                  <a:pt x="307059" y="3184033"/>
                  <a:pt x="304834" y="3173283"/>
                  <a:pt x="298903" y="3166240"/>
                </a:cubicBezTo>
                <a:cubicBezTo>
                  <a:pt x="289636" y="3155489"/>
                  <a:pt x="280368" y="3141032"/>
                  <a:pt x="268135" y="3136583"/>
                </a:cubicBezTo>
                <a:cubicBezTo>
                  <a:pt x="247375" y="3129169"/>
                  <a:pt x="229211" y="3128428"/>
                  <a:pt x="222168" y="3098401"/>
                </a:cubicBezTo>
                <a:cubicBezTo>
                  <a:pt x="218461" y="3082832"/>
                  <a:pt x="184727" y="3075417"/>
                  <a:pt x="165821" y="3062443"/>
                </a:cubicBezTo>
                <a:cubicBezTo>
                  <a:pt x="154700" y="3055029"/>
                  <a:pt x="146915" y="3042796"/>
                  <a:pt x="135423" y="3035382"/>
                </a:cubicBezTo>
                <a:cubicBezTo>
                  <a:pt x="124302" y="3028338"/>
                  <a:pt x="110586" y="3024631"/>
                  <a:pt x="101319" y="3020924"/>
                </a:cubicBezTo>
                <a:cubicBezTo>
                  <a:pt x="90939" y="3006096"/>
                  <a:pt x="82783" y="2991639"/>
                  <a:pt x="72404" y="2979405"/>
                </a:cubicBezTo>
                <a:cubicBezTo>
                  <a:pt x="59058" y="2963465"/>
                  <a:pt x="65731" y="2916757"/>
                  <a:pt x="83154" y="2904894"/>
                </a:cubicBezTo>
                <a:cubicBezTo>
                  <a:pt x="97612" y="2895256"/>
                  <a:pt x="123561" y="2878204"/>
                  <a:pt x="121707" y="2873755"/>
                </a:cubicBezTo>
                <a:cubicBezTo>
                  <a:pt x="113181" y="2852254"/>
                  <a:pt x="96870" y="2833349"/>
                  <a:pt x="82783" y="2814072"/>
                </a:cubicBezTo>
                <a:cubicBezTo>
                  <a:pt x="79447" y="2809624"/>
                  <a:pt x="72774" y="2808141"/>
                  <a:pt x="75369" y="2809253"/>
                </a:cubicBezTo>
                <a:cubicBezTo>
                  <a:pt x="52756" y="2777002"/>
                  <a:pt x="146915" y="2768105"/>
                  <a:pt x="80188" y="2734000"/>
                </a:cubicBezTo>
                <a:cubicBezTo>
                  <a:pt x="122819" y="2692482"/>
                  <a:pt x="118371" y="2675429"/>
                  <a:pt x="63878" y="2636135"/>
                </a:cubicBezTo>
                <a:cubicBezTo>
                  <a:pt x="53127" y="2628350"/>
                  <a:pt x="49049" y="2603142"/>
                  <a:pt x="51274" y="2587573"/>
                </a:cubicBezTo>
                <a:cubicBezTo>
                  <a:pt x="53498" y="2570520"/>
                  <a:pt x="66843" y="2554951"/>
                  <a:pt x="72033" y="2545683"/>
                </a:cubicBezTo>
                <a:cubicBezTo>
                  <a:pt x="68697" y="2527519"/>
                  <a:pt x="62765" y="2513432"/>
                  <a:pt x="64248" y="2500458"/>
                </a:cubicBezTo>
                <a:cubicBezTo>
                  <a:pt x="66472" y="2479698"/>
                  <a:pt x="81301" y="2473026"/>
                  <a:pt x="102431" y="2475621"/>
                </a:cubicBezTo>
                <a:cubicBezTo>
                  <a:pt x="110215" y="2476733"/>
                  <a:pt x="119112" y="2467836"/>
                  <a:pt x="127638" y="2463758"/>
                </a:cubicBezTo>
                <a:cubicBezTo>
                  <a:pt x="137277" y="2458939"/>
                  <a:pt x="149139" y="2448559"/>
                  <a:pt x="156924" y="2451154"/>
                </a:cubicBezTo>
                <a:cubicBezTo>
                  <a:pt x="205857" y="2466724"/>
                  <a:pt x="202891" y="2427429"/>
                  <a:pt x="205115" y="2402963"/>
                </a:cubicBezTo>
                <a:cubicBezTo>
                  <a:pt x="208822" y="2362185"/>
                  <a:pt x="216236" y="2326227"/>
                  <a:pt x="263316" y="2306580"/>
                </a:cubicBezTo>
                <a:cubicBezTo>
                  <a:pt x="252936" y="2288786"/>
                  <a:pt x="239591" y="2274329"/>
                  <a:pt x="236996" y="2257647"/>
                </a:cubicBezTo>
                <a:cubicBezTo>
                  <a:pt x="235142" y="2245414"/>
                  <a:pt x="247375" y="2230957"/>
                  <a:pt x="256643" y="2210197"/>
                </a:cubicBezTo>
                <a:cubicBezTo>
                  <a:pt x="244039" y="2184248"/>
                  <a:pt x="200667" y="2152738"/>
                  <a:pt x="241815" y="2107883"/>
                </a:cubicBezTo>
                <a:cubicBezTo>
                  <a:pt x="241444" y="2105288"/>
                  <a:pt x="241815" y="2101952"/>
                  <a:pt x="240703" y="2100840"/>
                </a:cubicBezTo>
                <a:cubicBezTo>
                  <a:pt x="202891" y="2071184"/>
                  <a:pt x="164338" y="2041898"/>
                  <a:pt x="126526" y="2012242"/>
                </a:cubicBezTo>
                <a:cubicBezTo>
                  <a:pt x="121336" y="2008164"/>
                  <a:pt x="114293" y="2001492"/>
                  <a:pt x="113922" y="1995931"/>
                </a:cubicBezTo>
                <a:cubicBezTo>
                  <a:pt x="115776" y="1931800"/>
                  <a:pt x="71292" y="1908075"/>
                  <a:pt x="24954" y="1891022"/>
                </a:cubicBezTo>
                <a:cubicBezTo>
                  <a:pt x="16057" y="1843943"/>
                  <a:pt x="5307" y="1799459"/>
                  <a:pt x="117" y="1754233"/>
                </a:cubicBezTo>
                <a:cubicBezTo>
                  <a:pt x="-1366" y="1740146"/>
                  <a:pt x="11608" y="1724577"/>
                  <a:pt x="20505" y="1703447"/>
                </a:cubicBezTo>
                <a:cubicBezTo>
                  <a:pt x="19764" y="1701222"/>
                  <a:pt x="17910" y="1690101"/>
                  <a:pt x="13833" y="1679722"/>
                </a:cubicBezTo>
                <a:cubicBezTo>
                  <a:pt x="858" y="1645246"/>
                  <a:pt x="11238" y="1622634"/>
                  <a:pt x="43118" y="1602986"/>
                </a:cubicBezTo>
                <a:cubicBezTo>
                  <a:pt x="62024" y="1591495"/>
                  <a:pt x="76481" y="1569623"/>
                  <a:pt x="87603" y="1549234"/>
                </a:cubicBezTo>
                <a:cubicBezTo>
                  <a:pt x="115405" y="1498819"/>
                  <a:pt x="153588" y="1479913"/>
                  <a:pt x="210305" y="1494370"/>
                </a:cubicBezTo>
                <a:cubicBezTo>
                  <a:pt x="239220" y="1501784"/>
                  <a:pt x="264428" y="1500302"/>
                  <a:pt x="290748" y="1482137"/>
                </a:cubicBezTo>
                <a:cubicBezTo>
                  <a:pt x="302239" y="1474352"/>
                  <a:pt x="323369" y="1480654"/>
                  <a:pt x="345982" y="1480654"/>
                </a:cubicBezTo>
                <a:cubicBezTo>
                  <a:pt x="346353" y="1447662"/>
                  <a:pt x="371561" y="1424678"/>
                  <a:pt x="406036" y="1407997"/>
                </a:cubicBezTo>
                <a:cubicBezTo>
                  <a:pt x="430503" y="1395763"/>
                  <a:pt x="487961" y="1403548"/>
                  <a:pt x="502048" y="1425049"/>
                </a:cubicBezTo>
                <a:cubicBezTo>
                  <a:pt x="519842" y="1386496"/>
                  <a:pt x="549869" y="1369073"/>
                  <a:pt x="590275" y="1360547"/>
                </a:cubicBezTo>
                <a:cubicBezTo>
                  <a:pt x="603991" y="1357581"/>
                  <a:pt x="617707" y="1328296"/>
                  <a:pt x="621785" y="1309019"/>
                </a:cubicBezTo>
                <a:cubicBezTo>
                  <a:pt x="639579" y="1227464"/>
                  <a:pt x="684434" y="1171859"/>
                  <a:pt x="765989" y="1148875"/>
                </a:cubicBezTo>
                <a:cubicBezTo>
                  <a:pt x="825301" y="1132194"/>
                  <a:pt x="885725" y="1107357"/>
                  <a:pt x="924649" y="1052122"/>
                </a:cubicBezTo>
                <a:cubicBezTo>
                  <a:pt x="954676" y="1010233"/>
                  <a:pt x="1015471" y="1007267"/>
                  <a:pt x="1048464" y="1045449"/>
                </a:cubicBezTo>
                <a:cubicBezTo>
                  <a:pt x="1072560" y="1073252"/>
                  <a:pt x="1101475" y="1073623"/>
                  <a:pt x="1123717" y="1046191"/>
                </a:cubicBezTo>
                <a:cubicBezTo>
                  <a:pt x="1125200" y="1044337"/>
                  <a:pt x="1127424" y="1041001"/>
                  <a:pt x="1128536" y="1041001"/>
                </a:cubicBezTo>
                <a:cubicBezTo>
                  <a:pt x="1170055" y="1050639"/>
                  <a:pt x="1176356" y="1025802"/>
                  <a:pt x="1187478" y="993180"/>
                </a:cubicBezTo>
                <a:cubicBezTo>
                  <a:pt x="1192297" y="978723"/>
                  <a:pt x="1230850" y="973533"/>
                  <a:pt x="1254945" y="968714"/>
                </a:cubicBezTo>
                <a:cubicBezTo>
                  <a:pt x="1286084" y="962783"/>
                  <a:pt x="1308697" y="936092"/>
                  <a:pt x="1316111" y="904953"/>
                </a:cubicBezTo>
                <a:cubicBezTo>
                  <a:pt x="1322043" y="880487"/>
                  <a:pt x="1338354" y="858615"/>
                  <a:pt x="1347250" y="841192"/>
                </a:cubicBezTo>
                <a:cubicBezTo>
                  <a:pt x="1367268" y="841192"/>
                  <a:pt x="1380614" y="844529"/>
                  <a:pt x="1391364" y="840451"/>
                </a:cubicBezTo>
                <a:cubicBezTo>
                  <a:pt x="1438814" y="822657"/>
                  <a:pt x="1485522" y="802639"/>
                  <a:pt x="1532972" y="783363"/>
                </a:cubicBezTo>
                <a:cubicBezTo>
                  <a:pt x="1532602" y="782992"/>
                  <a:pt x="1526300" y="774836"/>
                  <a:pt x="1516662" y="763345"/>
                </a:cubicBezTo>
                <a:cubicBezTo>
                  <a:pt x="1535197" y="746292"/>
                  <a:pt x="1553732" y="729240"/>
                  <a:pt x="1572638" y="712188"/>
                </a:cubicBezTo>
                <a:cubicBezTo>
                  <a:pt x="1575974" y="715524"/>
                  <a:pt x="1578940" y="719231"/>
                  <a:pt x="1582276" y="722567"/>
                </a:cubicBezTo>
                <a:cubicBezTo>
                  <a:pt x="1573008" y="730723"/>
                  <a:pt x="1564111" y="738878"/>
                  <a:pt x="1554844" y="747034"/>
                </a:cubicBezTo>
                <a:cubicBezTo>
                  <a:pt x="1588578" y="783363"/>
                  <a:pt x="1630467" y="782250"/>
                  <a:pt x="1671615" y="747775"/>
                </a:cubicBezTo>
                <a:cubicBezTo>
                  <a:pt x="1713875" y="774836"/>
                  <a:pt x="1777636" y="748887"/>
                  <a:pt x="1805068" y="808941"/>
                </a:cubicBezTo>
                <a:cubicBezTo>
                  <a:pt x="1828052" y="790035"/>
                  <a:pt x="1848070" y="773354"/>
                  <a:pt x="1868458" y="756301"/>
                </a:cubicBezTo>
                <a:cubicBezTo>
                  <a:pt x="1840656" y="709963"/>
                  <a:pt x="1839914" y="651392"/>
                  <a:pt x="1782085" y="625073"/>
                </a:cubicBezTo>
                <a:cubicBezTo>
                  <a:pt x="1791723" y="624331"/>
                  <a:pt x="1802103" y="621736"/>
                  <a:pt x="1811370" y="623219"/>
                </a:cubicBezTo>
                <a:cubicBezTo>
                  <a:pt x="1870683" y="632857"/>
                  <a:pt x="1885511" y="628038"/>
                  <a:pt x="1894037" y="570950"/>
                </a:cubicBezTo>
                <a:cubicBezTo>
                  <a:pt x="1899968" y="531285"/>
                  <a:pt x="1927771" y="514974"/>
                  <a:pt x="1952979" y="501628"/>
                </a:cubicBezTo>
                <a:cubicBezTo>
                  <a:pt x="1972255" y="491249"/>
                  <a:pt x="1985971" y="481981"/>
                  <a:pt x="1997463" y="463446"/>
                </a:cubicBezTo>
                <a:cubicBezTo>
                  <a:pt x="2021188" y="425634"/>
                  <a:pt x="2053068" y="397832"/>
                  <a:pt x="2091251" y="371883"/>
                </a:cubicBezTo>
                <a:cubicBezTo>
                  <a:pt x="2114605" y="356313"/>
                  <a:pt x="2122390" y="348158"/>
                  <a:pt x="2146485" y="364468"/>
                </a:cubicBezTo>
                <a:cubicBezTo>
                  <a:pt x="2165762" y="377443"/>
                  <a:pt x="2219143" y="344080"/>
                  <a:pt x="2226557" y="321838"/>
                </a:cubicBezTo>
                <a:cubicBezTo>
                  <a:pt x="2231006" y="308863"/>
                  <a:pt x="2249541" y="288104"/>
                  <a:pt x="2255101" y="289957"/>
                </a:cubicBezTo>
                <a:cubicBezTo>
                  <a:pt x="2298474" y="304785"/>
                  <a:pt x="2317750" y="256965"/>
                  <a:pt x="2355932" y="255111"/>
                </a:cubicBezTo>
                <a:cubicBezTo>
                  <a:pt x="2380770" y="253999"/>
                  <a:pt x="2403753" y="231016"/>
                  <a:pt x="2429332" y="223601"/>
                </a:cubicBezTo>
                <a:cubicBezTo>
                  <a:pt x="2446755" y="218782"/>
                  <a:pt x="2467143" y="224343"/>
                  <a:pt x="2489756" y="225084"/>
                </a:cubicBezTo>
                <a:cubicBezTo>
                  <a:pt x="2493463" y="218412"/>
                  <a:pt x="2499024" y="208403"/>
                  <a:pt x="2506438" y="194687"/>
                </a:cubicBezTo>
                <a:cubicBezTo>
                  <a:pt x="2517188" y="202101"/>
                  <a:pt x="2525714" y="208032"/>
                  <a:pt x="2536094" y="215446"/>
                </a:cubicBezTo>
                <a:cubicBezTo>
                  <a:pt x="2547215" y="169108"/>
                  <a:pt x="2584656" y="193575"/>
                  <a:pt x="2610605" y="191721"/>
                </a:cubicBezTo>
                <a:cubicBezTo>
                  <a:pt x="2638779" y="189497"/>
                  <a:pt x="2668064" y="198023"/>
                  <a:pt x="2691789" y="174669"/>
                </a:cubicBezTo>
                <a:cubicBezTo>
                  <a:pt x="2695496" y="170962"/>
                  <a:pt x="2705505" y="168367"/>
                  <a:pt x="2708841" y="170591"/>
                </a:cubicBezTo>
                <a:cubicBezTo>
                  <a:pt x="2743688" y="194687"/>
                  <a:pt x="2769266" y="165030"/>
                  <a:pt x="2798552" y="156504"/>
                </a:cubicBezTo>
                <a:cubicBezTo>
                  <a:pt x="2812268" y="152427"/>
                  <a:pt x="2827466" y="154280"/>
                  <a:pt x="2852303" y="152427"/>
                </a:cubicBezTo>
                <a:cubicBezTo>
                  <a:pt x="2879736" y="122770"/>
                  <a:pt x="2986498" y="55302"/>
                  <a:pt x="3050629" y="99045"/>
                </a:cubicBezTo>
                <a:cubicBezTo>
                  <a:pt x="3093260" y="128331"/>
                  <a:pt x="3128477" y="116468"/>
                  <a:pt x="3167030" y="110537"/>
                </a:cubicBezTo>
                <a:cubicBezTo>
                  <a:pt x="3180746" y="108313"/>
                  <a:pt x="3192238" y="92743"/>
                  <a:pt x="3204842" y="83476"/>
                </a:cubicBezTo>
                <a:cubicBezTo>
                  <a:pt x="3211514" y="78657"/>
                  <a:pt x="3219299" y="74208"/>
                  <a:pt x="3225972" y="69018"/>
                </a:cubicBezTo>
                <a:cubicBezTo>
                  <a:pt x="3243765" y="54932"/>
                  <a:pt x="3259706" y="38250"/>
                  <a:pt x="3278612" y="26758"/>
                </a:cubicBezTo>
                <a:cubicBezTo>
                  <a:pt x="3297147" y="15637"/>
                  <a:pt x="3318277" y="7852"/>
                  <a:pt x="3339407" y="3033"/>
                </a:cubicBezTo>
                <a:cubicBezTo>
                  <a:pt x="3357571" y="-1044"/>
                  <a:pt x="3377218" y="-303"/>
                  <a:pt x="3396124" y="1180"/>
                </a:cubicBezTo>
                <a:cubicBezTo>
                  <a:pt x="3425781" y="3404"/>
                  <a:pt x="3456178" y="4145"/>
                  <a:pt x="3484722" y="11930"/>
                </a:cubicBezTo>
                <a:cubicBezTo>
                  <a:pt x="3527353" y="23051"/>
                  <a:pt x="3570355" y="36026"/>
                  <a:pt x="3610020" y="54932"/>
                </a:cubicBezTo>
                <a:cubicBezTo>
                  <a:pt x="3663772" y="80510"/>
                  <a:pt x="3715670" y="110166"/>
                  <a:pt x="3765344" y="142418"/>
                </a:cubicBezTo>
                <a:cubicBezTo>
                  <a:pt x="3775724" y="149090"/>
                  <a:pt x="3778690" y="175410"/>
                  <a:pt x="3776836" y="191721"/>
                </a:cubicBezTo>
                <a:cubicBezTo>
                  <a:pt x="3773870" y="216187"/>
                  <a:pt x="3769793" y="234723"/>
                  <a:pt x="3804268" y="232498"/>
                </a:cubicBezTo>
                <a:cubicBezTo>
                  <a:pt x="3809458" y="232128"/>
                  <a:pt x="3815018" y="239912"/>
                  <a:pt x="3820208" y="243990"/>
                </a:cubicBezTo>
                <a:cubicBezTo>
                  <a:pt x="3815760" y="247697"/>
                  <a:pt x="3811682" y="251404"/>
                  <a:pt x="3807234" y="255111"/>
                </a:cubicBezTo>
                <a:cubicBezTo>
                  <a:pt x="3808346" y="256965"/>
                  <a:pt x="3809458" y="258818"/>
                  <a:pt x="3810570" y="260672"/>
                </a:cubicBezTo>
                <a:cubicBezTo>
                  <a:pt x="3822432" y="252887"/>
                  <a:pt x="3834295" y="245473"/>
                  <a:pt x="3845787" y="238059"/>
                </a:cubicBezTo>
                <a:cubicBezTo>
                  <a:pt x="3849123" y="271422"/>
                  <a:pt x="3879150" y="262155"/>
                  <a:pt x="3901392" y="260672"/>
                </a:cubicBezTo>
                <a:cubicBezTo>
                  <a:pt x="3962929" y="256223"/>
                  <a:pt x="4028914" y="261042"/>
                  <a:pt x="4084149" y="239171"/>
                </a:cubicBezTo>
                <a:cubicBezTo>
                  <a:pt x="4145685" y="214705"/>
                  <a:pt x="4210188" y="248809"/>
                  <a:pt x="4267276" y="213963"/>
                </a:cubicBezTo>
                <a:cubicBezTo>
                  <a:pt x="4275061" y="209144"/>
                  <a:pt x="4288777" y="213222"/>
                  <a:pt x="4299898" y="213963"/>
                </a:cubicBezTo>
                <a:cubicBezTo>
                  <a:pt x="4328442" y="215817"/>
                  <a:pt x="4354762" y="212851"/>
                  <a:pt x="4369219" y="175781"/>
                </a:cubicBezTo>
                <a:cubicBezTo>
                  <a:pt x="4372926" y="190609"/>
                  <a:pt x="4375521" y="200247"/>
                  <a:pt x="4377375" y="208032"/>
                </a:cubicBezTo>
                <a:cubicBezTo>
                  <a:pt x="4405919" y="200989"/>
                  <a:pt x="4432238" y="194687"/>
                  <a:pt x="4457817" y="188385"/>
                </a:cubicBezTo>
                <a:cubicBezTo>
                  <a:pt x="4450403" y="148349"/>
                  <a:pt x="4455593" y="143159"/>
                  <a:pt x="4494146" y="144271"/>
                </a:cubicBezTo>
                <a:cubicBezTo>
                  <a:pt x="4525656" y="145383"/>
                  <a:pt x="4556795" y="144642"/>
                  <a:pt x="4588305" y="144642"/>
                </a:cubicBezTo>
                <a:cubicBezTo>
                  <a:pt x="4591270" y="149090"/>
                  <a:pt x="4594606" y="153909"/>
                  <a:pt x="4597572" y="158358"/>
                </a:cubicBezTo>
                <a:cubicBezTo>
                  <a:pt x="4587563" y="162065"/>
                  <a:pt x="4577925" y="165772"/>
                  <a:pt x="4567916" y="169479"/>
                </a:cubicBezTo>
                <a:cubicBezTo>
                  <a:pt x="4569028" y="172445"/>
                  <a:pt x="4570511" y="175410"/>
                  <a:pt x="4571623" y="178376"/>
                </a:cubicBezTo>
                <a:cubicBezTo>
                  <a:pt x="4599796" y="175039"/>
                  <a:pt x="4627970" y="171703"/>
                  <a:pt x="4655772" y="168367"/>
                </a:cubicBezTo>
                <a:cubicBezTo>
                  <a:pt x="4655772" y="165772"/>
                  <a:pt x="4656143" y="162806"/>
                  <a:pt x="4656143" y="160211"/>
                </a:cubicBezTo>
                <a:cubicBezTo>
                  <a:pt x="4641315" y="158358"/>
                  <a:pt x="4626116" y="156504"/>
                  <a:pt x="4611288" y="154651"/>
                </a:cubicBezTo>
                <a:cubicBezTo>
                  <a:pt x="4610917" y="151314"/>
                  <a:pt x="4610547" y="147607"/>
                  <a:pt x="4610176" y="144271"/>
                </a:cubicBezTo>
                <a:cubicBezTo>
                  <a:pt x="4631677" y="139081"/>
                  <a:pt x="4653178" y="132409"/>
                  <a:pt x="4675049" y="129072"/>
                </a:cubicBezTo>
                <a:cubicBezTo>
                  <a:pt x="4698032" y="125736"/>
                  <a:pt x="4721758" y="126848"/>
                  <a:pt x="4745112" y="123882"/>
                </a:cubicBezTo>
                <a:cubicBezTo>
                  <a:pt x="4760310" y="121658"/>
                  <a:pt x="4774397" y="111649"/>
                  <a:pt x="4789225" y="111279"/>
                </a:cubicBezTo>
                <a:cubicBezTo>
                  <a:pt x="4825554" y="110166"/>
                  <a:pt x="4862625" y="107201"/>
                  <a:pt x="4897470" y="114615"/>
                </a:cubicBezTo>
                <a:cubicBezTo>
                  <a:pt x="4927498" y="120917"/>
                  <a:pt x="4950110" y="118693"/>
                  <a:pt x="4979025" y="108313"/>
                </a:cubicBezTo>
                <a:cubicBezTo>
                  <a:pt x="5014242" y="95338"/>
                  <a:pt x="5055019" y="97563"/>
                  <a:pt x="5093201" y="92743"/>
                </a:cubicBezTo>
                <a:cubicBezTo>
                  <a:pt x="5113220" y="90148"/>
                  <a:pt x="5133238" y="84959"/>
                  <a:pt x="5153255" y="82364"/>
                </a:cubicBezTo>
                <a:cubicBezTo>
                  <a:pt x="5199964" y="76803"/>
                  <a:pt x="5246672" y="69760"/>
                  <a:pt x="5293381" y="67165"/>
                </a:cubicBezTo>
                <a:cubicBezTo>
                  <a:pt x="5375306" y="62716"/>
                  <a:pt x="5457231" y="64570"/>
                  <a:pt x="5538786" y="57156"/>
                </a:cubicBezTo>
                <a:cubicBezTo>
                  <a:pt x="5578822" y="53449"/>
                  <a:pt x="5617375" y="34914"/>
                  <a:pt x="5667791" y="19344"/>
                </a:cubicBezTo>
                <a:cubicBezTo>
                  <a:pt x="5701525" y="30836"/>
                  <a:pt x="5748975" y="50854"/>
                  <a:pt x="5798278" y="63087"/>
                </a:cubicBezTo>
                <a:cubicBezTo>
                  <a:pt x="5826452" y="70131"/>
                  <a:pt x="5859815" y="87924"/>
                  <a:pt x="5886876" y="53449"/>
                </a:cubicBezTo>
                <a:cubicBezTo>
                  <a:pt x="5890583" y="49000"/>
                  <a:pt x="5910230" y="53449"/>
                  <a:pt x="5920610" y="58268"/>
                </a:cubicBezTo>
                <a:cubicBezTo>
                  <a:pt x="5947301" y="70872"/>
                  <a:pt x="5972508" y="85700"/>
                  <a:pt x="6002906" y="102011"/>
                </a:cubicBezTo>
                <a:cubicBezTo>
                  <a:pt x="6002906" y="101640"/>
                  <a:pt x="6001052" y="110166"/>
                  <a:pt x="5997716" y="126848"/>
                </a:cubicBezTo>
                <a:cubicBezTo>
                  <a:pt x="6020699" y="123882"/>
                  <a:pt x="6042200" y="126107"/>
                  <a:pt x="6059623" y="118322"/>
                </a:cubicBezTo>
                <a:cubicBezTo>
                  <a:pt x="6097435" y="101640"/>
                  <a:pt x="6132652" y="91261"/>
                  <a:pt x="6173059" y="111279"/>
                </a:cubicBezTo>
                <a:cubicBezTo>
                  <a:pt x="6191594" y="120546"/>
                  <a:pt x="6210870" y="119434"/>
                  <a:pt x="6206422" y="87183"/>
                </a:cubicBezTo>
                <a:cubicBezTo>
                  <a:pt x="6205310" y="79398"/>
                  <a:pt x="6213465" y="66424"/>
                  <a:pt x="6220879" y="62346"/>
                </a:cubicBezTo>
                <a:cubicBezTo>
                  <a:pt x="6242009" y="50113"/>
                  <a:pt x="6332461" y="63087"/>
                  <a:pt x="6344694" y="83105"/>
                </a:cubicBezTo>
                <a:cubicBezTo>
                  <a:pt x="6356556" y="102382"/>
                  <a:pt x="6360264" y="127219"/>
                  <a:pt x="6365082" y="150202"/>
                </a:cubicBezTo>
                <a:cubicBezTo>
                  <a:pt x="6368789" y="167255"/>
                  <a:pt x="6368789" y="185048"/>
                  <a:pt x="6370272" y="202842"/>
                </a:cubicBezTo>
                <a:cubicBezTo>
                  <a:pt x="6366565" y="205437"/>
                  <a:pt x="6362488" y="208032"/>
                  <a:pt x="6358781" y="210627"/>
                </a:cubicBezTo>
                <a:cubicBezTo>
                  <a:pt x="6371014" y="212480"/>
                  <a:pt x="6382876" y="214705"/>
                  <a:pt x="6395109" y="216187"/>
                </a:cubicBezTo>
                <a:cubicBezTo>
                  <a:pt x="6414386" y="218782"/>
                  <a:pt x="6434033" y="221007"/>
                  <a:pt x="6453310" y="223231"/>
                </a:cubicBezTo>
                <a:cubicBezTo>
                  <a:pt x="6457017" y="223601"/>
                  <a:pt x="6462207" y="225084"/>
                  <a:pt x="6464060" y="223231"/>
                </a:cubicBezTo>
                <a:cubicBezTo>
                  <a:pt x="6511510" y="178376"/>
                  <a:pt x="6546356" y="231386"/>
                  <a:pt x="6587133" y="238430"/>
                </a:cubicBezTo>
                <a:cubicBezTo>
                  <a:pt x="6600108" y="240654"/>
                  <a:pt x="6613453" y="238800"/>
                  <a:pt x="6626798" y="240283"/>
                </a:cubicBezTo>
                <a:cubicBezTo>
                  <a:pt x="6679068" y="246956"/>
                  <a:pt x="6720957" y="272164"/>
                  <a:pt x="6754691" y="312199"/>
                </a:cubicBezTo>
                <a:cubicBezTo>
                  <a:pt x="6760622" y="319243"/>
                  <a:pt x="6771002" y="327769"/>
                  <a:pt x="6778787" y="327398"/>
                </a:cubicBezTo>
                <a:cubicBezTo>
                  <a:pt x="6807701" y="325915"/>
                  <a:pt x="6832909" y="334071"/>
                  <a:pt x="6855893" y="350011"/>
                </a:cubicBezTo>
                <a:cubicBezTo>
                  <a:pt x="6883325" y="368917"/>
                  <a:pt x="6910015" y="388193"/>
                  <a:pt x="6935965" y="408953"/>
                </a:cubicBezTo>
                <a:cubicBezTo>
                  <a:pt x="6939672" y="411918"/>
                  <a:pt x="6938930" y="426747"/>
                  <a:pt x="6935223" y="431936"/>
                </a:cubicBezTo>
                <a:cubicBezTo>
                  <a:pt x="6915947" y="455291"/>
                  <a:pt x="6931516" y="464929"/>
                  <a:pt x="6950793" y="465670"/>
                </a:cubicBezTo>
                <a:cubicBezTo>
                  <a:pt x="6976742" y="466412"/>
                  <a:pt x="6984898" y="481611"/>
                  <a:pt x="6997501" y="500516"/>
                </a:cubicBezTo>
                <a:cubicBezTo>
                  <a:pt x="7021226" y="536475"/>
                  <a:pt x="7044951" y="575028"/>
                  <a:pt x="7093884" y="583554"/>
                </a:cubicBezTo>
                <a:cubicBezTo>
                  <a:pt x="7101669" y="585037"/>
                  <a:pt x="7108341" y="591339"/>
                  <a:pt x="7115014" y="596528"/>
                </a:cubicBezTo>
                <a:cubicBezTo>
                  <a:pt x="7123911" y="603201"/>
                  <a:pt x="7134290" y="618400"/>
                  <a:pt x="7140593" y="616546"/>
                </a:cubicBezTo>
                <a:cubicBezTo>
                  <a:pt x="7186189" y="603942"/>
                  <a:pt x="7208060" y="662143"/>
                  <a:pt x="7250321" y="649910"/>
                </a:cubicBezTo>
                <a:cubicBezTo>
                  <a:pt x="7245501" y="672893"/>
                  <a:pt x="7240682" y="694023"/>
                  <a:pt x="7235863" y="717007"/>
                </a:cubicBezTo>
                <a:cubicBezTo>
                  <a:pt x="7248467" y="719602"/>
                  <a:pt x="7258105" y="721826"/>
                  <a:pt x="7267373" y="724050"/>
                </a:cubicBezTo>
                <a:cubicBezTo>
                  <a:pt x="7268856" y="724050"/>
                  <a:pt x="7267743" y="722938"/>
                  <a:pt x="7267743" y="722938"/>
                </a:cubicBezTo>
                <a:close/>
                <a:moveTo>
                  <a:pt x="4047078" y="302190"/>
                </a:moveTo>
                <a:cubicBezTo>
                  <a:pt x="4023353" y="298483"/>
                  <a:pt x="3997404" y="285880"/>
                  <a:pt x="3986283" y="294035"/>
                </a:cubicBezTo>
                <a:cubicBezTo>
                  <a:pt x="3955885" y="315165"/>
                  <a:pt x="3926600" y="290699"/>
                  <a:pt x="3898056" y="300708"/>
                </a:cubicBezTo>
                <a:cubicBezTo>
                  <a:pt x="3879150" y="307010"/>
                  <a:pt x="3844674" y="305156"/>
                  <a:pt x="3842450" y="314053"/>
                </a:cubicBezTo>
                <a:cubicBezTo>
                  <a:pt x="3836149" y="336666"/>
                  <a:pt x="3838002" y="365581"/>
                  <a:pt x="3847270" y="387823"/>
                </a:cubicBezTo>
                <a:cubicBezTo>
                  <a:pt x="3858020" y="414513"/>
                  <a:pt x="3878038" y="430454"/>
                  <a:pt x="3915850" y="420815"/>
                </a:cubicBezTo>
                <a:cubicBezTo>
                  <a:pt x="3973679" y="405987"/>
                  <a:pt x="4032621" y="414143"/>
                  <a:pt x="4086743" y="440463"/>
                </a:cubicBezTo>
                <a:cubicBezTo>
                  <a:pt x="4118994" y="414513"/>
                  <a:pt x="4141978" y="365951"/>
                  <a:pt x="4196842" y="397832"/>
                </a:cubicBezTo>
                <a:cubicBezTo>
                  <a:pt x="4200549" y="400056"/>
                  <a:pt x="4212041" y="388935"/>
                  <a:pt x="4226128" y="380409"/>
                </a:cubicBezTo>
                <a:cubicBezTo>
                  <a:pt x="4181643" y="373736"/>
                  <a:pt x="4142349" y="377814"/>
                  <a:pt x="4118624" y="329252"/>
                </a:cubicBezTo>
                <a:cubicBezTo>
                  <a:pt x="4155694" y="315165"/>
                  <a:pt x="4190540" y="302190"/>
                  <a:pt x="4225016" y="288474"/>
                </a:cubicBezTo>
                <a:cubicBezTo>
                  <a:pt x="4233171" y="285138"/>
                  <a:pt x="4242809" y="279578"/>
                  <a:pt x="4246516" y="272164"/>
                </a:cubicBezTo>
                <a:cubicBezTo>
                  <a:pt x="4248370" y="268827"/>
                  <a:pt x="4238361" y="253258"/>
                  <a:pt x="4233912" y="253258"/>
                </a:cubicBezTo>
                <a:cubicBezTo>
                  <a:pt x="4215748" y="252887"/>
                  <a:pt x="4197213" y="255482"/>
                  <a:pt x="4179419" y="259560"/>
                </a:cubicBezTo>
                <a:cubicBezTo>
                  <a:pt x="4160884" y="263637"/>
                  <a:pt x="4143090" y="271051"/>
                  <a:pt x="4126780" y="276241"/>
                </a:cubicBezTo>
                <a:cubicBezTo>
                  <a:pt x="4128262" y="281060"/>
                  <a:pt x="4131228" y="291811"/>
                  <a:pt x="4134564" y="302932"/>
                </a:cubicBezTo>
                <a:cubicBezTo>
                  <a:pt x="4122331" y="300708"/>
                  <a:pt x="4109727" y="300337"/>
                  <a:pt x="4098235" y="296259"/>
                </a:cubicBezTo>
                <a:cubicBezTo>
                  <a:pt x="4078588" y="289216"/>
                  <a:pt x="4059682" y="280319"/>
                  <a:pt x="4040406" y="272164"/>
                </a:cubicBezTo>
                <a:cubicBezTo>
                  <a:pt x="4038923" y="274758"/>
                  <a:pt x="4037811" y="277353"/>
                  <a:pt x="4036328" y="280319"/>
                </a:cubicBezTo>
                <a:cubicBezTo>
                  <a:pt x="4039293" y="287362"/>
                  <a:pt x="4043371" y="295147"/>
                  <a:pt x="4047078" y="302190"/>
                </a:cubicBezTo>
                <a:close/>
                <a:moveTo>
                  <a:pt x="2299586" y="6585602"/>
                </a:moveTo>
                <a:cubicBezTo>
                  <a:pt x="2350743" y="6591162"/>
                  <a:pt x="2372243" y="6552238"/>
                  <a:pt x="2403012" y="6527772"/>
                </a:cubicBezTo>
                <a:cubicBezTo>
                  <a:pt x="2421547" y="6512944"/>
                  <a:pt x="2448238" y="6437321"/>
                  <a:pt x="2437858" y="6402104"/>
                </a:cubicBezTo>
                <a:cubicBezTo>
                  <a:pt x="2413021" y="6440657"/>
                  <a:pt x="2393374" y="6471796"/>
                  <a:pt x="2373356" y="6502935"/>
                </a:cubicBezTo>
                <a:cubicBezTo>
                  <a:pt x="2376692" y="6505159"/>
                  <a:pt x="2379658" y="6507754"/>
                  <a:pt x="2382994" y="6509978"/>
                </a:cubicBezTo>
                <a:cubicBezTo>
                  <a:pt x="2352967" y="6519616"/>
                  <a:pt x="2322940" y="6529255"/>
                  <a:pt x="2292913" y="6538893"/>
                </a:cubicBezTo>
                <a:cubicBezTo>
                  <a:pt x="2290689" y="6535557"/>
                  <a:pt x="2288465" y="6532220"/>
                  <a:pt x="2286240" y="6529255"/>
                </a:cubicBezTo>
                <a:cubicBezTo>
                  <a:pt x="2309965" y="6507383"/>
                  <a:pt x="2333690" y="6485512"/>
                  <a:pt x="2364829" y="6456967"/>
                </a:cubicBezTo>
                <a:cubicBezTo>
                  <a:pt x="2344811" y="6455856"/>
                  <a:pt x="2336656" y="6452890"/>
                  <a:pt x="2330354" y="6455485"/>
                </a:cubicBezTo>
                <a:cubicBezTo>
                  <a:pt x="2306629" y="6464382"/>
                  <a:pt x="2283275" y="6475503"/>
                  <a:pt x="2258809" y="6485882"/>
                </a:cubicBezTo>
                <a:cubicBezTo>
                  <a:pt x="2260662" y="6494779"/>
                  <a:pt x="2262145" y="6503305"/>
                  <a:pt x="2263628" y="6510719"/>
                </a:cubicBezTo>
                <a:cubicBezTo>
                  <a:pt x="2243610" y="6517763"/>
                  <a:pt x="2224704" y="6524065"/>
                  <a:pt x="2205798" y="6530737"/>
                </a:cubicBezTo>
                <a:cubicBezTo>
                  <a:pt x="2206169" y="6534074"/>
                  <a:pt x="2206169" y="6537410"/>
                  <a:pt x="2206539" y="6540747"/>
                </a:cubicBezTo>
                <a:cubicBezTo>
                  <a:pt x="2222109" y="6546307"/>
                  <a:pt x="2237678" y="6552980"/>
                  <a:pt x="2253989" y="6556316"/>
                </a:cubicBezTo>
                <a:cubicBezTo>
                  <a:pt x="2271042" y="6560023"/>
                  <a:pt x="2288465" y="6560023"/>
                  <a:pt x="2307370" y="6561877"/>
                </a:cubicBezTo>
                <a:cubicBezTo>
                  <a:pt x="2302922" y="6575222"/>
                  <a:pt x="2301068" y="6581524"/>
                  <a:pt x="2299586" y="6585602"/>
                </a:cubicBezTo>
                <a:close/>
                <a:moveTo>
                  <a:pt x="5300054" y="154651"/>
                </a:moveTo>
                <a:cubicBezTo>
                  <a:pt x="5300054" y="160211"/>
                  <a:pt x="5300424" y="166143"/>
                  <a:pt x="5300424" y="171703"/>
                </a:cubicBezTo>
                <a:cubicBezTo>
                  <a:pt x="5335271" y="167996"/>
                  <a:pt x="5369746" y="164289"/>
                  <a:pt x="5404592" y="160953"/>
                </a:cubicBezTo>
                <a:cubicBezTo>
                  <a:pt x="5404592" y="158728"/>
                  <a:pt x="5404592" y="156875"/>
                  <a:pt x="5404221" y="154651"/>
                </a:cubicBezTo>
                <a:cubicBezTo>
                  <a:pt x="5369375" y="154651"/>
                  <a:pt x="5334529" y="154651"/>
                  <a:pt x="5300054" y="154651"/>
                </a:cubicBezTo>
                <a:close/>
                <a:moveTo>
                  <a:pt x="2081983" y="6512944"/>
                </a:moveTo>
                <a:cubicBezTo>
                  <a:pt x="2071233" y="6481805"/>
                  <a:pt x="2051215" y="6494409"/>
                  <a:pt x="2036016" y="6502193"/>
                </a:cubicBezTo>
                <a:cubicBezTo>
                  <a:pt x="2029343" y="6505530"/>
                  <a:pt x="2028602" y="6521099"/>
                  <a:pt x="2022300" y="6538893"/>
                </a:cubicBezTo>
                <a:cubicBezTo>
                  <a:pt x="2049361" y="6527030"/>
                  <a:pt x="2064560" y="6520358"/>
                  <a:pt x="2081983" y="6512944"/>
                </a:cubicBezTo>
                <a:close/>
                <a:moveTo>
                  <a:pt x="2181702" y="6518875"/>
                </a:moveTo>
                <a:cubicBezTo>
                  <a:pt x="2178737" y="6515909"/>
                  <a:pt x="2175771" y="6512944"/>
                  <a:pt x="2172805" y="6509978"/>
                </a:cubicBezTo>
                <a:cubicBezTo>
                  <a:pt x="2159831" y="6523694"/>
                  <a:pt x="2146856" y="6537040"/>
                  <a:pt x="2133511" y="6550755"/>
                </a:cubicBezTo>
                <a:cubicBezTo>
                  <a:pt x="2136477" y="6553721"/>
                  <a:pt x="2139813" y="6557057"/>
                  <a:pt x="2142778" y="6560023"/>
                </a:cubicBezTo>
                <a:cubicBezTo>
                  <a:pt x="2169840" y="6560394"/>
                  <a:pt x="2177995" y="6541858"/>
                  <a:pt x="2181702" y="6518875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37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D2F5835-D423-4A8D-BC5C-1C2CCAD0B5BF}"/>
              </a:ext>
            </a:extLst>
          </p:cNvPr>
          <p:cNvSpPr txBox="1"/>
          <p:nvPr/>
        </p:nvSpPr>
        <p:spPr>
          <a:xfrm>
            <a:off x="4703267" y="3040278"/>
            <a:ext cx="25205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prstClr val="white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目标</a:t>
            </a:r>
            <a:endParaRPr lang="zh-CN" altLang="en-US" sz="60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597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牛在草地上&#10;&#10;描述已自动生成">
            <a:extLst>
              <a:ext uri="{FF2B5EF4-FFF2-40B4-BE49-F238E27FC236}">
                <a16:creationId xmlns:a16="http://schemas.microsoft.com/office/drawing/2014/main" id="{B1A2E265-46C1-4C7B-B96F-A0DC2C5F38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19700A5-8A7A-4334-A0FD-F01E325CB6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9000"/>
                </a:schemeClr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1D9D9E-271C-4E15-9B19-4D293339FF9F}"/>
              </a:ext>
            </a:extLst>
          </p:cNvPr>
          <p:cNvGrpSpPr/>
          <p:nvPr/>
        </p:nvGrpSpPr>
        <p:grpSpPr>
          <a:xfrm>
            <a:off x="1321378" y="-297291"/>
            <a:ext cx="8178222" cy="7453292"/>
            <a:chOff x="2798747" y="424112"/>
            <a:chExt cx="6595084" cy="6010486"/>
          </a:xfrm>
        </p:grpSpPr>
        <p:pic>
          <p:nvPicPr>
            <p:cNvPr id="14" name="图片 13" descr="牛在草地上&#10;&#10;描述已自动生成">
              <a:extLst>
                <a:ext uri="{FF2B5EF4-FFF2-40B4-BE49-F238E27FC236}">
                  <a16:creationId xmlns:a16="http://schemas.microsoft.com/office/drawing/2014/main" id="{76EC34A4-89A2-44E2-91CC-6E56BE63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98747" y="424113"/>
              <a:ext cx="6595084" cy="6010485"/>
            </a:xfrm>
            <a:custGeom>
              <a:avLst/>
              <a:gdLst>
                <a:gd name="connsiteX0" fmla="*/ 1904063 w 6595084"/>
                <a:gd name="connsiteY0" fmla="*/ 5704799 h 6010485"/>
                <a:gd name="connsiteX1" fmla="*/ 1869629 w 6595084"/>
                <a:gd name="connsiteY1" fmla="*/ 5740533 h 6010485"/>
                <a:gd name="connsiteX2" fmla="*/ 1877750 w 6595084"/>
                <a:gd name="connsiteY2" fmla="*/ 5748654 h 6010485"/>
                <a:gd name="connsiteX3" fmla="*/ 1911859 w 6595084"/>
                <a:gd name="connsiteY3" fmla="*/ 5712596 h 6010485"/>
                <a:gd name="connsiteX4" fmla="*/ 1904063 w 6595084"/>
                <a:gd name="connsiteY4" fmla="*/ 5704799 h 6010485"/>
                <a:gd name="connsiteX5" fmla="*/ 1805795 w 6595084"/>
                <a:gd name="connsiteY5" fmla="*/ 5689897 h 6010485"/>
                <a:gd name="connsiteX6" fmla="*/ 1784192 w 6595084"/>
                <a:gd name="connsiteY6" fmla="*/ 5697977 h 6010485"/>
                <a:gd name="connsiteX7" fmla="*/ 1772173 w 6595084"/>
                <a:gd name="connsiteY7" fmla="*/ 5730138 h 6010485"/>
                <a:gd name="connsiteX8" fmla="*/ 1824474 w 6595084"/>
                <a:gd name="connsiteY8" fmla="*/ 5707398 h 6010485"/>
                <a:gd name="connsiteX9" fmla="*/ 1805795 w 6595084"/>
                <a:gd name="connsiteY9" fmla="*/ 5689897 h 6010485"/>
                <a:gd name="connsiteX10" fmla="*/ 2136333 w 6595084"/>
                <a:gd name="connsiteY10" fmla="*/ 5610267 h 6010485"/>
                <a:gd name="connsiteX11" fmla="*/ 2079809 w 6595084"/>
                <a:gd name="connsiteY11" fmla="*/ 5698627 h 6010485"/>
                <a:gd name="connsiteX12" fmla="*/ 2088255 w 6595084"/>
                <a:gd name="connsiteY12" fmla="*/ 5704799 h 6010485"/>
                <a:gd name="connsiteX13" fmla="*/ 2009315 w 6595084"/>
                <a:gd name="connsiteY13" fmla="*/ 5730138 h 6010485"/>
                <a:gd name="connsiteX14" fmla="*/ 2003468 w 6595084"/>
                <a:gd name="connsiteY14" fmla="*/ 5721692 h 6010485"/>
                <a:gd name="connsiteX15" fmla="*/ 2072336 w 6595084"/>
                <a:gd name="connsiteY15" fmla="*/ 5658345 h 6010485"/>
                <a:gd name="connsiteX16" fmla="*/ 2042125 w 6595084"/>
                <a:gd name="connsiteY16" fmla="*/ 5657046 h 6010485"/>
                <a:gd name="connsiteX17" fmla="*/ 1979429 w 6595084"/>
                <a:gd name="connsiteY17" fmla="*/ 5683683 h 6010485"/>
                <a:gd name="connsiteX18" fmla="*/ 1983652 w 6595084"/>
                <a:gd name="connsiteY18" fmla="*/ 5705448 h 6010485"/>
                <a:gd name="connsiteX19" fmla="*/ 1932975 w 6595084"/>
                <a:gd name="connsiteY19" fmla="*/ 5722990 h 6010485"/>
                <a:gd name="connsiteX20" fmla="*/ 1933624 w 6595084"/>
                <a:gd name="connsiteY20" fmla="*/ 5731762 h 6010485"/>
                <a:gd name="connsiteX21" fmla="*/ 1975206 w 6595084"/>
                <a:gd name="connsiteY21" fmla="*/ 5745406 h 6010485"/>
                <a:gd name="connsiteX22" fmla="*/ 2021984 w 6595084"/>
                <a:gd name="connsiteY22" fmla="*/ 5750279 h 6010485"/>
                <a:gd name="connsiteX23" fmla="*/ 2015163 w 6595084"/>
                <a:gd name="connsiteY23" fmla="*/ 5771069 h 6010485"/>
                <a:gd name="connsiteX24" fmla="*/ 2105797 w 6595084"/>
                <a:gd name="connsiteY24" fmla="*/ 5720392 h 6010485"/>
                <a:gd name="connsiteX25" fmla="*/ 2136333 w 6595084"/>
                <a:gd name="connsiteY25" fmla="*/ 5610267 h 6010485"/>
                <a:gd name="connsiteX26" fmla="*/ 6138597 w 6595084"/>
                <a:gd name="connsiteY26" fmla="*/ 4505118 h 6010485"/>
                <a:gd name="connsiteX27" fmla="*/ 6135592 w 6595084"/>
                <a:gd name="connsiteY27" fmla="*/ 4506742 h 6010485"/>
                <a:gd name="connsiteX28" fmla="*/ 6136073 w 6595084"/>
                <a:gd name="connsiteY28" fmla="*/ 4505131 h 6010485"/>
                <a:gd name="connsiteX29" fmla="*/ 6137217 w 6595084"/>
                <a:gd name="connsiteY29" fmla="*/ 4505443 h 6010485"/>
                <a:gd name="connsiteX30" fmla="*/ 6138597 w 6595084"/>
                <a:gd name="connsiteY30" fmla="*/ 4505118 h 6010485"/>
                <a:gd name="connsiteX31" fmla="*/ 3710243 w 6595084"/>
                <a:gd name="connsiteY31" fmla="*/ 221934 h 6010485"/>
                <a:gd name="connsiteX32" fmla="*/ 3662490 w 6595084"/>
                <a:gd name="connsiteY32" fmla="*/ 227457 h 6010485"/>
                <a:gd name="connsiteX33" fmla="*/ 3616361 w 6595084"/>
                <a:gd name="connsiteY33" fmla="*/ 242075 h 6010485"/>
                <a:gd name="connsiteX34" fmla="*/ 3623182 w 6595084"/>
                <a:gd name="connsiteY34" fmla="*/ 265464 h 6010485"/>
                <a:gd name="connsiteX35" fmla="*/ 3591347 w 6595084"/>
                <a:gd name="connsiteY35" fmla="*/ 259617 h 6010485"/>
                <a:gd name="connsiteX36" fmla="*/ 3540670 w 6595084"/>
                <a:gd name="connsiteY36" fmla="*/ 238502 h 6010485"/>
                <a:gd name="connsiteX37" fmla="*/ 3537097 w 6595084"/>
                <a:gd name="connsiteY37" fmla="*/ 245648 h 6010485"/>
                <a:gd name="connsiteX38" fmla="*/ 3546517 w 6595084"/>
                <a:gd name="connsiteY38" fmla="*/ 264814 h 6010485"/>
                <a:gd name="connsiteX39" fmla="*/ 3493242 w 6595084"/>
                <a:gd name="connsiteY39" fmla="*/ 257668 h 6010485"/>
                <a:gd name="connsiteX40" fmla="*/ 3415927 w 6595084"/>
                <a:gd name="connsiteY40" fmla="*/ 263515 h 6010485"/>
                <a:gd name="connsiteX41" fmla="*/ 3367198 w 6595084"/>
                <a:gd name="connsiteY41" fmla="*/ 275210 h 6010485"/>
                <a:gd name="connsiteX42" fmla="*/ 3371422 w 6595084"/>
                <a:gd name="connsiteY42" fmla="*/ 339856 h 6010485"/>
                <a:gd name="connsiteX43" fmla="*/ 3431520 w 6595084"/>
                <a:gd name="connsiteY43" fmla="*/ 368767 h 6010485"/>
                <a:gd name="connsiteX44" fmla="*/ 3581276 w 6595084"/>
                <a:gd name="connsiteY44" fmla="*/ 385985 h 6010485"/>
                <a:gd name="connsiteX45" fmla="*/ 3677758 w 6595084"/>
                <a:gd name="connsiteY45" fmla="*/ 348627 h 6010485"/>
                <a:gd name="connsiteX46" fmla="*/ 3703421 w 6595084"/>
                <a:gd name="connsiteY46" fmla="*/ 333359 h 6010485"/>
                <a:gd name="connsiteX47" fmla="*/ 3609214 w 6595084"/>
                <a:gd name="connsiteY47" fmla="*/ 288529 h 6010485"/>
                <a:gd name="connsiteX48" fmla="*/ 3702447 w 6595084"/>
                <a:gd name="connsiteY48" fmla="*/ 252795 h 6010485"/>
                <a:gd name="connsiteX49" fmla="*/ 3721288 w 6595084"/>
                <a:gd name="connsiteY49" fmla="*/ 238502 h 6010485"/>
                <a:gd name="connsiteX50" fmla="*/ 3710243 w 6595084"/>
                <a:gd name="connsiteY50" fmla="*/ 221934 h 6010485"/>
                <a:gd name="connsiteX51" fmla="*/ 4644519 w 6595084"/>
                <a:gd name="connsiteY51" fmla="*/ 135523 h 6010485"/>
                <a:gd name="connsiteX52" fmla="*/ 4644844 w 6595084"/>
                <a:gd name="connsiteY52" fmla="*/ 150466 h 6010485"/>
                <a:gd name="connsiteX53" fmla="*/ 4736128 w 6595084"/>
                <a:gd name="connsiteY53" fmla="*/ 141046 h 6010485"/>
                <a:gd name="connsiteX54" fmla="*/ 4735803 w 6595084"/>
                <a:gd name="connsiteY54" fmla="*/ 135523 h 6010485"/>
                <a:gd name="connsiteX55" fmla="*/ 4644519 w 6595084"/>
                <a:gd name="connsiteY55" fmla="*/ 135523 h 6010485"/>
                <a:gd name="connsiteX56" fmla="*/ 2976076 w 6595084"/>
                <a:gd name="connsiteY56" fmla="*/ 1034 h 6010485"/>
                <a:gd name="connsiteX57" fmla="*/ 3053716 w 6595084"/>
                <a:gd name="connsiteY57" fmla="*/ 10455 h 6010485"/>
                <a:gd name="connsiteX58" fmla="*/ 3163516 w 6595084"/>
                <a:gd name="connsiteY58" fmla="*/ 48138 h 6010485"/>
                <a:gd name="connsiteX59" fmla="*/ 3299629 w 6595084"/>
                <a:gd name="connsiteY59" fmla="*/ 124803 h 6010485"/>
                <a:gd name="connsiteX60" fmla="*/ 3309700 w 6595084"/>
                <a:gd name="connsiteY60" fmla="*/ 168008 h 6010485"/>
                <a:gd name="connsiteX61" fmla="*/ 3333739 w 6595084"/>
                <a:gd name="connsiteY61" fmla="*/ 203742 h 6010485"/>
                <a:gd name="connsiteX62" fmla="*/ 3347707 w 6595084"/>
                <a:gd name="connsiteY62" fmla="*/ 213812 h 6010485"/>
                <a:gd name="connsiteX63" fmla="*/ 3336338 w 6595084"/>
                <a:gd name="connsiteY63" fmla="*/ 223558 h 6010485"/>
                <a:gd name="connsiteX64" fmla="*/ 3339261 w 6595084"/>
                <a:gd name="connsiteY64" fmla="*/ 228431 h 6010485"/>
                <a:gd name="connsiteX65" fmla="*/ 3370123 w 6595084"/>
                <a:gd name="connsiteY65" fmla="*/ 208615 h 6010485"/>
                <a:gd name="connsiteX66" fmla="*/ 3418850 w 6595084"/>
                <a:gd name="connsiteY66" fmla="*/ 228431 h 6010485"/>
                <a:gd name="connsiteX67" fmla="*/ 3579003 w 6595084"/>
                <a:gd name="connsiteY67" fmla="*/ 209590 h 6010485"/>
                <a:gd name="connsiteX68" fmla="*/ 3739480 w 6595084"/>
                <a:gd name="connsiteY68" fmla="*/ 187499 h 6010485"/>
                <a:gd name="connsiteX69" fmla="*/ 3768067 w 6595084"/>
                <a:gd name="connsiteY69" fmla="*/ 187499 h 6010485"/>
                <a:gd name="connsiteX70" fmla="*/ 3828814 w 6595084"/>
                <a:gd name="connsiteY70" fmla="*/ 154040 h 6010485"/>
                <a:gd name="connsiteX71" fmla="*/ 3835961 w 6595084"/>
                <a:gd name="connsiteY71" fmla="*/ 182302 h 6010485"/>
                <a:gd name="connsiteX72" fmla="*/ 3906454 w 6595084"/>
                <a:gd name="connsiteY72" fmla="*/ 165085 h 6010485"/>
                <a:gd name="connsiteX73" fmla="*/ 3938290 w 6595084"/>
                <a:gd name="connsiteY73" fmla="*/ 126427 h 6010485"/>
                <a:gd name="connsiteX74" fmla="*/ 4020803 w 6595084"/>
                <a:gd name="connsiteY74" fmla="*/ 126752 h 6010485"/>
                <a:gd name="connsiteX75" fmla="*/ 4028924 w 6595084"/>
                <a:gd name="connsiteY75" fmla="*/ 138772 h 6010485"/>
                <a:gd name="connsiteX76" fmla="*/ 4002935 w 6595084"/>
                <a:gd name="connsiteY76" fmla="*/ 148517 h 6010485"/>
                <a:gd name="connsiteX77" fmla="*/ 4006184 w 6595084"/>
                <a:gd name="connsiteY77" fmla="*/ 156314 h 6010485"/>
                <a:gd name="connsiteX78" fmla="*/ 4079925 w 6595084"/>
                <a:gd name="connsiteY78" fmla="*/ 147543 h 6010485"/>
                <a:gd name="connsiteX79" fmla="*/ 4080250 w 6595084"/>
                <a:gd name="connsiteY79" fmla="*/ 140396 h 6010485"/>
                <a:gd name="connsiteX80" fmla="*/ 4040943 w 6595084"/>
                <a:gd name="connsiteY80" fmla="*/ 135523 h 6010485"/>
                <a:gd name="connsiteX81" fmla="*/ 4039969 w 6595084"/>
                <a:gd name="connsiteY81" fmla="*/ 126427 h 6010485"/>
                <a:gd name="connsiteX82" fmla="*/ 4096818 w 6595084"/>
                <a:gd name="connsiteY82" fmla="*/ 113108 h 6010485"/>
                <a:gd name="connsiteX83" fmla="*/ 4158215 w 6595084"/>
                <a:gd name="connsiteY83" fmla="*/ 108560 h 6010485"/>
                <a:gd name="connsiteX84" fmla="*/ 4196872 w 6595084"/>
                <a:gd name="connsiteY84" fmla="*/ 97516 h 6010485"/>
                <a:gd name="connsiteX85" fmla="*/ 4291729 w 6595084"/>
                <a:gd name="connsiteY85" fmla="*/ 100439 h 6010485"/>
                <a:gd name="connsiteX86" fmla="*/ 4363197 w 6595084"/>
                <a:gd name="connsiteY86" fmla="*/ 94917 h 6010485"/>
                <a:gd name="connsiteX87" fmla="*/ 4463251 w 6595084"/>
                <a:gd name="connsiteY87" fmla="*/ 81272 h 6010485"/>
                <a:gd name="connsiteX88" fmla="*/ 4515877 w 6595084"/>
                <a:gd name="connsiteY88" fmla="*/ 72177 h 6010485"/>
                <a:gd name="connsiteX89" fmla="*/ 4638672 w 6595084"/>
                <a:gd name="connsiteY89" fmla="*/ 58858 h 6010485"/>
                <a:gd name="connsiteX90" fmla="*/ 4853724 w 6595084"/>
                <a:gd name="connsiteY90" fmla="*/ 50087 h 6010485"/>
                <a:gd name="connsiteX91" fmla="*/ 4966773 w 6595084"/>
                <a:gd name="connsiteY91" fmla="*/ 16952 h 6010485"/>
                <a:gd name="connsiteX92" fmla="*/ 5081121 w 6595084"/>
                <a:gd name="connsiteY92" fmla="*/ 55284 h 6010485"/>
                <a:gd name="connsiteX93" fmla="*/ 5158761 w 6595084"/>
                <a:gd name="connsiteY93" fmla="*/ 46838 h 6010485"/>
                <a:gd name="connsiteX94" fmla="*/ 5188322 w 6595084"/>
                <a:gd name="connsiteY94" fmla="*/ 51061 h 6010485"/>
                <a:gd name="connsiteX95" fmla="*/ 5260440 w 6595084"/>
                <a:gd name="connsiteY95" fmla="*/ 89394 h 6010485"/>
                <a:gd name="connsiteX96" fmla="*/ 5255891 w 6595084"/>
                <a:gd name="connsiteY96" fmla="*/ 111159 h 6010485"/>
                <a:gd name="connsiteX97" fmla="*/ 5310142 w 6595084"/>
                <a:gd name="connsiteY97" fmla="*/ 103688 h 6010485"/>
                <a:gd name="connsiteX98" fmla="*/ 5409547 w 6595084"/>
                <a:gd name="connsiteY98" fmla="*/ 97516 h 6010485"/>
                <a:gd name="connsiteX99" fmla="*/ 5438784 w 6595084"/>
                <a:gd name="connsiteY99" fmla="*/ 76400 h 6010485"/>
                <a:gd name="connsiteX100" fmla="*/ 5451453 w 6595084"/>
                <a:gd name="connsiteY100" fmla="*/ 54635 h 6010485"/>
                <a:gd name="connsiteX101" fmla="*/ 5559954 w 6595084"/>
                <a:gd name="connsiteY101" fmla="*/ 72826 h 6010485"/>
                <a:gd name="connsiteX102" fmla="*/ 5577820 w 6595084"/>
                <a:gd name="connsiteY102" fmla="*/ 131625 h 6010485"/>
                <a:gd name="connsiteX103" fmla="*/ 5582368 w 6595084"/>
                <a:gd name="connsiteY103" fmla="*/ 177754 h 6010485"/>
                <a:gd name="connsiteX104" fmla="*/ 5572298 w 6595084"/>
                <a:gd name="connsiteY104" fmla="*/ 184576 h 6010485"/>
                <a:gd name="connsiteX105" fmla="*/ 5604133 w 6595084"/>
                <a:gd name="connsiteY105" fmla="*/ 189448 h 6010485"/>
                <a:gd name="connsiteX106" fmla="*/ 5655135 w 6595084"/>
                <a:gd name="connsiteY106" fmla="*/ 195621 h 6010485"/>
                <a:gd name="connsiteX107" fmla="*/ 5664555 w 6595084"/>
                <a:gd name="connsiteY107" fmla="*/ 195621 h 6010485"/>
                <a:gd name="connsiteX108" fmla="*/ 5772407 w 6595084"/>
                <a:gd name="connsiteY108" fmla="*/ 208940 h 6010485"/>
                <a:gd name="connsiteX109" fmla="*/ 5807165 w 6595084"/>
                <a:gd name="connsiteY109" fmla="*/ 210564 h 6010485"/>
                <a:gd name="connsiteX110" fmla="*/ 5919240 w 6595084"/>
                <a:gd name="connsiteY110" fmla="*/ 273585 h 6010485"/>
                <a:gd name="connsiteX111" fmla="*/ 5940356 w 6595084"/>
                <a:gd name="connsiteY111" fmla="*/ 286904 h 6010485"/>
                <a:gd name="connsiteX112" fmla="*/ 6007925 w 6595084"/>
                <a:gd name="connsiteY112" fmla="*/ 306720 h 6010485"/>
                <a:gd name="connsiteX113" fmla="*/ 6078093 w 6595084"/>
                <a:gd name="connsiteY113" fmla="*/ 358372 h 6010485"/>
                <a:gd name="connsiteX114" fmla="*/ 6077443 w 6595084"/>
                <a:gd name="connsiteY114" fmla="*/ 378513 h 6010485"/>
                <a:gd name="connsiteX115" fmla="*/ 6091087 w 6595084"/>
                <a:gd name="connsiteY115" fmla="*/ 408074 h 6010485"/>
                <a:gd name="connsiteX116" fmla="*/ 6132019 w 6595084"/>
                <a:gd name="connsiteY116" fmla="*/ 438610 h 6010485"/>
                <a:gd name="connsiteX117" fmla="*/ 6216480 w 6595084"/>
                <a:gd name="connsiteY117" fmla="*/ 511378 h 6010485"/>
                <a:gd name="connsiteX118" fmla="*/ 6234997 w 6595084"/>
                <a:gd name="connsiteY118" fmla="*/ 522747 h 6010485"/>
                <a:gd name="connsiteX119" fmla="*/ 6257412 w 6595084"/>
                <a:gd name="connsiteY119" fmla="*/ 540289 h 6010485"/>
                <a:gd name="connsiteX120" fmla="*/ 6353569 w 6595084"/>
                <a:gd name="connsiteY120" fmla="*/ 569527 h 6010485"/>
                <a:gd name="connsiteX121" fmla="*/ 6340899 w 6595084"/>
                <a:gd name="connsiteY121" fmla="*/ 628325 h 6010485"/>
                <a:gd name="connsiteX122" fmla="*/ 6368511 w 6595084"/>
                <a:gd name="connsiteY122" fmla="*/ 634497 h 6010485"/>
                <a:gd name="connsiteX123" fmla="*/ 6368835 w 6595084"/>
                <a:gd name="connsiteY123" fmla="*/ 633522 h 6010485"/>
                <a:gd name="connsiteX124" fmla="*/ 6409442 w 6595084"/>
                <a:gd name="connsiteY124" fmla="*/ 662110 h 6010485"/>
                <a:gd name="connsiteX125" fmla="*/ 6413666 w 6595084"/>
                <a:gd name="connsiteY125" fmla="*/ 742998 h 6010485"/>
                <a:gd name="connsiteX126" fmla="*/ 6395799 w 6595084"/>
                <a:gd name="connsiteY126" fmla="*/ 752093 h 6010485"/>
                <a:gd name="connsiteX127" fmla="*/ 6415939 w 6595084"/>
                <a:gd name="connsiteY127" fmla="*/ 765412 h 6010485"/>
                <a:gd name="connsiteX128" fmla="*/ 6435431 w 6595084"/>
                <a:gd name="connsiteY128" fmla="*/ 805045 h 6010485"/>
                <a:gd name="connsiteX129" fmla="*/ 6442903 w 6595084"/>
                <a:gd name="connsiteY129" fmla="*/ 846951 h 6010485"/>
                <a:gd name="connsiteX130" fmla="*/ 6511446 w 6595084"/>
                <a:gd name="connsiteY130" fmla="*/ 918743 h 6010485"/>
                <a:gd name="connsiteX131" fmla="*/ 6511121 w 6595084"/>
                <a:gd name="connsiteY131" fmla="*/ 978841 h 6010485"/>
                <a:gd name="connsiteX132" fmla="*/ 6503001 w 6595084"/>
                <a:gd name="connsiteY132" fmla="*/ 988261 h 6010485"/>
                <a:gd name="connsiteX133" fmla="*/ 6503001 w 6595084"/>
                <a:gd name="connsiteY133" fmla="*/ 989236 h 6010485"/>
                <a:gd name="connsiteX134" fmla="*/ 6537759 w 6595084"/>
                <a:gd name="connsiteY134" fmla="*/ 1016524 h 6010485"/>
                <a:gd name="connsiteX135" fmla="*/ 6548155 w 6595084"/>
                <a:gd name="connsiteY135" fmla="*/ 1002880 h 6010485"/>
                <a:gd name="connsiteX136" fmla="*/ 6575767 w 6595084"/>
                <a:gd name="connsiteY136" fmla="*/ 1119827 h 6010485"/>
                <a:gd name="connsiteX137" fmla="*/ 6581289 w 6595084"/>
                <a:gd name="connsiteY137" fmla="*/ 1157835 h 6010485"/>
                <a:gd name="connsiteX138" fmla="*/ 6590385 w 6595084"/>
                <a:gd name="connsiteY138" fmla="*/ 1182524 h 6010485"/>
                <a:gd name="connsiteX139" fmla="*/ 6566347 w 6595084"/>
                <a:gd name="connsiteY139" fmla="*/ 1253991 h 6010485"/>
                <a:gd name="connsiteX140" fmla="*/ 6572193 w 6595084"/>
                <a:gd name="connsiteY140" fmla="*/ 1283553 h 6010485"/>
                <a:gd name="connsiteX141" fmla="*/ 6580640 w 6595084"/>
                <a:gd name="connsiteY141" fmla="*/ 1337479 h 6010485"/>
                <a:gd name="connsiteX142" fmla="*/ 6587137 w 6595084"/>
                <a:gd name="connsiteY142" fmla="*/ 1374187 h 6010485"/>
                <a:gd name="connsiteX143" fmla="*/ 6544257 w 6595084"/>
                <a:gd name="connsiteY143" fmla="*/ 1459948 h 6010485"/>
                <a:gd name="connsiteX144" fmla="*/ 6571219 w 6595084"/>
                <a:gd name="connsiteY144" fmla="*/ 1487560 h 6010485"/>
                <a:gd name="connsiteX145" fmla="*/ 6538409 w 6595084"/>
                <a:gd name="connsiteY145" fmla="*/ 1510300 h 6010485"/>
                <a:gd name="connsiteX146" fmla="*/ 6574793 w 6595084"/>
                <a:gd name="connsiteY146" fmla="*/ 1541811 h 6010485"/>
                <a:gd name="connsiteX147" fmla="*/ 6580965 w 6595084"/>
                <a:gd name="connsiteY147" fmla="*/ 1565850 h 6010485"/>
                <a:gd name="connsiteX148" fmla="*/ 6576417 w 6595084"/>
                <a:gd name="connsiteY148" fmla="*/ 1624973 h 6010485"/>
                <a:gd name="connsiteX149" fmla="*/ 6563747 w 6595084"/>
                <a:gd name="connsiteY149" fmla="*/ 1757514 h 6010485"/>
                <a:gd name="connsiteX150" fmla="*/ 6552378 w 6595084"/>
                <a:gd name="connsiteY150" fmla="*/ 1829955 h 6010485"/>
                <a:gd name="connsiteX151" fmla="*/ 6514695 w 6595084"/>
                <a:gd name="connsiteY151" fmla="*/ 1885830 h 6010485"/>
                <a:gd name="connsiteX152" fmla="*/ 6539708 w 6595084"/>
                <a:gd name="connsiteY152" fmla="*/ 1967043 h 6010485"/>
                <a:gd name="connsiteX153" fmla="*/ 6528014 w 6595084"/>
                <a:gd name="connsiteY153" fmla="*/ 1998879 h 6010485"/>
                <a:gd name="connsiteX154" fmla="*/ 6508197 w 6595084"/>
                <a:gd name="connsiteY154" fmla="*/ 2066772 h 6010485"/>
                <a:gd name="connsiteX155" fmla="*/ 6490007 w 6595084"/>
                <a:gd name="connsiteY155" fmla="*/ 2191192 h 6010485"/>
                <a:gd name="connsiteX156" fmla="*/ 6518593 w 6595084"/>
                <a:gd name="connsiteY156" fmla="*/ 2224326 h 6010485"/>
                <a:gd name="connsiteX157" fmla="*/ 6488057 w 6595084"/>
                <a:gd name="connsiteY157" fmla="*/ 2249340 h 6010485"/>
                <a:gd name="connsiteX158" fmla="*/ 6497803 w 6595084"/>
                <a:gd name="connsiteY158" fmla="*/ 2252913 h 6010485"/>
                <a:gd name="connsiteX159" fmla="*/ 6491955 w 6595084"/>
                <a:gd name="connsiteY159" fmla="*/ 2292221 h 6010485"/>
                <a:gd name="connsiteX160" fmla="*/ 6472139 w 6595084"/>
                <a:gd name="connsiteY160" fmla="*/ 2325356 h 6010485"/>
                <a:gd name="connsiteX161" fmla="*/ 6461419 w 6595084"/>
                <a:gd name="connsiteY161" fmla="*/ 2419888 h 6010485"/>
                <a:gd name="connsiteX162" fmla="*/ 6458495 w 6595084"/>
                <a:gd name="connsiteY162" fmla="*/ 2548205 h 6010485"/>
                <a:gd name="connsiteX163" fmla="*/ 6471815 w 6595084"/>
                <a:gd name="connsiteY163" fmla="*/ 2635915 h 6010485"/>
                <a:gd name="connsiteX164" fmla="*/ 6471165 w 6595084"/>
                <a:gd name="connsiteY164" fmla="*/ 2686917 h 6010485"/>
                <a:gd name="connsiteX165" fmla="*/ 6439654 w 6595084"/>
                <a:gd name="connsiteY165" fmla="*/ 2780474 h 6010485"/>
                <a:gd name="connsiteX166" fmla="*/ 6456221 w 6595084"/>
                <a:gd name="connsiteY166" fmla="*/ 2800290 h 6010485"/>
                <a:gd name="connsiteX167" fmla="*/ 6381831 w 6595084"/>
                <a:gd name="connsiteY167" fmla="*/ 2890600 h 6010485"/>
                <a:gd name="connsiteX168" fmla="*/ 6407169 w 6595084"/>
                <a:gd name="connsiteY168" fmla="*/ 2959793 h 6010485"/>
                <a:gd name="connsiteX169" fmla="*/ 6394499 w 6595084"/>
                <a:gd name="connsiteY169" fmla="*/ 3016967 h 6010485"/>
                <a:gd name="connsiteX170" fmla="*/ 6391576 w 6595084"/>
                <a:gd name="connsiteY170" fmla="*/ 3041981 h 6010485"/>
                <a:gd name="connsiteX171" fmla="*/ 6388327 w 6595084"/>
                <a:gd name="connsiteY171" fmla="*/ 3087460 h 6010485"/>
                <a:gd name="connsiteX172" fmla="*/ 6382805 w 6595084"/>
                <a:gd name="connsiteY172" fmla="*/ 3098180 h 6010485"/>
                <a:gd name="connsiteX173" fmla="*/ 6324007 w 6595084"/>
                <a:gd name="connsiteY173" fmla="*/ 3168673 h 6010485"/>
                <a:gd name="connsiteX174" fmla="*/ 6312961 w 6595084"/>
                <a:gd name="connsiteY174" fmla="*/ 3238517 h 6010485"/>
                <a:gd name="connsiteX175" fmla="*/ 6259685 w 6595084"/>
                <a:gd name="connsiteY175" fmla="*/ 3309659 h 6010485"/>
                <a:gd name="connsiteX176" fmla="*/ 6237595 w 6595084"/>
                <a:gd name="connsiteY176" fmla="*/ 3319080 h 6010485"/>
                <a:gd name="connsiteX177" fmla="*/ 6238571 w 6595084"/>
                <a:gd name="connsiteY177" fmla="*/ 3326552 h 6010485"/>
                <a:gd name="connsiteX178" fmla="*/ 6231423 w 6595084"/>
                <a:gd name="connsiteY178" fmla="*/ 3386000 h 6010485"/>
                <a:gd name="connsiteX179" fmla="*/ 6189842 w 6595084"/>
                <a:gd name="connsiteY179" fmla="*/ 3421084 h 6010485"/>
                <a:gd name="connsiteX180" fmla="*/ 6181396 w 6595084"/>
                <a:gd name="connsiteY180" fmla="*/ 3450320 h 6010485"/>
                <a:gd name="connsiteX181" fmla="*/ 6115127 w 6595084"/>
                <a:gd name="connsiteY181" fmla="*/ 3545177 h 6010485"/>
                <a:gd name="connsiteX182" fmla="*/ 6073220 w 6595084"/>
                <a:gd name="connsiteY182" fmla="*/ 3667972 h 6010485"/>
                <a:gd name="connsiteX183" fmla="*/ 6064125 w 6595084"/>
                <a:gd name="connsiteY183" fmla="*/ 3773874 h 6010485"/>
                <a:gd name="connsiteX184" fmla="*/ 6070622 w 6595084"/>
                <a:gd name="connsiteY184" fmla="*/ 3803110 h 6010485"/>
                <a:gd name="connsiteX185" fmla="*/ 6075819 w 6595084"/>
                <a:gd name="connsiteY185" fmla="*/ 3917459 h 6010485"/>
                <a:gd name="connsiteX186" fmla="*/ 6104081 w 6595084"/>
                <a:gd name="connsiteY186" fmla="*/ 4008418 h 6010485"/>
                <a:gd name="connsiteX187" fmla="*/ 6139815 w 6595084"/>
                <a:gd name="connsiteY187" fmla="*/ 4092230 h 6010485"/>
                <a:gd name="connsiteX188" fmla="*/ 6109929 w 6595084"/>
                <a:gd name="connsiteY188" fmla="*/ 4183189 h 6010485"/>
                <a:gd name="connsiteX189" fmla="*/ 6116426 w 6595084"/>
                <a:gd name="connsiteY189" fmla="*/ 4232242 h 6010485"/>
                <a:gd name="connsiteX190" fmla="*/ 6116750 w 6595084"/>
                <a:gd name="connsiteY190" fmla="*/ 4305008 h 6010485"/>
                <a:gd name="connsiteX191" fmla="*/ 6087189 w 6595084"/>
                <a:gd name="connsiteY191" fmla="*/ 4305008 h 6010485"/>
                <a:gd name="connsiteX192" fmla="*/ 6080691 w 6595084"/>
                <a:gd name="connsiteY192" fmla="*/ 4311505 h 6010485"/>
                <a:gd name="connsiteX193" fmla="*/ 6153098 w 6595084"/>
                <a:gd name="connsiteY193" fmla="*/ 4448141 h 6010485"/>
                <a:gd name="connsiteX194" fmla="*/ 6136073 w 6595084"/>
                <a:gd name="connsiteY194" fmla="*/ 4505131 h 6010485"/>
                <a:gd name="connsiteX195" fmla="*/ 6112477 w 6595084"/>
                <a:gd name="connsiteY195" fmla="*/ 4498692 h 6010485"/>
                <a:gd name="connsiteX196" fmla="*/ 6059577 w 6595084"/>
                <a:gd name="connsiteY196" fmla="*/ 4535329 h 6010485"/>
                <a:gd name="connsiteX197" fmla="*/ 6005326 w 6595084"/>
                <a:gd name="connsiteY197" fmla="*/ 4563267 h 6010485"/>
                <a:gd name="connsiteX198" fmla="*/ 5970892 w 6595084"/>
                <a:gd name="connsiteY198" fmla="*/ 4581133 h 6010485"/>
                <a:gd name="connsiteX199" fmla="*/ 5890653 w 6595084"/>
                <a:gd name="connsiteY199" fmla="*/ 4648378 h 6010485"/>
                <a:gd name="connsiteX200" fmla="*/ 5861741 w 6595084"/>
                <a:gd name="connsiteY200" fmla="*/ 4692233 h 6010485"/>
                <a:gd name="connsiteX201" fmla="*/ 5821135 w 6595084"/>
                <a:gd name="connsiteY201" fmla="*/ 4735114 h 6010485"/>
                <a:gd name="connsiteX202" fmla="*/ 5786051 w 6595084"/>
                <a:gd name="connsiteY202" fmla="*/ 4775070 h 6010485"/>
                <a:gd name="connsiteX203" fmla="*/ 5751941 w 6595084"/>
                <a:gd name="connsiteY203" fmla="*/ 4815677 h 6010485"/>
                <a:gd name="connsiteX204" fmla="*/ 5632071 w 6595084"/>
                <a:gd name="connsiteY204" fmla="*/ 4850111 h 6010485"/>
                <a:gd name="connsiteX205" fmla="*/ 5601209 w 6595084"/>
                <a:gd name="connsiteY205" fmla="*/ 4886495 h 6010485"/>
                <a:gd name="connsiteX206" fmla="*/ 5586592 w 6595084"/>
                <a:gd name="connsiteY206" fmla="*/ 4931325 h 6010485"/>
                <a:gd name="connsiteX207" fmla="*/ 5551183 w 6595084"/>
                <a:gd name="connsiteY207" fmla="*/ 5031704 h 6010485"/>
                <a:gd name="connsiteX208" fmla="*/ 5516098 w 6595084"/>
                <a:gd name="connsiteY208" fmla="*/ 5098949 h 6010485"/>
                <a:gd name="connsiteX209" fmla="*/ 5507653 w 6595084"/>
                <a:gd name="connsiteY209" fmla="*/ 5111293 h 6010485"/>
                <a:gd name="connsiteX210" fmla="*/ 5475167 w 6595084"/>
                <a:gd name="connsiteY210" fmla="*/ 5198354 h 6010485"/>
                <a:gd name="connsiteX211" fmla="*/ 5464447 w 6595084"/>
                <a:gd name="connsiteY211" fmla="*/ 5249356 h 6010485"/>
                <a:gd name="connsiteX212" fmla="*/ 5379660 w 6595084"/>
                <a:gd name="connsiteY212" fmla="*/ 5338365 h 6010485"/>
                <a:gd name="connsiteX213" fmla="*/ 5354971 w 6595084"/>
                <a:gd name="connsiteY213" fmla="*/ 5357856 h 6010485"/>
                <a:gd name="connsiteX214" fmla="*/ 5312741 w 6595084"/>
                <a:gd name="connsiteY214" fmla="*/ 5398463 h 6010485"/>
                <a:gd name="connsiteX215" fmla="*/ 5254917 w 6595084"/>
                <a:gd name="connsiteY215" fmla="*/ 5432572 h 6010485"/>
                <a:gd name="connsiteX216" fmla="*/ 5177602 w 6595084"/>
                <a:gd name="connsiteY216" fmla="*/ 5452063 h 6010485"/>
                <a:gd name="connsiteX217" fmla="*/ 5060980 w 6595084"/>
                <a:gd name="connsiteY217" fmla="*/ 5475453 h 6010485"/>
                <a:gd name="connsiteX218" fmla="*/ 4927790 w 6595084"/>
                <a:gd name="connsiteY218" fmla="*/ 5501117 h 6010485"/>
                <a:gd name="connsiteX219" fmla="*/ 4808894 w 6595084"/>
                <a:gd name="connsiteY219" fmla="*/ 5540748 h 6010485"/>
                <a:gd name="connsiteX220" fmla="*/ 4795576 w 6595084"/>
                <a:gd name="connsiteY220" fmla="*/ 5548545 h 6010485"/>
                <a:gd name="connsiteX221" fmla="*/ 4702343 w 6595084"/>
                <a:gd name="connsiteY221" fmla="*/ 5620013 h 6010485"/>
                <a:gd name="connsiteX222" fmla="*/ 4677979 w 6595084"/>
                <a:gd name="connsiteY222" fmla="*/ 5625210 h 6010485"/>
                <a:gd name="connsiteX223" fmla="*/ 4655239 w 6595084"/>
                <a:gd name="connsiteY223" fmla="*/ 5634631 h 6010485"/>
                <a:gd name="connsiteX224" fmla="*/ 4522050 w 6595084"/>
                <a:gd name="connsiteY224" fmla="*/ 5704475 h 6010485"/>
                <a:gd name="connsiteX225" fmla="*/ 4515553 w 6595084"/>
                <a:gd name="connsiteY225" fmla="*/ 5705448 h 6010485"/>
                <a:gd name="connsiteX226" fmla="*/ 4351502 w 6595084"/>
                <a:gd name="connsiteY226" fmla="*/ 5710647 h 6010485"/>
                <a:gd name="connsiteX227" fmla="*/ 4188101 w 6595084"/>
                <a:gd name="connsiteY227" fmla="*/ 5728838 h 6010485"/>
                <a:gd name="connsiteX228" fmla="*/ 4139373 w 6595084"/>
                <a:gd name="connsiteY228" fmla="*/ 5722990 h 6010485"/>
                <a:gd name="connsiteX229" fmla="*/ 4125405 w 6595084"/>
                <a:gd name="connsiteY229" fmla="*/ 5719093 h 6010485"/>
                <a:gd name="connsiteX230" fmla="*/ 4061734 w 6595084"/>
                <a:gd name="connsiteY230" fmla="*/ 5687257 h 6010485"/>
                <a:gd name="connsiteX231" fmla="*/ 4045491 w 6595084"/>
                <a:gd name="connsiteY231" fmla="*/ 5678811 h 6010485"/>
                <a:gd name="connsiteX232" fmla="*/ 3983119 w 6595084"/>
                <a:gd name="connsiteY232" fmla="*/ 5602146 h 6010485"/>
                <a:gd name="connsiteX233" fmla="*/ 3960379 w 6595084"/>
                <a:gd name="connsiteY233" fmla="*/ 5566736 h 6010485"/>
                <a:gd name="connsiteX234" fmla="*/ 3924321 w 6595084"/>
                <a:gd name="connsiteY234" fmla="*/ 5530353 h 6010485"/>
                <a:gd name="connsiteX235" fmla="*/ 3914900 w 6595084"/>
                <a:gd name="connsiteY235" fmla="*/ 5512161 h 6010485"/>
                <a:gd name="connsiteX236" fmla="*/ 3887937 w 6595084"/>
                <a:gd name="connsiteY236" fmla="*/ 5483250 h 6010485"/>
                <a:gd name="connsiteX237" fmla="*/ 3858376 w 6595084"/>
                <a:gd name="connsiteY237" fmla="*/ 5442968 h 6010485"/>
                <a:gd name="connsiteX238" fmla="*/ 3827190 w 6595084"/>
                <a:gd name="connsiteY238" fmla="*/ 5431923 h 6010485"/>
                <a:gd name="connsiteX239" fmla="*/ 3757346 w 6595084"/>
                <a:gd name="connsiteY239" fmla="*/ 5520608 h 6010485"/>
                <a:gd name="connsiteX240" fmla="*/ 3726486 w 6595084"/>
                <a:gd name="connsiteY240" fmla="*/ 5550494 h 6010485"/>
                <a:gd name="connsiteX241" fmla="*/ 3672884 w 6595084"/>
                <a:gd name="connsiteY241" fmla="*/ 5592075 h 6010485"/>
                <a:gd name="connsiteX242" fmla="*/ 3621559 w 6595084"/>
                <a:gd name="connsiteY242" fmla="*/ 5608968 h 6010485"/>
                <a:gd name="connsiteX243" fmla="*/ 3560161 w 6595084"/>
                <a:gd name="connsiteY243" fmla="*/ 5624561 h 6010485"/>
                <a:gd name="connsiteX244" fmla="*/ 3506561 w 6595084"/>
                <a:gd name="connsiteY244" fmla="*/ 5593374 h 6010485"/>
                <a:gd name="connsiteX245" fmla="*/ 3412028 w 6595084"/>
                <a:gd name="connsiteY245" fmla="*/ 5611567 h 6010485"/>
                <a:gd name="connsiteX246" fmla="*/ 3355829 w 6595084"/>
                <a:gd name="connsiteY246" fmla="*/ 5622611 h 6010485"/>
                <a:gd name="connsiteX247" fmla="*/ 3340236 w 6595084"/>
                <a:gd name="connsiteY247" fmla="*/ 5621962 h 6010485"/>
                <a:gd name="connsiteX248" fmla="*/ 3354530 w 6595084"/>
                <a:gd name="connsiteY248" fmla="*/ 5595324 h 6010485"/>
                <a:gd name="connsiteX249" fmla="*/ 3347383 w 6595084"/>
                <a:gd name="connsiteY249" fmla="*/ 5589152 h 6010485"/>
                <a:gd name="connsiteX250" fmla="*/ 3325942 w 6595084"/>
                <a:gd name="connsiteY250" fmla="*/ 5613840 h 6010485"/>
                <a:gd name="connsiteX251" fmla="*/ 3274291 w 6595084"/>
                <a:gd name="connsiteY251" fmla="*/ 5671989 h 6010485"/>
                <a:gd name="connsiteX252" fmla="*/ 3194702 w 6595084"/>
                <a:gd name="connsiteY252" fmla="*/ 5742157 h 6010485"/>
                <a:gd name="connsiteX253" fmla="*/ 3130381 w 6595084"/>
                <a:gd name="connsiteY253" fmla="*/ 5802580 h 6010485"/>
                <a:gd name="connsiteX254" fmla="*/ 3001740 w 6595084"/>
                <a:gd name="connsiteY254" fmla="*/ 5851633 h 6010485"/>
                <a:gd name="connsiteX255" fmla="*/ 3010186 w 6595084"/>
                <a:gd name="connsiteY255" fmla="*/ 5816874 h 6010485"/>
                <a:gd name="connsiteX256" fmla="*/ 3002065 w 6595084"/>
                <a:gd name="connsiteY256" fmla="*/ 5814275 h 6010485"/>
                <a:gd name="connsiteX257" fmla="*/ 2959834 w 6595084"/>
                <a:gd name="connsiteY257" fmla="*/ 5799981 h 6010485"/>
                <a:gd name="connsiteX258" fmla="*/ 2921177 w 6595084"/>
                <a:gd name="connsiteY258" fmla="*/ 5837664 h 6010485"/>
                <a:gd name="connsiteX259" fmla="*/ 2880570 w 6595084"/>
                <a:gd name="connsiteY259" fmla="*/ 5838314 h 6010485"/>
                <a:gd name="connsiteX260" fmla="*/ 2828918 w 6595084"/>
                <a:gd name="connsiteY260" fmla="*/ 5862678 h 6010485"/>
                <a:gd name="connsiteX261" fmla="*/ 2804879 w 6595084"/>
                <a:gd name="connsiteY261" fmla="*/ 5917902 h 6010485"/>
                <a:gd name="connsiteX262" fmla="*/ 2486523 w 6595084"/>
                <a:gd name="connsiteY262" fmla="*/ 5900360 h 6010485"/>
                <a:gd name="connsiteX263" fmla="*/ 2483275 w 6595084"/>
                <a:gd name="connsiteY263" fmla="*/ 5918228 h 6010485"/>
                <a:gd name="connsiteX264" fmla="*/ 2456312 w 6595084"/>
                <a:gd name="connsiteY264" fmla="*/ 5924725 h 6010485"/>
                <a:gd name="connsiteX265" fmla="*/ 2402387 w 6595084"/>
                <a:gd name="connsiteY265" fmla="*/ 5901011 h 6010485"/>
                <a:gd name="connsiteX266" fmla="*/ 2368927 w 6595084"/>
                <a:gd name="connsiteY266" fmla="*/ 5921151 h 6010485"/>
                <a:gd name="connsiteX267" fmla="*/ 2309479 w 6595084"/>
                <a:gd name="connsiteY267" fmla="*/ 5982873 h 6010485"/>
                <a:gd name="connsiteX268" fmla="*/ 2269197 w 6595084"/>
                <a:gd name="connsiteY268" fmla="*/ 5951038 h 6010485"/>
                <a:gd name="connsiteX269" fmla="*/ 2194482 w 6595084"/>
                <a:gd name="connsiteY269" fmla="*/ 5993593 h 6010485"/>
                <a:gd name="connsiteX270" fmla="*/ 2150951 w 6595084"/>
                <a:gd name="connsiteY270" fmla="*/ 5970204 h 6010485"/>
                <a:gd name="connsiteX271" fmla="*/ 2173691 w 6595084"/>
                <a:gd name="connsiteY271" fmla="*/ 5942591 h 6010485"/>
                <a:gd name="connsiteX272" fmla="*/ 2254579 w 6595084"/>
                <a:gd name="connsiteY272" fmla="*/ 5862028 h 6010485"/>
                <a:gd name="connsiteX273" fmla="*/ 2234763 w 6595084"/>
                <a:gd name="connsiteY273" fmla="*/ 5875347 h 6010485"/>
                <a:gd name="connsiteX274" fmla="*/ 2195131 w 6595084"/>
                <a:gd name="connsiteY274" fmla="*/ 5821422 h 6010485"/>
                <a:gd name="connsiteX275" fmla="*/ 2129836 w 6595084"/>
                <a:gd name="connsiteY275" fmla="*/ 5819147 h 6010485"/>
                <a:gd name="connsiteX276" fmla="*/ 2119116 w 6595084"/>
                <a:gd name="connsiteY276" fmla="*/ 5825644 h 6010485"/>
                <a:gd name="connsiteX277" fmla="*/ 2055445 w 6595084"/>
                <a:gd name="connsiteY277" fmla="*/ 5948764 h 6010485"/>
                <a:gd name="connsiteX278" fmla="*/ 2031405 w 6595084"/>
                <a:gd name="connsiteY278" fmla="*/ 5982223 h 6010485"/>
                <a:gd name="connsiteX279" fmla="*/ 2005742 w 6595084"/>
                <a:gd name="connsiteY279" fmla="*/ 6010485 h 6010485"/>
                <a:gd name="connsiteX280" fmla="*/ 1986251 w 6595084"/>
                <a:gd name="connsiteY280" fmla="*/ 5977026 h 6010485"/>
                <a:gd name="connsiteX281" fmla="*/ 1960912 w 6595084"/>
                <a:gd name="connsiteY281" fmla="*/ 5916603 h 6010485"/>
                <a:gd name="connsiteX282" fmla="*/ 1898540 w 6595084"/>
                <a:gd name="connsiteY282" fmla="*/ 5916928 h 6010485"/>
                <a:gd name="connsiteX283" fmla="*/ 1884572 w 6595084"/>
                <a:gd name="connsiteY283" fmla="*/ 5918228 h 6010485"/>
                <a:gd name="connsiteX284" fmla="*/ 1917058 w 6595084"/>
                <a:gd name="connsiteY284" fmla="*/ 5865601 h 6010485"/>
                <a:gd name="connsiteX285" fmla="*/ 1969034 w 6595084"/>
                <a:gd name="connsiteY285" fmla="*/ 5840263 h 6010485"/>
                <a:gd name="connsiteX286" fmla="*/ 2023284 w 6595084"/>
                <a:gd name="connsiteY286" fmla="*/ 5830842 h 6010485"/>
                <a:gd name="connsiteX287" fmla="*/ 2022634 w 6595084"/>
                <a:gd name="connsiteY287" fmla="*/ 5820772 h 6010485"/>
                <a:gd name="connsiteX288" fmla="*/ 1963186 w 6595084"/>
                <a:gd name="connsiteY288" fmla="*/ 5820772 h 6010485"/>
                <a:gd name="connsiteX289" fmla="*/ 1929727 w 6595084"/>
                <a:gd name="connsiteY289" fmla="*/ 5790885 h 6010485"/>
                <a:gd name="connsiteX290" fmla="*/ 1896266 w 6595084"/>
                <a:gd name="connsiteY290" fmla="*/ 5808103 h 6010485"/>
                <a:gd name="connsiteX291" fmla="*/ 1913809 w 6595084"/>
                <a:gd name="connsiteY291" fmla="*/ 5825320 h 6010485"/>
                <a:gd name="connsiteX292" fmla="*/ 1898540 w 6595084"/>
                <a:gd name="connsiteY292" fmla="*/ 5833440 h 6010485"/>
                <a:gd name="connsiteX293" fmla="*/ 1871903 w 6595084"/>
                <a:gd name="connsiteY293" fmla="*/ 5893538 h 6010485"/>
                <a:gd name="connsiteX294" fmla="*/ 1819926 w 6595084"/>
                <a:gd name="connsiteY294" fmla="*/ 5909131 h 6010485"/>
                <a:gd name="connsiteX295" fmla="*/ 1846889 w 6595084"/>
                <a:gd name="connsiteY295" fmla="*/ 5869499 h 6010485"/>
                <a:gd name="connsiteX296" fmla="*/ 1805633 w 6595084"/>
                <a:gd name="connsiteY296" fmla="*/ 5842212 h 6010485"/>
                <a:gd name="connsiteX297" fmla="*/ 1776071 w 6595084"/>
                <a:gd name="connsiteY297" fmla="*/ 5755151 h 6010485"/>
                <a:gd name="connsiteX298" fmla="*/ 1727668 w 6595084"/>
                <a:gd name="connsiteY298" fmla="*/ 5719093 h 6010485"/>
                <a:gd name="connsiteX299" fmla="*/ 1696482 w 6595084"/>
                <a:gd name="connsiteY299" fmla="*/ 5684008 h 6010485"/>
                <a:gd name="connsiteX300" fmla="*/ 1720521 w 6595084"/>
                <a:gd name="connsiteY300" fmla="*/ 5650224 h 6010485"/>
                <a:gd name="connsiteX301" fmla="*/ 1787441 w 6595084"/>
                <a:gd name="connsiteY301" fmla="*/ 5660944 h 6010485"/>
                <a:gd name="connsiteX302" fmla="*/ 1800435 w 6595084"/>
                <a:gd name="connsiteY302" fmla="*/ 5586552 h 6010485"/>
                <a:gd name="connsiteX303" fmla="*/ 1779644 w 6595084"/>
                <a:gd name="connsiteY303" fmla="*/ 5550494 h 6010485"/>
                <a:gd name="connsiteX304" fmla="*/ 1745536 w 6595084"/>
                <a:gd name="connsiteY304" fmla="*/ 5531328 h 6010485"/>
                <a:gd name="connsiteX305" fmla="*/ 1647429 w 6595084"/>
                <a:gd name="connsiteY305" fmla="*/ 5543672 h 6010485"/>
                <a:gd name="connsiteX306" fmla="*/ 1581485 w 6595084"/>
                <a:gd name="connsiteY306" fmla="*/ 5551144 h 6010485"/>
                <a:gd name="connsiteX307" fmla="*/ 1530158 w 6595084"/>
                <a:gd name="connsiteY307" fmla="*/ 5523206 h 6010485"/>
                <a:gd name="connsiteX308" fmla="*/ 1491826 w 6595084"/>
                <a:gd name="connsiteY308" fmla="*/ 5498518 h 6010485"/>
                <a:gd name="connsiteX309" fmla="*/ 1397293 w 6595084"/>
                <a:gd name="connsiteY309" fmla="*/ 5449140 h 6010485"/>
                <a:gd name="connsiteX310" fmla="*/ 1369356 w 6595084"/>
                <a:gd name="connsiteY310" fmla="*/ 5440044 h 6010485"/>
                <a:gd name="connsiteX311" fmla="*/ 1314456 w 6595084"/>
                <a:gd name="connsiteY311" fmla="*/ 5446216 h 6010485"/>
                <a:gd name="connsiteX312" fmla="*/ 1262480 w 6595084"/>
                <a:gd name="connsiteY312" fmla="*/ 5423801 h 6010485"/>
                <a:gd name="connsiteX313" fmla="*/ 1236816 w 6595084"/>
                <a:gd name="connsiteY313" fmla="*/ 5413406 h 6010485"/>
                <a:gd name="connsiteX314" fmla="*/ 1250785 w 6595084"/>
                <a:gd name="connsiteY314" fmla="*/ 5379622 h 6010485"/>
                <a:gd name="connsiteX315" fmla="*/ 1223822 w 6595084"/>
                <a:gd name="connsiteY315" fmla="*/ 5326995 h 6010485"/>
                <a:gd name="connsiteX316" fmla="*/ 1121818 w 6595084"/>
                <a:gd name="connsiteY316" fmla="*/ 5279567 h 6010485"/>
                <a:gd name="connsiteX317" fmla="*/ 1114022 w 6595084"/>
                <a:gd name="connsiteY317" fmla="*/ 5256502 h 6010485"/>
                <a:gd name="connsiteX318" fmla="*/ 1108824 w 6595084"/>
                <a:gd name="connsiteY318" fmla="*/ 5199978 h 6010485"/>
                <a:gd name="connsiteX319" fmla="*/ 1079263 w 6595084"/>
                <a:gd name="connsiteY319" fmla="*/ 5133383 h 6010485"/>
                <a:gd name="connsiteX320" fmla="*/ 1043204 w 6595084"/>
                <a:gd name="connsiteY320" fmla="*/ 5125586 h 6010485"/>
                <a:gd name="connsiteX321" fmla="*/ 1004871 w 6595084"/>
                <a:gd name="connsiteY321" fmla="*/ 5135982 h 6010485"/>
                <a:gd name="connsiteX322" fmla="*/ 1026636 w 6595084"/>
                <a:gd name="connsiteY322" fmla="*/ 5066788 h 6010485"/>
                <a:gd name="connsiteX323" fmla="*/ 984081 w 6595084"/>
                <a:gd name="connsiteY323" fmla="*/ 5014812 h 6010485"/>
                <a:gd name="connsiteX324" fmla="*/ 1002597 w 6595084"/>
                <a:gd name="connsiteY324" fmla="*/ 4972906 h 6010485"/>
                <a:gd name="connsiteX325" fmla="*/ 986030 w 6595084"/>
                <a:gd name="connsiteY325" fmla="*/ 4924828 h 6010485"/>
                <a:gd name="connsiteX326" fmla="*/ 919435 w 6595084"/>
                <a:gd name="connsiteY326" fmla="*/ 4932299 h 6010485"/>
                <a:gd name="connsiteX327" fmla="*/ 898320 w 6595084"/>
                <a:gd name="connsiteY327" fmla="*/ 4861156 h 6010485"/>
                <a:gd name="connsiteX328" fmla="*/ 868433 w 6595084"/>
                <a:gd name="connsiteY328" fmla="*/ 4828671 h 6010485"/>
                <a:gd name="connsiteX329" fmla="*/ 866484 w 6595084"/>
                <a:gd name="connsiteY329" fmla="*/ 4813727 h 6010485"/>
                <a:gd name="connsiteX330" fmla="*/ 864535 w 6595084"/>
                <a:gd name="connsiteY330" fmla="*/ 4748432 h 6010485"/>
                <a:gd name="connsiteX331" fmla="*/ 796965 w 6595084"/>
                <a:gd name="connsiteY331" fmla="*/ 4745184 h 6010485"/>
                <a:gd name="connsiteX332" fmla="*/ 796641 w 6595084"/>
                <a:gd name="connsiteY332" fmla="*/ 4738687 h 6010485"/>
                <a:gd name="connsiteX333" fmla="*/ 749212 w 6595084"/>
                <a:gd name="connsiteY333" fmla="*/ 4765325 h 6010485"/>
                <a:gd name="connsiteX334" fmla="*/ 678395 w 6595084"/>
                <a:gd name="connsiteY334" fmla="*/ 4664295 h 6010485"/>
                <a:gd name="connsiteX335" fmla="*/ 689765 w 6595084"/>
                <a:gd name="connsiteY335" fmla="*/ 4632135 h 6010485"/>
                <a:gd name="connsiteX336" fmla="*/ 655005 w 6595084"/>
                <a:gd name="connsiteY336" fmla="*/ 4583732 h 6010485"/>
                <a:gd name="connsiteX337" fmla="*/ 622195 w 6595084"/>
                <a:gd name="connsiteY337" fmla="*/ 4542476 h 6010485"/>
                <a:gd name="connsiteX338" fmla="*/ 579964 w 6595084"/>
                <a:gd name="connsiteY338" fmla="*/ 4464186 h 6010485"/>
                <a:gd name="connsiteX339" fmla="*/ 497776 w 6595084"/>
                <a:gd name="connsiteY339" fmla="*/ 4421955 h 6010485"/>
                <a:gd name="connsiteX340" fmla="*/ 407142 w 6595084"/>
                <a:gd name="connsiteY340" fmla="*/ 4407987 h 6010485"/>
                <a:gd name="connsiteX341" fmla="*/ 403569 w 6595084"/>
                <a:gd name="connsiteY341" fmla="*/ 4241662 h 6010485"/>
                <a:gd name="connsiteX342" fmla="*/ 458145 w 6595084"/>
                <a:gd name="connsiteY342" fmla="*/ 4142906 h 6010485"/>
                <a:gd name="connsiteX343" fmla="*/ 447100 w 6595084"/>
                <a:gd name="connsiteY343" fmla="*/ 4041228 h 6010485"/>
                <a:gd name="connsiteX344" fmla="*/ 361664 w 6595084"/>
                <a:gd name="connsiteY344" fmla="*/ 4045451 h 6010485"/>
                <a:gd name="connsiteX345" fmla="*/ 349969 w 6595084"/>
                <a:gd name="connsiteY345" fmla="*/ 4003545 h 6010485"/>
                <a:gd name="connsiteX346" fmla="*/ 372384 w 6595084"/>
                <a:gd name="connsiteY346" fmla="*/ 3943772 h 6010485"/>
                <a:gd name="connsiteX347" fmla="*/ 403569 w 6595084"/>
                <a:gd name="connsiteY347" fmla="*/ 3921357 h 6010485"/>
                <a:gd name="connsiteX348" fmla="*/ 429882 w 6595084"/>
                <a:gd name="connsiteY348" fmla="*/ 3893420 h 6010485"/>
                <a:gd name="connsiteX349" fmla="*/ 460418 w 6595084"/>
                <a:gd name="connsiteY349" fmla="*/ 3835921 h 6010485"/>
                <a:gd name="connsiteX350" fmla="*/ 447100 w 6595084"/>
                <a:gd name="connsiteY350" fmla="*/ 3796613 h 6010485"/>
                <a:gd name="connsiteX351" fmla="*/ 452623 w 6595084"/>
                <a:gd name="connsiteY351" fmla="*/ 3746586 h 6010485"/>
                <a:gd name="connsiteX352" fmla="*/ 446126 w 6595084"/>
                <a:gd name="connsiteY352" fmla="*/ 3739764 h 6010485"/>
                <a:gd name="connsiteX353" fmla="*/ 274928 w 6595084"/>
                <a:gd name="connsiteY353" fmla="*/ 3712477 h 6010485"/>
                <a:gd name="connsiteX354" fmla="*/ 138815 w 6595084"/>
                <a:gd name="connsiteY354" fmla="*/ 3681941 h 6010485"/>
                <a:gd name="connsiteX355" fmla="*/ 106329 w 6595084"/>
                <a:gd name="connsiteY355" fmla="*/ 3676094 h 6010485"/>
                <a:gd name="connsiteX356" fmla="*/ 29339 w 6595084"/>
                <a:gd name="connsiteY356" fmla="*/ 3662775 h 6010485"/>
                <a:gd name="connsiteX357" fmla="*/ 24466 w 6595084"/>
                <a:gd name="connsiteY357" fmla="*/ 3613397 h 6010485"/>
                <a:gd name="connsiteX358" fmla="*/ 35836 w 6595084"/>
                <a:gd name="connsiteY358" fmla="*/ 3569216 h 6010485"/>
                <a:gd name="connsiteX359" fmla="*/ 51104 w 6595084"/>
                <a:gd name="connsiteY359" fmla="*/ 3520489 h 6010485"/>
                <a:gd name="connsiteX360" fmla="*/ 76768 w 6595084"/>
                <a:gd name="connsiteY360" fmla="*/ 3491902 h 6010485"/>
                <a:gd name="connsiteX361" fmla="*/ 109253 w 6595084"/>
                <a:gd name="connsiteY361" fmla="*/ 3480532 h 6010485"/>
                <a:gd name="connsiteX362" fmla="*/ 74169 w 6595084"/>
                <a:gd name="connsiteY362" fmla="*/ 3462990 h 6010485"/>
                <a:gd name="connsiteX363" fmla="*/ 114776 w 6595084"/>
                <a:gd name="connsiteY363" fmla="*/ 3445448 h 6010485"/>
                <a:gd name="connsiteX364" fmla="*/ 98208 w 6595084"/>
                <a:gd name="connsiteY364" fmla="*/ 3437652 h 6010485"/>
                <a:gd name="connsiteX365" fmla="*/ 81315 w 6595084"/>
                <a:gd name="connsiteY365" fmla="*/ 3389248 h 6010485"/>
                <a:gd name="connsiteX366" fmla="*/ 120948 w 6595084"/>
                <a:gd name="connsiteY366" fmla="*/ 3341495 h 6010485"/>
                <a:gd name="connsiteX367" fmla="*/ 115100 w 6595084"/>
                <a:gd name="connsiteY367" fmla="*/ 3295041 h 6010485"/>
                <a:gd name="connsiteX368" fmla="*/ 75793 w 6595084"/>
                <a:gd name="connsiteY368" fmla="*/ 3264830 h 6010485"/>
                <a:gd name="connsiteX369" fmla="*/ 108279 w 6595084"/>
                <a:gd name="connsiteY369" fmla="*/ 3242090 h 6010485"/>
                <a:gd name="connsiteX370" fmla="*/ 104380 w 6595084"/>
                <a:gd name="connsiteY370" fmla="*/ 3186541 h 6010485"/>
                <a:gd name="connsiteX371" fmla="*/ 66047 w 6595084"/>
                <a:gd name="connsiteY371" fmla="*/ 3153080 h 6010485"/>
                <a:gd name="connsiteX372" fmla="*/ 113801 w 6595084"/>
                <a:gd name="connsiteY372" fmla="*/ 3155354 h 6010485"/>
                <a:gd name="connsiteX373" fmla="*/ 170325 w 6595084"/>
                <a:gd name="connsiteY373" fmla="*/ 3119296 h 6010485"/>
                <a:gd name="connsiteX374" fmla="*/ 288896 w 6595084"/>
                <a:gd name="connsiteY374" fmla="*/ 3084536 h 6010485"/>
                <a:gd name="connsiteX375" fmla="*/ 435404 w 6595084"/>
                <a:gd name="connsiteY375" fmla="*/ 3054650 h 6010485"/>
                <a:gd name="connsiteX376" fmla="*/ 437679 w 6595084"/>
                <a:gd name="connsiteY376" fmla="*/ 3016967 h 6010485"/>
                <a:gd name="connsiteX377" fmla="*/ 519866 w 6595084"/>
                <a:gd name="connsiteY377" fmla="*/ 2951672 h 6010485"/>
                <a:gd name="connsiteX378" fmla="*/ 411691 w 6595084"/>
                <a:gd name="connsiteY378" fmla="*/ 2907492 h 6010485"/>
                <a:gd name="connsiteX379" fmla="*/ 309037 w 6595084"/>
                <a:gd name="connsiteY379" fmla="*/ 2893523 h 6010485"/>
                <a:gd name="connsiteX380" fmla="*/ 275578 w 6595084"/>
                <a:gd name="connsiteY380" fmla="*/ 2875981 h 6010485"/>
                <a:gd name="connsiteX381" fmla="*/ 307088 w 6595084"/>
                <a:gd name="connsiteY381" fmla="*/ 2866885 h 6010485"/>
                <a:gd name="connsiteX382" fmla="*/ 274278 w 6595084"/>
                <a:gd name="connsiteY382" fmla="*/ 2828228 h 6010485"/>
                <a:gd name="connsiteX383" fmla="*/ 275253 w 6595084"/>
                <a:gd name="connsiteY383" fmla="*/ 2795093 h 6010485"/>
                <a:gd name="connsiteX384" fmla="*/ 261934 w 6595084"/>
                <a:gd name="connsiteY384" fmla="*/ 2774627 h 6010485"/>
                <a:gd name="connsiteX385" fmla="*/ 234971 w 6595084"/>
                <a:gd name="connsiteY385" fmla="*/ 2748639 h 6010485"/>
                <a:gd name="connsiteX386" fmla="*/ 194690 w 6595084"/>
                <a:gd name="connsiteY386" fmla="*/ 2715179 h 6010485"/>
                <a:gd name="connsiteX387" fmla="*/ 145312 w 6595084"/>
                <a:gd name="connsiteY387" fmla="*/ 2683668 h 6010485"/>
                <a:gd name="connsiteX388" fmla="*/ 118674 w 6595084"/>
                <a:gd name="connsiteY388" fmla="*/ 2659954 h 6010485"/>
                <a:gd name="connsiteX389" fmla="*/ 88788 w 6595084"/>
                <a:gd name="connsiteY389" fmla="*/ 2647285 h 6010485"/>
                <a:gd name="connsiteX390" fmla="*/ 63449 w 6595084"/>
                <a:gd name="connsiteY390" fmla="*/ 2610901 h 6010485"/>
                <a:gd name="connsiteX391" fmla="*/ 72869 w 6595084"/>
                <a:gd name="connsiteY391" fmla="*/ 2545606 h 6010485"/>
                <a:gd name="connsiteX392" fmla="*/ 106654 w 6595084"/>
                <a:gd name="connsiteY392" fmla="*/ 2518318 h 6010485"/>
                <a:gd name="connsiteX393" fmla="*/ 72544 w 6595084"/>
                <a:gd name="connsiteY393" fmla="*/ 2466017 h 6010485"/>
                <a:gd name="connsiteX394" fmla="*/ 66047 w 6595084"/>
                <a:gd name="connsiteY394" fmla="*/ 2461794 h 6010485"/>
                <a:gd name="connsiteX395" fmla="*/ 70270 w 6595084"/>
                <a:gd name="connsiteY395" fmla="*/ 2395848 h 6010485"/>
                <a:gd name="connsiteX396" fmla="*/ 55977 w 6595084"/>
                <a:gd name="connsiteY396" fmla="*/ 2310088 h 6010485"/>
                <a:gd name="connsiteX397" fmla="*/ 44933 w 6595084"/>
                <a:gd name="connsiteY397" fmla="*/ 2267532 h 6010485"/>
                <a:gd name="connsiteX398" fmla="*/ 63124 w 6595084"/>
                <a:gd name="connsiteY398" fmla="*/ 2230823 h 6010485"/>
                <a:gd name="connsiteX399" fmla="*/ 56302 w 6595084"/>
                <a:gd name="connsiteY399" fmla="*/ 2191192 h 6010485"/>
                <a:gd name="connsiteX400" fmla="*/ 89762 w 6595084"/>
                <a:gd name="connsiteY400" fmla="*/ 2169427 h 6010485"/>
                <a:gd name="connsiteX401" fmla="*/ 111852 w 6595084"/>
                <a:gd name="connsiteY401" fmla="*/ 2159031 h 6010485"/>
                <a:gd name="connsiteX402" fmla="*/ 137515 w 6595084"/>
                <a:gd name="connsiteY402" fmla="*/ 2147986 h 6010485"/>
                <a:gd name="connsiteX403" fmla="*/ 179746 w 6595084"/>
                <a:gd name="connsiteY403" fmla="*/ 2105755 h 6010485"/>
                <a:gd name="connsiteX404" fmla="*/ 230748 w 6595084"/>
                <a:gd name="connsiteY404" fmla="*/ 2021293 h 6010485"/>
                <a:gd name="connsiteX405" fmla="*/ 207684 w 6595084"/>
                <a:gd name="connsiteY405" fmla="*/ 1978413 h 6010485"/>
                <a:gd name="connsiteX406" fmla="*/ 224901 w 6595084"/>
                <a:gd name="connsiteY406" fmla="*/ 1936831 h 6010485"/>
                <a:gd name="connsiteX407" fmla="*/ 211907 w 6595084"/>
                <a:gd name="connsiteY407" fmla="*/ 1847172 h 6010485"/>
                <a:gd name="connsiteX408" fmla="*/ 210932 w 6595084"/>
                <a:gd name="connsiteY408" fmla="*/ 1841000 h 6010485"/>
                <a:gd name="connsiteX409" fmla="*/ 110877 w 6595084"/>
                <a:gd name="connsiteY409" fmla="*/ 1763360 h 6010485"/>
                <a:gd name="connsiteX410" fmla="*/ 99832 w 6595084"/>
                <a:gd name="connsiteY410" fmla="*/ 1749067 h 6010485"/>
                <a:gd name="connsiteX411" fmla="*/ 21868 w 6595084"/>
                <a:gd name="connsiteY411" fmla="*/ 1657133 h 6010485"/>
                <a:gd name="connsiteX412" fmla="*/ 103 w 6595084"/>
                <a:gd name="connsiteY412" fmla="*/ 1537263 h 6010485"/>
                <a:gd name="connsiteX413" fmla="*/ 17969 w 6595084"/>
                <a:gd name="connsiteY413" fmla="*/ 1492758 h 6010485"/>
                <a:gd name="connsiteX414" fmla="*/ 12122 w 6595084"/>
                <a:gd name="connsiteY414" fmla="*/ 1471968 h 6010485"/>
                <a:gd name="connsiteX415" fmla="*/ 37785 w 6595084"/>
                <a:gd name="connsiteY415" fmla="*/ 1404723 h 6010485"/>
                <a:gd name="connsiteX416" fmla="*/ 76768 w 6595084"/>
                <a:gd name="connsiteY416" fmla="*/ 1357619 h 6010485"/>
                <a:gd name="connsiteX417" fmla="*/ 184294 w 6595084"/>
                <a:gd name="connsiteY417" fmla="*/ 1309541 h 6010485"/>
                <a:gd name="connsiteX418" fmla="*/ 254787 w 6595084"/>
                <a:gd name="connsiteY418" fmla="*/ 1298821 h 6010485"/>
                <a:gd name="connsiteX419" fmla="*/ 303190 w 6595084"/>
                <a:gd name="connsiteY419" fmla="*/ 1297521 h 6010485"/>
                <a:gd name="connsiteX420" fmla="*/ 355816 w 6595084"/>
                <a:gd name="connsiteY420" fmla="*/ 1233851 h 6010485"/>
                <a:gd name="connsiteX421" fmla="*/ 439953 w 6595084"/>
                <a:gd name="connsiteY421" fmla="*/ 1248794 h 6010485"/>
                <a:gd name="connsiteX422" fmla="*/ 517267 w 6595084"/>
                <a:gd name="connsiteY422" fmla="*/ 1192269 h 6010485"/>
                <a:gd name="connsiteX423" fmla="*/ 544880 w 6595084"/>
                <a:gd name="connsiteY423" fmla="*/ 1147115 h 6010485"/>
                <a:gd name="connsiteX424" fmla="*/ 671248 w 6595084"/>
                <a:gd name="connsiteY424" fmla="*/ 1006778 h 6010485"/>
                <a:gd name="connsiteX425" fmla="*/ 810284 w 6595084"/>
                <a:gd name="connsiteY425" fmla="*/ 921992 h 6010485"/>
                <a:gd name="connsiteX426" fmla="*/ 918786 w 6595084"/>
                <a:gd name="connsiteY426" fmla="*/ 916144 h 6010485"/>
                <a:gd name="connsiteX427" fmla="*/ 984731 w 6595084"/>
                <a:gd name="connsiteY427" fmla="*/ 916794 h 6010485"/>
                <a:gd name="connsiteX428" fmla="*/ 988954 w 6595084"/>
                <a:gd name="connsiteY428" fmla="*/ 912246 h 6010485"/>
                <a:gd name="connsiteX429" fmla="*/ 1040606 w 6595084"/>
                <a:gd name="connsiteY429" fmla="*/ 870340 h 6010485"/>
                <a:gd name="connsiteX430" fmla="*/ 1099728 w 6595084"/>
                <a:gd name="connsiteY430" fmla="*/ 848900 h 6010485"/>
                <a:gd name="connsiteX431" fmla="*/ 1153329 w 6595084"/>
                <a:gd name="connsiteY431" fmla="*/ 793025 h 6010485"/>
                <a:gd name="connsiteX432" fmla="*/ 1180616 w 6595084"/>
                <a:gd name="connsiteY432" fmla="*/ 737150 h 6010485"/>
                <a:gd name="connsiteX433" fmla="*/ 1219274 w 6595084"/>
                <a:gd name="connsiteY433" fmla="*/ 736501 h 6010485"/>
                <a:gd name="connsiteX434" fmla="*/ 1343367 w 6595084"/>
                <a:gd name="connsiteY434" fmla="*/ 686474 h 6010485"/>
                <a:gd name="connsiteX435" fmla="*/ 1329075 w 6595084"/>
                <a:gd name="connsiteY435" fmla="*/ 668932 h 6010485"/>
                <a:gd name="connsiteX436" fmla="*/ 1378127 w 6595084"/>
                <a:gd name="connsiteY436" fmla="*/ 624102 h 6010485"/>
                <a:gd name="connsiteX437" fmla="*/ 1386573 w 6595084"/>
                <a:gd name="connsiteY437" fmla="*/ 633197 h 6010485"/>
                <a:gd name="connsiteX438" fmla="*/ 1362534 w 6595084"/>
                <a:gd name="connsiteY438" fmla="*/ 654638 h 6010485"/>
                <a:gd name="connsiteX439" fmla="*/ 1464862 w 6595084"/>
                <a:gd name="connsiteY439" fmla="*/ 655287 h 6010485"/>
                <a:gd name="connsiteX440" fmla="*/ 1581809 w 6595084"/>
                <a:gd name="connsiteY440" fmla="*/ 708888 h 6010485"/>
                <a:gd name="connsiteX441" fmla="*/ 1637359 w 6595084"/>
                <a:gd name="connsiteY441" fmla="*/ 662759 h 6010485"/>
                <a:gd name="connsiteX442" fmla="*/ 1561669 w 6595084"/>
                <a:gd name="connsiteY442" fmla="*/ 547762 h 6010485"/>
                <a:gd name="connsiteX443" fmla="*/ 1587332 w 6595084"/>
                <a:gd name="connsiteY443" fmla="*/ 546137 h 6010485"/>
                <a:gd name="connsiteX444" fmla="*/ 1659774 w 6595084"/>
                <a:gd name="connsiteY444" fmla="*/ 500333 h 6010485"/>
                <a:gd name="connsiteX445" fmla="*/ 1711426 w 6595084"/>
                <a:gd name="connsiteY445" fmla="*/ 439585 h 6010485"/>
                <a:gd name="connsiteX446" fmla="*/ 1750408 w 6595084"/>
                <a:gd name="connsiteY446" fmla="*/ 406125 h 6010485"/>
                <a:gd name="connsiteX447" fmla="*/ 1832596 w 6595084"/>
                <a:gd name="connsiteY447" fmla="*/ 325887 h 6010485"/>
                <a:gd name="connsiteX448" fmla="*/ 1880998 w 6595084"/>
                <a:gd name="connsiteY448" fmla="*/ 319389 h 6010485"/>
                <a:gd name="connsiteX449" fmla="*/ 1951166 w 6595084"/>
                <a:gd name="connsiteY449" fmla="*/ 282032 h 6010485"/>
                <a:gd name="connsiteX450" fmla="*/ 1976180 w 6595084"/>
                <a:gd name="connsiteY450" fmla="*/ 254094 h 6010485"/>
                <a:gd name="connsiteX451" fmla="*/ 2064540 w 6595084"/>
                <a:gd name="connsiteY451" fmla="*/ 223558 h 6010485"/>
                <a:gd name="connsiteX452" fmla="*/ 2128861 w 6595084"/>
                <a:gd name="connsiteY452" fmla="*/ 195945 h 6010485"/>
                <a:gd name="connsiteX453" fmla="*/ 2181812 w 6595084"/>
                <a:gd name="connsiteY453" fmla="*/ 197245 h 6010485"/>
                <a:gd name="connsiteX454" fmla="*/ 2196430 w 6595084"/>
                <a:gd name="connsiteY454" fmla="*/ 170608 h 6010485"/>
                <a:gd name="connsiteX455" fmla="*/ 2222418 w 6595084"/>
                <a:gd name="connsiteY455" fmla="*/ 188799 h 6010485"/>
                <a:gd name="connsiteX456" fmla="*/ 2287714 w 6595084"/>
                <a:gd name="connsiteY456" fmla="*/ 168008 h 6010485"/>
                <a:gd name="connsiteX457" fmla="*/ 2358856 w 6595084"/>
                <a:gd name="connsiteY457" fmla="*/ 153065 h 6010485"/>
                <a:gd name="connsiteX458" fmla="*/ 2373799 w 6595084"/>
                <a:gd name="connsiteY458" fmla="*/ 149492 h 6010485"/>
                <a:gd name="connsiteX459" fmla="*/ 2452414 w 6595084"/>
                <a:gd name="connsiteY459" fmla="*/ 137147 h 6010485"/>
                <a:gd name="connsiteX460" fmla="*/ 2499517 w 6595084"/>
                <a:gd name="connsiteY460" fmla="*/ 133574 h 6010485"/>
                <a:gd name="connsiteX461" fmla="*/ 2673313 w 6595084"/>
                <a:gd name="connsiteY461" fmla="*/ 86795 h 6010485"/>
                <a:gd name="connsiteX462" fmla="*/ 2775317 w 6595084"/>
                <a:gd name="connsiteY462" fmla="*/ 96866 h 6010485"/>
                <a:gd name="connsiteX463" fmla="*/ 2808453 w 6595084"/>
                <a:gd name="connsiteY463" fmla="*/ 73151 h 6010485"/>
                <a:gd name="connsiteX464" fmla="*/ 2826969 w 6595084"/>
                <a:gd name="connsiteY464" fmla="*/ 60482 h 6010485"/>
                <a:gd name="connsiteX465" fmla="*/ 2873098 w 6595084"/>
                <a:gd name="connsiteY465" fmla="*/ 23449 h 6010485"/>
                <a:gd name="connsiteX466" fmla="*/ 2926374 w 6595084"/>
                <a:gd name="connsiteY466" fmla="*/ 2658 h 6010485"/>
                <a:gd name="connsiteX467" fmla="*/ 2976076 w 6595084"/>
                <a:gd name="connsiteY467" fmla="*/ 1034 h 60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6595084" h="6010485">
                  <a:moveTo>
                    <a:pt x="1904063" y="5704799"/>
                  </a:moveTo>
                  <a:cubicBezTo>
                    <a:pt x="1892693" y="5716819"/>
                    <a:pt x="1881323" y="5728514"/>
                    <a:pt x="1869629" y="5740533"/>
                  </a:cubicBezTo>
                  <a:cubicBezTo>
                    <a:pt x="1872228" y="5743132"/>
                    <a:pt x="1875151" y="5746055"/>
                    <a:pt x="1877750" y="5748654"/>
                  </a:cubicBezTo>
                  <a:cubicBezTo>
                    <a:pt x="1901465" y="5748979"/>
                    <a:pt x="1908611" y="5732736"/>
                    <a:pt x="1911859" y="5712596"/>
                  </a:cubicBezTo>
                  <a:cubicBezTo>
                    <a:pt x="1909261" y="5709996"/>
                    <a:pt x="1906662" y="5707398"/>
                    <a:pt x="1904063" y="5704799"/>
                  </a:cubicBezTo>
                  <a:close/>
                  <a:moveTo>
                    <a:pt x="1805795" y="5689897"/>
                  </a:moveTo>
                  <a:cubicBezTo>
                    <a:pt x="1798568" y="5690100"/>
                    <a:pt x="1790852" y="5694566"/>
                    <a:pt x="1784192" y="5697977"/>
                  </a:cubicBezTo>
                  <a:cubicBezTo>
                    <a:pt x="1778345" y="5700901"/>
                    <a:pt x="1777695" y="5714544"/>
                    <a:pt x="1772173" y="5730138"/>
                  </a:cubicBezTo>
                  <a:cubicBezTo>
                    <a:pt x="1795887" y="5719742"/>
                    <a:pt x="1809206" y="5713895"/>
                    <a:pt x="1824474" y="5707398"/>
                  </a:cubicBezTo>
                  <a:cubicBezTo>
                    <a:pt x="1819764" y="5693754"/>
                    <a:pt x="1813024" y="5689694"/>
                    <a:pt x="1805795" y="5689897"/>
                  </a:cubicBezTo>
                  <a:close/>
                  <a:moveTo>
                    <a:pt x="2136333" y="5610267"/>
                  </a:moveTo>
                  <a:cubicBezTo>
                    <a:pt x="2114568" y="5644052"/>
                    <a:pt x="2097351" y="5671339"/>
                    <a:pt x="2079809" y="5698627"/>
                  </a:cubicBezTo>
                  <a:cubicBezTo>
                    <a:pt x="2082732" y="5700576"/>
                    <a:pt x="2085331" y="5702850"/>
                    <a:pt x="2088255" y="5704799"/>
                  </a:cubicBezTo>
                  <a:cubicBezTo>
                    <a:pt x="2061942" y="5713245"/>
                    <a:pt x="2035628" y="5721692"/>
                    <a:pt x="2009315" y="5730138"/>
                  </a:cubicBezTo>
                  <a:cubicBezTo>
                    <a:pt x="2007366" y="5727214"/>
                    <a:pt x="2005417" y="5724290"/>
                    <a:pt x="2003468" y="5721692"/>
                  </a:cubicBezTo>
                  <a:cubicBezTo>
                    <a:pt x="2024258" y="5702525"/>
                    <a:pt x="2045049" y="5683359"/>
                    <a:pt x="2072336" y="5658345"/>
                  </a:cubicBezTo>
                  <a:cubicBezTo>
                    <a:pt x="2054794" y="5657371"/>
                    <a:pt x="2047648" y="5654772"/>
                    <a:pt x="2042125" y="5657046"/>
                  </a:cubicBezTo>
                  <a:cubicBezTo>
                    <a:pt x="2021335" y="5664842"/>
                    <a:pt x="2000869" y="5674588"/>
                    <a:pt x="1979429" y="5683683"/>
                  </a:cubicBezTo>
                  <a:cubicBezTo>
                    <a:pt x="1981053" y="5691480"/>
                    <a:pt x="1982353" y="5698951"/>
                    <a:pt x="1983652" y="5705448"/>
                  </a:cubicBezTo>
                  <a:cubicBezTo>
                    <a:pt x="1966110" y="5711621"/>
                    <a:pt x="1949543" y="5717144"/>
                    <a:pt x="1932975" y="5722990"/>
                  </a:cubicBezTo>
                  <a:cubicBezTo>
                    <a:pt x="1933300" y="5725915"/>
                    <a:pt x="1933300" y="5728838"/>
                    <a:pt x="1933624" y="5731762"/>
                  </a:cubicBezTo>
                  <a:cubicBezTo>
                    <a:pt x="1947269" y="5736635"/>
                    <a:pt x="1960912" y="5742482"/>
                    <a:pt x="1975206" y="5745406"/>
                  </a:cubicBezTo>
                  <a:cubicBezTo>
                    <a:pt x="1990149" y="5748654"/>
                    <a:pt x="2005417" y="5748654"/>
                    <a:pt x="2021984" y="5750279"/>
                  </a:cubicBezTo>
                  <a:cubicBezTo>
                    <a:pt x="2018086" y="5761973"/>
                    <a:pt x="2016462" y="5767496"/>
                    <a:pt x="2015163" y="5771069"/>
                  </a:cubicBezTo>
                  <a:cubicBezTo>
                    <a:pt x="2059993" y="5775942"/>
                    <a:pt x="2078833" y="5741832"/>
                    <a:pt x="2105797" y="5720392"/>
                  </a:cubicBezTo>
                  <a:cubicBezTo>
                    <a:pt x="2122039" y="5707398"/>
                    <a:pt x="2145429" y="5641128"/>
                    <a:pt x="2136333" y="5610267"/>
                  </a:cubicBezTo>
                  <a:close/>
                  <a:moveTo>
                    <a:pt x="6138597" y="4505118"/>
                  </a:moveTo>
                  <a:cubicBezTo>
                    <a:pt x="6138678" y="4504955"/>
                    <a:pt x="6138029" y="4505117"/>
                    <a:pt x="6135592" y="4506742"/>
                  </a:cubicBezTo>
                  <a:lnTo>
                    <a:pt x="6136073" y="4505131"/>
                  </a:lnTo>
                  <a:lnTo>
                    <a:pt x="6137217" y="4505443"/>
                  </a:lnTo>
                  <a:cubicBezTo>
                    <a:pt x="6137704" y="4505767"/>
                    <a:pt x="6138516" y="4505280"/>
                    <a:pt x="6138597" y="4505118"/>
                  </a:cubicBezTo>
                  <a:close/>
                  <a:moveTo>
                    <a:pt x="3710243" y="221934"/>
                  </a:moveTo>
                  <a:cubicBezTo>
                    <a:pt x="3694325" y="221609"/>
                    <a:pt x="3678083" y="223883"/>
                    <a:pt x="3662490" y="227457"/>
                  </a:cubicBezTo>
                  <a:cubicBezTo>
                    <a:pt x="3646247" y="231029"/>
                    <a:pt x="3630654" y="237527"/>
                    <a:pt x="3616361" y="242075"/>
                  </a:cubicBezTo>
                  <a:cubicBezTo>
                    <a:pt x="3617660" y="246298"/>
                    <a:pt x="3620259" y="255719"/>
                    <a:pt x="3623182" y="265464"/>
                  </a:cubicBezTo>
                  <a:cubicBezTo>
                    <a:pt x="3612462" y="263515"/>
                    <a:pt x="3601417" y="263190"/>
                    <a:pt x="3591347" y="259617"/>
                  </a:cubicBezTo>
                  <a:cubicBezTo>
                    <a:pt x="3574130" y="253445"/>
                    <a:pt x="3557562" y="245648"/>
                    <a:pt x="3540670" y="238502"/>
                  </a:cubicBezTo>
                  <a:cubicBezTo>
                    <a:pt x="3539371" y="240775"/>
                    <a:pt x="3538396" y="243049"/>
                    <a:pt x="3537097" y="245648"/>
                  </a:cubicBezTo>
                  <a:cubicBezTo>
                    <a:pt x="3539695" y="251820"/>
                    <a:pt x="3543269" y="258642"/>
                    <a:pt x="3546517" y="264814"/>
                  </a:cubicBezTo>
                  <a:cubicBezTo>
                    <a:pt x="3525727" y="261566"/>
                    <a:pt x="3502987" y="250521"/>
                    <a:pt x="3493242" y="257668"/>
                  </a:cubicBezTo>
                  <a:cubicBezTo>
                    <a:pt x="3466603" y="276184"/>
                    <a:pt x="3440940" y="254744"/>
                    <a:pt x="3415927" y="263515"/>
                  </a:cubicBezTo>
                  <a:cubicBezTo>
                    <a:pt x="3399359" y="269038"/>
                    <a:pt x="3369147" y="267413"/>
                    <a:pt x="3367198" y="275210"/>
                  </a:cubicBezTo>
                  <a:cubicBezTo>
                    <a:pt x="3361677" y="295026"/>
                    <a:pt x="3363301" y="320365"/>
                    <a:pt x="3371422" y="339856"/>
                  </a:cubicBezTo>
                  <a:cubicBezTo>
                    <a:pt x="3380843" y="363245"/>
                    <a:pt x="3398385" y="377214"/>
                    <a:pt x="3431520" y="368767"/>
                  </a:cubicBezTo>
                  <a:cubicBezTo>
                    <a:pt x="3482196" y="355773"/>
                    <a:pt x="3533848" y="362920"/>
                    <a:pt x="3581276" y="385985"/>
                  </a:cubicBezTo>
                  <a:cubicBezTo>
                    <a:pt x="3609538" y="363245"/>
                    <a:pt x="3629679" y="320689"/>
                    <a:pt x="3677758" y="348627"/>
                  </a:cubicBezTo>
                  <a:cubicBezTo>
                    <a:pt x="3681006" y="350576"/>
                    <a:pt x="3691077" y="340830"/>
                    <a:pt x="3703421" y="333359"/>
                  </a:cubicBezTo>
                  <a:cubicBezTo>
                    <a:pt x="3664439" y="327511"/>
                    <a:pt x="3630005" y="331085"/>
                    <a:pt x="3609214" y="288529"/>
                  </a:cubicBezTo>
                  <a:cubicBezTo>
                    <a:pt x="3641699" y="276184"/>
                    <a:pt x="3672235" y="264814"/>
                    <a:pt x="3702447" y="252795"/>
                  </a:cubicBezTo>
                  <a:cubicBezTo>
                    <a:pt x="3709593" y="249871"/>
                    <a:pt x="3718039" y="244999"/>
                    <a:pt x="3721288" y="238502"/>
                  </a:cubicBezTo>
                  <a:cubicBezTo>
                    <a:pt x="3722912" y="235578"/>
                    <a:pt x="3714141" y="221934"/>
                    <a:pt x="3710243" y="221934"/>
                  </a:cubicBezTo>
                  <a:close/>
                  <a:moveTo>
                    <a:pt x="4644519" y="135523"/>
                  </a:moveTo>
                  <a:cubicBezTo>
                    <a:pt x="4644519" y="140396"/>
                    <a:pt x="4644844" y="145594"/>
                    <a:pt x="4644844" y="150466"/>
                  </a:cubicBezTo>
                  <a:cubicBezTo>
                    <a:pt x="4675381" y="147218"/>
                    <a:pt x="4705592" y="143969"/>
                    <a:pt x="4736128" y="141046"/>
                  </a:cubicBezTo>
                  <a:cubicBezTo>
                    <a:pt x="4736128" y="139096"/>
                    <a:pt x="4736128" y="137472"/>
                    <a:pt x="4735803" y="135523"/>
                  </a:cubicBezTo>
                  <a:cubicBezTo>
                    <a:pt x="4705267" y="135523"/>
                    <a:pt x="4674730" y="135523"/>
                    <a:pt x="4644519" y="135523"/>
                  </a:cubicBezTo>
                  <a:close/>
                  <a:moveTo>
                    <a:pt x="2976076" y="1034"/>
                  </a:moveTo>
                  <a:cubicBezTo>
                    <a:pt x="3002065" y="2983"/>
                    <a:pt x="3028702" y="3632"/>
                    <a:pt x="3053716" y="10455"/>
                  </a:cubicBezTo>
                  <a:cubicBezTo>
                    <a:pt x="3091074" y="20200"/>
                    <a:pt x="3128757" y="31570"/>
                    <a:pt x="3163516" y="48138"/>
                  </a:cubicBezTo>
                  <a:cubicBezTo>
                    <a:pt x="3210620" y="70552"/>
                    <a:pt x="3256099" y="96540"/>
                    <a:pt x="3299629" y="124803"/>
                  </a:cubicBezTo>
                  <a:cubicBezTo>
                    <a:pt x="3308725" y="130650"/>
                    <a:pt x="3311325" y="153715"/>
                    <a:pt x="3309700" y="168008"/>
                  </a:cubicBezTo>
                  <a:cubicBezTo>
                    <a:pt x="3307101" y="189448"/>
                    <a:pt x="3303528" y="205692"/>
                    <a:pt x="3333739" y="203742"/>
                  </a:cubicBezTo>
                  <a:cubicBezTo>
                    <a:pt x="3338287" y="203418"/>
                    <a:pt x="3343159" y="210239"/>
                    <a:pt x="3347707" y="213812"/>
                  </a:cubicBezTo>
                  <a:cubicBezTo>
                    <a:pt x="3343810" y="217061"/>
                    <a:pt x="3340236" y="220310"/>
                    <a:pt x="3336338" y="223558"/>
                  </a:cubicBezTo>
                  <a:cubicBezTo>
                    <a:pt x="3337313" y="225183"/>
                    <a:pt x="3338287" y="226807"/>
                    <a:pt x="3339261" y="228431"/>
                  </a:cubicBezTo>
                  <a:cubicBezTo>
                    <a:pt x="3349656" y="221609"/>
                    <a:pt x="3360052" y="215112"/>
                    <a:pt x="3370123" y="208615"/>
                  </a:cubicBezTo>
                  <a:cubicBezTo>
                    <a:pt x="3373046" y="237852"/>
                    <a:pt x="3399359" y="229731"/>
                    <a:pt x="3418850" y="228431"/>
                  </a:cubicBezTo>
                  <a:cubicBezTo>
                    <a:pt x="3472776" y="224533"/>
                    <a:pt x="3530600" y="228755"/>
                    <a:pt x="3579003" y="209590"/>
                  </a:cubicBezTo>
                  <a:cubicBezTo>
                    <a:pt x="3632928" y="188150"/>
                    <a:pt x="3689453" y="218036"/>
                    <a:pt x="3739480" y="187499"/>
                  </a:cubicBezTo>
                  <a:cubicBezTo>
                    <a:pt x="3746302" y="183276"/>
                    <a:pt x="3758322" y="186850"/>
                    <a:pt x="3768067" y="187499"/>
                  </a:cubicBezTo>
                  <a:cubicBezTo>
                    <a:pt x="3793081" y="189124"/>
                    <a:pt x="3816145" y="186525"/>
                    <a:pt x="3828814" y="154040"/>
                  </a:cubicBezTo>
                  <a:cubicBezTo>
                    <a:pt x="3832063" y="167034"/>
                    <a:pt x="3834337" y="175480"/>
                    <a:pt x="3835961" y="182302"/>
                  </a:cubicBezTo>
                  <a:cubicBezTo>
                    <a:pt x="3860975" y="176130"/>
                    <a:pt x="3884039" y="170608"/>
                    <a:pt x="3906454" y="165085"/>
                  </a:cubicBezTo>
                  <a:cubicBezTo>
                    <a:pt x="3899957" y="130001"/>
                    <a:pt x="3904505" y="125453"/>
                    <a:pt x="3938290" y="126427"/>
                  </a:cubicBezTo>
                  <a:cubicBezTo>
                    <a:pt x="3965902" y="127402"/>
                    <a:pt x="3993190" y="126752"/>
                    <a:pt x="4020803" y="126752"/>
                  </a:cubicBezTo>
                  <a:cubicBezTo>
                    <a:pt x="4023401" y="130650"/>
                    <a:pt x="4026324" y="134873"/>
                    <a:pt x="4028924" y="138772"/>
                  </a:cubicBezTo>
                  <a:cubicBezTo>
                    <a:pt x="4020152" y="142020"/>
                    <a:pt x="4011707" y="145269"/>
                    <a:pt x="4002935" y="148517"/>
                  </a:cubicBezTo>
                  <a:cubicBezTo>
                    <a:pt x="4003910" y="151116"/>
                    <a:pt x="4005210" y="153715"/>
                    <a:pt x="4006184" y="156314"/>
                  </a:cubicBezTo>
                  <a:cubicBezTo>
                    <a:pt x="4030872" y="153390"/>
                    <a:pt x="4055562" y="150466"/>
                    <a:pt x="4079925" y="147543"/>
                  </a:cubicBezTo>
                  <a:cubicBezTo>
                    <a:pt x="4079925" y="145269"/>
                    <a:pt x="4080250" y="142670"/>
                    <a:pt x="4080250" y="140396"/>
                  </a:cubicBezTo>
                  <a:cubicBezTo>
                    <a:pt x="4067256" y="138772"/>
                    <a:pt x="4053937" y="137147"/>
                    <a:pt x="4040943" y="135523"/>
                  </a:cubicBezTo>
                  <a:cubicBezTo>
                    <a:pt x="4040618" y="132599"/>
                    <a:pt x="4040294" y="129350"/>
                    <a:pt x="4039969" y="126427"/>
                  </a:cubicBezTo>
                  <a:cubicBezTo>
                    <a:pt x="4058810" y="121879"/>
                    <a:pt x="4077652" y="116032"/>
                    <a:pt x="4096818" y="113108"/>
                  </a:cubicBezTo>
                  <a:cubicBezTo>
                    <a:pt x="4116958" y="110185"/>
                    <a:pt x="4137750" y="111159"/>
                    <a:pt x="4158215" y="108560"/>
                  </a:cubicBezTo>
                  <a:cubicBezTo>
                    <a:pt x="4171533" y="106611"/>
                    <a:pt x="4183878" y="97840"/>
                    <a:pt x="4196872" y="97516"/>
                  </a:cubicBezTo>
                  <a:cubicBezTo>
                    <a:pt x="4228708" y="96540"/>
                    <a:pt x="4261194" y="93942"/>
                    <a:pt x="4291729" y="100439"/>
                  </a:cubicBezTo>
                  <a:cubicBezTo>
                    <a:pt x="4318043" y="105962"/>
                    <a:pt x="4337858" y="104013"/>
                    <a:pt x="4363197" y="94917"/>
                  </a:cubicBezTo>
                  <a:cubicBezTo>
                    <a:pt x="4394058" y="83546"/>
                    <a:pt x="4429792" y="85496"/>
                    <a:pt x="4463251" y="81272"/>
                  </a:cubicBezTo>
                  <a:cubicBezTo>
                    <a:pt x="4480794" y="78998"/>
                    <a:pt x="4498336" y="74451"/>
                    <a:pt x="4515877" y="72177"/>
                  </a:cubicBezTo>
                  <a:cubicBezTo>
                    <a:pt x="4556809" y="67304"/>
                    <a:pt x="4597740" y="61132"/>
                    <a:pt x="4638672" y="58858"/>
                  </a:cubicBezTo>
                  <a:cubicBezTo>
                    <a:pt x="4710464" y="54959"/>
                    <a:pt x="4782256" y="56584"/>
                    <a:pt x="4853724" y="50087"/>
                  </a:cubicBezTo>
                  <a:cubicBezTo>
                    <a:pt x="4888808" y="46838"/>
                    <a:pt x="4922593" y="30596"/>
                    <a:pt x="4966773" y="16952"/>
                  </a:cubicBezTo>
                  <a:cubicBezTo>
                    <a:pt x="4996335" y="27022"/>
                    <a:pt x="5037916" y="44564"/>
                    <a:pt x="5081121" y="55284"/>
                  </a:cubicBezTo>
                  <a:cubicBezTo>
                    <a:pt x="5105810" y="61457"/>
                    <a:pt x="5135047" y="77049"/>
                    <a:pt x="5158761" y="46838"/>
                  </a:cubicBezTo>
                  <a:cubicBezTo>
                    <a:pt x="5162009" y="42940"/>
                    <a:pt x="5179226" y="46838"/>
                    <a:pt x="5188322" y="51061"/>
                  </a:cubicBezTo>
                  <a:cubicBezTo>
                    <a:pt x="5211712" y="62106"/>
                    <a:pt x="5233801" y="75100"/>
                    <a:pt x="5260440" y="89394"/>
                  </a:cubicBezTo>
                  <a:cubicBezTo>
                    <a:pt x="5260440" y="89069"/>
                    <a:pt x="5258815" y="96540"/>
                    <a:pt x="5255891" y="111159"/>
                  </a:cubicBezTo>
                  <a:cubicBezTo>
                    <a:pt x="5276032" y="108560"/>
                    <a:pt x="5294873" y="110510"/>
                    <a:pt x="5310142" y="103688"/>
                  </a:cubicBezTo>
                  <a:cubicBezTo>
                    <a:pt x="5343277" y="89069"/>
                    <a:pt x="5374138" y="79974"/>
                    <a:pt x="5409547" y="97516"/>
                  </a:cubicBezTo>
                  <a:cubicBezTo>
                    <a:pt x="5425790" y="105637"/>
                    <a:pt x="5442682" y="104662"/>
                    <a:pt x="5438784" y="76400"/>
                  </a:cubicBezTo>
                  <a:cubicBezTo>
                    <a:pt x="5437809" y="69578"/>
                    <a:pt x="5444956" y="58209"/>
                    <a:pt x="5451453" y="54635"/>
                  </a:cubicBezTo>
                  <a:cubicBezTo>
                    <a:pt x="5469969" y="43915"/>
                    <a:pt x="5549234" y="55284"/>
                    <a:pt x="5559954" y="72826"/>
                  </a:cubicBezTo>
                  <a:cubicBezTo>
                    <a:pt x="5570348" y="89719"/>
                    <a:pt x="5573598" y="111484"/>
                    <a:pt x="5577820" y="131625"/>
                  </a:cubicBezTo>
                  <a:cubicBezTo>
                    <a:pt x="5581068" y="146568"/>
                    <a:pt x="5581068" y="162161"/>
                    <a:pt x="5582368" y="177754"/>
                  </a:cubicBezTo>
                  <a:cubicBezTo>
                    <a:pt x="5579120" y="180028"/>
                    <a:pt x="5575547" y="182302"/>
                    <a:pt x="5572298" y="184576"/>
                  </a:cubicBezTo>
                  <a:cubicBezTo>
                    <a:pt x="5583018" y="186200"/>
                    <a:pt x="5593413" y="188150"/>
                    <a:pt x="5604133" y="189448"/>
                  </a:cubicBezTo>
                  <a:cubicBezTo>
                    <a:pt x="5621025" y="191722"/>
                    <a:pt x="5638243" y="193672"/>
                    <a:pt x="5655135" y="195621"/>
                  </a:cubicBezTo>
                  <a:cubicBezTo>
                    <a:pt x="5658384" y="195945"/>
                    <a:pt x="5662932" y="197245"/>
                    <a:pt x="5664555" y="195621"/>
                  </a:cubicBezTo>
                  <a:cubicBezTo>
                    <a:pt x="5706137" y="156314"/>
                    <a:pt x="5736673" y="202767"/>
                    <a:pt x="5772407" y="208940"/>
                  </a:cubicBezTo>
                  <a:cubicBezTo>
                    <a:pt x="5783777" y="210889"/>
                    <a:pt x="5795471" y="209264"/>
                    <a:pt x="5807165" y="210564"/>
                  </a:cubicBezTo>
                  <a:cubicBezTo>
                    <a:pt x="5852971" y="216412"/>
                    <a:pt x="5889679" y="238502"/>
                    <a:pt x="5919240" y="273585"/>
                  </a:cubicBezTo>
                  <a:cubicBezTo>
                    <a:pt x="5924437" y="279758"/>
                    <a:pt x="5933533" y="287229"/>
                    <a:pt x="5940356" y="286904"/>
                  </a:cubicBezTo>
                  <a:cubicBezTo>
                    <a:pt x="5965693" y="285605"/>
                    <a:pt x="5987783" y="292752"/>
                    <a:pt x="6007925" y="306720"/>
                  </a:cubicBezTo>
                  <a:cubicBezTo>
                    <a:pt x="6031964" y="323288"/>
                    <a:pt x="6055353" y="340180"/>
                    <a:pt x="6078093" y="358372"/>
                  </a:cubicBezTo>
                  <a:cubicBezTo>
                    <a:pt x="6081342" y="360971"/>
                    <a:pt x="6080691" y="373965"/>
                    <a:pt x="6077443" y="378513"/>
                  </a:cubicBezTo>
                  <a:cubicBezTo>
                    <a:pt x="6060551" y="398979"/>
                    <a:pt x="6074195" y="407425"/>
                    <a:pt x="6091087" y="408074"/>
                  </a:cubicBezTo>
                  <a:cubicBezTo>
                    <a:pt x="6113827" y="408725"/>
                    <a:pt x="6120974" y="422044"/>
                    <a:pt x="6132019" y="438610"/>
                  </a:cubicBezTo>
                  <a:cubicBezTo>
                    <a:pt x="6152809" y="470122"/>
                    <a:pt x="6173599" y="503906"/>
                    <a:pt x="6216480" y="511378"/>
                  </a:cubicBezTo>
                  <a:cubicBezTo>
                    <a:pt x="6223303" y="512677"/>
                    <a:pt x="6229149" y="518200"/>
                    <a:pt x="6234997" y="522747"/>
                  </a:cubicBezTo>
                  <a:cubicBezTo>
                    <a:pt x="6242793" y="528595"/>
                    <a:pt x="6251889" y="541914"/>
                    <a:pt x="6257412" y="540289"/>
                  </a:cubicBezTo>
                  <a:cubicBezTo>
                    <a:pt x="6297369" y="529244"/>
                    <a:pt x="6316535" y="580247"/>
                    <a:pt x="6353569" y="569527"/>
                  </a:cubicBezTo>
                  <a:cubicBezTo>
                    <a:pt x="6349345" y="589667"/>
                    <a:pt x="6345121" y="608184"/>
                    <a:pt x="6340899" y="628325"/>
                  </a:cubicBezTo>
                  <a:cubicBezTo>
                    <a:pt x="6351943" y="630599"/>
                    <a:pt x="6360389" y="632548"/>
                    <a:pt x="6368511" y="634497"/>
                  </a:cubicBezTo>
                  <a:cubicBezTo>
                    <a:pt x="6369811" y="634497"/>
                    <a:pt x="6368835" y="633522"/>
                    <a:pt x="6368835" y="633522"/>
                  </a:cubicBezTo>
                  <a:cubicBezTo>
                    <a:pt x="6382479" y="643268"/>
                    <a:pt x="6394825" y="654638"/>
                    <a:pt x="6409442" y="662110"/>
                  </a:cubicBezTo>
                  <a:cubicBezTo>
                    <a:pt x="6444202" y="680301"/>
                    <a:pt x="6446801" y="720258"/>
                    <a:pt x="6413666" y="742998"/>
                  </a:cubicBezTo>
                  <a:cubicBezTo>
                    <a:pt x="6409442" y="745921"/>
                    <a:pt x="6404570" y="747870"/>
                    <a:pt x="6395799" y="752093"/>
                  </a:cubicBezTo>
                  <a:cubicBezTo>
                    <a:pt x="6404570" y="758266"/>
                    <a:pt x="6409767" y="763138"/>
                    <a:pt x="6415939" y="765412"/>
                  </a:cubicBezTo>
                  <a:cubicBezTo>
                    <a:pt x="6435431" y="772560"/>
                    <a:pt x="6442577" y="782305"/>
                    <a:pt x="6435431" y="805045"/>
                  </a:cubicBezTo>
                  <a:cubicBezTo>
                    <a:pt x="6431533" y="817064"/>
                    <a:pt x="6435106" y="836880"/>
                    <a:pt x="6442903" y="846951"/>
                  </a:cubicBezTo>
                  <a:cubicBezTo>
                    <a:pt x="6463368" y="872939"/>
                    <a:pt x="6486433" y="896978"/>
                    <a:pt x="6511446" y="918743"/>
                  </a:cubicBezTo>
                  <a:cubicBezTo>
                    <a:pt x="6540033" y="943757"/>
                    <a:pt x="6541333" y="954802"/>
                    <a:pt x="6511121" y="978841"/>
                  </a:cubicBezTo>
                  <a:cubicBezTo>
                    <a:pt x="6507873" y="981440"/>
                    <a:pt x="6505599" y="985013"/>
                    <a:pt x="6503001" y="988261"/>
                  </a:cubicBezTo>
                  <a:cubicBezTo>
                    <a:pt x="6502350" y="988912"/>
                    <a:pt x="6502675" y="990211"/>
                    <a:pt x="6503001" y="989236"/>
                  </a:cubicBezTo>
                  <a:cubicBezTo>
                    <a:pt x="6515020" y="998657"/>
                    <a:pt x="6525740" y="1007103"/>
                    <a:pt x="6537759" y="1016524"/>
                  </a:cubicBezTo>
                  <a:cubicBezTo>
                    <a:pt x="6537759" y="1016524"/>
                    <a:pt x="6542957" y="1009702"/>
                    <a:pt x="6548155" y="1002880"/>
                  </a:cubicBezTo>
                  <a:cubicBezTo>
                    <a:pt x="6589086" y="1039913"/>
                    <a:pt x="6595259" y="1071749"/>
                    <a:pt x="6575767" y="1119827"/>
                  </a:cubicBezTo>
                  <a:cubicBezTo>
                    <a:pt x="6571544" y="1130222"/>
                    <a:pt x="6578366" y="1145166"/>
                    <a:pt x="6581289" y="1157835"/>
                  </a:cubicBezTo>
                  <a:cubicBezTo>
                    <a:pt x="6583239" y="1166281"/>
                    <a:pt x="6587137" y="1174402"/>
                    <a:pt x="6590385" y="1182524"/>
                  </a:cubicBezTo>
                  <a:cubicBezTo>
                    <a:pt x="6601756" y="1212735"/>
                    <a:pt x="6592011" y="1235149"/>
                    <a:pt x="6566347" y="1253991"/>
                  </a:cubicBezTo>
                  <a:cubicBezTo>
                    <a:pt x="6563098" y="1256590"/>
                    <a:pt x="6570569" y="1273158"/>
                    <a:pt x="6572193" y="1283553"/>
                  </a:cubicBezTo>
                  <a:cubicBezTo>
                    <a:pt x="6575442" y="1301420"/>
                    <a:pt x="6577716" y="1319611"/>
                    <a:pt x="6580640" y="1337479"/>
                  </a:cubicBezTo>
                  <a:cubicBezTo>
                    <a:pt x="6582264" y="1347873"/>
                    <a:pt x="6584213" y="1357944"/>
                    <a:pt x="6587137" y="1374187"/>
                  </a:cubicBezTo>
                  <a:cubicBezTo>
                    <a:pt x="6558550" y="1387181"/>
                    <a:pt x="6551728" y="1424864"/>
                    <a:pt x="6544257" y="1459948"/>
                  </a:cubicBezTo>
                  <a:cubicBezTo>
                    <a:pt x="6542631" y="1466769"/>
                    <a:pt x="6561473" y="1477814"/>
                    <a:pt x="6571219" y="1487560"/>
                  </a:cubicBezTo>
                  <a:cubicBezTo>
                    <a:pt x="6566021" y="1491134"/>
                    <a:pt x="6554652" y="1498930"/>
                    <a:pt x="6538409" y="1510300"/>
                  </a:cubicBezTo>
                  <a:cubicBezTo>
                    <a:pt x="6553353" y="1522644"/>
                    <a:pt x="6565697" y="1531091"/>
                    <a:pt x="6574793" y="1541811"/>
                  </a:cubicBezTo>
                  <a:cubicBezTo>
                    <a:pt x="6579665" y="1547658"/>
                    <a:pt x="6582589" y="1564876"/>
                    <a:pt x="6580965" y="1565850"/>
                  </a:cubicBezTo>
                  <a:cubicBezTo>
                    <a:pt x="6540033" y="1585016"/>
                    <a:pt x="6555951" y="1606457"/>
                    <a:pt x="6576417" y="1624973"/>
                  </a:cubicBezTo>
                  <a:cubicBezTo>
                    <a:pt x="6564722" y="1670127"/>
                    <a:pt x="6551079" y="1710734"/>
                    <a:pt x="6563747" y="1757514"/>
                  </a:cubicBezTo>
                  <a:cubicBezTo>
                    <a:pt x="6569595" y="1779278"/>
                    <a:pt x="6560824" y="1807216"/>
                    <a:pt x="6552378" y="1829955"/>
                  </a:cubicBezTo>
                  <a:cubicBezTo>
                    <a:pt x="6545231" y="1849446"/>
                    <a:pt x="6528989" y="1865364"/>
                    <a:pt x="6514695" y="1885830"/>
                  </a:cubicBezTo>
                  <a:cubicBezTo>
                    <a:pt x="6521841" y="1907595"/>
                    <a:pt x="6532886" y="1936831"/>
                    <a:pt x="6539708" y="1967043"/>
                  </a:cubicBezTo>
                  <a:cubicBezTo>
                    <a:pt x="6541983" y="1976464"/>
                    <a:pt x="6534185" y="1989458"/>
                    <a:pt x="6528014" y="1998879"/>
                  </a:cubicBezTo>
                  <a:cubicBezTo>
                    <a:pt x="6514695" y="2019669"/>
                    <a:pt x="6496827" y="2031039"/>
                    <a:pt x="6508197" y="2066772"/>
                  </a:cubicBezTo>
                  <a:cubicBezTo>
                    <a:pt x="6519892" y="2103156"/>
                    <a:pt x="6502350" y="2148960"/>
                    <a:pt x="6490007" y="2191192"/>
                  </a:cubicBezTo>
                  <a:cubicBezTo>
                    <a:pt x="6499101" y="2201587"/>
                    <a:pt x="6507873" y="2211982"/>
                    <a:pt x="6518593" y="2224326"/>
                  </a:cubicBezTo>
                  <a:cubicBezTo>
                    <a:pt x="6507223" y="2233747"/>
                    <a:pt x="6497477" y="2241544"/>
                    <a:pt x="6488057" y="2249340"/>
                  </a:cubicBezTo>
                  <a:cubicBezTo>
                    <a:pt x="6491306" y="2250639"/>
                    <a:pt x="6494555" y="2251614"/>
                    <a:pt x="6497803" y="2252913"/>
                  </a:cubicBezTo>
                  <a:cubicBezTo>
                    <a:pt x="6496178" y="2266233"/>
                    <a:pt x="6496503" y="2280201"/>
                    <a:pt x="6491955" y="2292221"/>
                  </a:cubicBezTo>
                  <a:cubicBezTo>
                    <a:pt x="6487732" y="2304240"/>
                    <a:pt x="6474088" y="2313660"/>
                    <a:pt x="6472139" y="2325356"/>
                  </a:cubicBezTo>
                  <a:cubicBezTo>
                    <a:pt x="6466291" y="2356542"/>
                    <a:pt x="6463368" y="2388052"/>
                    <a:pt x="6461419" y="2419888"/>
                  </a:cubicBezTo>
                  <a:cubicBezTo>
                    <a:pt x="6459145" y="2462443"/>
                    <a:pt x="6456871" y="2505649"/>
                    <a:pt x="6458495" y="2548205"/>
                  </a:cubicBezTo>
                  <a:cubicBezTo>
                    <a:pt x="6459795" y="2577441"/>
                    <a:pt x="6468241" y="2606678"/>
                    <a:pt x="6471815" y="2635915"/>
                  </a:cubicBezTo>
                  <a:cubicBezTo>
                    <a:pt x="6473764" y="2652807"/>
                    <a:pt x="6475387" y="2670675"/>
                    <a:pt x="6471165" y="2686917"/>
                  </a:cubicBezTo>
                  <a:cubicBezTo>
                    <a:pt x="6463368" y="2717453"/>
                    <a:pt x="6451349" y="2746689"/>
                    <a:pt x="6439654" y="2780474"/>
                  </a:cubicBezTo>
                  <a:cubicBezTo>
                    <a:pt x="6442577" y="2783723"/>
                    <a:pt x="6448425" y="2790870"/>
                    <a:pt x="6456221" y="2800290"/>
                  </a:cubicBezTo>
                  <a:cubicBezTo>
                    <a:pt x="6426660" y="2827903"/>
                    <a:pt x="6445501" y="2891249"/>
                    <a:pt x="6381831" y="2890600"/>
                  </a:cubicBezTo>
                  <a:cubicBezTo>
                    <a:pt x="6390925" y="2915613"/>
                    <a:pt x="6398397" y="2936079"/>
                    <a:pt x="6407169" y="2959793"/>
                  </a:cubicBezTo>
                  <a:cubicBezTo>
                    <a:pt x="6394174" y="2973112"/>
                    <a:pt x="6369161" y="2988380"/>
                    <a:pt x="6394499" y="3016967"/>
                  </a:cubicBezTo>
                  <a:cubicBezTo>
                    <a:pt x="6398397" y="3021190"/>
                    <a:pt x="6392551" y="3033535"/>
                    <a:pt x="6391576" y="3041981"/>
                  </a:cubicBezTo>
                  <a:cubicBezTo>
                    <a:pt x="6389951" y="3056924"/>
                    <a:pt x="6366237" y="3070568"/>
                    <a:pt x="6388327" y="3087460"/>
                  </a:cubicBezTo>
                  <a:cubicBezTo>
                    <a:pt x="6388977" y="3087785"/>
                    <a:pt x="6385403" y="3094931"/>
                    <a:pt x="6382805" y="3098180"/>
                  </a:cubicBezTo>
                  <a:cubicBezTo>
                    <a:pt x="6363314" y="3121895"/>
                    <a:pt x="6344797" y="3146259"/>
                    <a:pt x="6324007" y="3168673"/>
                  </a:cubicBezTo>
                  <a:cubicBezTo>
                    <a:pt x="6304191" y="3190113"/>
                    <a:pt x="6298668" y="3212529"/>
                    <a:pt x="6312961" y="3238517"/>
                  </a:cubicBezTo>
                  <a:cubicBezTo>
                    <a:pt x="6281775" y="3247613"/>
                    <a:pt x="6251565" y="3287244"/>
                    <a:pt x="6259685" y="3309659"/>
                  </a:cubicBezTo>
                  <a:cubicBezTo>
                    <a:pt x="6252213" y="3312908"/>
                    <a:pt x="6244742" y="3315831"/>
                    <a:pt x="6237595" y="3319080"/>
                  </a:cubicBezTo>
                  <a:cubicBezTo>
                    <a:pt x="6237921" y="3322328"/>
                    <a:pt x="6237271" y="3325253"/>
                    <a:pt x="6238571" y="3326552"/>
                  </a:cubicBezTo>
                  <a:cubicBezTo>
                    <a:pt x="6262609" y="3349616"/>
                    <a:pt x="6253513" y="3368458"/>
                    <a:pt x="6231423" y="3386000"/>
                  </a:cubicBezTo>
                  <a:cubicBezTo>
                    <a:pt x="6217129" y="3397370"/>
                    <a:pt x="6201861" y="3407765"/>
                    <a:pt x="6189842" y="3421084"/>
                  </a:cubicBezTo>
                  <a:cubicBezTo>
                    <a:pt x="6183670" y="3427906"/>
                    <a:pt x="6180421" y="3440900"/>
                    <a:pt x="6181396" y="3450320"/>
                  </a:cubicBezTo>
                  <a:cubicBezTo>
                    <a:pt x="6186269" y="3496450"/>
                    <a:pt x="6159631" y="3535432"/>
                    <a:pt x="6115127" y="3545177"/>
                  </a:cubicBezTo>
                  <a:cubicBezTo>
                    <a:pt x="6114801" y="3590982"/>
                    <a:pt x="6112853" y="3634187"/>
                    <a:pt x="6073220" y="3667972"/>
                  </a:cubicBezTo>
                  <a:cubicBezTo>
                    <a:pt x="6037161" y="3698508"/>
                    <a:pt x="6040735" y="3735866"/>
                    <a:pt x="6064125" y="3773874"/>
                  </a:cubicBezTo>
                  <a:cubicBezTo>
                    <a:pt x="6069323" y="3782320"/>
                    <a:pt x="6074519" y="3796613"/>
                    <a:pt x="6070622" y="3803110"/>
                  </a:cubicBezTo>
                  <a:cubicBezTo>
                    <a:pt x="6048531" y="3842743"/>
                    <a:pt x="6070297" y="3880101"/>
                    <a:pt x="6075819" y="3917459"/>
                  </a:cubicBezTo>
                  <a:cubicBezTo>
                    <a:pt x="6080367" y="3948645"/>
                    <a:pt x="6093036" y="3978531"/>
                    <a:pt x="6104081" y="4008418"/>
                  </a:cubicBezTo>
                  <a:cubicBezTo>
                    <a:pt x="6114477" y="4036680"/>
                    <a:pt x="6127471" y="4063968"/>
                    <a:pt x="6139815" y="4092230"/>
                  </a:cubicBezTo>
                  <a:cubicBezTo>
                    <a:pt x="6108629" y="4108798"/>
                    <a:pt x="6097259" y="4143557"/>
                    <a:pt x="6109929" y="4183189"/>
                  </a:cubicBezTo>
                  <a:cubicBezTo>
                    <a:pt x="6114801" y="4198782"/>
                    <a:pt x="6115451" y="4215998"/>
                    <a:pt x="6116426" y="4232242"/>
                  </a:cubicBezTo>
                  <a:cubicBezTo>
                    <a:pt x="6117399" y="4255631"/>
                    <a:pt x="6116750" y="4279020"/>
                    <a:pt x="6116750" y="4305008"/>
                  </a:cubicBezTo>
                  <a:cubicBezTo>
                    <a:pt x="6111227" y="4305008"/>
                    <a:pt x="6099208" y="4305008"/>
                    <a:pt x="6087189" y="4305008"/>
                  </a:cubicBezTo>
                  <a:cubicBezTo>
                    <a:pt x="6084915" y="4307282"/>
                    <a:pt x="6082965" y="4309231"/>
                    <a:pt x="6080691" y="4311505"/>
                  </a:cubicBezTo>
                  <a:cubicBezTo>
                    <a:pt x="6135023" y="4348052"/>
                    <a:pt x="6159936" y="4393003"/>
                    <a:pt x="6153098" y="4448141"/>
                  </a:cubicBezTo>
                  <a:lnTo>
                    <a:pt x="6136073" y="4505131"/>
                  </a:lnTo>
                  <a:lnTo>
                    <a:pt x="6112477" y="4498692"/>
                  </a:lnTo>
                  <a:cubicBezTo>
                    <a:pt x="6089909" y="4497200"/>
                    <a:pt x="6073464" y="4510965"/>
                    <a:pt x="6059577" y="4535329"/>
                  </a:cubicBezTo>
                  <a:cubicBezTo>
                    <a:pt x="6048531" y="4554496"/>
                    <a:pt x="6031639" y="4566515"/>
                    <a:pt x="6005326" y="4563267"/>
                  </a:cubicBezTo>
                  <a:cubicBezTo>
                    <a:pt x="5994606" y="4561967"/>
                    <a:pt x="5980961" y="4573012"/>
                    <a:pt x="5970892" y="4581133"/>
                  </a:cubicBezTo>
                  <a:cubicBezTo>
                    <a:pt x="5943605" y="4602899"/>
                    <a:pt x="5918591" y="4627912"/>
                    <a:pt x="5890653" y="4648378"/>
                  </a:cubicBezTo>
                  <a:cubicBezTo>
                    <a:pt x="5874411" y="4660398"/>
                    <a:pt x="5863691" y="4668194"/>
                    <a:pt x="5861741" y="4692233"/>
                  </a:cubicBezTo>
                  <a:cubicBezTo>
                    <a:pt x="5860766" y="4707825"/>
                    <a:pt x="5838352" y="4729266"/>
                    <a:pt x="5821135" y="4735114"/>
                  </a:cubicBezTo>
                  <a:cubicBezTo>
                    <a:pt x="5798719" y="4742911"/>
                    <a:pt x="5784751" y="4749082"/>
                    <a:pt x="5786051" y="4775070"/>
                  </a:cubicBezTo>
                  <a:cubicBezTo>
                    <a:pt x="5787025" y="4797810"/>
                    <a:pt x="5773057" y="4810155"/>
                    <a:pt x="5751941" y="4815677"/>
                  </a:cubicBezTo>
                  <a:cubicBezTo>
                    <a:pt x="5711659" y="4826397"/>
                    <a:pt x="5670727" y="4835818"/>
                    <a:pt x="5632071" y="4850111"/>
                  </a:cubicBezTo>
                  <a:cubicBezTo>
                    <a:pt x="5619077" y="4854984"/>
                    <a:pt x="5609006" y="4872526"/>
                    <a:pt x="5601209" y="4886495"/>
                  </a:cubicBezTo>
                  <a:cubicBezTo>
                    <a:pt x="5593738" y="4900139"/>
                    <a:pt x="5591789" y="4916382"/>
                    <a:pt x="5586592" y="4931325"/>
                  </a:cubicBezTo>
                  <a:cubicBezTo>
                    <a:pt x="5575222" y="4965109"/>
                    <a:pt x="5564502" y="4998894"/>
                    <a:pt x="5551183" y="5031704"/>
                  </a:cubicBezTo>
                  <a:cubicBezTo>
                    <a:pt x="5541761" y="5055094"/>
                    <a:pt x="5528118" y="5076534"/>
                    <a:pt x="5516098" y="5098949"/>
                  </a:cubicBezTo>
                  <a:cubicBezTo>
                    <a:pt x="5513824" y="5103497"/>
                    <a:pt x="5506677" y="5108044"/>
                    <a:pt x="5507653" y="5111293"/>
                  </a:cubicBezTo>
                  <a:cubicBezTo>
                    <a:pt x="5516749" y="5148326"/>
                    <a:pt x="5494658" y="5171716"/>
                    <a:pt x="5475167" y="5198354"/>
                  </a:cubicBezTo>
                  <a:cubicBezTo>
                    <a:pt x="5467046" y="5209399"/>
                    <a:pt x="5468670" y="5227265"/>
                    <a:pt x="5464447" y="5249356"/>
                  </a:cubicBezTo>
                  <a:cubicBezTo>
                    <a:pt x="5440733" y="5274369"/>
                    <a:pt x="5410521" y="5306530"/>
                    <a:pt x="5379660" y="5338365"/>
                  </a:cubicBezTo>
                  <a:cubicBezTo>
                    <a:pt x="5372513" y="5345837"/>
                    <a:pt x="5362118" y="5350385"/>
                    <a:pt x="5354971" y="5357856"/>
                  </a:cubicBezTo>
                  <a:cubicBezTo>
                    <a:pt x="5341977" y="5371500"/>
                    <a:pt x="5316964" y="5368252"/>
                    <a:pt x="5312741" y="5398463"/>
                  </a:cubicBezTo>
                  <a:cubicBezTo>
                    <a:pt x="5310792" y="5412432"/>
                    <a:pt x="5276358" y="5424451"/>
                    <a:pt x="5254917" y="5432572"/>
                  </a:cubicBezTo>
                  <a:cubicBezTo>
                    <a:pt x="5230228" y="5441994"/>
                    <a:pt x="5203590" y="5446216"/>
                    <a:pt x="5177602" y="5452063"/>
                  </a:cubicBezTo>
                  <a:cubicBezTo>
                    <a:pt x="5138619" y="5460835"/>
                    <a:pt x="5099637" y="5475778"/>
                    <a:pt x="5060980" y="5475453"/>
                  </a:cubicBezTo>
                  <a:cubicBezTo>
                    <a:pt x="5013877" y="5475129"/>
                    <a:pt x="4970996" y="5484549"/>
                    <a:pt x="4927790" y="5501117"/>
                  </a:cubicBezTo>
                  <a:cubicBezTo>
                    <a:pt x="4888808" y="5516060"/>
                    <a:pt x="4848527" y="5527430"/>
                    <a:pt x="4808894" y="5540748"/>
                  </a:cubicBezTo>
                  <a:cubicBezTo>
                    <a:pt x="4804022" y="5542373"/>
                    <a:pt x="4796550" y="5544972"/>
                    <a:pt x="4795576" y="5548545"/>
                  </a:cubicBezTo>
                  <a:cubicBezTo>
                    <a:pt x="4781607" y="5594674"/>
                    <a:pt x="4729955" y="5591426"/>
                    <a:pt x="4702343" y="5620013"/>
                  </a:cubicBezTo>
                  <a:cubicBezTo>
                    <a:pt x="4697470" y="5624885"/>
                    <a:pt x="4686100" y="5622936"/>
                    <a:pt x="4677979" y="5625210"/>
                  </a:cubicBezTo>
                  <a:cubicBezTo>
                    <a:pt x="4669857" y="5627484"/>
                    <a:pt x="4658488" y="5628784"/>
                    <a:pt x="4655239" y="5634631"/>
                  </a:cubicBezTo>
                  <a:cubicBezTo>
                    <a:pt x="4625353" y="5686608"/>
                    <a:pt x="4573052" y="5694079"/>
                    <a:pt x="4522050" y="5704475"/>
                  </a:cubicBezTo>
                  <a:cubicBezTo>
                    <a:pt x="4519776" y="5704799"/>
                    <a:pt x="4517827" y="5705124"/>
                    <a:pt x="4515553" y="5705448"/>
                  </a:cubicBezTo>
                  <a:cubicBezTo>
                    <a:pt x="4461302" y="5712596"/>
                    <a:pt x="4411275" y="5728514"/>
                    <a:pt x="4351502" y="5710647"/>
                  </a:cubicBezTo>
                  <a:cubicBezTo>
                    <a:pt x="4303099" y="5696353"/>
                    <a:pt x="4243001" y="5722666"/>
                    <a:pt x="4188101" y="5728838"/>
                  </a:cubicBezTo>
                  <a:cubicBezTo>
                    <a:pt x="4172184" y="5730787"/>
                    <a:pt x="4155616" y="5725265"/>
                    <a:pt x="4139373" y="5722990"/>
                  </a:cubicBezTo>
                  <a:cubicBezTo>
                    <a:pt x="4134501" y="5722341"/>
                    <a:pt x="4129303" y="5718118"/>
                    <a:pt x="4125405" y="5719093"/>
                  </a:cubicBezTo>
                  <a:cubicBezTo>
                    <a:pt x="4094869" y="5726889"/>
                    <a:pt x="4068556" y="5728189"/>
                    <a:pt x="4061734" y="5687257"/>
                  </a:cubicBezTo>
                  <a:cubicBezTo>
                    <a:pt x="4061409" y="5684659"/>
                    <a:pt x="4047115" y="5684333"/>
                    <a:pt x="4045491" y="5678811"/>
                  </a:cubicBezTo>
                  <a:cubicBezTo>
                    <a:pt x="4025350" y="5654122"/>
                    <a:pt x="4005210" y="5629108"/>
                    <a:pt x="3983119" y="5602146"/>
                  </a:cubicBezTo>
                  <a:cubicBezTo>
                    <a:pt x="3994489" y="5582004"/>
                    <a:pt x="3988967" y="5569660"/>
                    <a:pt x="3960379" y="5566736"/>
                  </a:cubicBezTo>
                  <a:cubicBezTo>
                    <a:pt x="3938615" y="5564463"/>
                    <a:pt x="3922697" y="5556991"/>
                    <a:pt x="3924321" y="5530353"/>
                  </a:cubicBezTo>
                  <a:cubicBezTo>
                    <a:pt x="3924645" y="5524506"/>
                    <a:pt x="3919123" y="5517359"/>
                    <a:pt x="3914900" y="5512161"/>
                  </a:cubicBezTo>
                  <a:cubicBezTo>
                    <a:pt x="3906779" y="5502416"/>
                    <a:pt x="3897683" y="5493644"/>
                    <a:pt x="3887937" y="5483250"/>
                  </a:cubicBezTo>
                  <a:cubicBezTo>
                    <a:pt x="3877867" y="5468956"/>
                    <a:pt x="3870070" y="5454013"/>
                    <a:pt x="3858376" y="5442968"/>
                  </a:cubicBezTo>
                  <a:cubicBezTo>
                    <a:pt x="3850579" y="5435821"/>
                    <a:pt x="3831413" y="5428025"/>
                    <a:pt x="3827190" y="5431923"/>
                  </a:cubicBezTo>
                  <a:cubicBezTo>
                    <a:pt x="3798928" y="5456936"/>
                    <a:pt x="3774239" y="5485524"/>
                    <a:pt x="3757346" y="5520608"/>
                  </a:cubicBezTo>
                  <a:cubicBezTo>
                    <a:pt x="3751500" y="5532627"/>
                    <a:pt x="3737531" y="5541073"/>
                    <a:pt x="3726486" y="5550494"/>
                  </a:cubicBezTo>
                  <a:cubicBezTo>
                    <a:pt x="3708944" y="5565112"/>
                    <a:pt x="3692376" y="5580706"/>
                    <a:pt x="3672884" y="5592075"/>
                  </a:cubicBezTo>
                  <a:cubicBezTo>
                    <a:pt x="3657617" y="5600846"/>
                    <a:pt x="3638776" y="5604094"/>
                    <a:pt x="3621559" y="5608968"/>
                  </a:cubicBezTo>
                  <a:cubicBezTo>
                    <a:pt x="3598819" y="5615140"/>
                    <a:pt x="3575755" y="5620662"/>
                    <a:pt x="3560161" y="5624561"/>
                  </a:cubicBezTo>
                  <a:cubicBezTo>
                    <a:pt x="3540345" y="5613191"/>
                    <a:pt x="3523452" y="5603120"/>
                    <a:pt x="3506561" y="5593374"/>
                  </a:cubicBezTo>
                  <a:cubicBezTo>
                    <a:pt x="3478948" y="5626185"/>
                    <a:pt x="3442565" y="5611891"/>
                    <a:pt x="3412028" y="5611567"/>
                  </a:cubicBezTo>
                  <a:cubicBezTo>
                    <a:pt x="3390913" y="5611242"/>
                    <a:pt x="3373046" y="5608643"/>
                    <a:pt x="3355829" y="5622611"/>
                  </a:cubicBezTo>
                  <a:cubicBezTo>
                    <a:pt x="3353555" y="5624561"/>
                    <a:pt x="3347707" y="5622611"/>
                    <a:pt x="3340236" y="5621962"/>
                  </a:cubicBezTo>
                  <a:cubicBezTo>
                    <a:pt x="3345758" y="5611567"/>
                    <a:pt x="3349981" y="5603770"/>
                    <a:pt x="3354530" y="5595324"/>
                  </a:cubicBezTo>
                  <a:cubicBezTo>
                    <a:pt x="3351930" y="5593049"/>
                    <a:pt x="3347383" y="5589152"/>
                    <a:pt x="3347383" y="5589152"/>
                  </a:cubicBezTo>
                  <a:cubicBezTo>
                    <a:pt x="3339587" y="5597273"/>
                    <a:pt x="3326917" y="5605070"/>
                    <a:pt x="3325942" y="5613840"/>
                  </a:cubicBezTo>
                  <a:cubicBezTo>
                    <a:pt x="3322369" y="5646650"/>
                    <a:pt x="3310025" y="5665168"/>
                    <a:pt x="3274291" y="5671989"/>
                  </a:cubicBezTo>
                  <a:cubicBezTo>
                    <a:pt x="3236608" y="5679136"/>
                    <a:pt x="3203148" y="5698302"/>
                    <a:pt x="3194702" y="5742157"/>
                  </a:cubicBezTo>
                  <a:cubicBezTo>
                    <a:pt x="3187881" y="5777891"/>
                    <a:pt x="3161568" y="5791860"/>
                    <a:pt x="3130381" y="5802580"/>
                  </a:cubicBezTo>
                  <a:cubicBezTo>
                    <a:pt x="3089125" y="5816874"/>
                    <a:pt x="3048844" y="5833440"/>
                    <a:pt x="3001740" y="5851633"/>
                  </a:cubicBezTo>
                  <a:cubicBezTo>
                    <a:pt x="3005638" y="5835389"/>
                    <a:pt x="3007912" y="5826619"/>
                    <a:pt x="3010186" y="5816874"/>
                  </a:cubicBezTo>
                  <a:cubicBezTo>
                    <a:pt x="3007912" y="5816223"/>
                    <a:pt x="3004988" y="5815249"/>
                    <a:pt x="3002065" y="5814275"/>
                  </a:cubicBezTo>
                  <a:cubicBezTo>
                    <a:pt x="2987771" y="5809726"/>
                    <a:pt x="2972828" y="5806803"/>
                    <a:pt x="2959834" y="5799981"/>
                  </a:cubicBezTo>
                  <a:cubicBezTo>
                    <a:pt x="2938394" y="5788936"/>
                    <a:pt x="2923775" y="5801280"/>
                    <a:pt x="2921177" y="5837664"/>
                  </a:cubicBezTo>
                  <a:cubicBezTo>
                    <a:pt x="2907858" y="5837664"/>
                    <a:pt x="2892914" y="5834416"/>
                    <a:pt x="2880570" y="5838314"/>
                  </a:cubicBezTo>
                  <a:cubicBezTo>
                    <a:pt x="2862378" y="5844161"/>
                    <a:pt x="2846460" y="5861378"/>
                    <a:pt x="2828918" y="5862678"/>
                  </a:cubicBezTo>
                  <a:cubicBezTo>
                    <a:pt x="2789286" y="5865276"/>
                    <a:pt x="2817549" y="5896462"/>
                    <a:pt x="2804879" y="5917902"/>
                  </a:cubicBezTo>
                  <a:cubicBezTo>
                    <a:pt x="2699952" y="5912056"/>
                    <a:pt x="2594699" y="5906208"/>
                    <a:pt x="2486523" y="5900360"/>
                  </a:cubicBezTo>
                  <a:cubicBezTo>
                    <a:pt x="2485874" y="5905559"/>
                    <a:pt x="2487174" y="5915953"/>
                    <a:pt x="2483275" y="5918228"/>
                  </a:cubicBezTo>
                  <a:cubicBezTo>
                    <a:pt x="2475803" y="5923100"/>
                    <a:pt x="2464109" y="5927323"/>
                    <a:pt x="2456312" y="5924725"/>
                  </a:cubicBezTo>
                  <a:cubicBezTo>
                    <a:pt x="2437796" y="5918877"/>
                    <a:pt x="2420903" y="5906532"/>
                    <a:pt x="2402387" y="5901011"/>
                  </a:cubicBezTo>
                  <a:cubicBezTo>
                    <a:pt x="2387118" y="5896462"/>
                    <a:pt x="2378347" y="5902959"/>
                    <a:pt x="2368927" y="5921151"/>
                  </a:cubicBezTo>
                  <a:cubicBezTo>
                    <a:pt x="2356258" y="5945839"/>
                    <a:pt x="2333843" y="5970204"/>
                    <a:pt x="2309479" y="5982873"/>
                  </a:cubicBezTo>
                  <a:cubicBezTo>
                    <a:pt x="2285115" y="5995867"/>
                    <a:pt x="2275370" y="5966955"/>
                    <a:pt x="2269197" y="5951038"/>
                  </a:cubicBezTo>
                  <a:cubicBezTo>
                    <a:pt x="2243858" y="5966306"/>
                    <a:pt x="2220795" y="5985147"/>
                    <a:pt x="2194482" y="5993593"/>
                  </a:cubicBezTo>
                  <a:cubicBezTo>
                    <a:pt x="2183761" y="5997167"/>
                    <a:pt x="2165894" y="5978650"/>
                    <a:pt x="2150951" y="5970204"/>
                  </a:cubicBezTo>
                  <a:cubicBezTo>
                    <a:pt x="2158423" y="5960783"/>
                    <a:pt x="2163945" y="5948114"/>
                    <a:pt x="2173691" y="5942591"/>
                  </a:cubicBezTo>
                  <a:cubicBezTo>
                    <a:pt x="2207150" y="5923750"/>
                    <a:pt x="2239635" y="5905233"/>
                    <a:pt x="2254579" y="5862028"/>
                  </a:cubicBezTo>
                  <a:cubicBezTo>
                    <a:pt x="2245158" y="5868200"/>
                    <a:pt x="2239635" y="5872098"/>
                    <a:pt x="2234763" y="5875347"/>
                  </a:cubicBezTo>
                  <a:cubicBezTo>
                    <a:pt x="2221444" y="5856181"/>
                    <a:pt x="2212673" y="5830842"/>
                    <a:pt x="2195131" y="5821422"/>
                  </a:cubicBezTo>
                  <a:cubicBezTo>
                    <a:pt x="2177914" y="5812326"/>
                    <a:pt x="2151926" y="5818823"/>
                    <a:pt x="2129836" y="5819147"/>
                  </a:cubicBezTo>
                  <a:cubicBezTo>
                    <a:pt x="2126262" y="5819147"/>
                    <a:pt x="2120740" y="5822395"/>
                    <a:pt x="2119116" y="5825644"/>
                  </a:cubicBezTo>
                  <a:cubicBezTo>
                    <a:pt x="2098325" y="5867225"/>
                    <a:pt x="2078184" y="5909131"/>
                    <a:pt x="2055445" y="5948764"/>
                  </a:cubicBezTo>
                  <a:cubicBezTo>
                    <a:pt x="2047648" y="5959809"/>
                    <a:pt x="2040176" y="5971503"/>
                    <a:pt x="2031405" y="5982223"/>
                  </a:cubicBezTo>
                  <a:cubicBezTo>
                    <a:pt x="2023609" y="5992294"/>
                    <a:pt x="2014513" y="6001065"/>
                    <a:pt x="2005742" y="6010485"/>
                  </a:cubicBezTo>
                  <a:cubicBezTo>
                    <a:pt x="1998920" y="5999440"/>
                    <a:pt x="1986251" y="5988396"/>
                    <a:pt x="1986251" y="5977026"/>
                  </a:cubicBezTo>
                  <a:cubicBezTo>
                    <a:pt x="1985926" y="5952336"/>
                    <a:pt x="1987875" y="5927323"/>
                    <a:pt x="1960912" y="5916603"/>
                  </a:cubicBezTo>
                  <a:cubicBezTo>
                    <a:pt x="1941421" y="5908807"/>
                    <a:pt x="1919332" y="5901335"/>
                    <a:pt x="1898540" y="5916928"/>
                  </a:cubicBezTo>
                  <a:cubicBezTo>
                    <a:pt x="1895617" y="5919202"/>
                    <a:pt x="1890419" y="5917902"/>
                    <a:pt x="1884572" y="5918228"/>
                  </a:cubicBezTo>
                  <a:cubicBezTo>
                    <a:pt x="1880024" y="5889965"/>
                    <a:pt x="1896266" y="5876971"/>
                    <a:pt x="1917058" y="5865601"/>
                  </a:cubicBezTo>
                  <a:cubicBezTo>
                    <a:pt x="1934599" y="5856181"/>
                    <a:pt x="1950841" y="5844486"/>
                    <a:pt x="1969034" y="5840263"/>
                  </a:cubicBezTo>
                  <a:cubicBezTo>
                    <a:pt x="1987225" y="5837014"/>
                    <a:pt x="2005092" y="5833766"/>
                    <a:pt x="2023284" y="5830842"/>
                  </a:cubicBezTo>
                  <a:cubicBezTo>
                    <a:pt x="2022960" y="5827594"/>
                    <a:pt x="2022960" y="5824020"/>
                    <a:pt x="2022634" y="5820772"/>
                  </a:cubicBezTo>
                  <a:cubicBezTo>
                    <a:pt x="2004767" y="5820772"/>
                    <a:pt x="1986576" y="5820772"/>
                    <a:pt x="1963186" y="5820772"/>
                  </a:cubicBezTo>
                  <a:cubicBezTo>
                    <a:pt x="1956364" y="5814600"/>
                    <a:pt x="1944020" y="5803879"/>
                    <a:pt x="1929727" y="5790885"/>
                  </a:cubicBezTo>
                  <a:cubicBezTo>
                    <a:pt x="1918681" y="5796732"/>
                    <a:pt x="1906662" y="5802904"/>
                    <a:pt x="1896266" y="5808103"/>
                  </a:cubicBezTo>
                  <a:cubicBezTo>
                    <a:pt x="1902764" y="5814600"/>
                    <a:pt x="1908287" y="5819797"/>
                    <a:pt x="1913809" y="5825320"/>
                  </a:cubicBezTo>
                  <a:cubicBezTo>
                    <a:pt x="1908936" y="5828243"/>
                    <a:pt x="1904063" y="5832791"/>
                    <a:pt x="1898540" y="5833440"/>
                  </a:cubicBezTo>
                  <a:cubicBezTo>
                    <a:pt x="1853711" y="5837988"/>
                    <a:pt x="1848838" y="5847734"/>
                    <a:pt x="1871903" y="5893538"/>
                  </a:cubicBezTo>
                  <a:cubicBezTo>
                    <a:pt x="1856635" y="5898086"/>
                    <a:pt x="1842016" y="5902634"/>
                    <a:pt x="1819926" y="5909131"/>
                  </a:cubicBezTo>
                  <a:cubicBezTo>
                    <a:pt x="1830646" y="5893538"/>
                    <a:pt x="1837143" y="5884118"/>
                    <a:pt x="1846889" y="5869499"/>
                  </a:cubicBezTo>
                  <a:cubicBezTo>
                    <a:pt x="1835844" y="5862028"/>
                    <a:pt x="1824149" y="5854231"/>
                    <a:pt x="1805633" y="5842212"/>
                  </a:cubicBezTo>
                  <a:cubicBezTo>
                    <a:pt x="1798161" y="5818823"/>
                    <a:pt x="1791664" y="5784713"/>
                    <a:pt x="1776071" y="5755151"/>
                  </a:cubicBezTo>
                  <a:cubicBezTo>
                    <a:pt x="1767625" y="5739234"/>
                    <a:pt x="1743262" y="5732087"/>
                    <a:pt x="1727668" y="5719093"/>
                  </a:cubicBezTo>
                  <a:cubicBezTo>
                    <a:pt x="1715649" y="5709022"/>
                    <a:pt x="1702005" y="5697653"/>
                    <a:pt x="1696482" y="5684008"/>
                  </a:cubicBezTo>
                  <a:cubicBezTo>
                    <a:pt x="1689661" y="5666466"/>
                    <a:pt x="1693884" y="5650549"/>
                    <a:pt x="1720521" y="5650224"/>
                  </a:cubicBezTo>
                  <a:cubicBezTo>
                    <a:pt x="1770873" y="5649574"/>
                    <a:pt x="1773473" y="5648599"/>
                    <a:pt x="1787441" y="5660944"/>
                  </a:cubicBezTo>
                  <a:cubicBezTo>
                    <a:pt x="1820900" y="5643727"/>
                    <a:pt x="1825774" y="5612216"/>
                    <a:pt x="1800435" y="5586552"/>
                  </a:cubicBezTo>
                  <a:cubicBezTo>
                    <a:pt x="1791015" y="5577132"/>
                    <a:pt x="1783543" y="5563488"/>
                    <a:pt x="1779644" y="5550494"/>
                  </a:cubicBezTo>
                  <a:cubicBezTo>
                    <a:pt x="1774122" y="5530678"/>
                    <a:pt x="1762753" y="5526455"/>
                    <a:pt x="1745536" y="5531328"/>
                  </a:cubicBezTo>
                  <a:cubicBezTo>
                    <a:pt x="1713375" y="5540424"/>
                    <a:pt x="1682839" y="5548870"/>
                    <a:pt x="1647429" y="5543672"/>
                  </a:cubicBezTo>
                  <a:cubicBezTo>
                    <a:pt x="1628264" y="5540748"/>
                    <a:pt x="1604874" y="5561215"/>
                    <a:pt x="1581485" y="5551144"/>
                  </a:cubicBezTo>
                  <a:cubicBezTo>
                    <a:pt x="1563618" y="5543672"/>
                    <a:pt x="1546725" y="5533277"/>
                    <a:pt x="1530158" y="5523206"/>
                  </a:cubicBezTo>
                  <a:cubicBezTo>
                    <a:pt x="1517163" y="5515410"/>
                    <a:pt x="1505469" y="5500141"/>
                    <a:pt x="1491826" y="5498518"/>
                  </a:cubicBezTo>
                  <a:cubicBezTo>
                    <a:pt x="1453168" y="5493970"/>
                    <a:pt x="1417759" y="5488447"/>
                    <a:pt x="1397293" y="5449140"/>
                  </a:cubicBezTo>
                  <a:cubicBezTo>
                    <a:pt x="1394045" y="5442643"/>
                    <a:pt x="1378777" y="5439719"/>
                    <a:pt x="1369356" y="5440044"/>
                  </a:cubicBezTo>
                  <a:cubicBezTo>
                    <a:pt x="1351164" y="5440369"/>
                    <a:pt x="1332973" y="5445566"/>
                    <a:pt x="1314456" y="5446216"/>
                  </a:cubicBezTo>
                  <a:cubicBezTo>
                    <a:pt x="1294315" y="5447191"/>
                    <a:pt x="1273524" y="5448491"/>
                    <a:pt x="1262480" y="5423801"/>
                  </a:cubicBezTo>
                  <a:cubicBezTo>
                    <a:pt x="1259881" y="5418280"/>
                    <a:pt x="1247211" y="5417304"/>
                    <a:pt x="1236816" y="5413406"/>
                  </a:cubicBezTo>
                  <a:cubicBezTo>
                    <a:pt x="1241039" y="5403011"/>
                    <a:pt x="1245262" y="5392941"/>
                    <a:pt x="1250785" y="5379622"/>
                  </a:cubicBezTo>
                  <a:cubicBezTo>
                    <a:pt x="1214077" y="5373125"/>
                    <a:pt x="1212777" y="5350385"/>
                    <a:pt x="1223822" y="5326995"/>
                  </a:cubicBezTo>
                  <a:cubicBezTo>
                    <a:pt x="1188413" y="5310753"/>
                    <a:pt x="1154628" y="5296459"/>
                    <a:pt x="1121818" y="5279567"/>
                  </a:cubicBezTo>
                  <a:cubicBezTo>
                    <a:pt x="1116296" y="5276643"/>
                    <a:pt x="1111098" y="5261050"/>
                    <a:pt x="1114022" y="5256502"/>
                  </a:cubicBezTo>
                  <a:cubicBezTo>
                    <a:pt x="1127016" y="5235387"/>
                    <a:pt x="1116946" y="5218169"/>
                    <a:pt x="1108824" y="5199978"/>
                  </a:cubicBezTo>
                  <a:cubicBezTo>
                    <a:pt x="1099079" y="5177562"/>
                    <a:pt x="1092257" y="5153524"/>
                    <a:pt x="1079263" y="5133383"/>
                  </a:cubicBezTo>
                  <a:cubicBezTo>
                    <a:pt x="1074390" y="5125912"/>
                    <a:pt x="1055549" y="5125261"/>
                    <a:pt x="1043204" y="5125586"/>
                  </a:cubicBezTo>
                  <a:cubicBezTo>
                    <a:pt x="1031184" y="5125912"/>
                    <a:pt x="1019490" y="5131758"/>
                    <a:pt x="1004871" y="5135982"/>
                  </a:cubicBezTo>
                  <a:cubicBezTo>
                    <a:pt x="1013642" y="5108369"/>
                    <a:pt x="1020464" y="5086279"/>
                    <a:pt x="1026636" y="5066788"/>
                  </a:cubicBezTo>
                  <a:cubicBezTo>
                    <a:pt x="1011368" y="5048272"/>
                    <a:pt x="997400" y="5030730"/>
                    <a:pt x="984081" y="5014812"/>
                  </a:cubicBezTo>
                  <a:cubicBezTo>
                    <a:pt x="991228" y="4997919"/>
                    <a:pt x="1025662" y="5000193"/>
                    <a:pt x="1002597" y="4972906"/>
                  </a:cubicBezTo>
                  <a:cubicBezTo>
                    <a:pt x="992527" y="4960886"/>
                    <a:pt x="991552" y="4941395"/>
                    <a:pt x="986030" y="4924828"/>
                  </a:cubicBezTo>
                  <a:cubicBezTo>
                    <a:pt x="960041" y="4927751"/>
                    <a:pt x="935678" y="4930350"/>
                    <a:pt x="919435" y="4932299"/>
                  </a:cubicBezTo>
                  <a:cubicBezTo>
                    <a:pt x="911314" y="4905661"/>
                    <a:pt x="904817" y="4883246"/>
                    <a:pt x="898320" y="4861156"/>
                  </a:cubicBezTo>
                  <a:cubicBezTo>
                    <a:pt x="859013" y="4867004"/>
                    <a:pt x="858688" y="4866355"/>
                    <a:pt x="868433" y="4828671"/>
                  </a:cubicBezTo>
                  <a:cubicBezTo>
                    <a:pt x="869733" y="4824123"/>
                    <a:pt x="869408" y="4816976"/>
                    <a:pt x="866484" y="4813727"/>
                  </a:cubicBezTo>
                  <a:cubicBezTo>
                    <a:pt x="849917" y="4794236"/>
                    <a:pt x="843095" y="4774096"/>
                    <a:pt x="864535" y="4748432"/>
                  </a:cubicBezTo>
                  <a:cubicBezTo>
                    <a:pt x="836923" y="4747133"/>
                    <a:pt x="817106" y="4746159"/>
                    <a:pt x="796965" y="4745184"/>
                  </a:cubicBezTo>
                  <a:cubicBezTo>
                    <a:pt x="796965" y="4742911"/>
                    <a:pt x="796965" y="4740961"/>
                    <a:pt x="796641" y="4738687"/>
                  </a:cubicBezTo>
                  <a:cubicBezTo>
                    <a:pt x="782997" y="4746483"/>
                    <a:pt x="769028" y="4753956"/>
                    <a:pt x="749212" y="4765325"/>
                  </a:cubicBezTo>
                  <a:cubicBezTo>
                    <a:pt x="775200" y="4692558"/>
                    <a:pt x="701459" y="4696456"/>
                    <a:pt x="678395" y="4664295"/>
                  </a:cubicBezTo>
                  <a:cubicBezTo>
                    <a:pt x="683592" y="4649352"/>
                    <a:pt x="688140" y="4637009"/>
                    <a:pt x="689765" y="4632135"/>
                  </a:cubicBezTo>
                  <a:cubicBezTo>
                    <a:pt x="676446" y="4613619"/>
                    <a:pt x="666050" y="4599325"/>
                    <a:pt x="655005" y="4583732"/>
                  </a:cubicBezTo>
                  <a:cubicBezTo>
                    <a:pt x="611150" y="4599000"/>
                    <a:pt x="631291" y="4558719"/>
                    <a:pt x="622195" y="4542476"/>
                  </a:cubicBezTo>
                  <a:cubicBezTo>
                    <a:pt x="572493" y="4524284"/>
                    <a:pt x="565346" y="4513889"/>
                    <a:pt x="579964" y="4464186"/>
                  </a:cubicBezTo>
                  <a:cubicBezTo>
                    <a:pt x="553976" y="4450217"/>
                    <a:pt x="527338" y="4431377"/>
                    <a:pt x="497776" y="4421955"/>
                  </a:cubicBezTo>
                  <a:cubicBezTo>
                    <a:pt x="467565" y="4412210"/>
                    <a:pt x="434430" y="4411885"/>
                    <a:pt x="407142" y="4407987"/>
                  </a:cubicBezTo>
                  <a:cubicBezTo>
                    <a:pt x="405519" y="4352112"/>
                    <a:pt x="401620" y="4296888"/>
                    <a:pt x="403569" y="4241662"/>
                  </a:cubicBezTo>
                  <a:cubicBezTo>
                    <a:pt x="405194" y="4202031"/>
                    <a:pt x="406168" y="4157850"/>
                    <a:pt x="458145" y="4142906"/>
                  </a:cubicBezTo>
                  <a:cubicBezTo>
                    <a:pt x="406168" y="4104899"/>
                    <a:pt x="418188" y="4079885"/>
                    <a:pt x="447100" y="4041228"/>
                  </a:cubicBezTo>
                  <a:cubicBezTo>
                    <a:pt x="416564" y="4021412"/>
                    <a:pt x="387652" y="4026285"/>
                    <a:pt x="361664" y="4045451"/>
                  </a:cubicBezTo>
                  <a:cubicBezTo>
                    <a:pt x="357441" y="4029533"/>
                    <a:pt x="353542" y="4015565"/>
                    <a:pt x="349969" y="4003545"/>
                  </a:cubicBezTo>
                  <a:cubicBezTo>
                    <a:pt x="357116" y="3983729"/>
                    <a:pt x="361989" y="3962289"/>
                    <a:pt x="372384" y="3943772"/>
                  </a:cubicBezTo>
                  <a:cubicBezTo>
                    <a:pt x="378231" y="3933702"/>
                    <a:pt x="393499" y="3929803"/>
                    <a:pt x="403569" y="3921357"/>
                  </a:cubicBezTo>
                  <a:cubicBezTo>
                    <a:pt x="413315" y="3913236"/>
                    <a:pt x="423061" y="3904140"/>
                    <a:pt x="429882" y="3893420"/>
                  </a:cubicBezTo>
                  <a:cubicBezTo>
                    <a:pt x="440927" y="3875553"/>
                    <a:pt x="449698" y="3856387"/>
                    <a:pt x="460418" y="3835921"/>
                  </a:cubicBezTo>
                  <a:cubicBezTo>
                    <a:pt x="457495" y="3825851"/>
                    <a:pt x="457495" y="3805385"/>
                    <a:pt x="447100" y="3796613"/>
                  </a:cubicBezTo>
                  <a:cubicBezTo>
                    <a:pt x="422086" y="3774524"/>
                    <a:pt x="451323" y="3764779"/>
                    <a:pt x="452623" y="3746586"/>
                  </a:cubicBezTo>
                  <a:cubicBezTo>
                    <a:pt x="451647" y="3745612"/>
                    <a:pt x="449374" y="3740740"/>
                    <a:pt x="446126" y="3739764"/>
                  </a:cubicBezTo>
                  <a:cubicBezTo>
                    <a:pt x="389601" y="3727746"/>
                    <a:pt x="336650" y="3697534"/>
                    <a:pt x="274928" y="3712477"/>
                  </a:cubicBezTo>
                  <a:cubicBezTo>
                    <a:pt x="225875" y="3724172"/>
                    <a:pt x="179746" y="3714751"/>
                    <a:pt x="138815" y="3681941"/>
                  </a:cubicBezTo>
                  <a:cubicBezTo>
                    <a:pt x="131018" y="3675769"/>
                    <a:pt x="115100" y="3672520"/>
                    <a:pt x="106329" y="3676094"/>
                  </a:cubicBezTo>
                  <a:cubicBezTo>
                    <a:pt x="76768" y="3687788"/>
                    <a:pt x="53378" y="3674794"/>
                    <a:pt x="29339" y="3662775"/>
                  </a:cubicBezTo>
                  <a:cubicBezTo>
                    <a:pt x="3026" y="3649781"/>
                    <a:pt x="3676" y="3633538"/>
                    <a:pt x="24466" y="3613397"/>
                  </a:cubicBezTo>
                  <a:cubicBezTo>
                    <a:pt x="32588" y="3605600"/>
                    <a:pt x="31288" y="3588383"/>
                    <a:pt x="35836" y="3569216"/>
                  </a:cubicBezTo>
                  <a:cubicBezTo>
                    <a:pt x="51104" y="3562719"/>
                    <a:pt x="71245" y="3551350"/>
                    <a:pt x="51104" y="3520489"/>
                  </a:cubicBezTo>
                  <a:cubicBezTo>
                    <a:pt x="49155" y="3517565"/>
                    <a:pt x="66047" y="3498724"/>
                    <a:pt x="76768" y="3491902"/>
                  </a:cubicBezTo>
                  <a:cubicBezTo>
                    <a:pt x="85214" y="3486704"/>
                    <a:pt x="98208" y="3488653"/>
                    <a:pt x="109253" y="3480532"/>
                  </a:cubicBezTo>
                  <a:cubicBezTo>
                    <a:pt x="100157" y="3475984"/>
                    <a:pt x="91386" y="3471436"/>
                    <a:pt x="74169" y="3462990"/>
                  </a:cubicBezTo>
                  <a:cubicBezTo>
                    <a:pt x="90737" y="3455843"/>
                    <a:pt x="100807" y="3451620"/>
                    <a:pt x="114776" y="3445448"/>
                  </a:cubicBezTo>
                  <a:cubicBezTo>
                    <a:pt x="106654" y="3441549"/>
                    <a:pt x="102756" y="3438951"/>
                    <a:pt x="98208" y="3437652"/>
                  </a:cubicBezTo>
                  <a:cubicBezTo>
                    <a:pt x="72544" y="3430504"/>
                    <a:pt x="65073" y="3410364"/>
                    <a:pt x="81315" y="3389248"/>
                  </a:cubicBezTo>
                  <a:cubicBezTo>
                    <a:pt x="93660" y="3372681"/>
                    <a:pt x="106654" y="3356438"/>
                    <a:pt x="120948" y="3341495"/>
                  </a:cubicBezTo>
                  <a:cubicBezTo>
                    <a:pt x="139464" y="3322653"/>
                    <a:pt x="137515" y="3308685"/>
                    <a:pt x="115100" y="3295041"/>
                  </a:cubicBezTo>
                  <a:cubicBezTo>
                    <a:pt x="101456" y="3286920"/>
                    <a:pt x="89762" y="3275550"/>
                    <a:pt x="75793" y="3264830"/>
                  </a:cubicBezTo>
                  <a:cubicBezTo>
                    <a:pt x="87812" y="3256384"/>
                    <a:pt x="98208" y="3249237"/>
                    <a:pt x="108279" y="3242090"/>
                  </a:cubicBezTo>
                  <a:cubicBezTo>
                    <a:pt x="98858" y="3223574"/>
                    <a:pt x="80991" y="3206032"/>
                    <a:pt x="104380" y="3186541"/>
                  </a:cubicBezTo>
                  <a:cubicBezTo>
                    <a:pt x="102756" y="3161202"/>
                    <a:pt x="49155" y="3195312"/>
                    <a:pt x="66047" y="3153080"/>
                  </a:cubicBezTo>
                  <a:cubicBezTo>
                    <a:pt x="68647" y="3146259"/>
                    <a:pt x="96909" y="3149832"/>
                    <a:pt x="113801" y="3155354"/>
                  </a:cubicBezTo>
                  <a:cubicBezTo>
                    <a:pt x="132642" y="3143010"/>
                    <a:pt x="149860" y="3127092"/>
                    <a:pt x="170325" y="3119296"/>
                  </a:cubicBezTo>
                  <a:cubicBezTo>
                    <a:pt x="208983" y="3105002"/>
                    <a:pt x="248939" y="3093957"/>
                    <a:pt x="288896" y="3084536"/>
                  </a:cubicBezTo>
                  <a:cubicBezTo>
                    <a:pt x="337299" y="3073167"/>
                    <a:pt x="387002" y="3066669"/>
                    <a:pt x="435404" y="3054650"/>
                  </a:cubicBezTo>
                  <a:cubicBezTo>
                    <a:pt x="469189" y="3046204"/>
                    <a:pt x="435404" y="3027687"/>
                    <a:pt x="437679" y="3016967"/>
                  </a:cubicBezTo>
                  <a:cubicBezTo>
                    <a:pt x="464317" y="2995527"/>
                    <a:pt x="489655" y="2975711"/>
                    <a:pt x="519866" y="2951672"/>
                  </a:cubicBezTo>
                  <a:cubicBezTo>
                    <a:pt x="480885" y="2932830"/>
                    <a:pt x="452947" y="2908141"/>
                    <a:pt x="411691" y="2907492"/>
                  </a:cubicBezTo>
                  <a:cubicBezTo>
                    <a:pt x="377257" y="2907167"/>
                    <a:pt x="343147" y="2899695"/>
                    <a:pt x="309037" y="2893523"/>
                  </a:cubicBezTo>
                  <a:cubicBezTo>
                    <a:pt x="298967" y="2891574"/>
                    <a:pt x="289871" y="2883778"/>
                    <a:pt x="275578" y="2875981"/>
                  </a:cubicBezTo>
                  <a:cubicBezTo>
                    <a:pt x="290846" y="2871433"/>
                    <a:pt x="298967" y="2869159"/>
                    <a:pt x="307088" y="2866885"/>
                  </a:cubicBezTo>
                  <a:cubicBezTo>
                    <a:pt x="296368" y="2854540"/>
                    <a:pt x="285973" y="2842197"/>
                    <a:pt x="274278" y="2828228"/>
                  </a:cubicBezTo>
                  <a:cubicBezTo>
                    <a:pt x="289221" y="2819781"/>
                    <a:pt x="292470" y="2808736"/>
                    <a:pt x="275253" y="2795093"/>
                  </a:cubicBezTo>
                  <a:cubicBezTo>
                    <a:pt x="269081" y="2790220"/>
                    <a:pt x="267131" y="2780799"/>
                    <a:pt x="261934" y="2774627"/>
                  </a:cubicBezTo>
                  <a:cubicBezTo>
                    <a:pt x="253813" y="2765206"/>
                    <a:pt x="245691" y="2752537"/>
                    <a:pt x="234971" y="2748639"/>
                  </a:cubicBezTo>
                  <a:cubicBezTo>
                    <a:pt x="216779" y="2742141"/>
                    <a:pt x="200862" y="2741492"/>
                    <a:pt x="194690" y="2715179"/>
                  </a:cubicBezTo>
                  <a:cubicBezTo>
                    <a:pt x="191441" y="2701536"/>
                    <a:pt x="161879" y="2695038"/>
                    <a:pt x="145312" y="2683668"/>
                  </a:cubicBezTo>
                  <a:cubicBezTo>
                    <a:pt x="135566" y="2677171"/>
                    <a:pt x="128744" y="2666451"/>
                    <a:pt x="118674" y="2659954"/>
                  </a:cubicBezTo>
                  <a:cubicBezTo>
                    <a:pt x="108928" y="2653782"/>
                    <a:pt x="96909" y="2650533"/>
                    <a:pt x="88788" y="2647285"/>
                  </a:cubicBezTo>
                  <a:cubicBezTo>
                    <a:pt x="79691" y="2634291"/>
                    <a:pt x="72544" y="2621622"/>
                    <a:pt x="63449" y="2610901"/>
                  </a:cubicBezTo>
                  <a:cubicBezTo>
                    <a:pt x="51754" y="2596932"/>
                    <a:pt x="57601" y="2556001"/>
                    <a:pt x="72869" y="2545606"/>
                  </a:cubicBezTo>
                  <a:cubicBezTo>
                    <a:pt x="85539" y="2537160"/>
                    <a:pt x="108279" y="2522217"/>
                    <a:pt x="106654" y="2518318"/>
                  </a:cubicBezTo>
                  <a:cubicBezTo>
                    <a:pt x="99183" y="2499477"/>
                    <a:pt x="84889" y="2482910"/>
                    <a:pt x="72544" y="2466017"/>
                  </a:cubicBezTo>
                  <a:cubicBezTo>
                    <a:pt x="69621" y="2462119"/>
                    <a:pt x="63773" y="2460819"/>
                    <a:pt x="66047" y="2461794"/>
                  </a:cubicBezTo>
                  <a:cubicBezTo>
                    <a:pt x="46231" y="2433532"/>
                    <a:pt x="128744" y="2425735"/>
                    <a:pt x="70270" y="2395848"/>
                  </a:cubicBezTo>
                  <a:cubicBezTo>
                    <a:pt x="107628" y="2359466"/>
                    <a:pt x="103731" y="2344522"/>
                    <a:pt x="55977" y="2310088"/>
                  </a:cubicBezTo>
                  <a:cubicBezTo>
                    <a:pt x="46556" y="2303266"/>
                    <a:pt x="42983" y="2281176"/>
                    <a:pt x="44933" y="2267532"/>
                  </a:cubicBezTo>
                  <a:cubicBezTo>
                    <a:pt x="46881" y="2252589"/>
                    <a:pt x="58576" y="2238945"/>
                    <a:pt x="63124" y="2230823"/>
                  </a:cubicBezTo>
                  <a:cubicBezTo>
                    <a:pt x="60201" y="2214906"/>
                    <a:pt x="55002" y="2202561"/>
                    <a:pt x="56302" y="2191192"/>
                  </a:cubicBezTo>
                  <a:cubicBezTo>
                    <a:pt x="58251" y="2172999"/>
                    <a:pt x="71245" y="2167153"/>
                    <a:pt x="89762" y="2169427"/>
                  </a:cubicBezTo>
                  <a:cubicBezTo>
                    <a:pt x="96583" y="2170401"/>
                    <a:pt x="104380" y="2162605"/>
                    <a:pt x="111852" y="2159031"/>
                  </a:cubicBezTo>
                  <a:cubicBezTo>
                    <a:pt x="120298" y="2154808"/>
                    <a:pt x="130693" y="2145712"/>
                    <a:pt x="137515" y="2147986"/>
                  </a:cubicBezTo>
                  <a:cubicBezTo>
                    <a:pt x="180396" y="2161630"/>
                    <a:pt x="177797" y="2127195"/>
                    <a:pt x="179746" y="2105755"/>
                  </a:cubicBezTo>
                  <a:cubicBezTo>
                    <a:pt x="182994" y="2070021"/>
                    <a:pt x="189491" y="2038510"/>
                    <a:pt x="230748" y="2021293"/>
                  </a:cubicBezTo>
                  <a:cubicBezTo>
                    <a:pt x="221652" y="2005700"/>
                    <a:pt x="209958" y="1993031"/>
                    <a:pt x="207684" y="1978413"/>
                  </a:cubicBezTo>
                  <a:cubicBezTo>
                    <a:pt x="206059" y="1967693"/>
                    <a:pt x="216779" y="1955024"/>
                    <a:pt x="224901" y="1936831"/>
                  </a:cubicBezTo>
                  <a:cubicBezTo>
                    <a:pt x="213855" y="1914092"/>
                    <a:pt x="175848" y="1886479"/>
                    <a:pt x="211907" y="1847172"/>
                  </a:cubicBezTo>
                  <a:cubicBezTo>
                    <a:pt x="211581" y="1844898"/>
                    <a:pt x="211907" y="1841975"/>
                    <a:pt x="210932" y="1841000"/>
                  </a:cubicBezTo>
                  <a:cubicBezTo>
                    <a:pt x="177797" y="1815012"/>
                    <a:pt x="144012" y="1789348"/>
                    <a:pt x="110877" y="1763360"/>
                  </a:cubicBezTo>
                  <a:cubicBezTo>
                    <a:pt x="106329" y="1759787"/>
                    <a:pt x="100157" y="1753940"/>
                    <a:pt x="99832" y="1749067"/>
                  </a:cubicBezTo>
                  <a:cubicBezTo>
                    <a:pt x="101456" y="1692868"/>
                    <a:pt x="62475" y="1672077"/>
                    <a:pt x="21868" y="1657133"/>
                  </a:cubicBezTo>
                  <a:cubicBezTo>
                    <a:pt x="14071" y="1615877"/>
                    <a:pt x="4651" y="1576895"/>
                    <a:pt x="103" y="1537263"/>
                  </a:cubicBezTo>
                  <a:cubicBezTo>
                    <a:pt x="-1197" y="1524918"/>
                    <a:pt x="10172" y="1511275"/>
                    <a:pt x="17969" y="1492758"/>
                  </a:cubicBezTo>
                  <a:cubicBezTo>
                    <a:pt x="17320" y="1490808"/>
                    <a:pt x="15695" y="1481063"/>
                    <a:pt x="12122" y="1471968"/>
                  </a:cubicBezTo>
                  <a:cubicBezTo>
                    <a:pt x="752" y="1441756"/>
                    <a:pt x="9848" y="1421941"/>
                    <a:pt x="37785" y="1404723"/>
                  </a:cubicBezTo>
                  <a:cubicBezTo>
                    <a:pt x="54353" y="1394653"/>
                    <a:pt x="67022" y="1375486"/>
                    <a:pt x="76768" y="1357619"/>
                  </a:cubicBezTo>
                  <a:cubicBezTo>
                    <a:pt x="101131" y="1313439"/>
                    <a:pt x="134592" y="1296872"/>
                    <a:pt x="184294" y="1309541"/>
                  </a:cubicBezTo>
                  <a:cubicBezTo>
                    <a:pt x="209633" y="1316038"/>
                    <a:pt x="231723" y="1314739"/>
                    <a:pt x="254787" y="1298821"/>
                  </a:cubicBezTo>
                  <a:cubicBezTo>
                    <a:pt x="264857" y="1291999"/>
                    <a:pt x="283374" y="1297521"/>
                    <a:pt x="303190" y="1297521"/>
                  </a:cubicBezTo>
                  <a:cubicBezTo>
                    <a:pt x="303515" y="1268610"/>
                    <a:pt x="325605" y="1248468"/>
                    <a:pt x="355816" y="1233851"/>
                  </a:cubicBezTo>
                  <a:cubicBezTo>
                    <a:pt x="377257" y="1223130"/>
                    <a:pt x="427608" y="1229952"/>
                    <a:pt x="439953" y="1248794"/>
                  </a:cubicBezTo>
                  <a:cubicBezTo>
                    <a:pt x="455546" y="1215009"/>
                    <a:pt x="481859" y="1199741"/>
                    <a:pt x="517267" y="1192269"/>
                  </a:cubicBezTo>
                  <a:cubicBezTo>
                    <a:pt x="529287" y="1189670"/>
                    <a:pt x="541306" y="1164007"/>
                    <a:pt x="544880" y="1147115"/>
                  </a:cubicBezTo>
                  <a:cubicBezTo>
                    <a:pt x="560473" y="1075647"/>
                    <a:pt x="599780" y="1026919"/>
                    <a:pt x="671248" y="1006778"/>
                  </a:cubicBezTo>
                  <a:cubicBezTo>
                    <a:pt x="723224" y="992160"/>
                    <a:pt x="776175" y="970395"/>
                    <a:pt x="810284" y="921992"/>
                  </a:cubicBezTo>
                  <a:cubicBezTo>
                    <a:pt x="836598" y="885284"/>
                    <a:pt x="889873" y="882684"/>
                    <a:pt x="918786" y="916144"/>
                  </a:cubicBezTo>
                  <a:cubicBezTo>
                    <a:pt x="939901" y="940508"/>
                    <a:pt x="965240" y="940833"/>
                    <a:pt x="984731" y="916794"/>
                  </a:cubicBezTo>
                  <a:cubicBezTo>
                    <a:pt x="986030" y="915169"/>
                    <a:pt x="987979" y="912246"/>
                    <a:pt x="988954" y="912246"/>
                  </a:cubicBezTo>
                  <a:cubicBezTo>
                    <a:pt x="1025338" y="920692"/>
                    <a:pt x="1030859" y="898927"/>
                    <a:pt x="1040606" y="870340"/>
                  </a:cubicBezTo>
                  <a:cubicBezTo>
                    <a:pt x="1044828" y="857671"/>
                    <a:pt x="1078613" y="853123"/>
                    <a:pt x="1099728" y="848900"/>
                  </a:cubicBezTo>
                  <a:cubicBezTo>
                    <a:pt x="1127016" y="843702"/>
                    <a:pt x="1146832" y="820313"/>
                    <a:pt x="1153329" y="793025"/>
                  </a:cubicBezTo>
                  <a:cubicBezTo>
                    <a:pt x="1158527" y="771585"/>
                    <a:pt x="1172820" y="752418"/>
                    <a:pt x="1180616" y="737150"/>
                  </a:cubicBezTo>
                  <a:cubicBezTo>
                    <a:pt x="1198158" y="737150"/>
                    <a:pt x="1209854" y="740074"/>
                    <a:pt x="1219274" y="736501"/>
                  </a:cubicBezTo>
                  <a:cubicBezTo>
                    <a:pt x="1260855" y="720908"/>
                    <a:pt x="1301786" y="703366"/>
                    <a:pt x="1343367" y="686474"/>
                  </a:cubicBezTo>
                  <a:cubicBezTo>
                    <a:pt x="1343043" y="686149"/>
                    <a:pt x="1337521" y="679001"/>
                    <a:pt x="1329075" y="668932"/>
                  </a:cubicBezTo>
                  <a:cubicBezTo>
                    <a:pt x="1345317" y="653988"/>
                    <a:pt x="1361560" y="639045"/>
                    <a:pt x="1378127" y="624102"/>
                  </a:cubicBezTo>
                  <a:cubicBezTo>
                    <a:pt x="1381051" y="627025"/>
                    <a:pt x="1383650" y="630274"/>
                    <a:pt x="1386573" y="633197"/>
                  </a:cubicBezTo>
                  <a:cubicBezTo>
                    <a:pt x="1378452" y="640345"/>
                    <a:pt x="1370655" y="647491"/>
                    <a:pt x="1362534" y="654638"/>
                  </a:cubicBezTo>
                  <a:cubicBezTo>
                    <a:pt x="1392096" y="686474"/>
                    <a:pt x="1428804" y="685498"/>
                    <a:pt x="1464862" y="655287"/>
                  </a:cubicBezTo>
                  <a:cubicBezTo>
                    <a:pt x="1501895" y="679001"/>
                    <a:pt x="1557770" y="656262"/>
                    <a:pt x="1581809" y="708888"/>
                  </a:cubicBezTo>
                  <a:cubicBezTo>
                    <a:pt x="1601950" y="692321"/>
                    <a:pt x="1619492" y="677703"/>
                    <a:pt x="1637359" y="662759"/>
                  </a:cubicBezTo>
                  <a:cubicBezTo>
                    <a:pt x="1612995" y="622152"/>
                    <a:pt x="1612345" y="570825"/>
                    <a:pt x="1561669" y="547762"/>
                  </a:cubicBezTo>
                  <a:cubicBezTo>
                    <a:pt x="1570115" y="547111"/>
                    <a:pt x="1579211" y="544837"/>
                    <a:pt x="1587332" y="546137"/>
                  </a:cubicBezTo>
                  <a:cubicBezTo>
                    <a:pt x="1639309" y="554583"/>
                    <a:pt x="1652303" y="550360"/>
                    <a:pt x="1659774" y="500333"/>
                  </a:cubicBezTo>
                  <a:cubicBezTo>
                    <a:pt x="1664972" y="465574"/>
                    <a:pt x="1689336" y="451280"/>
                    <a:pt x="1711426" y="439585"/>
                  </a:cubicBezTo>
                  <a:cubicBezTo>
                    <a:pt x="1728318" y="430490"/>
                    <a:pt x="1740337" y="422368"/>
                    <a:pt x="1750408" y="406125"/>
                  </a:cubicBezTo>
                  <a:cubicBezTo>
                    <a:pt x="1771198" y="372990"/>
                    <a:pt x="1799135" y="348627"/>
                    <a:pt x="1832596" y="325887"/>
                  </a:cubicBezTo>
                  <a:cubicBezTo>
                    <a:pt x="1853061" y="312243"/>
                    <a:pt x="1859883" y="305097"/>
                    <a:pt x="1880998" y="319389"/>
                  </a:cubicBezTo>
                  <a:cubicBezTo>
                    <a:pt x="1897891" y="330760"/>
                    <a:pt x="1944669" y="301523"/>
                    <a:pt x="1951166" y="282032"/>
                  </a:cubicBezTo>
                  <a:cubicBezTo>
                    <a:pt x="1955065" y="270662"/>
                    <a:pt x="1971308" y="252470"/>
                    <a:pt x="1976180" y="254094"/>
                  </a:cubicBezTo>
                  <a:cubicBezTo>
                    <a:pt x="2014188" y="267088"/>
                    <a:pt x="2031080" y="225183"/>
                    <a:pt x="2064540" y="223558"/>
                  </a:cubicBezTo>
                  <a:cubicBezTo>
                    <a:pt x="2086306" y="222584"/>
                    <a:pt x="2106446" y="202443"/>
                    <a:pt x="2128861" y="195945"/>
                  </a:cubicBezTo>
                  <a:cubicBezTo>
                    <a:pt x="2144129" y="191722"/>
                    <a:pt x="2161996" y="196595"/>
                    <a:pt x="2181812" y="197245"/>
                  </a:cubicBezTo>
                  <a:cubicBezTo>
                    <a:pt x="2185060" y="191398"/>
                    <a:pt x="2189933" y="182627"/>
                    <a:pt x="2196430" y="170608"/>
                  </a:cubicBezTo>
                  <a:cubicBezTo>
                    <a:pt x="2205851" y="177104"/>
                    <a:pt x="2213322" y="182302"/>
                    <a:pt x="2222418" y="188799"/>
                  </a:cubicBezTo>
                  <a:cubicBezTo>
                    <a:pt x="2232164" y="148192"/>
                    <a:pt x="2264974" y="169633"/>
                    <a:pt x="2287714" y="168008"/>
                  </a:cubicBezTo>
                  <a:cubicBezTo>
                    <a:pt x="2312403" y="166059"/>
                    <a:pt x="2338066" y="173531"/>
                    <a:pt x="2358856" y="153065"/>
                  </a:cubicBezTo>
                  <a:cubicBezTo>
                    <a:pt x="2362105" y="149817"/>
                    <a:pt x="2370876" y="147543"/>
                    <a:pt x="2373799" y="149492"/>
                  </a:cubicBezTo>
                  <a:cubicBezTo>
                    <a:pt x="2404336" y="170608"/>
                    <a:pt x="2426751" y="144619"/>
                    <a:pt x="2452414" y="137147"/>
                  </a:cubicBezTo>
                  <a:cubicBezTo>
                    <a:pt x="2464434" y="133574"/>
                    <a:pt x="2477752" y="135198"/>
                    <a:pt x="2499517" y="133574"/>
                  </a:cubicBezTo>
                  <a:cubicBezTo>
                    <a:pt x="2523557" y="107585"/>
                    <a:pt x="2617114" y="48462"/>
                    <a:pt x="2673313" y="86795"/>
                  </a:cubicBezTo>
                  <a:cubicBezTo>
                    <a:pt x="2710672" y="112459"/>
                    <a:pt x="2741533" y="102063"/>
                    <a:pt x="2775317" y="96866"/>
                  </a:cubicBezTo>
                  <a:cubicBezTo>
                    <a:pt x="2787337" y="94917"/>
                    <a:pt x="2797408" y="81272"/>
                    <a:pt x="2808453" y="73151"/>
                  </a:cubicBezTo>
                  <a:cubicBezTo>
                    <a:pt x="2814299" y="68929"/>
                    <a:pt x="2821122" y="65030"/>
                    <a:pt x="2826969" y="60482"/>
                  </a:cubicBezTo>
                  <a:cubicBezTo>
                    <a:pt x="2842562" y="48138"/>
                    <a:pt x="2856531" y="33519"/>
                    <a:pt x="2873098" y="23449"/>
                  </a:cubicBezTo>
                  <a:cubicBezTo>
                    <a:pt x="2889341" y="13703"/>
                    <a:pt x="2907858" y="6881"/>
                    <a:pt x="2926374" y="2658"/>
                  </a:cubicBezTo>
                  <a:cubicBezTo>
                    <a:pt x="2942291" y="-915"/>
                    <a:pt x="2959508" y="-265"/>
                    <a:pt x="2976076" y="1034"/>
                  </a:cubicBezTo>
                  <a:close/>
                </a:path>
              </a:pathLst>
            </a:custGeom>
          </p:spPr>
        </p:pic>
        <p:sp>
          <p:nvSpPr>
            <p:cNvPr id="15" name="图形 6">
              <a:extLst>
                <a:ext uri="{FF2B5EF4-FFF2-40B4-BE49-F238E27FC236}">
                  <a16:creationId xmlns:a16="http://schemas.microsoft.com/office/drawing/2014/main" id="{B2093642-EC69-4F3F-8A7C-F3C4D223007E}"/>
                </a:ext>
              </a:extLst>
            </p:cNvPr>
            <p:cNvSpPr/>
            <p:nvPr/>
          </p:nvSpPr>
          <p:spPr>
            <a:xfrm>
              <a:off x="2798747" y="424112"/>
              <a:ext cx="6594506" cy="6009776"/>
            </a:xfrm>
            <a:custGeom>
              <a:avLst/>
              <a:gdLst>
                <a:gd name="connsiteX0" fmla="*/ 7267743 w 7525265"/>
                <a:gd name="connsiteY0" fmla="*/ 722938 h 6858000"/>
                <a:gd name="connsiteX1" fmla="*/ 7314081 w 7525265"/>
                <a:gd name="connsiteY1" fmla="*/ 755560 h 6858000"/>
                <a:gd name="connsiteX2" fmla="*/ 7318901 w 7525265"/>
                <a:gd name="connsiteY2" fmla="*/ 847865 h 6858000"/>
                <a:gd name="connsiteX3" fmla="*/ 7298512 w 7525265"/>
                <a:gd name="connsiteY3" fmla="*/ 858244 h 6858000"/>
                <a:gd name="connsiteX4" fmla="*/ 7321495 w 7525265"/>
                <a:gd name="connsiteY4" fmla="*/ 873443 h 6858000"/>
                <a:gd name="connsiteX5" fmla="*/ 7343738 w 7525265"/>
                <a:gd name="connsiteY5" fmla="*/ 918669 h 6858000"/>
                <a:gd name="connsiteX6" fmla="*/ 7352264 w 7525265"/>
                <a:gd name="connsiteY6" fmla="*/ 966490 h 6858000"/>
                <a:gd name="connsiteX7" fmla="*/ 7430482 w 7525265"/>
                <a:gd name="connsiteY7" fmla="*/ 1048415 h 6858000"/>
                <a:gd name="connsiteX8" fmla="*/ 7430111 w 7525265"/>
                <a:gd name="connsiteY8" fmla="*/ 1116995 h 6858000"/>
                <a:gd name="connsiteX9" fmla="*/ 7420844 w 7525265"/>
                <a:gd name="connsiteY9" fmla="*/ 1127745 h 6858000"/>
                <a:gd name="connsiteX10" fmla="*/ 7420844 w 7525265"/>
                <a:gd name="connsiteY10" fmla="*/ 1128857 h 6858000"/>
                <a:gd name="connsiteX11" fmla="*/ 7460509 w 7525265"/>
                <a:gd name="connsiteY11" fmla="*/ 1159997 h 6858000"/>
                <a:gd name="connsiteX12" fmla="*/ 7472372 w 7525265"/>
                <a:gd name="connsiteY12" fmla="*/ 1144427 h 6858000"/>
                <a:gd name="connsiteX13" fmla="*/ 7503881 w 7525265"/>
                <a:gd name="connsiteY13" fmla="*/ 1277880 h 6858000"/>
                <a:gd name="connsiteX14" fmla="*/ 7510183 w 7525265"/>
                <a:gd name="connsiteY14" fmla="*/ 1321252 h 6858000"/>
                <a:gd name="connsiteX15" fmla="*/ 7520563 w 7525265"/>
                <a:gd name="connsiteY15" fmla="*/ 1349426 h 6858000"/>
                <a:gd name="connsiteX16" fmla="*/ 7493131 w 7525265"/>
                <a:gd name="connsiteY16" fmla="*/ 1430980 h 6858000"/>
                <a:gd name="connsiteX17" fmla="*/ 7499803 w 7525265"/>
                <a:gd name="connsiteY17" fmla="*/ 1464714 h 6858000"/>
                <a:gd name="connsiteX18" fmla="*/ 7509442 w 7525265"/>
                <a:gd name="connsiteY18" fmla="*/ 1526251 h 6858000"/>
                <a:gd name="connsiteX19" fmla="*/ 7516856 w 7525265"/>
                <a:gd name="connsiteY19" fmla="*/ 1568140 h 6858000"/>
                <a:gd name="connsiteX20" fmla="*/ 7467923 w 7525265"/>
                <a:gd name="connsiteY20" fmla="*/ 1666006 h 6858000"/>
                <a:gd name="connsiteX21" fmla="*/ 7498691 w 7525265"/>
                <a:gd name="connsiteY21" fmla="*/ 1697515 h 6858000"/>
                <a:gd name="connsiteX22" fmla="*/ 7461251 w 7525265"/>
                <a:gd name="connsiteY22" fmla="*/ 1723465 h 6858000"/>
                <a:gd name="connsiteX23" fmla="*/ 7502769 w 7525265"/>
                <a:gd name="connsiteY23" fmla="*/ 1759423 h 6858000"/>
                <a:gd name="connsiteX24" fmla="*/ 7509813 w 7525265"/>
                <a:gd name="connsiteY24" fmla="*/ 1786855 h 6858000"/>
                <a:gd name="connsiteX25" fmla="*/ 7504623 w 7525265"/>
                <a:gd name="connsiteY25" fmla="*/ 1854323 h 6858000"/>
                <a:gd name="connsiteX26" fmla="*/ 7490165 w 7525265"/>
                <a:gd name="connsiteY26" fmla="*/ 2005570 h 6858000"/>
                <a:gd name="connsiteX27" fmla="*/ 7477191 w 7525265"/>
                <a:gd name="connsiteY27" fmla="*/ 2088236 h 6858000"/>
                <a:gd name="connsiteX28" fmla="*/ 7434189 w 7525265"/>
                <a:gd name="connsiteY28" fmla="*/ 2151997 h 6858000"/>
                <a:gd name="connsiteX29" fmla="*/ 7462733 w 7525265"/>
                <a:gd name="connsiteY29" fmla="*/ 2244673 h 6858000"/>
                <a:gd name="connsiteX30" fmla="*/ 7449388 w 7525265"/>
                <a:gd name="connsiteY30" fmla="*/ 2281002 h 6858000"/>
                <a:gd name="connsiteX31" fmla="*/ 7426775 w 7525265"/>
                <a:gd name="connsiteY31" fmla="*/ 2358478 h 6858000"/>
                <a:gd name="connsiteX32" fmla="*/ 7406016 w 7525265"/>
                <a:gd name="connsiteY32" fmla="*/ 2500458 h 6858000"/>
                <a:gd name="connsiteX33" fmla="*/ 7438637 w 7525265"/>
                <a:gd name="connsiteY33" fmla="*/ 2538269 h 6858000"/>
                <a:gd name="connsiteX34" fmla="*/ 7403792 w 7525265"/>
                <a:gd name="connsiteY34" fmla="*/ 2566813 h 6858000"/>
                <a:gd name="connsiteX35" fmla="*/ 7414913 w 7525265"/>
                <a:gd name="connsiteY35" fmla="*/ 2570891 h 6858000"/>
                <a:gd name="connsiteX36" fmla="*/ 7408240 w 7525265"/>
                <a:gd name="connsiteY36" fmla="*/ 2615746 h 6858000"/>
                <a:gd name="connsiteX37" fmla="*/ 7385627 w 7525265"/>
                <a:gd name="connsiteY37" fmla="*/ 2653558 h 6858000"/>
                <a:gd name="connsiteX38" fmla="*/ 7373394 w 7525265"/>
                <a:gd name="connsiteY38" fmla="*/ 2761432 h 6858000"/>
                <a:gd name="connsiteX39" fmla="*/ 7370057 w 7525265"/>
                <a:gd name="connsiteY39" fmla="*/ 2907860 h 6858000"/>
                <a:gd name="connsiteX40" fmla="*/ 7385257 w 7525265"/>
                <a:gd name="connsiteY40" fmla="*/ 3007950 h 6858000"/>
                <a:gd name="connsiteX41" fmla="*/ 7384515 w 7525265"/>
                <a:gd name="connsiteY41" fmla="*/ 3066150 h 6858000"/>
                <a:gd name="connsiteX42" fmla="*/ 7348557 w 7525265"/>
                <a:gd name="connsiteY42" fmla="*/ 3172912 h 6858000"/>
                <a:gd name="connsiteX43" fmla="*/ 7367463 w 7525265"/>
                <a:gd name="connsiteY43" fmla="*/ 3195525 h 6858000"/>
                <a:gd name="connsiteX44" fmla="*/ 7282572 w 7525265"/>
                <a:gd name="connsiteY44" fmla="*/ 3298581 h 6858000"/>
                <a:gd name="connsiteX45" fmla="*/ 7311487 w 7525265"/>
                <a:gd name="connsiteY45" fmla="*/ 3377540 h 6858000"/>
                <a:gd name="connsiteX46" fmla="*/ 7297029 w 7525265"/>
                <a:gd name="connsiteY46" fmla="*/ 3442784 h 6858000"/>
                <a:gd name="connsiteX47" fmla="*/ 7293693 w 7525265"/>
                <a:gd name="connsiteY47" fmla="*/ 3471328 h 6858000"/>
                <a:gd name="connsiteX48" fmla="*/ 7289986 w 7525265"/>
                <a:gd name="connsiteY48" fmla="*/ 3523226 h 6858000"/>
                <a:gd name="connsiteX49" fmla="*/ 7283684 w 7525265"/>
                <a:gd name="connsiteY49" fmla="*/ 3535459 h 6858000"/>
                <a:gd name="connsiteX50" fmla="*/ 7216587 w 7525265"/>
                <a:gd name="connsiteY50" fmla="*/ 3615902 h 6858000"/>
                <a:gd name="connsiteX51" fmla="*/ 7203983 w 7525265"/>
                <a:gd name="connsiteY51" fmla="*/ 3695603 h 6858000"/>
                <a:gd name="connsiteX52" fmla="*/ 7143187 w 7525265"/>
                <a:gd name="connsiteY52" fmla="*/ 3776787 h 6858000"/>
                <a:gd name="connsiteX53" fmla="*/ 7117979 w 7525265"/>
                <a:gd name="connsiteY53" fmla="*/ 3787537 h 6858000"/>
                <a:gd name="connsiteX54" fmla="*/ 7119092 w 7525265"/>
                <a:gd name="connsiteY54" fmla="*/ 3796064 h 6858000"/>
                <a:gd name="connsiteX55" fmla="*/ 7110936 w 7525265"/>
                <a:gd name="connsiteY55" fmla="*/ 3863902 h 6858000"/>
                <a:gd name="connsiteX56" fmla="*/ 7063486 w 7525265"/>
                <a:gd name="connsiteY56" fmla="*/ 3903938 h 6858000"/>
                <a:gd name="connsiteX57" fmla="*/ 7053848 w 7525265"/>
                <a:gd name="connsiteY57" fmla="*/ 3937301 h 6858000"/>
                <a:gd name="connsiteX58" fmla="*/ 6978225 w 7525265"/>
                <a:gd name="connsiteY58" fmla="*/ 4045546 h 6858000"/>
                <a:gd name="connsiteX59" fmla="*/ 6930404 w 7525265"/>
                <a:gd name="connsiteY59" fmla="*/ 4185672 h 6858000"/>
                <a:gd name="connsiteX60" fmla="*/ 6920025 w 7525265"/>
                <a:gd name="connsiteY60" fmla="*/ 4306521 h 6858000"/>
                <a:gd name="connsiteX61" fmla="*/ 6927439 w 7525265"/>
                <a:gd name="connsiteY61" fmla="*/ 4339884 h 6858000"/>
                <a:gd name="connsiteX62" fmla="*/ 6933370 w 7525265"/>
                <a:gd name="connsiteY62" fmla="*/ 4470372 h 6858000"/>
                <a:gd name="connsiteX63" fmla="*/ 6965621 w 7525265"/>
                <a:gd name="connsiteY63" fmla="*/ 4574169 h 6858000"/>
                <a:gd name="connsiteX64" fmla="*/ 7006398 w 7525265"/>
                <a:gd name="connsiteY64" fmla="*/ 4669810 h 6858000"/>
                <a:gd name="connsiteX65" fmla="*/ 6972294 w 7525265"/>
                <a:gd name="connsiteY65" fmla="*/ 4773607 h 6858000"/>
                <a:gd name="connsiteX66" fmla="*/ 6979708 w 7525265"/>
                <a:gd name="connsiteY66" fmla="*/ 4829583 h 6858000"/>
                <a:gd name="connsiteX67" fmla="*/ 6980078 w 7525265"/>
                <a:gd name="connsiteY67" fmla="*/ 4912620 h 6858000"/>
                <a:gd name="connsiteX68" fmla="*/ 6946344 w 7525265"/>
                <a:gd name="connsiteY68" fmla="*/ 4912620 h 6858000"/>
                <a:gd name="connsiteX69" fmla="*/ 6938930 w 7525265"/>
                <a:gd name="connsiteY69" fmla="*/ 4920034 h 6858000"/>
                <a:gd name="connsiteX70" fmla="*/ 7001579 w 7525265"/>
                <a:gd name="connsiteY70" fmla="*/ 5142826 h 6858000"/>
                <a:gd name="connsiteX71" fmla="*/ 7003433 w 7525265"/>
                <a:gd name="connsiteY71" fmla="*/ 5141344 h 6858000"/>
                <a:gd name="connsiteX72" fmla="*/ 6914835 w 7525265"/>
                <a:gd name="connsiteY72" fmla="*/ 5175448 h 6858000"/>
                <a:gd name="connsiteX73" fmla="*/ 6852927 w 7525265"/>
                <a:gd name="connsiteY73" fmla="*/ 5207329 h 6858000"/>
                <a:gd name="connsiteX74" fmla="*/ 6813633 w 7525265"/>
                <a:gd name="connsiteY74" fmla="*/ 5227717 h 6858000"/>
                <a:gd name="connsiteX75" fmla="*/ 6722069 w 7525265"/>
                <a:gd name="connsiteY75" fmla="*/ 5304453 h 6858000"/>
                <a:gd name="connsiteX76" fmla="*/ 6689077 w 7525265"/>
                <a:gd name="connsiteY76" fmla="*/ 5354498 h 6858000"/>
                <a:gd name="connsiteX77" fmla="*/ 6642739 w 7525265"/>
                <a:gd name="connsiteY77" fmla="*/ 5403431 h 6858000"/>
                <a:gd name="connsiteX78" fmla="*/ 6602703 w 7525265"/>
                <a:gd name="connsiteY78" fmla="*/ 5449027 h 6858000"/>
                <a:gd name="connsiteX79" fmla="*/ 6563779 w 7525265"/>
                <a:gd name="connsiteY79" fmla="*/ 5495365 h 6858000"/>
                <a:gd name="connsiteX80" fmla="*/ 6426990 w 7525265"/>
                <a:gd name="connsiteY80" fmla="*/ 5534659 h 6858000"/>
                <a:gd name="connsiteX81" fmla="*/ 6391773 w 7525265"/>
                <a:gd name="connsiteY81" fmla="*/ 5576178 h 6858000"/>
                <a:gd name="connsiteX82" fmla="*/ 6375092 w 7525265"/>
                <a:gd name="connsiteY82" fmla="*/ 5627335 h 6858000"/>
                <a:gd name="connsiteX83" fmla="*/ 6334685 w 7525265"/>
                <a:gd name="connsiteY83" fmla="*/ 5741882 h 6858000"/>
                <a:gd name="connsiteX84" fmla="*/ 6294649 w 7525265"/>
                <a:gd name="connsiteY84" fmla="*/ 5818618 h 6858000"/>
                <a:gd name="connsiteX85" fmla="*/ 6285011 w 7525265"/>
                <a:gd name="connsiteY85" fmla="*/ 5832704 h 6858000"/>
                <a:gd name="connsiteX86" fmla="*/ 6247940 w 7525265"/>
                <a:gd name="connsiteY86" fmla="*/ 5932053 h 6858000"/>
                <a:gd name="connsiteX87" fmla="*/ 6235707 w 7525265"/>
                <a:gd name="connsiteY87" fmla="*/ 5990253 h 6858000"/>
                <a:gd name="connsiteX88" fmla="*/ 6138954 w 7525265"/>
                <a:gd name="connsiteY88" fmla="*/ 6091825 h 6858000"/>
                <a:gd name="connsiteX89" fmla="*/ 6110780 w 7525265"/>
                <a:gd name="connsiteY89" fmla="*/ 6114067 h 6858000"/>
                <a:gd name="connsiteX90" fmla="*/ 6062589 w 7525265"/>
                <a:gd name="connsiteY90" fmla="*/ 6160405 h 6858000"/>
                <a:gd name="connsiteX91" fmla="*/ 5996604 w 7525265"/>
                <a:gd name="connsiteY91" fmla="*/ 6199329 h 6858000"/>
                <a:gd name="connsiteX92" fmla="*/ 5908377 w 7525265"/>
                <a:gd name="connsiteY92" fmla="*/ 6221571 h 6858000"/>
                <a:gd name="connsiteX93" fmla="*/ 5775294 w 7525265"/>
                <a:gd name="connsiteY93" fmla="*/ 6248262 h 6858000"/>
                <a:gd name="connsiteX94" fmla="*/ 5623306 w 7525265"/>
                <a:gd name="connsiteY94" fmla="*/ 6277548 h 6858000"/>
                <a:gd name="connsiteX95" fmla="*/ 5487629 w 7525265"/>
                <a:gd name="connsiteY95" fmla="*/ 6322773 h 6858000"/>
                <a:gd name="connsiteX96" fmla="*/ 5472431 w 7525265"/>
                <a:gd name="connsiteY96" fmla="*/ 6331670 h 6858000"/>
                <a:gd name="connsiteX97" fmla="*/ 5366039 w 7525265"/>
                <a:gd name="connsiteY97" fmla="*/ 6413225 h 6858000"/>
                <a:gd name="connsiteX98" fmla="*/ 5338236 w 7525265"/>
                <a:gd name="connsiteY98" fmla="*/ 6419156 h 6858000"/>
                <a:gd name="connsiteX99" fmla="*/ 5312287 w 7525265"/>
                <a:gd name="connsiteY99" fmla="*/ 6429906 h 6858000"/>
                <a:gd name="connsiteX100" fmla="*/ 5160299 w 7525265"/>
                <a:gd name="connsiteY100" fmla="*/ 6509608 h 6858000"/>
                <a:gd name="connsiteX101" fmla="*/ 5152885 w 7525265"/>
                <a:gd name="connsiteY101" fmla="*/ 6510719 h 6858000"/>
                <a:gd name="connsiteX102" fmla="*/ 4965680 w 7525265"/>
                <a:gd name="connsiteY102" fmla="*/ 6516651 h 6858000"/>
                <a:gd name="connsiteX103" fmla="*/ 4779216 w 7525265"/>
                <a:gd name="connsiteY103" fmla="*/ 6537410 h 6858000"/>
                <a:gd name="connsiteX104" fmla="*/ 4723611 w 7525265"/>
                <a:gd name="connsiteY104" fmla="*/ 6530737 h 6858000"/>
                <a:gd name="connsiteX105" fmla="*/ 4707671 w 7525265"/>
                <a:gd name="connsiteY105" fmla="*/ 6526289 h 6858000"/>
                <a:gd name="connsiteX106" fmla="*/ 4635013 w 7525265"/>
                <a:gd name="connsiteY106" fmla="*/ 6489960 h 6858000"/>
                <a:gd name="connsiteX107" fmla="*/ 4616478 w 7525265"/>
                <a:gd name="connsiteY107" fmla="*/ 6480322 h 6858000"/>
                <a:gd name="connsiteX108" fmla="*/ 4545303 w 7525265"/>
                <a:gd name="connsiteY108" fmla="*/ 6392836 h 6858000"/>
                <a:gd name="connsiteX109" fmla="*/ 4519353 w 7525265"/>
                <a:gd name="connsiteY109" fmla="*/ 6352429 h 6858000"/>
                <a:gd name="connsiteX110" fmla="*/ 4478206 w 7525265"/>
                <a:gd name="connsiteY110" fmla="*/ 6310911 h 6858000"/>
                <a:gd name="connsiteX111" fmla="*/ 4467455 w 7525265"/>
                <a:gd name="connsiteY111" fmla="*/ 6290151 h 6858000"/>
                <a:gd name="connsiteX112" fmla="*/ 4436687 w 7525265"/>
                <a:gd name="connsiteY112" fmla="*/ 6257159 h 6858000"/>
                <a:gd name="connsiteX113" fmla="*/ 4402953 w 7525265"/>
                <a:gd name="connsiteY113" fmla="*/ 6211192 h 6858000"/>
                <a:gd name="connsiteX114" fmla="*/ 4367365 w 7525265"/>
                <a:gd name="connsiteY114" fmla="*/ 6198588 h 6858000"/>
                <a:gd name="connsiteX115" fmla="*/ 4287664 w 7525265"/>
                <a:gd name="connsiteY115" fmla="*/ 6299790 h 6858000"/>
                <a:gd name="connsiteX116" fmla="*/ 4252448 w 7525265"/>
                <a:gd name="connsiteY116" fmla="*/ 6333894 h 6858000"/>
                <a:gd name="connsiteX117" fmla="*/ 4191281 w 7525265"/>
                <a:gd name="connsiteY117" fmla="*/ 6381344 h 6858000"/>
                <a:gd name="connsiteX118" fmla="*/ 4132711 w 7525265"/>
                <a:gd name="connsiteY118" fmla="*/ 6400621 h 6858000"/>
                <a:gd name="connsiteX119" fmla="*/ 4062648 w 7525265"/>
                <a:gd name="connsiteY119" fmla="*/ 6418415 h 6858000"/>
                <a:gd name="connsiteX120" fmla="*/ 4001482 w 7525265"/>
                <a:gd name="connsiteY120" fmla="*/ 6382827 h 6858000"/>
                <a:gd name="connsiteX121" fmla="*/ 3893607 w 7525265"/>
                <a:gd name="connsiteY121" fmla="*/ 6403587 h 6858000"/>
                <a:gd name="connsiteX122" fmla="*/ 3829476 w 7525265"/>
                <a:gd name="connsiteY122" fmla="*/ 6416190 h 6858000"/>
                <a:gd name="connsiteX123" fmla="*/ 3811682 w 7525265"/>
                <a:gd name="connsiteY123" fmla="*/ 6415449 h 6858000"/>
                <a:gd name="connsiteX124" fmla="*/ 3827993 w 7525265"/>
                <a:gd name="connsiteY124" fmla="*/ 6385052 h 6858000"/>
                <a:gd name="connsiteX125" fmla="*/ 3819838 w 7525265"/>
                <a:gd name="connsiteY125" fmla="*/ 6378008 h 6858000"/>
                <a:gd name="connsiteX126" fmla="*/ 3795371 w 7525265"/>
                <a:gd name="connsiteY126" fmla="*/ 6406181 h 6858000"/>
                <a:gd name="connsiteX127" fmla="*/ 3736429 w 7525265"/>
                <a:gd name="connsiteY127" fmla="*/ 6472537 h 6858000"/>
                <a:gd name="connsiteX128" fmla="*/ 3645607 w 7525265"/>
                <a:gd name="connsiteY128" fmla="*/ 6552609 h 6858000"/>
                <a:gd name="connsiteX129" fmla="*/ 3572208 w 7525265"/>
                <a:gd name="connsiteY129" fmla="*/ 6621560 h 6858000"/>
                <a:gd name="connsiteX130" fmla="*/ 3425410 w 7525265"/>
                <a:gd name="connsiteY130" fmla="*/ 6677536 h 6858000"/>
                <a:gd name="connsiteX131" fmla="*/ 3435048 w 7525265"/>
                <a:gd name="connsiteY131" fmla="*/ 6637871 h 6858000"/>
                <a:gd name="connsiteX132" fmla="*/ 3425781 w 7525265"/>
                <a:gd name="connsiteY132" fmla="*/ 6634905 h 6858000"/>
                <a:gd name="connsiteX133" fmla="*/ 3377589 w 7525265"/>
                <a:gd name="connsiteY133" fmla="*/ 6618594 h 6858000"/>
                <a:gd name="connsiteX134" fmla="*/ 3333476 w 7525265"/>
                <a:gd name="connsiteY134" fmla="*/ 6661596 h 6858000"/>
                <a:gd name="connsiteX135" fmla="*/ 3287138 w 7525265"/>
                <a:gd name="connsiteY135" fmla="*/ 6662337 h 6858000"/>
                <a:gd name="connsiteX136" fmla="*/ 3228196 w 7525265"/>
                <a:gd name="connsiteY136" fmla="*/ 6690140 h 6858000"/>
                <a:gd name="connsiteX137" fmla="*/ 3200764 w 7525265"/>
                <a:gd name="connsiteY137" fmla="*/ 6753159 h 6858000"/>
                <a:gd name="connsiteX138" fmla="*/ 2837475 w 7525265"/>
                <a:gd name="connsiteY138" fmla="*/ 6733141 h 6858000"/>
                <a:gd name="connsiteX139" fmla="*/ 2833768 w 7525265"/>
                <a:gd name="connsiteY139" fmla="*/ 6753530 h 6858000"/>
                <a:gd name="connsiteX140" fmla="*/ 2803000 w 7525265"/>
                <a:gd name="connsiteY140" fmla="*/ 6760944 h 6858000"/>
                <a:gd name="connsiteX141" fmla="*/ 2741463 w 7525265"/>
                <a:gd name="connsiteY141" fmla="*/ 6733883 h 6858000"/>
                <a:gd name="connsiteX142" fmla="*/ 2703281 w 7525265"/>
                <a:gd name="connsiteY142" fmla="*/ 6756866 h 6858000"/>
                <a:gd name="connsiteX143" fmla="*/ 2635442 w 7525265"/>
                <a:gd name="connsiteY143" fmla="*/ 6827300 h 6858000"/>
                <a:gd name="connsiteX144" fmla="*/ 2589475 w 7525265"/>
                <a:gd name="connsiteY144" fmla="*/ 6790971 h 6858000"/>
                <a:gd name="connsiteX145" fmla="*/ 2504214 w 7525265"/>
                <a:gd name="connsiteY145" fmla="*/ 6839533 h 6858000"/>
                <a:gd name="connsiteX146" fmla="*/ 2454540 w 7525265"/>
                <a:gd name="connsiteY146" fmla="*/ 6812842 h 6858000"/>
                <a:gd name="connsiteX147" fmla="*/ 2480489 w 7525265"/>
                <a:gd name="connsiteY147" fmla="*/ 6781332 h 6858000"/>
                <a:gd name="connsiteX148" fmla="*/ 2572794 w 7525265"/>
                <a:gd name="connsiteY148" fmla="*/ 6689398 h 6858000"/>
                <a:gd name="connsiteX149" fmla="*/ 2550181 w 7525265"/>
                <a:gd name="connsiteY149" fmla="*/ 6704597 h 6858000"/>
                <a:gd name="connsiteX150" fmla="*/ 2504955 w 7525265"/>
                <a:gd name="connsiteY150" fmla="*/ 6643061 h 6858000"/>
                <a:gd name="connsiteX151" fmla="*/ 2430444 w 7525265"/>
                <a:gd name="connsiteY151" fmla="*/ 6640465 h 6858000"/>
                <a:gd name="connsiteX152" fmla="*/ 2418211 w 7525265"/>
                <a:gd name="connsiteY152" fmla="*/ 6647879 h 6858000"/>
                <a:gd name="connsiteX153" fmla="*/ 2345553 w 7525265"/>
                <a:gd name="connsiteY153" fmla="*/ 6788376 h 6858000"/>
                <a:gd name="connsiteX154" fmla="*/ 2318121 w 7525265"/>
                <a:gd name="connsiteY154" fmla="*/ 6826558 h 6858000"/>
                <a:gd name="connsiteX155" fmla="*/ 2288835 w 7525265"/>
                <a:gd name="connsiteY155" fmla="*/ 6858809 h 6858000"/>
                <a:gd name="connsiteX156" fmla="*/ 2266593 w 7525265"/>
                <a:gd name="connsiteY156" fmla="*/ 6820627 h 6858000"/>
                <a:gd name="connsiteX157" fmla="*/ 2237678 w 7525265"/>
                <a:gd name="connsiteY157" fmla="*/ 6751676 h 6858000"/>
                <a:gd name="connsiteX158" fmla="*/ 2166503 w 7525265"/>
                <a:gd name="connsiteY158" fmla="*/ 6752047 h 6858000"/>
                <a:gd name="connsiteX159" fmla="*/ 2150563 w 7525265"/>
                <a:gd name="connsiteY159" fmla="*/ 6753530 h 6858000"/>
                <a:gd name="connsiteX160" fmla="*/ 2187634 w 7525265"/>
                <a:gd name="connsiteY160" fmla="*/ 6693476 h 6858000"/>
                <a:gd name="connsiteX161" fmla="*/ 2246946 w 7525265"/>
                <a:gd name="connsiteY161" fmla="*/ 6664561 h 6858000"/>
                <a:gd name="connsiteX162" fmla="*/ 2308853 w 7525265"/>
                <a:gd name="connsiteY162" fmla="*/ 6653811 h 6858000"/>
                <a:gd name="connsiteX163" fmla="*/ 2308112 w 7525265"/>
                <a:gd name="connsiteY163" fmla="*/ 6642319 h 6858000"/>
                <a:gd name="connsiteX164" fmla="*/ 2240273 w 7525265"/>
                <a:gd name="connsiteY164" fmla="*/ 6642319 h 6858000"/>
                <a:gd name="connsiteX165" fmla="*/ 2202091 w 7525265"/>
                <a:gd name="connsiteY165" fmla="*/ 6608214 h 6858000"/>
                <a:gd name="connsiteX166" fmla="*/ 2163908 w 7525265"/>
                <a:gd name="connsiteY166" fmla="*/ 6627862 h 6858000"/>
                <a:gd name="connsiteX167" fmla="*/ 2183927 w 7525265"/>
                <a:gd name="connsiteY167" fmla="*/ 6647509 h 6858000"/>
                <a:gd name="connsiteX168" fmla="*/ 2166503 w 7525265"/>
                <a:gd name="connsiteY168" fmla="*/ 6656776 h 6858000"/>
                <a:gd name="connsiteX169" fmla="*/ 2136106 w 7525265"/>
                <a:gd name="connsiteY169" fmla="*/ 6725356 h 6858000"/>
                <a:gd name="connsiteX170" fmla="*/ 2076793 w 7525265"/>
                <a:gd name="connsiteY170" fmla="*/ 6743150 h 6858000"/>
                <a:gd name="connsiteX171" fmla="*/ 2107562 w 7525265"/>
                <a:gd name="connsiteY171" fmla="*/ 6697924 h 6858000"/>
                <a:gd name="connsiteX172" fmla="*/ 2060483 w 7525265"/>
                <a:gd name="connsiteY172" fmla="*/ 6666786 h 6858000"/>
                <a:gd name="connsiteX173" fmla="*/ 2026748 w 7525265"/>
                <a:gd name="connsiteY173" fmla="*/ 6567437 h 6858000"/>
                <a:gd name="connsiteX174" fmla="*/ 1971514 w 7525265"/>
                <a:gd name="connsiteY174" fmla="*/ 6526289 h 6858000"/>
                <a:gd name="connsiteX175" fmla="*/ 1935926 w 7525265"/>
                <a:gd name="connsiteY175" fmla="*/ 6486253 h 6858000"/>
                <a:gd name="connsiteX176" fmla="*/ 1963358 w 7525265"/>
                <a:gd name="connsiteY176" fmla="*/ 6447700 h 6858000"/>
                <a:gd name="connsiteX177" fmla="*/ 2039723 w 7525265"/>
                <a:gd name="connsiteY177" fmla="*/ 6459933 h 6858000"/>
                <a:gd name="connsiteX178" fmla="*/ 2054551 w 7525265"/>
                <a:gd name="connsiteY178" fmla="*/ 6375042 h 6858000"/>
                <a:gd name="connsiteX179" fmla="*/ 2030826 w 7525265"/>
                <a:gd name="connsiteY179" fmla="*/ 6333894 h 6858000"/>
                <a:gd name="connsiteX180" fmla="*/ 1991903 w 7525265"/>
                <a:gd name="connsiteY180" fmla="*/ 6312023 h 6858000"/>
                <a:gd name="connsiteX181" fmla="*/ 1879950 w 7525265"/>
                <a:gd name="connsiteY181" fmla="*/ 6326110 h 6858000"/>
                <a:gd name="connsiteX182" fmla="*/ 1804698 w 7525265"/>
                <a:gd name="connsiteY182" fmla="*/ 6334636 h 6858000"/>
                <a:gd name="connsiteX183" fmla="*/ 1746127 w 7525265"/>
                <a:gd name="connsiteY183" fmla="*/ 6302755 h 6858000"/>
                <a:gd name="connsiteX184" fmla="*/ 1702384 w 7525265"/>
                <a:gd name="connsiteY184" fmla="*/ 6274582 h 6858000"/>
                <a:gd name="connsiteX185" fmla="*/ 1594509 w 7525265"/>
                <a:gd name="connsiteY185" fmla="*/ 6218235 h 6858000"/>
                <a:gd name="connsiteX186" fmla="*/ 1562629 w 7525265"/>
                <a:gd name="connsiteY186" fmla="*/ 6207855 h 6858000"/>
                <a:gd name="connsiteX187" fmla="*/ 1499980 w 7525265"/>
                <a:gd name="connsiteY187" fmla="*/ 6214899 h 6858000"/>
                <a:gd name="connsiteX188" fmla="*/ 1440668 w 7525265"/>
                <a:gd name="connsiteY188" fmla="*/ 6189320 h 6858000"/>
                <a:gd name="connsiteX189" fmla="*/ 1411382 w 7525265"/>
                <a:gd name="connsiteY189" fmla="*/ 6177458 h 6858000"/>
                <a:gd name="connsiteX190" fmla="*/ 1427322 w 7525265"/>
                <a:gd name="connsiteY190" fmla="*/ 6138905 h 6858000"/>
                <a:gd name="connsiteX191" fmla="*/ 1396554 w 7525265"/>
                <a:gd name="connsiteY191" fmla="*/ 6078851 h 6858000"/>
                <a:gd name="connsiteX192" fmla="*/ 1280153 w 7525265"/>
                <a:gd name="connsiteY192" fmla="*/ 6024728 h 6858000"/>
                <a:gd name="connsiteX193" fmla="*/ 1271256 w 7525265"/>
                <a:gd name="connsiteY193" fmla="*/ 5998408 h 6858000"/>
                <a:gd name="connsiteX194" fmla="*/ 1265325 w 7525265"/>
                <a:gd name="connsiteY194" fmla="*/ 5933906 h 6858000"/>
                <a:gd name="connsiteX195" fmla="*/ 1231591 w 7525265"/>
                <a:gd name="connsiteY195" fmla="*/ 5857912 h 6858000"/>
                <a:gd name="connsiteX196" fmla="*/ 1190443 w 7525265"/>
                <a:gd name="connsiteY196" fmla="*/ 5849015 h 6858000"/>
                <a:gd name="connsiteX197" fmla="*/ 1146700 w 7525265"/>
                <a:gd name="connsiteY197" fmla="*/ 5860878 h 6858000"/>
                <a:gd name="connsiteX198" fmla="*/ 1171537 w 7525265"/>
                <a:gd name="connsiteY198" fmla="*/ 5781918 h 6858000"/>
                <a:gd name="connsiteX199" fmla="*/ 1122975 w 7525265"/>
                <a:gd name="connsiteY199" fmla="*/ 5722606 h 6858000"/>
                <a:gd name="connsiteX200" fmla="*/ 1144105 w 7525265"/>
                <a:gd name="connsiteY200" fmla="*/ 5674785 h 6858000"/>
                <a:gd name="connsiteX201" fmla="*/ 1125200 w 7525265"/>
                <a:gd name="connsiteY201" fmla="*/ 5619921 h 6858000"/>
                <a:gd name="connsiteX202" fmla="*/ 1049205 w 7525265"/>
                <a:gd name="connsiteY202" fmla="*/ 5628447 h 6858000"/>
                <a:gd name="connsiteX203" fmla="*/ 1025110 w 7525265"/>
                <a:gd name="connsiteY203" fmla="*/ 5547263 h 6858000"/>
                <a:gd name="connsiteX204" fmla="*/ 991005 w 7525265"/>
                <a:gd name="connsiteY204" fmla="*/ 5510193 h 6858000"/>
                <a:gd name="connsiteX205" fmla="*/ 988781 w 7525265"/>
                <a:gd name="connsiteY205" fmla="*/ 5493140 h 6858000"/>
                <a:gd name="connsiteX206" fmla="*/ 986557 w 7525265"/>
                <a:gd name="connsiteY206" fmla="*/ 5418629 h 6858000"/>
                <a:gd name="connsiteX207" fmla="*/ 909450 w 7525265"/>
                <a:gd name="connsiteY207" fmla="*/ 5414922 h 6858000"/>
                <a:gd name="connsiteX208" fmla="*/ 909080 w 7525265"/>
                <a:gd name="connsiteY208" fmla="*/ 5407508 h 6858000"/>
                <a:gd name="connsiteX209" fmla="*/ 854957 w 7525265"/>
                <a:gd name="connsiteY209" fmla="*/ 5437906 h 6858000"/>
                <a:gd name="connsiteX210" fmla="*/ 774144 w 7525265"/>
                <a:gd name="connsiteY210" fmla="*/ 5322617 h 6858000"/>
                <a:gd name="connsiteX211" fmla="*/ 787119 w 7525265"/>
                <a:gd name="connsiteY211" fmla="*/ 5285918 h 6858000"/>
                <a:gd name="connsiteX212" fmla="*/ 747453 w 7525265"/>
                <a:gd name="connsiteY212" fmla="*/ 5230683 h 6858000"/>
                <a:gd name="connsiteX213" fmla="*/ 710012 w 7525265"/>
                <a:gd name="connsiteY213" fmla="*/ 5183604 h 6858000"/>
                <a:gd name="connsiteX214" fmla="*/ 661821 w 7525265"/>
                <a:gd name="connsiteY214" fmla="*/ 5094264 h 6858000"/>
                <a:gd name="connsiteX215" fmla="*/ 568033 w 7525265"/>
                <a:gd name="connsiteY215" fmla="*/ 5046073 h 6858000"/>
                <a:gd name="connsiteX216" fmla="*/ 464607 w 7525265"/>
                <a:gd name="connsiteY216" fmla="*/ 5030133 h 6858000"/>
                <a:gd name="connsiteX217" fmla="*/ 460529 w 7525265"/>
                <a:gd name="connsiteY217" fmla="*/ 4840333 h 6858000"/>
                <a:gd name="connsiteX218" fmla="*/ 522808 w 7525265"/>
                <a:gd name="connsiteY218" fmla="*/ 4727639 h 6858000"/>
                <a:gd name="connsiteX219" fmla="*/ 510204 w 7525265"/>
                <a:gd name="connsiteY219" fmla="*/ 4611610 h 6858000"/>
                <a:gd name="connsiteX220" fmla="*/ 412709 w 7525265"/>
                <a:gd name="connsiteY220" fmla="*/ 4616429 h 6858000"/>
                <a:gd name="connsiteX221" fmla="*/ 399364 w 7525265"/>
                <a:gd name="connsiteY221" fmla="*/ 4568608 h 6858000"/>
                <a:gd name="connsiteX222" fmla="*/ 424942 w 7525265"/>
                <a:gd name="connsiteY222" fmla="*/ 4500399 h 6858000"/>
                <a:gd name="connsiteX223" fmla="*/ 460529 w 7525265"/>
                <a:gd name="connsiteY223" fmla="*/ 4474820 h 6858000"/>
                <a:gd name="connsiteX224" fmla="*/ 490556 w 7525265"/>
                <a:gd name="connsiteY224" fmla="*/ 4442940 h 6858000"/>
                <a:gd name="connsiteX225" fmla="*/ 525402 w 7525265"/>
                <a:gd name="connsiteY225" fmla="*/ 4377325 h 6858000"/>
                <a:gd name="connsiteX226" fmla="*/ 510204 w 7525265"/>
                <a:gd name="connsiteY226" fmla="*/ 4332470 h 6858000"/>
                <a:gd name="connsiteX227" fmla="*/ 516506 w 7525265"/>
                <a:gd name="connsiteY227" fmla="*/ 4275382 h 6858000"/>
                <a:gd name="connsiteX228" fmla="*/ 509092 w 7525265"/>
                <a:gd name="connsiteY228" fmla="*/ 4267597 h 6858000"/>
                <a:gd name="connsiteX229" fmla="*/ 313731 w 7525265"/>
                <a:gd name="connsiteY229" fmla="*/ 4236458 h 6858000"/>
                <a:gd name="connsiteX230" fmla="*/ 158407 w 7525265"/>
                <a:gd name="connsiteY230" fmla="*/ 4201613 h 6858000"/>
                <a:gd name="connsiteX231" fmla="*/ 121336 w 7525265"/>
                <a:gd name="connsiteY231" fmla="*/ 4194940 h 6858000"/>
                <a:gd name="connsiteX232" fmla="*/ 33480 w 7525265"/>
                <a:gd name="connsiteY232" fmla="*/ 4179741 h 6858000"/>
                <a:gd name="connsiteX233" fmla="*/ 27919 w 7525265"/>
                <a:gd name="connsiteY233" fmla="*/ 4123394 h 6858000"/>
                <a:gd name="connsiteX234" fmla="*/ 40894 w 7525265"/>
                <a:gd name="connsiteY234" fmla="*/ 4072978 h 6858000"/>
                <a:gd name="connsiteX235" fmla="*/ 58317 w 7525265"/>
                <a:gd name="connsiteY235" fmla="*/ 4017373 h 6858000"/>
                <a:gd name="connsiteX236" fmla="*/ 87603 w 7525265"/>
                <a:gd name="connsiteY236" fmla="*/ 3984751 h 6858000"/>
                <a:gd name="connsiteX237" fmla="*/ 124673 w 7525265"/>
                <a:gd name="connsiteY237" fmla="*/ 3971777 h 6858000"/>
                <a:gd name="connsiteX238" fmla="*/ 84637 w 7525265"/>
                <a:gd name="connsiteY238" fmla="*/ 3951759 h 6858000"/>
                <a:gd name="connsiteX239" fmla="*/ 130975 w 7525265"/>
                <a:gd name="connsiteY239" fmla="*/ 3931741 h 6858000"/>
                <a:gd name="connsiteX240" fmla="*/ 112069 w 7525265"/>
                <a:gd name="connsiteY240" fmla="*/ 3922844 h 6858000"/>
                <a:gd name="connsiteX241" fmla="*/ 92792 w 7525265"/>
                <a:gd name="connsiteY241" fmla="*/ 3867609 h 6858000"/>
                <a:gd name="connsiteX242" fmla="*/ 138018 w 7525265"/>
                <a:gd name="connsiteY242" fmla="*/ 3813116 h 6858000"/>
                <a:gd name="connsiteX243" fmla="*/ 131345 w 7525265"/>
                <a:gd name="connsiteY243" fmla="*/ 3760105 h 6858000"/>
                <a:gd name="connsiteX244" fmla="*/ 86490 w 7525265"/>
                <a:gd name="connsiteY244" fmla="*/ 3725630 h 6858000"/>
                <a:gd name="connsiteX245" fmla="*/ 123561 w 7525265"/>
                <a:gd name="connsiteY245" fmla="*/ 3699681 h 6858000"/>
                <a:gd name="connsiteX246" fmla="*/ 119112 w 7525265"/>
                <a:gd name="connsiteY246" fmla="*/ 3636291 h 6858000"/>
                <a:gd name="connsiteX247" fmla="*/ 75369 w 7525265"/>
                <a:gd name="connsiteY247" fmla="*/ 3598108 h 6858000"/>
                <a:gd name="connsiteX248" fmla="*/ 129863 w 7525265"/>
                <a:gd name="connsiteY248" fmla="*/ 3600703 h 6858000"/>
                <a:gd name="connsiteX249" fmla="*/ 194365 w 7525265"/>
                <a:gd name="connsiteY249" fmla="*/ 3559555 h 6858000"/>
                <a:gd name="connsiteX250" fmla="*/ 329671 w 7525265"/>
                <a:gd name="connsiteY250" fmla="*/ 3519890 h 6858000"/>
                <a:gd name="connsiteX251" fmla="*/ 496858 w 7525265"/>
                <a:gd name="connsiteY251" fmla="*/ 3485785 h 6858000"/>
                <a:gd name="connsiteX252" fmla="*/ 499453 w 7525265"/>
                <a:gd name="connsiteY252" fmla="*/ 3442784 h 6858000"/>
                <a:gd name="connsiteX253" fmla="*/ 593241 w 7525265"/>
                <a:gd name="connsiteY253" fmla="*/ 3368273 h 6858000"/>
                <a:gd name="connsiteX254" fmla="*/ 469797 w 7525265"/>
                <a:gd name="connsiteY254" fmla="*/ 3317857 h 6858000"/>
                <a:gd name="connsiteX255" fmla="*/ 352655 w 7525265"/>
                <a:gd name="connsiteY255" fmla="*/ 3301917 h 6858000"/>
                <a:gd name="connsiteX256" fmla="*/ 314473 w 7525265"/>
                <a:gd name="connsiteY256" fmla="*/ 3281899 h 6858000"/>
                <a:gd name="connsiteX257" fmla="*/ 350431 w 7525265"/>
                <a:gd name="connsiteY257" fmla="*/ 3271519 h 6858000"/>
                <a:gd name="connsiteX258" fmla="*/ 312990 w 7525265"/>
                <a:gd name="connsiteY258" fmla="*/ 3227406 h 6858000"/>
                <a:gd name="connsiteX259" fmla="*/ 314102 w 7525265"/>
                <a:gd name="connsiteY259" fmla="*/ 3189594 h 6858000"/>
                <a:gd name="connsiteX260" fmla="*/ 298903 w 7525265"/>
                <a:gd name="connsiteY260" fmla="*/ 3166240 h 6858000"/>
                <a:gd name="connsiteX261" fmla="*/ 268135 w 7525265"/>
                <a:gd name="connsiteY261" fmla="*/ 3136583 h 6858000"/>
                <a:gd name="connsiteX262" fmla="*/ 222168 w 7525265"/>
                <a:gd name="connsiteY262" fmla="*/ 3098401 h 6858000"/>
                <a:gd name="connsiteX263" fmla="*/ 165821 w 7525265"/>
                <a:gd name="connsiteY263" fmla="*/ 3062443 h 6858000"/>
                <a:gd name="connsiteX264" fmla="*/ 135423 w 7525265"/>
                <a:gd name="connsiteY264" fmla="*/ 3035382 h 6858000"/>
                <a:gd name="connsiteX265" fmla="*/ 101319 w 7525265"/>
                <a:gd name="connsiteY265" fmla="*/ 3020924 h 6858000"/>
                <a:gd name="connsiteX266" fmla="*/ 72404 w 7525265"/>
                <a:gd name="connsiteY266" fmla="*/ 2979405 h 6858000"/>
                <a:gd name="connsiteX267" fmla="*/ 83154 w 7525265"/>
                <a:gd name="connsiteY267" fmla="*/ 2904894 h 6858000"/>
                <a:gd name="connsiteX268" fmla="*/ 121707 w 7525265"/>
                <a:gd name="connsiteY268" fmla="*/ 2873755 h 6858000"/>
                <a:gd name="connsiteX269" fmla="*/ 82783 w 7525265"/>
                <a:gd name="connsiteY269" fmla="*/ 2814072 h 6858000"/>
                <a:gd name="connsiteX270" fmla="*/ 75369 w 7525265"/>
                <a:gd name="connsiteY270" fmla="*/ 2809253 h 6858000"/>
                <a:gd name="connsiteX271" fmla="*/ 80188 w 7525265"/>
                <a:gd name="connsiteY271" fmla="*/ 2734000 h 6858000"/>
                <a:gd name="connsiteX272" fmla="*/ 63878 w 7525265"/>
                <a:gd name="connsiteY272" fmla="*/ 2636135 h 6858000"/>
                <a:gd name="connsiteX273" fmla="*/ 51274 w 7525265"/>
                <a:gd name="connsiteY273" fmla="*/ 2587573 h 6858000"/>
                <a:gd name="connsiteX274" fmla="*/ 72033 w 7525265"/>
                <a:gd name="connsiteY274" fmla="*/ 2545683 h 6858000"/>
                <a:gd name="connsiteX275" fmla="*/ 64248 w 7525265"/>
                <a:gd name="connsiteY275" fmla="*/ 2500458 h 6858000"/>
                <a:gd name="connsiteX276" fmla="*/ 102431 w 7525265"/>
                <a:gd name="connsiteY276" fmla="*/ 2475621 h 6858000"/>
                <a:gd name="connsiteX277" fmla="*/ 127638 w 7525265"/>
                <a:gd name="connsiteY277" fmla="*/ 2463758 h 6858000"/>
                <a:gd name="connsiteX278" fmla="*/ 156924 w 7525265"/>
                <a:gd name="connsiteY278" fmla="*/ 2451154 h 6858000"/>
                <a:gd name="connsiteX279" fmla="*/ 205115 w 7525265"/>
                <a:gd name="connsiteY279" fmla="*/ 2402963 h 6858000"/>
                <a:gd name="connsiteX280" fmla="*/ 263316 w 7525265"/>
                <a:gd name="connsiteY280" fmla="*/ 2306580 h 6858000"/>
                <a:gd name="connsiteX281" fmla="*/ 236996 w 7525265"/>
                <a:gd name="connsiteY281" fmla="*/ 2257647 h 6858000"/>
                <a:gd name="connsiteX282" fmla="*/ 256643 w 7525265"/>
                <a:gd name="connsiteY282" fmla="*/ 2210197 h 6858000"/>
                <a:gd name="connsiteX283" fmla="*/ 241815 w 7525265"/>
                <a:gd name="connsiteY283" fmla="*/ 2107883 h 6858000"/>
                <a:gd name="connsiteX284" fmla="*/ 240703 w 7525265"/>
                <a:gd name="connsiteY284" fmla="*/ 2100840 h 6858000"/>
                <a:gd name="connsiteX285" fmla="*/ 126526 w 7525265"/>
                <a:gd name="connsiteY285" fmla="*/ 2012242 h 6858000"/>
                <a:gd name="connsiteX286" fmla="*/ 113922 w 7525265"/>
                <a:gd name="connsiteY286" fmla="*/ 1995931 h 6858000"/>
                <a:gd name="connsiteX287" fmla="*/ 24954 w 7525265"/>
                <a:gd name="connsiteY287" fmla="*/ 1891022 h 6858000"/>
                <a:gd name="connsiteX288" fmla="*/ 117 w 7525265"/>
                <a:gd name="connsiteY288" fmla="*/ 1754233 h 6858000"/>
                <a:gd name="connsiteX289" fmla="*/ 20505 w 7525265"/>
                <a:gd name="connsiteY289" fmla="*/ 1703447 h 6858000"/>
                <a:gd name="connsiteX290" fmla="*/ 13833 w 7525265"/>
                <a:gd name="connsiteY290" fmla="*/ 1679722 h 6858000"/>
                <a:gd name="connsiteX291" fmla="*/ 43118 w 7525265"/>
                <a:gd name="connsiteY291" fmla="*/ 1602986 h 6858000"/>
                <a:gd name="connsiteX292" fmla="*/ 87603 w 7525265"/>
                <a:gd name="connsiteY292" fmla="*/ 1549234 h 6858000"/>
                <a:gd name="connsiteX293" fmla="*/ 210305 w 7525265"/>
                <a:gd name="connsiteY293" fmla="*/ 1494370 h 6858000"/>
                <a:gd name="connsiteX294" fmla="*/ 290748 w 7525265"/>
                <a:gd name="connsiteY294" fmla="*/ 1482137 h 6858000"/>
                <a:gd name="connsiteX295" fmla="*/ 345982 w 7525265"/>
                <a:gd name="connsiteY295" fmla="*/ 1480654 h 6858000"/>
                <a:gd name="connsiteX296" fmla="*/ 406036 w 7525265"/>
                <a:gd name="connsiteY296" fmla="*/ 1407997 h 6858000"/>
                <a:gd name="connsiteX297" fmla="*/ 502048 w 7525265"/>
                <a:gd name="connsiteY297" fmla="*/ 1425049 h 6858000"/>
                <a:gd name="connsiteX298" fmla="*/ 590275 w 7525265"/>
                <a:gd name="connsiteY298" fmla="*/ 1360547 h 6858000"/>
                <a:gd name="connsiteX299" fmla="*/ 621785 w 7525265"/>
                <a:gd name="connsiteY299" fmla="*/ 1309019 h 6858000"/>
                <a:gd name="connsiteX300" fmla="*/ 765989 w 7525265"/>
                <a:gd name="connsiteY300" fmla="*/ 1148875 h 6858000"/>
                <a:gd name="connsiteX301" fmla="*/ 924649 w 7525265"/>
                <a:gd name="connsiteY301" fmla="*/ 1052122 h 6858000"/>
                <a:gd name="connsiteX302" fmla="*/ 1048464 w 7525265"/>
                <a:gd name="connsiteY302" fmla="*/ 1045449 h 6858000"/>
                <a:gd name="connsiteX303" fmla="*/ 1123717 w 7525265"/>
                <a:gd name="connsiteY303" fmla="*/ 1046191 h 6858000"/>
                <a:gd name="connsiteX304" fmla="*/ 1128536 w 7525265"/>
                <a:gd name="connsiteY304" fmla="*/ 1041001 h 6858000"/>
                <a:gd name="connsiteX305" fmla="*/ 1187478 w 7525265"/>
                <a:gd name="connsiteY305" fmla="*/ 993180 h 6858000"/>
                <a:gd name="connsiteX306" fmla="*/ 1254945 w 7525265"/>
                <a:gd name="connsiteY306" fmla="*/ 968714 h 6858000"/>
                <a:gd name="connsiteX307" fmla="*/ 1316111 w 7525265"/>
                <a:gd name="connsiteY307" fmla="*/ 904953 h 6858000"/>
                <a:gd name="connsiteX308" fmla="*/ 1347250 w 7525265"/>
                <a:gd name="connsiteY308" fmla="*/ 841192 h 6858000"/>
                <a:gd name="connsiteX309" fmla="*/ 1391364 w 7525265"/>
                <a:gd name="connsiteY309" fmla="*/ 840451 h 6858000"/>
                <a:gd name="connsiteX310" fmla="*/ 1532972 w 7525265"/>
                <a:gd name="connsiteY310" fmla="*/ 783363 h 6858000"/>
                <a:gd name="connsiteX311" fmla="*/ 1516662 w 7525265"/>
                <a:gd name="connsiteY311" fmla="*/ 763345 h 6858000"/>
                <a:gd name="connsiteX312" fmla="*/ 1572638 w 7525265"/>
                <a:gd name="connsiteY312" fmla="*/ 712188 h 6858000"/>
                <a:gd name="connsiteX313" fmla="*/ 1582276 w 7525265"/>
                <a:gd name="connsiteY313" fmla="*/ 722567 h 6858000"/>
                <a:gd name="connsiteX314" fmla="*/ 1554844 w 7525265"/>
                <a:gd name="connsiteY314" fmla="*/ 747034 h 6858000"/>
                <a:gd name="connsiteX315" fmla="*/ 1671615 w 7525265"/>
                <a:gd name="connsiteY315" fmla="*/ 747775 h 6858000"/>
                <a:gd name="connsiteX316" fmla="*/ 1805068 w 7525265"/>
                <a:gd name="connsiteY316" fmla="*/ 808941 h 6858000"/>
                <a:gd name="connsiteX317" fmla="*/ 1868458 w 7525265"/>
                <a:gd name="connsiteY317" fmla="*/ 756301 h 6858000"/>
                <a:gd name="connsiteX318" fmla="*/ 1782085 w 7525265"/>
                <a:gd name="connsiteY318" fmla="*/ 625073 h 6858000"/>
                <a:gd name="connsiteX319" fmla="*/ 1811370 w 7525265"/>
                <a:gd name="connsiteY319" fmla="*/ 623219 h 6858000"/>
                <a:gd name="connsiteX320" fmla="*/ 1894037 w 7525265"/>
                <a:gd name="connsiteY320" fmla="*/ 570950 h 6858000"/>
                <a:gd name="connsiteX321" fmla="*/ 1952979 w 7525265"/>
                <a:gd name="connsiteY321" fmla="*/ 501628 h 6858000"/>
                <a:gd name="connsiteX322" fmla="*/ 1997463 w 7525265"/>
                <a:gd name="connsiteY322" fmla="*/ 463446 h 6858000"/>
                <a:gd name="connsiteX323" fmla="*/ 2091251 w 7525265"/>
                <a:gd name="connsiteY323" fmla="*/ 371883 h 6858000"/>
                <a:gd name="connsiteX324" fmla="*/ 2146485 w 7525265"/>
                <a:gd name="connsiteY324" fmla="*/ 364468 h 6858000"/>
                <a:gd name="connsiteX325" fmla="*/ 2226557 w 7525265"/>
                <a:gd name="connsiteY325" fmla="*/ 321838 h 6858000"/>
                <a:gd name="connsiteX326" fmla="*/ 2255101 w 7525265"/>
                <a:gd name="connsiteY326" fmla="*/ 289957 h 6858000"/>
                <a:gd name="connsiteX327" fmla="*/ 2355932 w 7525265"/>
                <a:gd name="connsiteY327" fmla="*/ 255111 h 6858000"/>
                <a:gd name="connsiteX328" fmla="*/ 2429332 w 7525265"/>
                <a:gd name="connsiteY328" fmla="*/ 223601 h 6858000"/>
                <a:gd name="connsiteX329" fmla="*/ 2489756 w 7525265"/>
                <a:gd name="connsiteY329" fmla="*/ 225084 h 6858000"/>
                <a:gd name="connsiteX330" fmla="*/ 2506438 w 7525265"/>
                <a:gd name="connsiteY330" fmla="*/ 194687 h 6858000"/>
                <a:gd name="connsiteX331" fmla="*/ 2536094 w 7525265"/>
                <a:gd name="connsiteY331" fmla="*/ 215446 h 6858000"/>
                <a:gd name="connsiteX332" fmla="*/ 2610605 w 7525265"/>
                <a:gd name="connsiteY332" fmla="*/ 191721 h 6858000"/>
                <a:gd name="connsiteX333" fmla="*/ 2691789 w 7525265"/>
                <a:gd name="connsiteY333" fmla="*/ 174669 h 6858000"/>
                <a:gd name="connsiteX334" fmla="*/ 2708841 w 7525265"/>
                <a:gd name="connsiteY334" fmla="*/ 170591 h 6858000"/>
                <a:gd name="connsiteX335" fmla="*/ 2798552 w 7525265"/>
                <a:gd name="connsiteY335" fmla="*/ 156504 h 6858000"/>
                <a:gd name="connsiteX336" fmla="*/ 2852303 w 7525265"/>
                <a:gd name="connsiteY336" fmla="*/ 152427 h 6858000"/>
                <a:gd name="connsiteX337" fmla="*/ 3050629 w 7525265"/>
                <a:gd name="connsiteY337" fmla="*/ 99045 h 6858000"/>
                <a:gd name="connsiteX338" fmla="*/ 3167030 w 7525265"/>
                <a:gd name="connsiteY338" fmla="*/ 110537 h 6858000"/>
                <a:gd name="connsiteX339" fmla="*/ 3204842 w 7525265"/>
                <a:gd name="connsiteY339" fmla="*/ 83476 h 6858000"/>
                <a:gd name="connsiteX340" fmla="*/ 3225972 w 7525265"/>
                <a:gd name="connsiteY340" fmla="*/ 69018 h 6858000"/>
                <a:gd name="connsiteX341" fmla="*/ 3278612 w 7525265"/>
                <a:gd name="connsiteY341" fmla="*/ 26758 h 6858000"/>
                <a:gd name="connsiteX342" fmla="*/ 3339407 w 7525265"/>
                <a:gd name="connsiteY342" fmla="*/ 3033 h 6858000"/>
                <a:gd name="connsiteX343" fmla="*/ 3396124 w 7525265"/>
                <a:gd name="connsiteY343" fmla="*/ 1180 h 6858000"/>
                <a:gd name="connsiteX344" fmla="*/ 3484722 w 7525265"/>
                <a:gd name="connsiteY344" fmla="*/ 11930 h 6858000"/>
                <a:gd name="connsiteX345" fmla="*/ 3610020 w 7525265"/>
                <a:gd name="connsiteY345" fmla="*/ 54932 h 6858000"/>
                <a:gd name="connsiteX346" fmla="*/ 3765344 w 7525265"/>
                <a:gd name="connsiteY346" fmla="*/ 142418 h 6858000"/>
                <a:gd name="connsiteX347" fmla="*/ 3776836 w 7525265"/>
                <a:gd name="connsiteY347" fmla="*/ 191721 h 6858000"/>
                <a:gd name="connsiteX348" fmla="*/ 3804268 w 7525265"/>
                <a:gd name="connsiteY348" fmla="*/ 232498 h 6858000"/>
                <a:gd name="connsiteX349" fmla="*/ 3820208 w 7525265"/>
                <a:gd name="connsiteY349" fmla="*/ 243990 h 6858000"/>
                <a:gd name="connsiteX350" fmla="*/ 3807234 w 7525265"/>
                <a:gd name="connsiteY350" fmla="*/ 255111 h 6858000"/>
                <a:gd name="connsiteX351" fmla="*/ 3810570 w 7525265"/>
                <a:gd name="connsiteY351" fmla="*/ 260672 h 6858000"/>
                <a:gd name="connsiteX352" fmla="*/ 3845787 w 7525265"/>
                <a:gd name="connsiteY352" fmla="*/ 238059 h 6858000"/>
                <a:gd name="connsiteX353" fmla="*/ 3901392 w 7525265"/>
                <a:gd name="connsiteY353" fmla="*/ 260672 h 6858000"/>
                <a:gd name="connsiteX354" fmla="*/ 4084149 w 7525265"/>
                <a:gd name="connsiteY354" fmla="*/ 239171 h 6858000"/>
                <a:gd name="connsiteX355" fmla="*/ 4267276 w 7525265"/>
                <a:gd name="connsiteY355" fmla="*/ 213963 h 6858000"/>
                <a:gd name="connsiteX356" fmla="*/ 4299898 w 7525265"/>
                <a:gd name="connsiteY356" fmla="*/ 213963 h 6858000"/>
                <a:gd name="connsiteX357" fmla="*/ 4369219 w 7525265"/>
                <a:gd name="connsiteY357" fmla="*/ 175781 h 6858000"/>
                <a:gd name="connsiteX358" fmla="*/ 4377375 w 7525265"/>
                <a:gd name="connsiteY358" fmla="*/ 208032 h 6858000"/>
                <a:gd name="connsiteX359" fmla="*/ 4457817 w 7525265"/>
                <a:gd name="connsiteY359" fmla="*/ 188385 h 6858000"/>
                <a:gd name="connsiteX360" fmla="*/ 4494146 w 7525265"/>
                <a:gd name="connsiteY360" fmla="*/ 144271 h 6858000"/>
                <a:gd name="connsiteX361" fmla="*/ 4588305 w 7525265"/>
                <a:gd name="connsiteY361" fmla="*/ 144642 h 6858000"/>
                <a:gd name="connsiteX362" fmla="*/ 4597572 w 7525265"/>
                <a:gd name="connsiteY362" fmla="*/ 158358 h 6858000"/>
                <a:gd name="connsiteX363" fmla="*/ 4567916 w 7525265"/>
                <a:gd name="connsiteY363" fmla="*/ 169479 h 6858000"/>
                <a:gd name="connsiteX364" fmla="*/ 4571623 w 7525265"/>
                <a:gd name="connsiteY364" fmla="*/ 178376 h 6858000"/>
                <a:gd name="connsiteX365" fmla="*/ 4655772 w 7525265"/>
                <a:gd name="connsiteY365" fmla="*/ 168367 h 6858000"/>
                <a:gd name="connsiteX366" fmla="*/ 4656143 w 7525265"/>
                <a:gd name="connsiteY366" fmla="*/ 160211 h 6858000"/>
                <a:gd name="connsiteX367" fmla="*/ 4611288 w 7525265"/>
                <a:gd name="connsiteY367" fmla="*/ 154651 h 6858000"/>
                <a:gd name="connsiteX368" fmla="*/ 4610176 w 7525265"/>
                <a:gd name="connsiteY368" fmla="*/ 144271 h 6858000"/>
                <a:gd name="connsiteX369" fmla="*/ 4675049 w 7525265"/>
                <a:gd name="connsiteY369" fmla="*/ 129072 h 6858000"/>
                <a:gd name="connsiteX370" fmla="*/ 4745112 w 7525265"/>
                <a:gd name="connsiteY370" fmla="*/ 123882 h 6858000"/>
                <a:gd name="connsiteX371" fmla="*/ 4789225 w 7525265"/>
                <a:gd name="connsiteY371" fmla="*/ 111279 h 6858000"/>
                <a:gd name="connsiteX372" fmla="*/ 4897470 w 7525265"/>
                <a:gd name="connsiteY372" fmla="*/ 114615 h 6858000"/>
                <a:gd name="connsiteX373" fmla="*/ 4979025 w 7525265"/>
                <a:gd name="connsiteY373" fmla="*/ 108313 h 6858000"/>
                <a:gd name="connsiteX374" fmla="*/ 5093201 w 7525265"/>
                <a:gd name="connsiteY374" fmla="*/ 92743 h 6858000"/>
                <a:gd name="connsiteX375" fmla="*/ 5153255 w 7525265"/>
                <a:gd name="connsiteY375" fmla="*/ 82364 h 6858000"/>
                <a:gd name="connsiteX376" fmla="*/ 5293381 w 7525265"/>
                <a:gd name="connsiteY376" fmla="*/ 67165 h 6858000"/>
                <a:gd name="connsiteX377" fmla="*/ 5538786 w 7525265"/>
                <a:gd name="connsiteY377" fmla="*/ 57156 h 6858000"/>
                <a:gd name="connsiteX378" fmla="*/ 5667791 w 7525265"/>
                <a:gd name="connsiteY378" fmla="*/ 19344 h 6858000"/>
                <a:gd name="connsiteX379" fmla="*/ 5798278 w 7525265"/>
                <a:gd name="connsiteY379" fmla="*/ 63087 h 6858000"/>
                <a:gd name="connsiteX380" fmla="*/ 5886876 w 7525265"/>
                <a:gd name="connsiteY380" fmla="*/ 53449 h 6858000"/>
                <a:gd name="connsiteX381" fmla="*/ 5920610 w 7525265"/>
                <a:gd name="connsiteY381" fmla="*/ 58268 h 6858000"/>
                <a:gd name="connsiteX382" fmla="*/ 6002906 w 7525265"/>
                <a:gd name="connsiteY382" fmla="*/ 102011 h 6858000"/>
                <a:gd name="connsiteX383" fmla="*/ 5997716 w 7525265"/>
                <a:gd name="connsiteY383" fmla="*/ 126848 h 6858000"/>
                <a:gd name="connsiteX384" fmla="*/ 6059623 w 7525265"/>
                <a:gd name="connsiteY384" fmla="*/ 118322 h 6858000"/>
                <a:gd name="connsiteX385" fmla="*/ 6173059 w 7525265"/>
                <a:gd name="connsiteY385" fmla="*/ 111279 h 6858000"/>
                <a:gd name="connsiteX386" fmla="*/ 6206422 w 7525265"/>
                <a:gd name="connsiteY386" fmla="*/ 87183 h 6858000"/>
                <a:gd name="connsiteX387" fmla="*/ 6220879 w 7525265"/>
                <a:gd name="connsiteY387" fmla="*/ 62346 h 6858000"/>
                <a:gd name="connsiteX388" fmla="*/ 6344694 w 7525265"/>
                <a:gd name="connsiteY388" fmla="*/ 83105 h 6858000"/>
                <a:gd name="connsiteX389" fmla="*/ 6365082 w 7525265"/>
                <a:gd name="connsiteY389" fmla="*/ 150202 h 6858000"/>
                <a:gd name="connsiteX390" fmla="*/ 6370272 w 7525265"/>
                <a:gd name="connsiteY390" fmla="*/ 202842 h 6858000"/>
                <a:gd name="connsiteX391" fmla="*/ 6358781 w 7525265"/>
                <a:gd name="connsiteY391" fmla="*/ 210627 h 6858000"/>
                <a:gd name="connsiteX392" fmla="*/ 6395109 w 7525265"/>
                <a:gd name="connsiteY392" fmla="*/ 216187 h 6858000"/>
                <a:gd name="connsiteX393" fmla="*/ 6453310 w 7525265"/>
                <a:gd name="connsiteY393" fmla="*/ 223231 h 6858000"/>
                <a:gd name="connsiteX394" fmla="*/ 6464060 w 7525265"/>
                <a:gd name="connsiteY394" fmla="*/ 223231 h 6858000"/>
                <a:gd name="connsiteX395" fmla="*/ 6587133 w 7525265"/>
                <a:gd name="connsiteY395" fmla="*/ 238430 h 6858000"/>
                <a:gd name="connsiteX396" fmla="*/ 6626798 w 7525265"/>
                <a:gd name="connsiteY396" fmla="*/ 240283 h 6858000"/>
                <a:gd name="connsiteX397" fmla="*/ 6754691 w 7525265"/>
                <a:gd name="connsiteY397" fmla="*/ 312199 h 6858000"/>
                <a:gd name="connsiteX398" fmla="*/ 6778787 w 7525265"/>
                <a:gd name="connsiteY398" fmla="*/ 327398 h 6858000"/>
                <a:gd name="connsiteX399" fmla="*/ 6855893 w 7525265"/>
                <a:gd name="connsiteY399" fmla="*/ 350011 h 6858000"/>
                <a:gd name="connsiteX400" fmla="*/ 6935965 w 7525265"/>
                <a:gd name="connsiteY400" fmla="*/ 408953 h 6858000"/>
                <a:gd name="connsiteX401" fmla="*/ 6935223 w 7525265"/>
                <a:gd name="connsiteY401" fmla="*/ 431936 h 6858000"/>
                <a:gd name="connsiteX402" fmla="*/ 6950793 w 7525265"/>
                <a:gd name="connsiteY402" fmla="*/ 465670 h 6858000"/>
                <a:gd name="connsiteX403" fmla="*/ 6997501 w 7525265"/>
                <a:gd name="connsiteY403" fmla="*/ 500516 h 6858000"/>
                <a:gd name="connsiteX404" fmla="*/ 7093884 w 7525265"/>
                <a:gd name="connsiteY404" fmla="*/ 583554 h 6858000"/>
                <a:gd name="connsiteX405" fmla="*/ 7115014 w 7525265"/>
                <a:gd name="connsiteY405" fmla="*/ 596528 h 6858000"/>
                <a:gd name="connsiteX406" fmla="*/ 7140593 w 7525265"/>
                <a:gd name="connsiteY406" fmla="*/ 616546 h 6858000"/>
                <a:gd name="connsiteX407" fmla="*/ 7250321 w 7525265"/>
                <a:gd name="connsiteY407" fmla="*/ 649910 h 6858000"/>
                <a:gd name="connsiteX408" fmla="*/ 7235863 w 7525265"/>
                <a:gd name="connsiteY408" fmla="*/ 717007 h 6858000"/>
                <a:gd name="connsiteX409" fmla="*/ 7267373 w 7525265"/>
                <a:gd name="connsiteY409" fmla="*/ 724050 h 6858000"/>
                <a:gd name="connsiteX410" fmla="*/ 7267743 w 7525265"/>
                <a:gd name="connsiteY410" fmla="*/ 722938 h 6858000"/>
                <a:gd name="connsiteX411" fmla="*/ 4047078 w 7525265"/>
                <a:gd name="connsiteY411" fmla="*/ 302190 h 6858000"/>
                <a:gd name="connsiteX412" fmla="*/ 3986283 w 7525265"/>
                <a:gd name="connsiteY412" fmla="*/ 294035 h 6858000"/>
                <a:gd name="connsiteX413" fmla="*/ 3898056 w 7525265"/>
                <a:gd name="connsiteY413" fmla="*/ 300708 h 6858000"/>
                <a:gd name="connsiteX414" fmla="*/ 3842450 w 7525265"/>
                <a:gd name="connsiteY414" fmla="*/ 314053 h 6858000"/>
                <a:gd name="connsiteX415" fmla="*/ 3847270 w 7525265"/>
                <a:gd name="connsiteY415" fmla="*/ 387823 h 6858000"/>
                <a:gd name="connsiteX416" fmla="*/ 3915850 w 7525265"/>
                <a:gd name="connsiteY416" fmla="*/ 420815 h 6858000"/>
                <a:gd name="connsiteX417" fmla="*/ 4086743 w 7525265"/>
                <a:gd name="connsiteY417" fmla="*/ 440463 h 6858000"/>
                <a:gd name="connsiteX418" fmla="*/ 4196842 w 7525265"/>
                <a:gd name="connsiteY418" fmla="*/ 397832 h 6858000"/>
                <a:gd name="connsiteX419" fmla="*/ 4226128 w 7525265"/>
                <a:gd name="connsiteY419" fmla="*/ 380409 h 6858000"/>
                <a:gd name="connsiteX420" fmla="*/ 4118624 w 7525265"/>
                <a:gd name="connsiteY420" fmla="*/ 329252 h 6858000"/>
                <a:gd name="connsiteX421" fmla="*/ 4225016 w 7525265"/>
                <a:gd name="connsiteY421" fmla="*/ 288474 h 6858000"/>
                <a:gd name="connsiteX422" fmla="*/ 4246516 w 7525265"/>
                <a:gd name="connsiteY422" fmla="*/ 272164 h 6858000"/>
                <a:gd name="connsiteX423" fmla="*/ 4233912 w 7525265"/>
                <a:gd name="connsiteY423" fmla="*/ 253258 h 6858000"/>
                <a:gd name="connsiteX424" fmla="*/ 4179419 w 7525265"/>
                <a:gd name="connsiteY424" fmla="*/ 259560 h 6858000"/>
                <a:gd name="connsiteX425" fmla="*/ 4126780 w 7525265"/>
                <a:gd name="connsiteY425" fmla="*/ 276241 h 6858000"/>
                <a:gd name="connsiteX426" fmla="*/ 4134564 w 7525265"/>
                <a:gd name="connsiteY426" fmla="*/ 302932 h 6858000"/>
                <a:gd name="connsiteX427" fmla="*/ 4098235 w 7525265"/>
                <a:gd name="connsiteY427" fmla="*/ 296259 h 6858000"/>
                <a:gd name="connsiteX428" fmla="*/ 4040406 w 7525265"/>
                <a:gd name="connsiteY428" fmla="*/ 272164 h 6858000"/>
                <a:gd name="connsiteX429" fmla="*/ 4036328 w 7525265"/>
                <a:gd name="connsiteY429" fmla="*/ 280319 h 6858000"/>
                <a:gd name="connsiteX430" fmla="*/ 4047078 w 7525265"/>
                <a:gd name="connsiteY430" fmla="*/ 302190 h 6858000"/>
                <a:gd name="connsiteX431" fmla="*/ 2299586 w 7525265"/>
                <a:gd name="connsiteY431" fmla="*/ 6585602 h 6858000"/>
                <a:gd name="connsiteX432" fmla="*/ 2403012 w 7525265"/>
                <a:gd name="connsiteY432" fmla="*/ 6527772 h 6858000"/>
                <a:gd name="connsiteX433" fmla="*/ 2437858 w 7525265"/>
                <a:gd name="connsiteY433" fmla="*/ 6402104 h 6858000"/>
                <a:gd name="connsiteX434" fmla="*/ 2373356 w 7525265"/>
                <a:gd name="connsiteY434" fmla="*/ 6502935 h 6858000"/>
                <a:gd name="connsiteX435" fmla="*/ 2382994 w 7525265"/>
                <a:gd name="connsiteY435" fmla="*/ 6509978 h 6858000"/>
                <a:gd name="connsiteX436" fmla="*/ 2292913 w 7525265"/>
                <a:gd name="connsiteY436" fmla="*/ 6538893 h 6858000"/>
                <a:gd name="connsiteX437" fmla="*/ 2286240 w 7525265"/>
                <a:gd name="connsiteY437" fmla="*/ 6529255 h 6858000"/>
                <a:gd name="connsiteX438" fmla="*/ 2364829 w 7525265"/>
                <a:gd name="connsiteY438" fmla="*/ 6456967 h 6858000"/>
                <a:gd name="connsiteX439" fmla="*/ 2330354 w 7525265"/>
                <a:gd name="connsiteY439" fmla="*/ 6455485 h 6858000"/>
                <a:gd name="connsiteX440" fmla="*/ 2258809 w 7525265"/>
                <a:gd name="connsiteY440" fmla="*/ 6485882 h 6858000"/>
                <a:gd name="connsiteX441" fmla="*/ 2263628 w 7525265"/>
                <a:gd name="connsiteY441" fmla="*/ 6510719 h 6858000"/>
                <a:gd name="connsiteX442" fmla="*/ 2205798 w 7525265"/>
                <a:gd name="connsiteY442" fmla="*/ 6530737 h 6858000"/>
                <a:gd name="connsiteX443" fmla="*/ 2206539 w 7525265"/>
                <a:gd name="connsiteY443" fmla="*/ 6540747 h 6858000"/>
                <a:gd name="connsiteX444" fmla="*/ 2253989 w 7525265"/>
                <a:gd name="connsiteY444" fmla="*/ 6556316 h 6858000"/>
                <a:gd name="connsiteX445" fmla="*/ 2307370 w 7525265"/>
                <a:gd name="connsiteY445" fmla="*/ 6561877 h 6858000"/>
                <a:gd name="connsiteX446" fmla="*/ 2299586 w 7525265"/>
                <a:gd name="connsiteY446" fmla="*/ 6585602 h 6858000"/>
                <a:gd name="connsiteX447" fmla="*/ 5300054 w 7525265"/>
                <a:gd name="connsiteY447" fmla="*/ 154651 h 6858000"/>
                <a:gd name="connsiteX448" fmla="*/ 5300424 w 7525265"/>
                <a:gd name="connsiteY448" fmla="*/ 171703 h 6858000"/>
                <a:gd name="connsiteX449" fmla="*/ 5404592 w 7525265"/>
                <a:gd name="connsiteY449" fmla="*/ 160953 h 6858000"/>
                <a:gd name="connsiteX450" fmla="*/ 5404221 w 7525265"/>
                <a:gd name="connsiteY450" fmla="*/ 154651 h 6858000"/>
                <a:gd name="connsiteX451" fmla="*/ 5300054 w 7525265"/>
                <a:gd name="connsiteY451" fmla="*/ 154651 h 6858000"/>
                <a:gd name="connsiteX452" fmla="*/ 2081983 w 7525265"/>
                <a:gd name="connsiteY452" fmla="*/ 6512944 h 6858000"/>
                <a:gd name="connsiteX453" fmla="*/ 2036016 w 7525265"/>
                <a:gd name="connsiteY453" fmla="*/ 6502193 h 6858000"/>
                <a:gd name="connsiteX454" fmla="*/ 2022300 w 7525265"/>
                <a:gd name="connsiteY454" fmla="*/ 6538893 h 6858000"/>
                <a:gd name="connsiteX455" fmla="*/ 2081983 w 7525265"/>
                <a:gd name="connsiteY455" fmla="*/ 6512944 h 6858000"/>
                <a:gd name="connsiteX456" fmla="*/ 2181702 w 7525265"/>
                <a:gd name="connsiteY456" fmla="*/ 6518875 h 6858000"/>
                <a:gd name="connsiteX457" fmla="*/ 2172805 w 7525265"/>
                <a:gd name="connsiteY457" fmla="*/ 6509978 h 6858000"/>
                <a:gd name="connsiteX458" fmla="*/ 2133511 w 7525265"/>
                <a:gd name="connsiteY458" fmla="*/ 6550755 h 6858000"/>
                <a:gd name="connsiteX459" fmla="*/ 2142778 w 7525265"/>
                <a:gd name="connsiteY459" fmla="*/ 6560023 h 6858000"/>
                <a:gd name="connsiteX460" fmla="*/ 2181702 w 7525265"/>
                <a:gd name="connsiteY460" fmla="*/ 651887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</a:cxnLst>
              <a:rect l="l" t="t" r="r" b="b"/>
              <a:pathLst>
                <a:path w="7525265" h="6858000">
                  <a:moveTo>
                    <a:pt x="7267743" y="722938"/>
                  </a:moveTo>
                  <a:cubicBezTo>
                    <a:pt x="7283313" y="734059"/>
                    <a:pt x="7297400" y="747034"/>
                    <a:pt x="7314081" y="755560"/>
                  </a:cubicBezTo>
                  <a:cubicBezTo>
                    <a:pt x="7353747" y="776319"/>
                    <a:pt x="7356712" y="821916"/>
                    <a:pt x="7318901" y="847865"/>
                  </a:cubicBezTo>
                  <a:cubicBezTo>
                    <a:pt x="7314081" y="851201"/>
                    <a:pt x="7308521" y="853425"/>
                    <a:pt x="7298512" y="858244"/>
                  </a:cubicBezTo>
                  <a:cubicBezTo>
                    <a:pt x="7308521" y="865288"/>
                    <a:pt x="7314452" y="870848"/>
                    <a:pt x="7321495" y="873443"/>
                  </a:cubicBezTo>
                  <a:cubicBezTo>
                    <a:pt x="7343738" y="881599"/>
                    <a:pt x="7351893" y="892720"/>
                    <a:pt x="7343738" y="918669"/>
                  </a:cubicBezTo>
                  <a:cubicBezTo>
                    <a:pt x="7339289" y="932385"/>
                    <a:pt x="7343367" y="954998"/>
                    <a:pt x="7352264" y="966490"/>
                  </a:cubicBezTo>
                  <a:cubicBezTo>
                    <a:pt x="7375618" y="996146"/>
                    <a:pt x="7401938" y="1023578"/>
                    <a:pt x="7430482" y="1048415"/>
                  </a:cubicBezTo>
                  <a:cubicBezTo>
                    <a:pt x="7463104" y="1076959"/>
                    <a:pt x="7464587" y="1089563"/>
                    <a:pt x="7430111" y="1116995"/>
                  </a:cubicBezTo>
                  <a:cubicBezTo>
                    <a:pt x="7426404" y="1119961"/>
                    <a:pt x="7423809" y="1124038"/>
                    <a:pt x="7420844" y="1127745"/>
                  </a:cubicBezTo>
                  <a:cubicBezTo>
                    <a:pt x="7420102" y="1128487"/>
                    <a:pt x="7420473" y="1129970"/>
                    <a:pt x="7420844" y="1128857"/>
                  </a:cubicBezTo>
                  <a:cubicBezTo>
                    <a:pt x="7434560" y="1139608"/>
                    <a:pt x="7446793" y="1149246"/>
                    <a:pt x="7460509" y="1159997"/>
                  </a:cubicBezTo>
                  <a:cubicBezTo>
                    <a:pt x="7460509" y="1159997"/>
                    <a:pt x="7466440" y="1152212"/>
                    <a:pt x="7472372" y="1144427"/>
                  </a:cubicBezTo>
                  <a:cubicBezTo>
                    <a:pt x="7519080" y="1186687"/>
                    <a:pt x="7526124" y="1223016"/>
                    <a:pt x="7503881" y="1277880"/>
                  </a:cubicBezTo>
                  <a:cubicBezTo>
                    <a:pt x="7499062" y="1289742"/>
                    <a:pt x="7506847" y="1306795"/>
                    <a:pt x="7510183" y="1321252"/>
                  </a:cubicBezTo>
                  <a:cubicBezTo>
                    <a:pt x="7512407" y="1330890"/>
                    <a:pt x="7516856" y="1340158"/>
                    <a:pt x="7520563" y="1349426"/>
                  </a:cubicBezTo>
                  <a:cubicBezTo>
                    <a:pt x="7533538" y="1383901"/>
                    <a:pt x="7522417" y="1409479"/>
                    <a:pt x="7493131" y="1430980"/>
                  </a:cubicBezTo>
                  <a:cubicBezTo>
                    <a:pt x="7489424" y="1433946"/>
                    <a:pt x="7497950" y="1452852"/>
                    <a:pt x="7499803" y="1464714"/>
                  </a:cubicBezTo>
                  <a:cubicBezTo>
                    <a:pt x="7503510" y="1485103"/>
                    <a:pt x="7506105" y="1505862"/>
                    <a:pt x="7509442" y="1526251"/>
                  </a:cubicBezTo>
                  <a:cubicBezTo>
                    <a:pt x="7511295" y="1538113"/>
                    <a:pt x="7513520" y="1549605"/>
                    <a:pt x="7516856" y="1568140"/>
                  </a:cubicBezTo>
                  <a:cubicBezTo>
                    <a:pt x="7484234" y="1582968"/>
                    <a:pt x="7476449" y="1625970"/>
                    <a:pt x="7467923" y="1666006"/>
                  </a:cubicBezTo>
                  <a:cubicBezTo>
                    <a:pt x="7466069" y="1673790"/>
                    <a:pt x="7487570" y="1686394"/>
                    <a:pt x="7498691" y="1697515"/>
                  </a:cubicBezTo>
                  <a:cubicBezTo>
                    <a:pt x="7492760" y="1701593"/>
                    <a:pt x="7479786" y="1710490"/>
                    <a:pt x="7461251" y="1723465"/>
                  </a:cubicBezTo>
                  <a:cubicBezTo>
                    <a:pt x="7478303" y="1737551"/>
                    <a:pt x="7492389" y="1747190"/>
                    <a:pt x="7502769" y="1759423"/>
                  </a:cubicBezTo>
                  <a:cubicBezTo>
                    <a:pt x="7508330" y="1766095"/>
                    <a:pt x="7511666" y="1785743"/>
                    <a:pt x="7509813" y="1786855"/>
                  </a:cubicBezTo>
                  <a:cubicBezTo>
                    <a:pt x="7463104" y="1808726"/>
                    <a:pt x="7481268" y="1833193"/>
                    <a:pt x="7504623" y="1854323"/>
                  </a:cubicBezTo>
                  <a:cubicBezTo>
                    <a:pt x="7491277" y="1905850"/>
                    <a:pt x="7475708" y="1952188"/>
                    <a:pt x="7490165" y="2005570"/>
                  </a:cubicBezTo>
                  <a:cubicBezTo>
                    <a:pt x="7496838" y="2030406"/>
                    <a:pt x="7486829" y="2062287"/>
                    <a:pt x="7477191" y="2088236"/>
                  </a:cubicBezTo>
                  <a:cubicBezTo>
                    <a:pt x="7469035" y="2110478"/>
                    <a:pt x="7450500" y="2128643"/>
                    <a:pt x="7434189" y="2151997"/>
                  </a:cubicBezTo>
                  <a:cubicBezTo>
                    <a:pt x="7442344" y="2176834"/>
                    <a:pt x="7454948" y="2210197"/>
                    <a:pt x="7462733" y="2244673"/>
                  </a:cubicBezTo>
                  <a:cubicBezTo>
                    <a:pt x="7465328" y="2255423"/>
                    <a:pt x="7456431" y="2270251"/>
                    <a:pt x="7449388" y="2281002"/>
                  </a:cubicBezTo>
                  <a:cubicBezTo>
                    <a:pt x="7434189" y="2304726"/>
                    <a:pt x="7413800" y="2317701"/>
                    <a:pt x="7426775" y="2358478"/>
                  </a:cubicBezTo>
                  <a:cubicBezTo>
                    <a:pt x="7440120" y="2399997"/>
                    <a:pt x="7420102" y="2452266"/>
                    <a:pt x="7406016" y="2500458"/>
                  </a:cubicBezTo>
                  <a:cubicBezTo>
                    <a:pt x="7416395" y="2512320"/>
                    <a:pt x="7426404" y="2524183"/>
                    <a:pt x="7438637" y="2538269"/>
                  </a:cubicBezTo>
                  <a:cubicBezTo>
                    <a:pt x="7425663" y="2549020"/>
                    <a:pt x="7414542" y="2557917"/>
                    <a:pt x="7403792" y="2566813"/>
                  </a:cubicBezTo>
                  <a:cubicBezTo>
                    <a:pt x="7407499" y="2568296"/>
                    <a:pt x="7411206" y="2569408"/>
                    <a:pt x="7414913" y="2570891"/>
                  </a:cubicBezTo>
                  <a:cubicBezTo>
                    <a:pt x="7413059" y="2586090"/>
                    <a:pt x="7413430" y="2602030"/>
                    <a:pt x="7408240" y="2615746"/>
                  </a:cubicBezTo>
                  <a:cubicBezTo>
                    <a:pt x="7403421" y="2629462"/>
                    <a:pt x="7387851" y="2640212"/>
                    <a:pt x="7385627" y="2653558"/>
                  </a:cubicBezTo>
                  <a:cubicBezTo>
                    <a:pt x="7378954" y="2689145"/>
                    <a:pt x="7375618" y="2725103"/>
                    <a:pt x="7373394" y="2761432"/>
                  </a:cubicBezTo>
                  <a:cubicBezTo>
                    <a:pt x="7370799" y="2809994"/>
                    <a:pt x="7368204" y="2859298"/>
                    <a:pt x="7370057" y="2907860"/>
                  </a:cubicBezTo>
                  <a:cubicBezTo>
                    <a:pt x="7371540" y="2941223"/>
                    <a:pt x="7381178" y="2974586"/>
                    <a:pt x="7385257" y="3007950"/>
                  </a:cubicBezTo>
                  <a:cubicBezTo>
                    <a:pt x="7387481" y="3027226"/>
                    <a:pt x="7389334" y="3047615"/>
                    <a:pt x="7384515" y="3066150"/>
                  </a:cubicBezTo>
                  <a:cubicBezTo>
                    <a:pt x="7375618" y="3100996"/>
                    <a:pt x="7361902" y="3134359"/>
                    <a:pt x="7348557" y="3172912"/>
                  </a:cubicBezTo>
                  <a:cubicBezTo>
                    <a:pt x="7351893" y="3176619"/>
                    <a:pt x="7358566" y="3184775"/>
                    <a:pt x="7367463" y="3195525"/>
                  </a:cubicBezTo>
                  <a:cubicBezTo>
                    <a:pt x="7333729" y="3227035"/>
                    <a:pt x="7355229" y="3299322"/>
                    <a:pt x="7282572" y="3298581"/>
                  </a:cubicBezTo>
                  <a:cubicBezTo>
                    <a:pt x="7292951" y="3327125"/>
                    <a:pt x="7301477" y="3350479"/>
                    <a:pt x="7311487" y="3377540"/>
                  </a:cubicBezTo>
                  <a:cubicBezTo>
                    <a:pt x="7296658" y="3392739"/>
                    <a:pt x="7268114" y="3410162"/>
                    <a:pt x="7297029" y="3442784"/>
                  </a:cubicBezTo>
                  <a:cubicBezTo>
                    <a:pt x="7301477" y="3447603"/>
                    <a:pt x="7294805" y="3461690"/>
                    <a:pt x="7293693" y="3471328"/>
                  </a:cubicBezTo>
                  <a:cubicBezTo>
                    <a:pt x="7291839" y="3488380"/>
                    <a:pt x="7264778" y="3503950"/>
                    <a:pt x="7289986" y="3523226"/>
                  </a:cubicBezTo>
                  <a:cubicBezTo>
                    <a:pt x="7290727" y="3523597"/>
                    <a:pt x="7286649" y="3531752"/>
                    <a:pt x="7283684" y="3535459"/>
                  </a:cubicBezTo>
                  <a:cubicBezTo>
                    <a:pt x="7261442" y="3562521"/>
                    <a:pt x="7240311" y="3590324"/>
                    <a:pt x="7216587" y="3615902"/>
                  </a:cubicBezTo>
                  <a:cubicBezTo>
                    <a:pt x="7193974" y="3640368"/>
                    <a:pt x="7187672" y="3665947"/>
                    <a:pt x="7203983" y="3695603"/>
                  </a:cubicBezTo>
                  <a:cubicBezTo>
                    <a:pt x="7168395" y="3705983"/>
                    <a:pt x="7133920" y="3751208"/>
                    <a:pt x="7143187" y="3776787"/>
                  </a:cubicBezTo>
                  <a:cubicBezTo>
                    <a:pt x="7134661" y="3780494"/>
                    <a:pt x="7126135" y="3783830"/>
                    <a:pt x="7117979" y="3787537"/>
                  </a:cubicBezTo>
                  <a:cubicBezTo>
                    <a:pt x="7118351" y="3791244"/>
                    <a:pt x="7117609" y="3794581"/>
                    <a:pt x="7119092" y="3796064"/>
                  </a:cubicBezTo>
                  <a:cubicBezTo>
                    <a:pt x="7146524" y="3822383"/>
                    <a:pt x="7136144" y="3843884"/>
                    <a:pt x="7110936" y="3863902"/>
                  </a:cubicBezTo>
                  <a:cubicBezTo>
                    <a:pt x="7094625" y="3876877"/>
                    <a:pt x="7077202" y="3888739"/>
                    <a:pt x="7063486" y="3903938"/>
                  </a:cubicBezTo>
                  <a:cubicBezTo>
                    <a:pt x="7056443" y="3911723"/>
                    <a:pt x="7052736" y="3926551"/>
                    <a:pt x="7053848" y="3937301"/>
                  </a:cubicBezTo>
                  <a:cubicBezTo>
                    <a:pt x="7059409" y="3989941"/>
                    <a:pt x="7029011" y="4034425"/>
                    <a:pt x="6978225" y="4045546"/>
                  </a:cubicBezTo>
                  <a:cubicBezTo>
                    <a:pt x="6977854" y="4097816"/>
                    <a:pt x="6975630" y="4147119"/>
                    <a:pt x="6930404" y="4185672"/>
                  </a:cubicBezTo>
                  <a:cubicBezTo>
                    <a:pt x="6889256" y="4220518"/>
                    <a:pt x="6893334" y="4263149"/>
                    <a:pt x="6920025" y="4306521"/>
                  </a:cubicBezTo>
                  <a:cubicBezTo>
                    <a:pt x="6925956" y="4316159"/>
                    <a:pt x="6931887" y="4332470"/>
                    <a:pt x="6927439" y="4339884"/>
                  </a:cubicBezTo>
                  <a:cubicBezTo>
                    <a:pt x="6902231" y="4385110"/>
                    <a:pt x="6927068" y="4427741"/>
                    <a:pt x="6933370" y="4470372"/>
                  </a:cubicBezTo>
                  <a:cubicBezTo>
                    <a:pt x="6938560" y="4505959"/>
                    <a:pt x="6953017" y="4540064"/>
                    <a:pt x="6965621" y="4574169"/>
                  </a:cubicBezTo>
                  <a:cubicBezTo>
                    <a:pt x="6977484" y="4606420"/>
                    <a:pt x="6992312" y="4637559"/>
                    <a:pt x="7006398" y="4669810"/>
                  </a:cubicBezTo>
                  <a:cubicBezTo>
                    <a:pt x="6970811" y="4688716"/>
                    <a:pt x="6957836" y="4728381"/>
                    <a:pt x="6972294" y="4773607"/>
                  </a:cubicBezTo>
                  <a:cubicBezTo>
                    <a:pt x="6977854" y="4791401"/>
                    <a:pt x="6978595" y="4811047"/>
                    <a:pt x="6979708" y="4829583"/>
                  </a:cubicBezTo>
                  <a:cubicBezTo>
                    <a:pt x="6980819" y="4856273"/>
                    <a:pt x="6980078" y="4882964"/>
                    <a:pt x="6980078" y="4912620"/>
                  </a:cubicBezTo>
                  <a:cubicBezTo>
                    <a:pt x="6973776" y="4912620"/>
                    <a:pt x="6960060" y="4912620"/>
                    <a:pt x="6946344" y="4912620"/>
                  </a:cubicBezTo>
                  <a:cubicBezTo>
                    <a:pt x="6943749" y="4915215"/>
                    <a:pt x="6941525" y="4917439"/>
                    <a:pt x="6938930" y="4920034"/>
                  </a:cubicBezTo>
                  <a:cubicBezTo>
                    <a:pt x="7021597" y="4975640"/>
                    <a:pt x="7044581" y="5048297"/>
                    <a:pt x="7001579" y="5142826"/>
                  </a:cubicBezTo>
                  <a:cubicBezTo>
                    <a:pt x="7007140" y="5139119"/>
                    <a:pt x="7004545" y="5142085"/>
                    <a:pt x="7003433" y="5141344"/>
                  </a:cubicBezTo>
                  <a:cubicBezTo>
                    <a:pt x="6962284" y="5122809"/>
                    <a:pt x="6935965" y="5138378"/>
                    <a:pt x="6914835" y="5175448"/>
                  </a:cubicBezTo>
                  <a:cubicBezTo>
                    <a:pt x="6902231" y="5197320"/>
                    <a:pt x="6882954" y="5211036"/>
                    <a:pt x="6852927" y="5207329"/>
                  </a:cubicBezTo>
                  <a:cubicBezTo>
                    <a:pt x="6840694" y="5205846"/>
                    <a:pt x="6825124" y="5218450"/>
                    <a:pt x="6813633" y="5227717"/>
                  </a:cubicBezTo>
                  <a:cubicBezTo>
                    <a:pt x="6782494" y="5252555"/>
                    <a:pt x="6753950" y="5281099"/>
                    <a:pt x="6722069" y="5304453"/>
                  </a:cubicBezTo>
                  <a:cubicBezTo>
                    <a:pt x="6703534" y="5318169"/>
                    <a:pt x="6691301" y="5327066"/>
                    <a:pt x="6689077" y="5354498"/>
                  </a:cubicBezTo>
                  <a:cubicBezTo>
                    <a:pt x="6687964" y="5372291"/>
                    <a:pt x="6662386" y="5396758"/>
                    <a:pt x="6642739" y="5403431"/>
                  </a:cubicBezTo>
                  <a:cubicBezTo>
                    <a:pt x="6617160" y="5412328"/>
                    <a:pt x="6601220" y="5419371"/>
                    <a:pt x="6602703" y="5449027"/>
                  </a:cubicBezTo>
                  <a:cubicBezTo>
                    <a:pt x="6603815" y="5474976"/>
                    <a:pt x="6587875" y="5489063"/>
                    <a:pt x="6563779" y="5495365"/>
                  </a:cubicBezTo>
                  <a:cubicBezTo>
                    <a:pt x="6517812" y="5507598"/>
                    <a:pt x="6471103" y="5518348"/>
                    <a:pt x="6426990" y="5534659"/>
                  </a:cubicBezTo>
                  <a:cubicBezTo>
                    <a:pt x="6412162" y="5540220"/>
                    <a:pt x="6400670" y="5560238"/>
                    <a:pt x="6391773" y="5576178"/>
                  </a:cubicBezTo>
                  <a:cubicBezTo>
                    <a:pt x="6383247" y="5591748"/>
                    <a:pt x="6381023" y="5610283"/>
                    <a:pt x="6375092" y="5627335"/>
                  </a:cubicBezTo>
                  <a:cubicBezTo>
                    <a:pt x="6362117" y="5665888"/>
                    <a:pt x="6349884" y="5704441"/>
                    <a:pt x="6334685" y="5741882"/>
                  </a:cubicBezTo>
                  <a:cubicBezTo>
                    <a:pt x="6323934" y="5768573"/>
                    <a:pt x="6308365" y="5793039"/>
                    <a:pt x="6294649" y="5818618"/>
                  </a:cubicBezTo>
                  <a:cubicBezTo>
                    <a:pt x="6292054" y="5823808"/>
                    <a:pt x="6283898" y="5828997"/>
                    <a:pt x="6285011" y="5832704"/>
                  </a:cubicBezTo>
                  <a:cubicBezTo>
                    <a:pt x="6295391" y="5874964"/>
                    <a:pt x="6270183" y="5901655"/>
                    <a:pt x="6247940" y="5932053"/>
                  </a:cubicBezTo>
                  <a:cubicBezTo>
                    <a:pt x="6238673" y="5944657"/>
                    <a:pt x="6240526" y="5965045"/>
                    <a:pt x="6235707" y="5990253"/>
                  </a:cubicBezTo>
                  <a:cubicBezTo>
                    <a:pt x="6208646" y="6018797"/>
                    <a:pt x="6174170" y="6055497"/>
                    <a:pt x="6138954" y="6091825"/>
                  </a:cubicBezTo>
                  <a:cubicBezTo>
                    <a:pt x="6130798" y="6100352"/>
                    <a:pt x="6118936" y="6105542"/>
                    <a:pt x="6110780" y="6114067"/>
                  </a:cubicBezTo>
                  <a:cubicBezTo>
                    <a:pt x="6095952" y="6129637"/>
                    <a:pt x="6067408" y="6125930"/>
                    <a:pt x="6062589" y="6160405"/>
                  </a:cubicBezTo>
                  <a:cubicBezTo>
                    <a:pt x="6060365" y="6176346"/>
                    <a:pt x="6021071" y="6190062"/>
                    <a:pt x="5996604" y="6199329"/>
                  </a:cubicBezTo>
                  <a:cubicBezTo>
                    <a:pt x="5968430" y="6210080"/>
                    <a:pt x="5938033" y="6214899"/>
                    <a:pt x="5908377" y="6221571"/>
                  </a:cubicBezTo>
                  <a:cubicBezTo>
                    <a:pt x="5863892" y="6231581"/>
                    <a:pt x="5819408" y="6248633"/>
                    <a:pt x="5775294" y="6248262"/>
                  </a:cubicBezTo>
                  <a:cubicBezTo>
                    <a:pt x="5721543" y="6247892"/>
                    <a:pt x="5672610" y="6258642"/>
                    <a:pt x="5623306" y="6277548"/>
                  </a:cubicBezTo>
                  <a:cubicBezTo>
                    <a:pt x="5578822" y="6294600"/>
                    <a:pt x="5532855" y="6307575"/>
                    <a:pt x="5487629" y="6322773"/>
                  </a:cubicBezTo>
                  <a:cubicBezTo>
                    <a:pt x="5482069" y="6324627"/>
                    <a:pt x="5473542" y="6327593"/>
                    <a:pt x="5472431" y="6331670"/>
                  </a:cubicBezTo>
                  <a:cubicBezTo>
                    <a:pt x="5456490" y="6384310"/>
                    <a:pt x="5397548" y="6380603"/>
                    <a:pt x="5366039" y="6413225"/>
                  </a:cubicBezTo>
                  <a:cubicBezTo>
                    <a:pt x="5360478" y="6418785"/>
                    <a:pt x="5347503" y="6416561"/>
                    <a:pt x="5338236" y="6419156"/>
                  </a:cubicBezTo>
                  <a:cubicBezTo>
                    <a:pt x="5328968" y="6421751"/>
                    <a:pt x="5315994" y="6423234"/>
                    <a:pt x="5312287" y="6429906"/>
                  </a:cubicBezTo>
                  <a:cubicBezTo>
                    <a:pt x="5278182" y="6489219"/>
                    <a:pt x="5218499" y="6497745"/>
                    <a:pt x="5160299" y="6509608"/>
                  </a:cubicBezTo>
                  <a:cubicBezTo>
                    <a:pt x="5157704" y="6509978"/>
                    <a:pt x="5155480" y="6510349"/>
                    <a:pt x="5152885" y="6510719"/>
                  </a:cubicBezTo>
                  <a:cubicBezTo>
                    <a:pt x="5090977" y="6518875"/>
                    <a:pt x="5033889" y="6537040"/>
                    <a:pt x="4965680" y="6516651"/>
                  </a:cubicBezTo>
                  <a:cubicBezTo>
                    <a:pt x="4910445" y="6500340"/>
                    <a:pt x="4841865" y="6530367"/>
                    <a:pt x="4779216" y="6537410"/>
                  </a:cubicBezTo>
                  <a:cubicBezTo>
                    <a:pt x="4761052" y="6539634"/>
                    <a:pt x="4742146" y="6533333"/>
                    <a:pt x="4723611" y="6530737"/>
                  </a:cubicBezTo>
                  <a:cubicBezTo>
                    <a:pt x="4718051" y="6529996"/>
                    <a:pt x="4712119" y="6525177"/>
                    <a:pt x="4707671" y="6526289"/>
                  </a:cubicBezTo>
                  <a:cubicBezTo>
                    <a:pt x="4672825" y="6535186"/>
                    <a:pt x="4642798" y="6536669"/>
                    <a:pt x="4635013" y="6489960"/>
                  </a:cubicBezTo>
                  <a:cubicBezTo>
                    <a:pt x="4634642" y="6486995"/>
                    <a:pt x="4618331" y="6486624"/>
                    <a:pt x="4616478" y="6480322"/>
                  </a:cubicBezTo>
                  <a:cubicBezTo>
                    <a:pt x="4593494" y="6452149"/>
                    <a:pt x="4570511" y="6423604"/>
                    <a:pt x="4545303" y="6392836"/>
                  </a:cubicBezTo>
                  <a:cubicBezTo>
                    <a:pt x="4558277" y="6369852"/>
                    <a:pt x="4551976" y="6355766"/>
                    <a:pt x="4519353" y="6352429"/>
                  </a:cubicBezTo>
                  <a:cubicBezTo>
                    <a:pt x="4494517" y="6349835"/>
                    <a:pt x="4476352" y="6341308"/>
                    <a:pt x="4478206" y="6310911"/>
                  </a:cubicBezTo>
                  <a:cubicBezTo>
                    <a:pt x="4478576" y="6304238"/>
                    <a:pt x="4472274" y="6296083"/>
                    <a:pt x="4467455" y="6290151"/>
                  </a:cubicBezTo>
                  <a:cubicBezTo>
                    <a:pt x="4458188" y="6279030"/>
                    <a:pt x="4447808" y="6269021"/>
                    <a:pt x="4436687" y="6257159"/>
                  </a:cubicBezTo>
                  <a:cubicBezTo>
                    <a:pt x="4425195" y="6240848"/>
                    <a:pt x="4416298" y="6223796"/>
                    <a:pt x="4402953" y="6211192"/>
                  </a:cubicBezTo>
                  <a:cubicBezTo>
                    <a:pt x="4394056" y="6203036"/>
                    <a:pt x="4372185" y="6194140"/>
                    <a:pt x="4367365" y="6198588"/>
                  </a:cubicBezTo>
                  <a:cubicBezTo>
                    <a:pt x="4335114" y="6227132"/>
                    <a:pt x="4306941" y="6259754"/>
                    <a:pt x="4287664" y="6299790"/>
                  </a:cubicBezTo>
                  <a:cubicBezTo>
                    <a:pt x="4280992" y="6313506"/>
                    <a:pt x="4265052" y="6323144"/>
                    <a:pt x="4252448" y="6333894"/>
                  </a:cubicBezTo>
                  <a:cubicBezTo>
                    <a:pt x="4232430" y="6350576"/>
                    <a:pt x="4213524" y="6368370"/>
                    <a:pt x="4191281" y="6381344"/>
                  </a:cubicBezTo>
                  <a:cubicBezTo>
                    <a:pt x="4173859" y="6391353"/>
                    <a:pt x="4152358" y="6395060"/>
                    <a:pt x="4132711" y="6400621"/>
                  </a:cubicBezTo>
                  <a:cubicBezTo>
                    <a:pt x="4106762" y="6407664"/>
                    <a:pt x="4080442" y="6413966"/>
                    <a:pt x="4062648" y="6418415"/>
                  </a:cubicBezTo>
                  <a:cubicBezTo>
                    <a:pt x="4040035" y="6405440"/>
                    <a:pt x="4020758" y="6393948"/>
                    <a:pt x="4001482" y="6382827"/>
                  </a:cubicBezTo>
                  <a:cubicBezTo>
                    <a:pt x="3969972" y="6420268"/>
                    <a:pt x="3928454" y="6403957"/>
                    <a:pt x="3893607" y="6403587"/>
                  </a:cubicBezTo>
                  <a:cubicBezTo>
                    <a:pt x="3869512" y="6403216"/>
                    <a:pt x="3849123" y="6400250"/>
                    <a:pt x="3829476" y="6416190"/>
                  </a:cubicBezTo>
                  <a:cubicBezTo>
                    <a:pt x="3826881" y="6418415"/>
                    <a:pt x="3820208" y="6416190"/>
                    <a:pt x="3811682" y="6415449"/>
                  </a:cubicBezTo>
                  <a:cubicBezTo>
                    <a:pt x="3817984" y="6403587"/>
                    <a:pt x="3822803" y="6394690"/>
                    <a:pt x="3827993" y="6385052"/>
                  </a:cubicBezTo>
                  <a:cubicBezTo>
                    <a:pt x="3825027" y="6382456"/>
                    <a:pt x="3819838" y="6378008"/>
                    <a:pt x="3819838" y="6378008"/>
                  </a:cubicBezTo>
                  <a:cubicBezTo>
                    <a:pt x="3810941" y="6387276"/>
                    <a:pt x="3796483" y="6396173"/>
                    <a:pt x="3795371" y="6406181"/>
                  </a:cubicBezTo>
                  <a:cubicBezTo>
                    <a:pt x="3791293" y="6443622"/>
                    <a:pt x="3777207" y="6464753"/>
                    <a:pt x="3736429" y="6472537"/>
                  </a:cubicBezTo>
                  <a:cubicBezTo>
                    <a:pt x="3693428" y="6480693"/>
                    <a:pt x="3655245" y="6502564"/>
                    <a:pt x="3645607" y="6552609"/>
                  </a:cubicBezTo>
                  <a:cubicBezTo>
                    <a:pt x="3637823" y="6593386"/>
                    <a:pt x="3607796" y="6609327"/>
                    <a:pt x="3572208" y="6621560"/>
                  </a:cubicBezTo>
                  <a:cubicBezTo>
                    <a:pt x="3525129" y="6637871"/>
                    <a:pt x="3479162" y="6656776"/>
                    <a:pt x="3425410" y="6677536"/>
                  </a:cubicBezTo>
                  <a:cubicBezTo>
                    <a:pt x="3429858" y="6659000"/>
                    <a:pt x="3432453" y="6648992"/>
                    <a:pt x="3435048" y="6637871"/>
                  </a:cubicBezTo>
                  <a:cubicBezTo>
                    <a:pt x="3432453" y="6637129"/>
                    <a:pt x="3429117" y="6636017"/>
                    <a:pt x="3425781" y="6634905"/>
                  </a:cubicBezTo>
                  <a:cubicBezTo>
                    <a:pt x="3409470" y="6629715"/>
                    <a:pt x="3392417" y="6626379"/>
                    <a:pt x="3377589" y="6618594"/>
                  </a:cubicBezTo>
                  <a:cubicBezTo>
                    <a:pt x="3353123" y="6605990"/>
                    <a:pt x="3336441" y="6620077"/>
                    <a:pt x="3333476" y="6661596"/>
                  </a:cubicBezTo>
                  <a:cubicBezTo>
                    <a:pt x="3318277" y="6661596"/>
                    <a:pt x="3301224" y="6657889"/>
                    <a:pt x="3287138" y="6662337"/>
                  </a:cubicBezTo>
                  <a:cubicBezTo>
                    <a:pt x="3266378" y="6669010"/>
                    <a:pt x="3248214" y="6688657"/>
                    <a:pt x="3228196" y="6690140"/>
                  </a:cubicBezTo>
                  <a:cubicBezTo>
                    <a:pt x="3182970" y="6693105"/>
                    <a:pt x="3215222" y="6728693"/>
                    <a:pt x="3200764" y="6753159"/>
                  </a:cubicBezTo>
                  <a:cubicBezTo>
                    <a:pt x="3081027" y="6746487"/>
                    <a:pt x="2960919" y="6739814"/>
                    <a:pt x="2837475" y="6733141"/>
                  </a:cubicBezTo>
                  <a:cubicBezTo>
                    <a:pt x="2836734" y="6739073"/>
                    <a:pt x="2838217" y="6750935"/>
                    <a:pt x="2833768" y="6753530"/>
                  </a:cubicBezTo>
                  <a:cubicBezTo>
                    <a:pt x="2825242" y="6759090"/>
                    <a:pt x="2811897" y="6763909"/>
                    <a:pt x="2803000" y="6760944"/>
                  </a:cubicBezTo>
                  <a:cubicBezTo>
                    <a:pt x="2781870" y="6754271"/>
                    <a:pt x="2762593" y="6740184"/>
                    <a:pt x="2741463" y="6733883"/>
                  </a:cubicBezTo>
                  <a:cubicBezTo>
                    <a:pt x="2724040" y="6728693"/>
                    <a:pt x="2714031" y="6736107"/>
                    <a:pt x="2703281" y="6756866"/>
                  </a:cubicBezTo>
                  <a:cubicBezTo>
                    <a:pt x="2688824" y="6785039"/>
                    <a:pt x="2663245" y="6812842"/>
                    <a:pt x="2635442" y="6827300"/>
                  </a:cubicBezTo>
                  <a:cubicBezTo>
                    <a:pt x="2607640" y="6842128"/>
                    <a:pt x="2596519" y="6809135"/>
                    <a:pt x="2589475" y="6790971"/>
                  </a:cubicBezTo>
                  <a:cubicBezTo>
                    <a:pt x="2560560" y="6808394"/>
                    <a:pt x="2534241" y="6829895"/>
                    <a:pt x="2504214" y="6839533"/>
                  </a:cubicBezTo>
                  <a:cubicBezTo>
                    <a:pt x="2491980" y="6843611"/>
                    <a:pt x="2471592" y="6822481"/>
                    <a:pt x="2454540" y="6812842"/>
                  </a:cubicBezTo>
                  <a:cubicBezTo>
                    <a:pt x="2463066" y="6802092"/>
                    <a:pt x="2469368" y="6787635"/>
                    <a:pt x="2480489" y="6781332"/>
                  </a:cubicBezTo>
                  <a:cubicBezTo>
                    <a:pt x="2518671" y="6759832"/>
                    <a:pt x="2555741" y="6738702"/>
                    <a:pt x="2572794" y="6689398"/>
                  </a:cubicBezTo>
                  <a:cubicBezTo>
                    <a:pt x="2562043" y="6696442"/>
                    <a:pt x="2555741" y="6700890"/>
                    <a:pt x="2550181" y="6704597"/>
                  </a:cubicBezTo>
                  <a:cubicBezTo>
                    <a:pt x="2534982" y="6682726"/>
                    <a:pt x="2524973" y="6653811"/>
                    <a:pt x="2504955" y="6643061"/>
                  </a:cubicBezTo>
                  <a:cubicBezTo>
                    <a:pt x="2485308" y="6632681"/>
                    <a:pt x="2455652" y="6640095"/>
                    <a:pt x="2430444" y="6640465"/>
                  </a:cubicBezTo>
                  <a:cubicBezTo>
                    <a:pt x="2426366" y="6640465"/>
                    <a:pt x="2420064" y="6644172"/>
                    <a:pt x="2418211" y="6647879"/>
                  </a:cubicBezTo>
                  <a:cubicBezTo>
                    <a:pt x="2394486" y="6695329"/>
                    <a:pt x="2371502" y="6743150"/>
                    <a:pt x="2345553" y="6788376"/>
                  </a:cubicBezTo>
                  <a:cubicBezTo>
                    <a:pt x="2336656" y="6800980"/>
                    <a:pt x="2328130" y="6814325"/>
                    <a:pt x="2318121" y="6826558"/>
                  </a:cubicBezTo>
                  <a:cubicBezTo>
                    <a:pt x="2309224" y="6838050"/>
                    <a:pt x="2298844" y="6848059"/>
                    <a:pt x="2288835" y="6858809"/>
                  </a:cubicBezTo>
                  <a:cubicBezTo>
                    <a:pt x="2281051" y="6846205"/>
                    <a:pt x="2266593" y="6833602"/>
                    <a:pt x="2266593" y="6820627"/>
                  </a:cubicBezTo>
                  <a:cubicBezTo>
                    <a:pt x="2266223" y="6792453"/>
                    <a:pt x="2268447" y="6763909"/>
                    <a:pt x="2237678" y="6751676"/>
                  </a:cubicBezTo>
                  <a:cubicBezTo>
                    <a:pt x="2215436" y="6742780"/>
                    <a:pt x="2190229" y="6734253"/>
                    <a:pt x="2166503" y="6752047"/>
                  </a:cubicBezTo>
                  <a:cubicBezTo>
                    <a:pt x="2163167" y="6754642"/>
                    <a:pt x="2157236" y="6753159"/>
                    <a:pt x="2150563" y="6753530"/>
                  </a:cubicBezTo>
                  <a:cubicBezTo>
                    <a:pt x="2145373" y="6721279"/>
                    <a:pt x="2163908" y="6706451"/>
                    <a:pt x="2187634" y="6693476"/>
                  </a:cubicBezTo>
                  <a:cubicBezTo>
                    <a:pt x="2207651" y="6682726"/>
                    <a:pt x="2226186" y="6669380"/>
                    <a:pt x="2246946" y="6664561"/>
                  </a:cubicBezTo>
                  <a:cubicBezTo>
                    <a:pt x="2267705" y="6660854"/>
                    <a:pt x="2288094" y="6657147"/>
                    <a:pt x="2308853" y="6653811"/>
                  </a:cubicBezTo>
                  <a:cubicBezTo>
                    <a:pt x="2308483" y="6650104"/>
                    <a:pt x="2308483" y="6646026"/>
                    <a:pt x="2308112" y="6642319"/>
                  </a:cubicBezTo>
                  <a:cubicBezTo>
                    <a:pt x="2287723" y="6642319"/>
                    <a:pt x="2266964" y="6642319"/>
                    <a:pt x="2240273" y="6642319"/>
                  </a:cubicBezTo>
                  <a:cubicBezTo>
                    <a:pt x="2232488" y="6635276"/>
                    <a:pt x="2218402" y="6623042"/>
                    <a:pt x="2202091" y="6608214"/>
                  </a:cubicBezTo>
                  <a:cubicBezTo>
                    <a:pt x="2189487" y="6614887"/>
                    <a:pt x="2175771" y="6621930"/>
                    <a:pt x="2163908" y="6627862"/>
                  </a:cubicBezTo>
                  <a:cubicBezTo>
                    <a:pt x="2171323" y="6635276"/>
                    <a:pt x="2177625" y="6641207"/>
                    <a:pt x="2183927" y="6647509"/>
                  </a:cubicBezTo>
                  <a:cubicBezTo>
                    <a:pt x="2178366" y="6650845"/>
                    <a:pt x="2172805" y="6656035"/>
                    <a:pt x="2166503" y="6656776"/>
                  </a:cubicBezTo>
                  <a:cubicBezTo>
                    <a:pt x="2115347" y="6661966"/>
                    <a:pt x="2109786" y="6673087"/>
                    <a:pt x="2136106" y="6725356"/>
                  </a:cubicBezTo>
                  <a:cubicBezTo>
                    <a:pt x="2118683" y="6730546"/>
                    <a:pt x="2102001" y="6735736"/>
                    <a:pt x="2076793" y="6743150"/>
                  </a:cubicBezTo>
                  <a:cubicBezTo>
                    <a:pt x="2089026" y="6725356"/>
                    <a:pt x="2096440" y="6714606"/>
                    <a:pt x="2107562" y="6697924"/>
                  </a:cubicBezTo>
                  <a:cubicBezTo>
                    <a:pt x="2094958" y="6689398"/>
                    <a:pt x="2081612" y="6680501"/>
                    <a:pt x="2060483" y="6666786"/>
                  </a:cubicBezTo>
                  <a:cubicBezTo>
                    <a:pt x="2051956" y="6640095"/>
                    <a:pt x="2044542" y="6601171"/>
                    <a:pt x="2026748" y="6567437"/>
                  </a:cubicBezTo>
                  <a:cubicBezTo>
                    <a:pt x="2017110" y="6549273"/>
                    <a:pt x="1989308" y="6541117"/>
                    <a:pt x="1971514" y="6526289"/>
                  </a:cubicBezTo>
                  <a:cubicBezTo>
                    <a:pt x="1957798" y="6514797"/>
                    <a:pt x="1942228" y="6501823"/>
                    <a:pt x="1935926" y="6486253"/>
                  </a:cubicBezTo>
                  <a:cubicBezTo>
                    <a:pt x="1928142" y="6466235"/>
                    <a:pt x="1932961" y="6448071"/>
                    <a:pt x="1963358" y="6447700"/>
                  </a:cubicBezTo>
                  <a:cubicBezTo>
                    <a:pt x="2020817" y="6446959"/>
                    <a:pt x="2023783" y="6445846"/>
                    <a:pt x="2039723" y="6459933"/>
                  </a:cubicBezTo>
                  <a:cubicBezTo>
                    <a:pt x="2077905" y="6440286"/>
                    <a:pt x="2083466" y="6404328"/>
                    <a:pt x="2054551" y="6375042"/>
                  </a:cubicBezTo>
                  <a:cubicBezTo>
                    <a:pt x="2043801" y="6364292"/>
                    <a:pt x="2035275" y="6348722"/>
                    <a:pt x="2030826" y="6333894"/>
                  </a:cubicBezTo>
                  <a:cubicBezTo>
                    <a:pt x="2024524" y="6311282"/>
                    <a:pt x="2011550" y="6306462"/>
                    <a:pt x="1991903" y="6312023"/>
                  </a:cubicBezTo>
                  <a:cubicBezTo>
                    <a:pt x="1955203" y="6322403"/>
                    <a:pt x="1920357" y="6332041"/>
                    <a:pt x="1879950" y="6326110"/>
                  </a:cubicBezTo>
                  <a:cubicBezTo>
                    <a:pt x="1858079" y="6322773"/>
                    <a:pt x="1831388" y="6346128"/>
                    <a:pt x="1804698" y="6334636"/>
                  </a:cubicBezTo>
                  <a:cubicBezTo>
                    <a:pt x="1784309" y="6326110"/>
                    <a:pt x="1765032" y="6314247"/>
                    <a:pt x="1746127" y="6302755"/>
                  </a:cubicBezTo>
                  <a:cubicBezTo>
                    <a:pt x="1731298" y="6293858"/>
                    <a:pt x="1717953" y="6276435"/>
                    <a:pt x="1702384" y="6274582"/>
                  </a:cubicBezTo>
                  <a:cubicBezTo>
                    <a:pt x="1658270" y="6269392"/>
                    <a:pt x="1617863" y="6263090"/>
                    <a:pt x="1594509" y="6218235"/>
                  </a:cubicBezTo>
                  <a:cubicBezTo>
                    <a:pt x="1590802" y="6210821"/>
                    <a:pt x="1573379" y="6207485"/>
                    <a:pt x="1562629" y="6207855"/>
                  </a:cubicBezTo>
                  <a:cubicBezTo>
                    <a:pt x="1541869" y="6208226"/>
                    <a:pt x="1521110" y="6214157"/>
                    <a:pt x="1499980" y="6214899"/>
                  </a:cubicBezTo>
                  <a:cubicBezTo>
                    <a:pt x="1476996" y="6216011"/>
                    <a:pt x="1453271" y="6217494"/>
                    <a:pt x="1440668" y="6189320"/>
                  </a:cubicBezTo>
                  <a:cubicBezTo>
                    <a:pt x="1437702" y="6183019"/>
                    <a:pt x="1423244" y="6181906"/>
                    <a:pt x="1411382" y="6177458"/>
                  </a:cubicBezTo>
                  <a:cubicBezTo>
                    <a:pt x="1416201" y="6165595"/>
                    <a:pt x="1421020" y="6154104"/>
                    <a:pt x="1427322" y="6138905"/>
                  </a:cubicBezTo>
                  <a:cubicBezTo>
                    <a:pt x="1385433" y="6131491"/>
                    <a:pt x="1383950" y="6105542"/>
                    <a:pt x="1396554" y="6078851"/>
                  </a:cubicBezTo>
                  <a:cubicBezTo>
                    <a:pt x="1356147" y="6060316"/>
                    <a:pt x="1317594" y="6044005"/>
                    <a:pt x="1280153" y="6024728"/>
                  </a:cubicBezTo>
                  <a:cubicBezTo>
                    <a:pt x="1273851" y="6021392"/>
                    <a:pt x="1267920" y="6003598"/>
                    <a:pt x="1271256" y="5998408"/>
                  </a:cubicBezTo>
                  <a:cubicBezTo>
                    <a:pt x="1286084" y="5974313"/>
                    <a:pt x="1274593" y="5954665"/>
                    <a:pt x="1265325" y="5933906"/>
                  </a:cubicBezTo>
                  <a:cubicBezTo>
                    <a:pt x="1254204" y="5908327"/>
                    <a:pt x="1246419" y="5880896"/>
                    <a:pt x="1231591" y="5857912"/>
                  </a:cubicBezTo>
                  <a:cubicBezTo>
                    <a:pt x="1226031" y="5849386"/>
                    <a:pt x="1204530" y="5848644"/>
                    <a:pt x="1190443" y="5849015"/>
                  </a:cubicBezTo>
                  <a:cubicBezTo>
                    <a:pt x="1176727" y="5849386"/>
                    <a:pt x="1163382" y="5856058"/>
                    <a:pt x="1146700" y="5860878"/>
                  </a:cubicBezTo>
                  <a:cubicBezTo>
                    <a:pt x="1156709" y="5829368"/>
                    <a:pt x="1164494" y="5804160"/>
                    <a:pt x="1171537" y="5781918"/>
                  </a:cubicBezTo>
                  <a:cubicBezTo>
                    <a:pt x="1154114" y="5760788"/>
                    <a:pt x="1138174" y="5740770"/>
                    <a:pt x="1122975" y="5722606"/>
                  </a:cubicBezTo>
                  <a:cubicBezTo>
                    <a:pt x="1131131" y="5703329"/>
                    <a:pt x="1170425" y="5705924"/>
                    <a:pt x="1144105" y="5674785"/>
                  </a:cubicBezTo>
                  <a:cubicBezTo>
                    <a:pt x="1132614" y="5661069"/>
                    <a:pt x="1131501" y="5638827"/>
                    <a:pt x="1125200" y="5619921"/>
                  </a:cubicBezTo>
                  <a:cubicBezTo>
                    <a:pt x="1095543" y="5623257"/>
                    <a:pt x="1067741" y="5626223"/>
                    <a:pt x="1049205" y="5628447"/>
                  </a:cubicBezTo>
                  <a:cubicBezTo>
                    <a:pt x="1039938" y="5598049"/>
                    <a:pt x="1032524" y="5572471"/>
                    <a:pt x="1025110" y="5547263"/>
                  </a:cubicBezTo>
                  <a:cubicBezTo>
                    <a:pt x="980255" y="5553936"/>
                    <a:pt x="979884" y="5553195"/>
                    <a:pt x="991005" y="5510193"/>
                  </a:cubicBezTo>
                  <a:cubicBezTo>
                    <a:pt x="992488" y="5505003"/>
                    <a:pt x="992117" y="5496847"/>
                    <a:pt x="988781" y="5493140"/>
                  </a:cubicBezTo>
                  <a:cubicBezTo>
                    <a:pt x="969875" y="5470898"/>
                    <a:pt x="962090" y="5447915"/>
                    <a:pt x="986557" y="5418629"/>
                  </a:cubicBezTo>
                  <a:cubicBezTo>
                    <a:pt x="955047" y="5417146"/>
                    <a:pt x="932434" y="5416035"/>
                    <a:pt x="909450" y="5414922"/>
                  </a:cubicBezTo>
                  <a:cubicBezTo>
                    <a:pt x="909450" y="5412328"/>
                    <a:pt x="909450" y="5410103"/>
                    <a:pt x="909080" y="5407508"/>
                  </a:cubicBezTo>
                  <a:cubicBezTo>
                    <a:pt x="893510" y="5416405"/>
                    <a:pt x="877570" y="5424932"/>
                    <a:pt x="854957" y="5437906"/>
                  </a:cubicBezTo>
                  <a:cubicBezTo>
                    <a:pt x="884613" y="5354869"/>
                    <a:pt x="800464" y="5359317"/>
                    <a:pt x="774144" y="5322617"/>
                  </a:cubicBezTo>
                  <a:cubicBezTo>
                    <a:pt x="780075" y="5305565"/>
                    <a:pt x="785265" y="5291479"/>
                    <a:pt x="787119" y="5285918"/>
                  </a:cubicBezTo>
                  <a:cubicBezTo>
                    <a:pt x="771920" y="5264788"/>
                    <a:pt x="760057" y="5248477"/>
                    <a:pt x="747453" y="5230683"/>
                  </a:cubicBezTo>
                  <a:cubicBezTo>
                    <a:pt x="697409" y="5248106"/>
                    <a:pt x="720392" y="5202139"/>
                    <a:pt x="710012" y="5183604"/>
                  </a:cubicBezTo>
                  <a:cubicBezTo>
                    <a:pt x="653295" y="5162844"/>
                    <a:pt x="645139" y="5150982"/>
                    <a:pt x="661821" y="5094264"/>
                  </a:cubicBezTo>
                  <a:cubicBezTo>
                    <a:pt x="632165" y="5078324"/>
                    <a:pt x="601767" y="5056824"/>
                    <a:pt x="568033" y="5046073"/>
                  </a:cubicBezTo>
                  <a:cubicBezTo>
                    <a:pt x="533558" y="5034952"/>
                    <a:pt x="495746" y="5034581"/>
                    <a:pt x="464607" y="5030133"/>
                  </a:cubicBezTo>
                  <a:cubicBezTo>
                    <a:pt x="462754" y="4966372"/>
                    <a:pt x="458305" y="4903353"/>
                    <a:pt x="460529" y="4840333"/>
                  </a:cubicBezTo>
                  <a:cubicBezTo>
                    <a:pt x="462383" y="4795108"/>
                    <a:pt x="463495" y="4744692"/>
                    <a:pt x="522808" y="4727639"/>
                  </a:cubicBezTo>
                  <a:cubicBezTo>
                    <a:pt x="463495" y="4684267"/>
                    <a:pt x="477211" y="4655723"/>
                    <a:pt x="510204" y="4611610"/>
                  </a:cubicBezTo>
                  <a:cubicBezTo>
                    <a:pt x="475358" y="4588997"/>
                    <a:pt x="442365" y="4594557"/>
                    <a:pt x="412709" y="4616429"/>
                  </a:cubicBezTo>
                  <a:cubicBezTo>
                    <a:pt x="407890" y="4598264"/>
                    <a:pt x="403441" y="4582324"/>
                    <a:pt x="399364" y="4568608"/>
                  </a:cubicBezTo>
                  <a:cubicBezTo>
                    <a:pt x="407519" y="4545995"/>
                    <a:pt x="413080" y="4521529"/>
                    <a:pt x="424942" y="4500399"/>
                  </a:cubicBezTo>
                  <a:cubicBezTo>
                    <a:pt x="431615" y="4488907"/>
                    <a:pt x="449038" y="4484458"/>
                    <a:pt x="460529" y="4474820"/>
                  </a:cubicBezTo>
                  <a:cubicBezTo>
                    <a:pt x="471651" y="4465553"/>
                    <a:pt x="482772" y="4455173"/>
                    <a:pt x="490556" y="4442940"/>
                  </a:cubicBezTo>
                  <a:cubicBezTo>
                    <a:pt x="503160" y="4422551"/>
                    <a:pt x="513169" y="4400680"/>
                    <a:pt x="525402" y="4377325"/>
                  </a:cubicBezTo>
                  <a:cubicBezTo>
                    <a:pt x="522066" y="4365834"/>
                    <a:pt x="522066" y="4342480"/>
                    <a:pt x="510204" y="4332470"/>
                  </a:cubicBezTo>
                  <a:cubicBezTo>
                    <a:pt x="481660" y="4307263"/>
                    <a:pt x="515023" y="4296142"/>
                    <a:pt x="516506" y="4275382"/>
                  </a:cubicBezTo>
                  <a:cubicBezTo>
                    <a:pt x="515393" y="4274270"/>
                    <a:pt x="512799" y="4268710"/>
                    <a:pt x="509092" y="4267597"/>
                  </a:cubicBezTo>
                  <a:cubicBezTo>
                    <a:pt x="444589" y="4253882"/>
                    <a:pt x="384165" y="4219406"/>
                    <a:pt x="313731" y="4236458"/>
                  </a:cubicBezTo>
                  <a:cubicBezTo>
                    <a:pt x="257755" y="4249804"/>
                    <a:pt x="205115" y="4239053"/>
                    <a:pt x="158407" y="4201613"/>
                  </a:cubicBezTo>
                  <a:cubicBezTo>
                    <a:pt x="149510" y="4194569"/>
                    <a:pt x="131345" y="4190862"/>
                    <a:pt x="121336" y="4194940"/>
                  </a:cubicBezTo>
                  <a:cubicBezTo>
                    <a:pt x="87603" y="4208285"/>
                    <a:pt x="60912" y="4193457"/>
                    <a:pt x="33480" y="4179741"/>
                  </a:cubicBezTo>
                  <a:cubicBezTo>
                    <a:pt x="3453" y="4164913"/>
                    <a:pt x="4194" y="4146378"/>
                    <a:pt x="27919" y="4123394"/>
                  </a:cubicBezTo>
                  <a:cubicBezTo>
                    <a:pt x="37187" y="4114497"/>
                    <a:pt x="35704" y="4094850"/>
                    <a:pt x="40894" y="4072978"/>
                  </a:cubicBezTo>
                  <a:cubicBezTo>
                    <a:pt x="58317" y="4065564"/>
                    <a:pt x="81301" y="4052590"/>
                    <a:pt x="58317" y="4017373"/>
                  </a:cubicBezTo>
                  <a:cubicBezTo>
                    <a:pt x="56093" y="4014037"/>
                    <a:pt x="75369" y="3992536"/>
                    <a:pt x="87603" y="3984751"/>
                  </a:cubicBezTo>
                  <a:cubicBezTo>
                    <a:pt x="97241" y="3978820"/>
                    <a:pt x="112069" y="3981044"/>
                    <a:pt x="124673" y="3971777"/>
                  </a:cubicBezTo>
                  <a:cubicBezTo>
                    <a:pt x="114293" y="3966587"/>
                    <a:pt x="104284" y="3961397"/>
                    <a:pt x="84637" y="3951759"/>
                  </a:cubicBezTo>
                  <a:cubicBezTo>
                    <a:pt x="103543" y="3943603"/>
                    <a:pt x="115035" y="3938784"/>
                    <a:pt x="130975" y="3931741"/>
                  </a:cubicBezTo>
                  <a:cubicBezTo>
                    <a:pt x="121707" y="3927292"/>
                    <a:pt x="117259" y="3924327"/>
                    <a:pt x="112069" y="3922844"/>
                  </a:cubicBezTo>
                  <a:cubicBezTo>
                    <a:pt x="82783" y="3914688"/>
                    <a:pt x="74257" y="3891705"/>
                    <a:pt x="92792" y="3867609"/>
                  </a:cubicBezTo>
                  <a:cubicBezTo>
                    <a:pt x="106879" y="3848703"/>
                    <a:pt x="121707" y="3830168"/>
                    <a:pt x="138018" y="3813116"/>
                  </a:cubicBezTo>
                  <a:cubicBezTo>
                    <a:pt x="159148" y="3791615"/>
                    <a:pt x="156924" y="3775675"/>
                    <a:pt x="131345" y="3760105"/>
                  </a:cubicBezTo>
                  <a:cubicBezTo>
                    <a:pt x="115776" y="3750838"/>
                    <a:pt x="102431" y="3737863"/>
                    <a:pt x="86490" y="3725630"/>
                  </a:cubicBezTo>
                  <a:cubicBezTo>
                    <a:pt x="100206" y="3715992"/>
                    <a:pt x="112069" y="3707836"/>
                    <a:pt x="123561" y="3699681"/>
                  </a:cubicBezTo>
                  <a:cubicBezTo>
                    <a:pt x="112810" y="3678551"/>
                    <a:pt x="92422" y="3658533"/>
                    <a:pt x="119112" y="3636291"/>
                  </a:cubicBezTo>
                  <a:cubicBezTo>
                    <a:pt x="117259" y="3607376"/>
                    <a:pt x="56093" y="3646300"/>
                    <a:pt x="75369" y="3598108"/>
                  </a:cubicBezTo>
                  <a:cubicBezTo>
                    <a:pt x="78335" y="3590324"/>
                    <a:pt x="110586" y="3594401"/>
                    <a:pt x="129863" y="3600703"/>
                  </a:cubicBezTo>
                  <a:cubicBezTo>
                    <a:pt x="151363" y="3586617"/>
                    <a:pt x="171011" y="3568452"/>
                    <a:pt x="194365" y="3559555"/>
                  </a:cubicBezTo>
                  <a:cubicBezTo>
                    <a:pt x="238479" y="3543244"/>
                    <a:pt x="284075" y="3530640"/>
                    <a:pt x="329671" y="3519890"/>
                  </a:cubicBezTo>
                  <a:cubicBezTo>
                    <a:pt x="384906" y="3506916"/>
                    <a:pt x="441624" y="3499501"/>
                    <a:pt x="496858" y="3485785"/>
                  </a:cubicBezTo>
                  <a:cubicBezTo>
                    <a:pt x="535411" y="3476147"/>
                    <a:pt x="496858" y="3455017"/>
                    <a:pt x="499453" y="3442784"/>
                  </a:cubicBezTo>
                  <a:cubicBezTo>
                    <a:pt x="529851" y="3418317"/>
                    <a:pt x="558766" y="3395705"/>
                    <a:pt x="593241" y="3368273"/>
                  </a:cubicBezTo>
                  <a:cubicBezTo>
                    <a:pt x="548757" y="3346772"/>
                    <a:pt x="516876" y="3318598"/>
                    <a:pt x="469797" y="3317857"/>
                  </a:cubicBezTo>
                  <a:cubicBezTo>
                    <a:pt x="430503" y="3317486"/>
                    <a:pt x="391579" y="3308960"/>
                    <a:pt x="352655" y="3301917"/>
                  </a:cubicBezTo>
                  <a:cubicBezTo>
                    <a:pt x="341163" y="3299693"/>
                    <a:pt x="330784" y="3290796"/>
                    <a:pt x="314473" y="3281899"/>
                  </a:cubicBezTo>
                  <a:cubicBezTo>
                    <a:pt x="331896" y="3276709"/>
                    <a:pt x="341163" y="3274114"/>
                    <a:pt x="350431" y="3271519"/>
                  </a:cubicBezTo>
                  <a:cubicBezTo>
                    <a:pt x="338198" y="3257432"/>
                    <a:pt x="326335" y="3243346"/>
                    <a:pt x="312990" y="3227406"/>
                  </a:cubicBezTo>
                  <a:cubicBezTo>
                    <a:pt x="330042" y="3217767"/>
                    <a:pt x="333749" y="3205163"/>
                    <a:pt x="314102" y="3189594"/>
                  </a:cubicBezTo>
                  <a:cubicBezTo>
                    <a:pt x="307059" y="3184033"/>
                    <a:pt x="304834" y="3173283"/>
                    <a:pt x="298903" y="3166240"/>
                  </a:cubicBezTo>
                  <a:cubicBezTo>
                    <a:pt x="289636" y="3155489"/>
                    <a:pt x="280368" y="3141032"/>
                    <a:pt x="268135" y="3136583"/>
                  </a:cubicBezTo>
                  <a:cubicBezTo>
                    <a:pt x="247375" y="3129169"/>
                    <a:pt x="229211" y="3128428"/>
                    <a:pt x="222168" y="3098401"/>
                  </a:cubicBezTo>
                  <a:cubicBezTo>
                    <a:pt x="218461" y="3082832"/>
                    <a:pt x="184727" y="3075417"/>
                    <a:pt x="165821" y="3062443"/>
                  </a:cubicBezTo>
                  <a:cubicBezTo>
                    <a:pt x="154700" y="3055029"/>
                    <a:pt x="146915" y="3042796"/>
                    <a:pt x="135423" y="3035382"/>
                  </a:cubicBezTo>
                  <a:cubicBezTo>
                    <a:pt x="124302" y="3028338"/>
                    <a:pt x="110586" y="3024631"/>
                    <a:pt x="101319" y="3020924"/>
                  </a:cubicBezTo>
                  <a:cubicBezTo>
                    <a:pt x="90939" y="3006096"/>
                    <a:pt x="82783" y="2991639"/>
                    <a:pt x="72404" y="2979405"/>
                  </a:cubicBezTo>
                  <a:cubicBezTo>
                    <a:pt x="59058" y="2963465"/>
                    <a:pt x="65731" y="2916757"/>
                    <a:pt x="83154" y="2904894"/>
                  </a:cubicBezTo>
                  <a:cubicBezTo>
                    <a:pt x="97612" y="2895256"/>
                    <a:pt x="123561" y="2878204"/>
                    <a:pt x="121707" y="2873755"/>
                  </a:cubicBezTo>
                  <a:cubicBezTo>
                    <a:pt x="113181" y="2852254"/>
                    <a:pt x="96870" y="2833349"/>
                    <a:pt x="82783" y="2814072"/>
                  </a:cubicBezTo>
                  <a:cubicBezTo>
                    <a:pt x="79447" y="2809624"/>
                    <a:pt x="72774" y="2808141"/>
                    <a:pt x="75369" y="2809253"/>
                  </a:cubicBezTo>
                  <a:cubicBezTo>
                    <a:pt x="52756" y="2777002"/>
                    <a:pt x="146915" y="2768105"/>
                    <a:pt x="80188" y="2734000"/>
                  </a:cubicBezTo>
                  <a:cubicBezTo>
                    <a:pt x="122819" y="2692482"/>
                    <a:pt x="118371" y="2675429"/>
                    <a:pt x="63878" y="2636135"/>
                  </a:cubicBezTo>
                  <a:cubicBezTo>
                    <a:pt x="53127" y="2628350"/>
                    <a:pt x="49049" y="2603142"/>
                    <a:pt x="51274" y="2587573"/>
                  </a:cubicBezTo>
                  <a:cubicBezTo>
                    <a:pt x="53498" y="2570520"/>
                    <a:pt x="66843" y="2554951"/>
                    <a:pt x="72033" y="2545683"/>
                  </a:cubicBezTo>
                  <a:cubicBezTo>
                    <a:pt x="68697" y="2527519"/>
                    <a:pt x="62765" y="2513432"/>
                    <a:pt x="64248" y="2500458"/>
                  </a:cubicBezTo>
                  <a:cubicBezTo>
                    <a:pt x="66472" y="2479698"/>
                    <a:pt x="81301" y="2473026"/>
                    <a:pt x="102431" y="2475621"/>
                  </a:cubicBezTo>
                  <a:cubicBezTo>
                    <a:pt x="110215" y="2476733"/>
                    <a:pt x="119112" y="2467836"/>
                    <a:pt x="127638" y="2463758"/>
                  </a:cubicBezTo>
                  <a:cubicBezTo>
                    <a:pt x="137277" y="2458939"/>
                    <a:pt x="149139" y="2448559"/>
                    <a:pt x="156924" y="2451154"/>
                  </a:cubicBezTo>
                  <a:cubicBezTo>
                    <a:pt x="205857" y="2466724"/>
                    <a:pt x="202891" y="2427429"/>
                    <a:pt x="205115" y="2402963"/>
                  </a:cubicBezTo>
                  <a:cubicBezTo>
                    <a:pt x="208822" y="2362185"/>
                    <a:pt x="216236" y="2326227"/>
                    <a:pt x="263316" y="2306580"/>
                  </a:cubicBezTo>
                  <a:cubicBezTo>
                    <a:pt x="252936" y="2288786"/>
                    <a:pt x="239591" y="2274329"/>
                    <a:pt x="236996" y="2257647"/>
                  </a:cubicBezTo>
                  <a:cubicBezTo>
                    <a:pt x="235142" y="2245414"/>
                    <a:pt x="247375" y="2230957"/>
                    <a:pt x="256643" y="2210197"/>
                  </a:cubicBezTo>
                  <a:cubicBezTo>
                    <a:pt x="244039" y="2184248"/>
                    <a:pt x="200667" y="2152738"/>
                    <a:pt x="241815" y="2107883"/>
                  </a:cubicBezTo>
                  <a:cubicBezTo>
                    <a:pt x="241444" y="2105288"/>
                    <a:pt x="241815" y="2101952"/>
                    <a:pt x="240703" y="2100840"/>
                  </a:cubicBezTo>
                  <a:cubicBezTo>
                    <a:pt x="202891" y="2071184"/>
                    <a:pt x="164338" y="2041898"/>
                    <a:pt x="126526" y="2012242"/>
                  </a:cubicBezTo>
                  <a:cubicBezTo>
                    <a:pt x="121336" y="2008164"/>
                    <a:pt x="114293" y="2001492"/>
                    <a:pt x="113922" y="1995931"/>
                  </a:cubicBezTo>
                  <a:cubicBezTo>
                    <a:pt x="115776" y="1931800"/>
                    <a:pt x="71292" y="1908075"/>
                    <a:pt x="24954" y="1891022"/>
                  </a:cubicBezTo>
                  <a:cubicBezTo>
                    <a:pt x="16057" y="1843943"/>
                    <a:pt x="5307" y="1799459"/>
                    <a:pt x="117" y="1754233"/>
                  </a:cubicBezTo>
                  <a:cubicBezTo>
                    <a:pt x="-1366" y="1740146"/>
                    <a:pt x="11608" y="1724577"/>
                    <a:pt x="20505" y="1703447"/>
                  </a:cubicBezTo>
                  <a:cubicBezTo>
                    <a:pt x="19764" y="1701222"/>
                    <a:pt x="17910" y="1690101"/>
                    <a:pt x="13833" y="1679722"/>
                  </a:cubicBezTo>
                  <a:cubicBezTo>
                    <a:pt x="858" y="1645246"/>
                    <a:pt x="11238" y="1622634"/>
                    <a:pt x="43118" y="1602986"/>
                  </a:cubicBezTo>
                  <a:cubicBezTo>
                    <a:pt x="62024" y="1591495"/>
                    <a:pt x="76481" y="1569623"/>
                    <a:pt x="87603" y="1549234"/>
                  </a:cubicBezTo>
                  <a:cubicBezTo>
                    <a:pt x="115405" y="1498819"/>
                    <a:pt x="153588" y="1479913"/>
                    <a:pt x="210305" y="1494370"/>
                  </a:cubicBezTo>
                  <a:cubicBezTo>
                    <a:pt x="239220" y="1501784"/>
                    <a:pt x="264428" y="1500302"/>
                    <a:pt x="290748" y="1482137"/>
                  </a:cubicBezTo>
                  <a:cubicBezTo>
                    <a:pt x="302239" y="1474352"/>
                    <a:pt x="323369" y="1480654"/>
                    <a:pt x="345982" y="1480654"/>
                  </a:cubicBezTo>
                  <a:cubicBezTo>
                    <a:pt x="346353" y="1447662"/>
                    <a:pt x="371561" y="1424678"/>
                    <a:pt x="406036" y="1407997"/>
                  </a:cubicBezTo>
                  <a:cubicBezTo>
                    <a:pt x="430503" y="1395763"/>
                    <a:pt x="487961" y="1403548"/>
                    <a:pt x="502048" y="1425049"/>
                  </a:cubicBezTo>
                  <a:cubicBezTo>
                    <a:pt x="519842" y="1386496"/>
                    <a:pt x="549869" y="1369073"/>
                    <a:pt x="590275" y="1360547"/>
                  </a:cubicBezTo>
                  <a:cubicBezTo>
                    <a:pt x="603991" y="1357581"/>
                    <a:pt x="617707" y="1328296"/>
                    <a:pt x="621785" y="1309019"/>
                  </a:cubicBezTo>
                  <a:cubicBezTo>
                    <a:pt x="639579" y="1227464"/>
                    <a:pt x="684434" y="1171859"/>
                    <a:pt x="765989" y="1148875"/>
                  </a:cubicBezTo>
                  <a:cubicBezTo>
                    <a:pt x="825301" y="1132194"/>
                    <a:pt x="885725" y="1107357"/>
                    <a:pt x="924649" y="1052122"/>
                  </a:cubicBezTo>
                  <a:cubicBezTo>
                    <a:pt x="954676" y="1010233"/>
                    <a:pt x="1015471" y="1007267"/>
                    <a:pt x="1048464" y="1045449"/>
                  </a:cubicBezTo>
                  <a:cubicBezTo>
                    <a:pt x="1072560" y="1073252"/>
                    <a:pt x="1101475" y="1073623"/>
                    <a:pt x="1123717" y="1046191"/>
                  </a:cubicBezTo>
                  <a:cubicBezTo>
                    <a:pt x="1125200" y="1044337"/>
                    <a:pt x="1127424" y="1041001"/>
                    <a:pt x="1128536" y="1041001"/>
                  </a:cubicBezTo>
                  <a:cubicBezTo>
                    <a:pt x="1170055" y="1050639"/>
                    <a:pt x="1176356" y="1025802"/>
                    <a:pt x="1187478" y="993180"/>
                  </a:cubicBezTo>
                  <a:cubicBezTo>
                    <a:pt x="1192297" y="978723"/>
                    <a:pt x="1230850" y="973533"/>
                    <a:pt x="1254945" y="968714"/>
                  </a:cubicBezTo>
                  <a:cubicBezTo>
                    <a:pt x="1286084" y="962783"/>
                    <a:pt x="1308697" y="936092"/>
                    <a:pt x="1316111" y="904953"/>
                  </a:cubicBezTo>
                  <a:cubicBezTo>
                    <a:pt x="1322043" y="880487"/>
                    <a:pt x="1338354" y="858615"/>
                    <a:pt x="1347250" y="841192"/>
                  </a:cubicBezTo>
                  <a:cubicBezTo>
                    <a:pt x="1367268" y="841192"/>
                    <a:pt x="1380614" y="844529"/>
                    <a:pt x="1391364" y="840451"/>
                  </a:cubicBezTo>
                  <a:cubicBezTo>
                    <a:pt x="1438814" y="822657"/>
                    <a:pt x="1485522" y="802639"/>
                    <a:pt x="1532972" y="783363"/>
                  </a:cubicBezTo>
                  <a:cubicBezTo>
                    <a:pt x="1532602" y="782992"/>
                    <a:pt x="1526300" y="774836"/>
                    <a:pt x="1516662" y="763345"/>
                  </a:cubicBezTo>
                  <a:cubicBezTo>
                    <a:pt x="1535197" y="746292"/>
                    <a:pt x="1553732" y="729240"/>
                    <a:pt x="1572638" y="712188"/>
                  </a:cubicBezTo>
                  <a:cubicBezTo>
                    <a:pt x="1575974" y="715524"/>
                    <a:pt x="1578940" y="719231"/>
                    <a:pt x="1582276" y="722567"/>
                  </a:cubicBezTo>
                  <a:cubicBezTo>
                    <a:pt x="1573008" y="730723"/>
                    <a:pt x="1564111" y="738878"/>
                    <a:pt x="1554844" y="747034"/>
                  </a:cubicBezTo>
                  <a:cubicBezTo>
                    <a:pt x="1588578" y="783363"/>
                    <a:pt x="1630467" y="782250"/>
                    <a:pt x="1671615" y="747775"/>
                  </a:cubicBezTo>
                  <a:cubicBezTo>
                    <a:pt x="1713875" y="774836"/>
                    <a:pt x="1777636" y="748887"/>
                    <a:pt x="1805068" y="808941"/>
                  </a:cubicBezTo>
                  <a:cubicBezTo>
                    <a:pt x="1828052" y="790035"/>
                    <a:pt x="1848070" y="773354"/>
                    <a:pt x="1868458" y="756301"/>
                  </a:cubicBezTo>
                  <a:cubicBezTo>
                    <a:pt x="1840656" y="709963"/>
                    <a:pt x="1839914" y="651392"/>
                    <a:pt x="1782085" y="625073"/>
                  </a:cubicBezTo>
                  <a:cubicBezTo>
                    <a:pt x="1791723" y="624331"/>
                    <a:pt x="1802103" y="621736"/>
                    <a:pt x="1811370" y="623219"/>
                  </a:cubicBezTo>
                  <a:cubicBezTo>
                    <a:pt x="1870683" y="632857"/>
                    <a:pt x="1885511" y="628038"/>
                    <a:pt x="1894037" y="570950"/>
                  </a:cubicBezTo>
                  <a:cubicBezTo>
                    <a:pt x="1899968" y="531285"/>
                    <a:pt x="1927771" y="514974"/>
                    <a:pt x="1952979" y="501628"/>
                  </a:cubicBezTo>
                  <a:cubicBezTo>
                    <a:pt x="1972255" y="491249"/>
                    <a:pt x="1985971" y="481981"/>
                    <a:pt x="1997463" y="463446"/>
                  </a:cubicBezTo>
                  <a:cubicBezTo>
                    <a:pt x="2021188" y="425634"/>
                    <a:pt x="2053068" y="397832"/>
                    <a:pt x="2091251" y="371883"/>
                  </a:cubicBezTo>
                  <a:cubicBezTo>
                    <a:pt x="2114605" y="356313"/>
                    <a:pt x="2122390" y="348158"/>
                    <a:pt x="2146485" y="364468"/>
                  </a:cubicBezTo>
                  <a:cubicBezTo>
                    <a:pt x="2165762" y="377443"/>
                    <a:pt x="2219143" y="344080"/>
                    <a:pt x="2226557" y="321838"/>
                  </a:cubicBezTo>
                  <a:cubicBezTo>
                    <a:pt x="2231006" y="308863"/>
                    <a:pt x="2249541" y="288104"/>
                    <a:pt x="2255101" y="289957"/>
                  </a:cubicBezTo>
                  <a:cubicBezTo>
                    <a:pt x="2298474" y="304785"/>
                    <a:pt x="2317750" y="256965"/>
                    <a:pt x="2355932" y="255111"/>
                  </a:cubicBezTo>
                  <a:cubicBezTo>
                    <a:pt x="2380770" y="253999"/>
                    <a:pt x="2403753" y="231016"/>
                    <a:pt x="2429332" y="223601"/>
                  </a:cubicBezTo>
                  <a:cubicBezTo>
                    <a:pt x="2446755" y="218782"/>
                    <a:pt x="2467143" y="224343"/>
                    <a:pt x="2489756" y="225084"/>
                  </a:cubicBezTo>
                  <a:cubicBezTo>
                    <a:pt x="2493463" y="218412"/>
                    <a:pt x="2499024" y="208403"/>
                    <a:pt x="2506438" y="194687"/>
                  </a:cubicBezTo>
                  <a:cubicBezTo>
                    <a:pt x="2517188" y="202101"/>
                    <a:pt x="2525714" y="208032"/>
                    <a:pt x="2536094" y="215446"/>
                  </a:cubicBezTo>
                  <a:cubicBezTo>
                    <a:pt x="2547215" y="169108"/>
                    <a:pt x="2584656" y="193575"/>
                    <a:pt x="2610605" y="191721"/>
                  </a:cubicBezTo>
                  <a:cubicBezTo>
                    <a:pt x="2638779" y="189497"/>
                    <a:pt x="2668064" y="198023"/>
                    <a:pt x="2691789" y="174669"/>
                  </a:cubicBezTo>
                  <a:cubicBezTo>
                    <a:pt x="2695496" y="170962"/>
                    <a:pt x="2705505" y="168367"/>
                    <a:pt x="2708841" y="170591"/>
                  </a:cubicBezTo>
                  <a:cubicBezTo>
                    <a:pt x="2743688" y="194687"/>
                    <a:pt x="2769266" y="165030"/>
                    <a:pt x="2798552" y="156504"/>
                  </a:cubicBezTo>
                  <a:cubicBezTo>
                    <a:pt x="2812268" y="152427"/>
                    <a:pt x="2827466" y="154280"/>
                    <a:pt x="2852303" y="152427"/>
                  </a:cubicBezTo>
                  <a:cubicBezTo>
                    <a:pt x="2879736" y="122770"/>
                    <a:pt x="2986498" y="55302"/>
                    <a:pt x="3050629" y="99045"/>
                  </a:cubicBezTo>
                  <a:cubicBezTo>
                    <a:pt x="3093260" y="128331"/>
                    <a:pt x="3128477" y="116468"/>
                    <a:pt x="3167030" y="110537"/>
                  </a:cubicBezTo>
                  <a:cubicBezTo>
                    <a:pt x="3180746" y="108313"/>
                    <a:pt x="3192238" y="92743"/>
                    <a:pt x="3204842" y="83476"/>
                  </a:cubicBezTo>
                  <a:cubicBezTo>
                    <a:pt x="3211514" y="78657"/>
                    <a:pt x="3219299" y="74208"/>
                    <a:pt x="3225972" y="69018"/>
                  </a:cubicBezTo>
                  <a:cubicBezTo>
                    <a:pt x="3243765" y="54932"/>
                    <a:pt x="3259706" y="38250"/>
                    <a:pt x="3278612" y="26758"/>
                  </a:cubicBezTo>
                  <a:cubicBezTo>
                    <a:pt x="3297147" y="15637"/>
                    <a:pt x="3318277" y="7852"/>
                    <a:pt x="3339407" y="3033"/>
                  </a:cubicBezTo>
                  <a:cubicBezTo>
                    <a:pt x="3357571" y="-1044"/>
                    <a:pt x="3377218" y="-303"/>
                    <a:pt x="3396124" y="1180"/>
                  </a:cubicBezTo>
                  <a:cubicBezTo>
                    <a:pt x="3425781" y="3404"/>
                    <a:pt x="3456178" y="4145"/>
                    <a:pt x="3484722" y="11930"/>
                  </a:cubicBezTo>
                  <a:cubicBezTo>
                    <a:pt x="3527353" y="23051"/>
                    <a:pt x="3570355" y="36026"/>
                    <a:pt x="3610020" y="54932"/>
                  </a:cubicBezTo>
                  <a:cubicBezTo>
                    <a:pt x="3663772" y="80510"/>
                    <a:pt x="3715670" y="110166"/>
                    <a:pt x="3765344" y="142418"/>
                  </a:cubicBezTo>
                  <a:cubicBezTo>
                    <a:pt x="3775724" y="149090"/>
                    <a:pt x="3778690" y="175410"/>
                    <a:pt x="3776836" y="191721"/>
                  </a:cubicBezTo>
                  <a:cubicBezTo>
                    <a:pt x="3773870" y="216187"/>
                    <a:pt x="3769793" y="234723"/>
                    <a:pt x="3804268" y="232498"/>
                  </a:cubicBezTo>
                  <a:cubicBezTo>
                    <a:pt x="3809458" y="232128"/>
                    <a:pt x="3815018" y="239912"/>
                    <a:pt x="3820208" y="243990"/>
                  </a:cubicBezTo>
                  <a:cubicBezTo>
                    <a:pt x="3815760" y="247697"/>
                    <a:pt x="3811682" y="251404"/>
                    <a:pt x="3807234" y="255111"/>
                  </a:cubicBezTo>
                  <a:cubicBezTo>
                    <a:pt x="3808346" y="256965"/>
                    <a:pt x="3809458" y="258818"/>
                    <a:pt x="3810570" y="260672"/>
                  </a:cubicBezTo>
                  <a:cubicBezTo>
                    <a:pt x="3822432" y="252887"/>
                    <a:pt x="3834295" y="245473"/>
                    <a:pt x="3845787" y="238059"/>
                  </a:cubicBezTo>
                  <a:cubicBezTo>
                    <a:pt x="3849123" y="271422"/>
                    <a:pt x="3879150" y="262155"/>
                    <a:pt x="3901392" y="260672"/>
                  </a:cubicBezTo>
                  <a:cubicBezTo>
                    <a:pt x="3962929" y="256223"/>
                    <a:pt x="4028914" y="261042"/>
                    <a:pt x="4084149" y="239171"/>
                  </a:cubicBezTo>
                  <a:cubicBezTo>
                    <a:pt x="4145685" y="214705"/>
                    <a:pt x="4210188" y="248809"/>
                    <a:pt x="4267276" y="213963"/>
                  </a:cubicBezTo>
                  <a:cubicBezTo>
                    <a:pt x="4275061" y="209144"/>
                    <a:pt x="4288777" y="213222"/>
                    <a:pt x="4299898" y="213963"/>
                  </a:cubicBezTo>
                  <a:cubicBezTo>
                    <a:pt x="4328442" y="215817"/>
                    <a:pt x="4354762" y="212851"/>
                    <a:pt x="4369219" y="175781"/>
                  </a:cubicBezTo>
                  <a:cubicBezTo>
                    <a:pt x="4372926" y="190609"/>
                    <a:pt x="4375521" y="200247"/>
                    <a:pt x="4377375" y="208032"/>
                  </a:cubicBezTo>
                  <a:cubicBezTo>
                    <a:pt x="4405919" y="200989"/>
                    <a:pt x="4432238" y="194687"/>
                    <a:pt x="4457817" y="188385"/>
                  </a:cubicBezTo>
                  <a:cubicBezTo>
                    <a:pt x="4450403" y="148349"/>
                    <a:pt x="4455593" y="143159"/>
                    <a:pt x="4494146" y="144271"/>
                  </a:cubicBezTo>
                  <a:cubicBezTo>
                    <a:pt x="4525656" y="145383"/>
                    <a:pt x="4556795" y="144642"/>
                    <a:pt x="4588305" y="144642"/>
                  </a:cubicBezTo>
                  <a:cubicBezTo>
                    <a:pt x="4591270" y="149090"/>
                    <a:pt x="4594606" y="153909"/>
                    <a:pt x="4597572" y="158358"/>
                  </a:cubicBezTo>
                  <a:cubicBezTo>
                    <a:pt x="4587563" y="162065"/>
                    <a:pt x="4577925" y="165772"/>
                    <a:pt x="4567916" y="169479"/>
                  </a:cubicBezTo>
                  <a:cubicBezTo>
                    <a:pt x="4569028" y="172445"/>
                    <a:pt x="4570511" y="175410"/>
                    <a:pt x="4571623" y="178376"/>
                  </a:cubicBezTo>
                  <a:cubicBezTo>
                    <a:pt x="4599796" y="175039"/>
                    <a:pt x="4627970" y="171703"/>
                    <a:pt x="4655772" y="168367"/>
                  </a:cubicBezTo>
                  <a:cubicBezTo>
                    <a:pt x="4655772" y="165772"/>
                    <a:pt x="4656143" y="162806"/>
                    <a:pt x="4656143" y="160211"/>
                  </a:cubicBezTo>
                  <a:cubicBezTo>
                    <a:pt x="4641315" y="158358"/>
                    <a:pt x="4626116" y="156504"/>
                    <a:pt x="4611288" y="154651"/>
                  </a:cubicBezTo>
                  <a:cubicBezTo>
                    <a:pt x="4610917" y="151314"/>
                    <a:pt x="4610547" y="147607"/>
                    <a:pt x="4610176" y="144271"/>
                  </a:cubicBezTo>
                  <a:cubicBezTo>
                    <a:pt x="4631677" y="139081"/>
                    <a:pt x="4653178" y="132409"/>
                    <a:pt x="4675049" y="129072"/>
                  </a:cubicBezTo>
                  <a:cubicBezTo>
                    <a:pt x="4698032" y="125736"/>
                    <a:pt x="4721758" y="126848"/>
                    <a:pt x="4745112" y="123882"/>
                  </a:cubicBezTo>
                  <a:cubicBezTo>
                    <a:pt x="4760310" y="121658"/>
                    <a:pt x="4774397" y="111649"/>
                    <a:pt x="4789225" y="111279"/>
                  </a:cubicBezTo>
                  <a:cubicBezTo>
                    <a:pt x="4825554" y="110166"/>
                    <a:pt x="4862625" y="107201"/>
                    <a:pt x="4897470" y="114615"/>
                  </a:cubicBezTo>
                  <a:cubicBezTo>
                    <a:pt x="4927498" y="120917"/>
                    <a:pt x="4950110" y="118693"/>
                    <a:pt x="4979025" y="108313"/>
                  </a:cubicBezTo>
                  <a:cubicBezTo>
                    <a:pt x="5014242" y="95338"/>
                    <a:pt x="5055019" y="97563"/>
                    <a:pt x="5093201" y="92743"/>
                  </a:cubicBezTo>
                  <a:cubicBezTo>
                    <a:pt x="5113220" y="90148"/>
                    <a:pt x="5133238" y="84959"/>
                    <a:pt x="5153255" y="82364"/>
                  </a:cubicBezTo>
                  <a:cubicBezTo>
                    <a:pt x="5199964" y="76803"/>
                    <a:pt x="5246672" y="69760"/>
                    <a:pt x="5293381" y="67165"/>
                  </a:cubicBezTo>
                  <a:cubicBezTo>
                    <a:pt x="5375306" y="62716"/>
                    <a:pt x="5457231" y="64570"/>
                    <a:pt x="5538786" y="57156"/>
                  </a:cubicBezTo>
                  <a:cubicBezTo>
                    <a:pt x="5578822" y="53449"/>
                    <a:pt x="5617375" y="34914"/>
                    <a:pt x="5667791" y="19344"/>
                  </a:cubicBezTo>
                  <a:cubicBezTo>
                    <a:pt x="5701525" y="30836"/>
                    <a:pt x="5748975" y="50854"/>
                    <a:pt x="5798278" y="63087"/>
                  </a:cubicBezTo>
                  <a:cubicBezTo>
                    <a:pt x="5826452" y="70131"/>
                    <a:pt x="5859815" y="87924"/>
                    <a:pt x="5886876" y="53449"/>
                  </a:cubicBezTo>
                  <a:cubicBezTo>
                    <a:pt x="5890583" y="49000"/>
                    <a:pt x="5910230" y="53449"/>
                    <a:pt x="5920610" y="58268"/>
                  </a:cubicBezTo>
                  <a:cubicBezTo>
                    <a:pt x="5947301" y="70872"/>
                    <a:pt x="5972508" y="85700"/>
                    <a:pt x="6002906" y="102011"/>
                  </a:cubicBezTo>
                  <a:cubicBezTo>
                    <a:pt x="6002906" y="101640"/>
                    <a:pt x="6001052" y="110166"/>
                    <a:pt x="5997716" y="126848"/>
                  </a:cubicBezTo>
                  <a:cubicBezTo>
                    <a:pt x="6020699" y="123882"/>
                    <a:pt x="6042200" y="126107"/>
                    <a:pt x="6059623" y="118322"/>
                  </a:cubicBezTo>
                  <a:cubicBezTo>
                    <a:pt x="6097435" y="101640"/>
                    <a:pt x="6132652" y="91261"/>
                    <a:pt x="6173059" y="111279"/>
                  </a:cubicBezTo>
                  <a:cubicBezTo>
                    <a:pt x="6191594" y="120546"/>
                    <a:pt x="6210870" y="119434"/>
                    <a:pt x="6206422" y="87183"/>
                  </a:cubicBezTo>
                  <a:cubicBezTo>
                    <a:pt x="6205310" y="79398"/>
                    <a:pt x="6213465" y="66424"/>
                    <a:pt x="6220879" y="62346"/>
                  </a:cubicBezTo>
                  <a:cubicBezTo>
                    <a:pt x="6242009" y="50113"/>
                    <a:pt x="6332461" y="63087"/>
                    <a:pt x="6344694" y="83105"/>
                  </a:cubicBezTo>
                  <a:cubicBezTo>
                    <a:pt x="6356556" y="102382"/>
                    <a:pt x="6360264" y="127219"/>
                    <a:pt x="6365082" y="150202"/>
                  </a:cubicBezTo>
                  <a:cubicBezTo>
                    <a:pt x="6368789" y="167255"/>
                    <a:pt x="6368789" y="185048"/>
                    <a:pt x="6370272" y="202842"/>
                  </a:cubicBezTo>
                  <a:cubicBezTo>
                    <a:pt x="6366565" y="205437"/>
                    <a:pt x="6362488" y="208032"/>
                    <a:pt x="6358781" y="210627"/>
                  </a:cubicBezTo>
                  <a:cubicBezTo>
                    <a:pt x="6371014" y="212480"/>
                    <a:pt x="6382876" y="214705"/>
                    <a:pt x="6395109" y="216187"/>
                  </a:cubicBezTo>
                  <a:cubicBezTo>
                    <a:pt x="6414386" y="218782"/>
                    <a:pt x="6434033" y="221007"/>
                    <a:pt x="6453310" y="223231"/>
                  </a:cubicBezTo>
                  <a:cubicBezTo>
                    <a:pt x="6457017" y="223601"/>
                    <a:pt x="6462207" y="225084"/>
                    <a:pt x="6464060" y="223231"/>
                  </a:cubicBezTo>
                  <a:cubicBezTo>
                    <a:pt x="6511510" y="178376"/>
                    <a:pt x="6546356" y="231386"/>
                    <a:pt x="6587133" y="238430"/>
                  </a:cubicBezTo>
                  <a:cubicBezTo>
                    <a:pt x="6600108" y="240654"/>
                    <a:pt x="6613453" y="238800"/>
                    <a:pt x="6626798" y="240283"/>
                  </a:cubicBezTo>
                  <a:cubicBezTo>
                    <a:pt x="6679068" y="246956"/>
                    <a:pt x="6720957" y="272164"/>
                    <a:pt x="6754691" y="312199"/>
                  </a:cubicBezTo>
                  <a:cubicBezTo>
                    <a:pt x="6760622" y="319243"/>
                    <a:pt x="6771002" y="327769"/>
                    <a:pt x="6778787" y="327398"/>
                  </a:cubicBezTo>
                  <a:cubicBezTo>
                    <a:pt x="6807701" y="325915"/>
                    <a:pt x="6832909" y="334071"/>
                    <a:pt x="6855893" y="350011"/>
                  </a:cubicBezTo>
                  <a:cubicBezTo>
                    <a:pt x="6883325" y="368917"/>
                    <a:pt x="6910015" y="388193"/>
                    <a:pt x="6935965" y="408953"/>
                  </a:cubicBezTo>
                  <a:cubicBezTo>
                    <a:pt x="6939672" y="411918"/>
                    <a:pt x="6938930" y="426747"/>
                    <a:pt x="6935223" y="431936"/>
                  </a:cubicBezTo>
                  <a:cubicBezTo>
                    <a:pt x="6915947" y="455291"/>
                    <a:pt x="6931516" y="464929"/>
                    <a:pt x="6950793" y="465670"/>
                  </a:cubicBezTo>
                  <a:cubicBezTo>
                    <a:pt x="6976742" y="466412"/>
                    <a:pt x="6984898" y="481611"/>
                    <a:pt x="6997501" y="500516"/>
                  </a:cubicBezTo>
                  <a:cubicBezTo>
                    <a:pt x="7021226" y="536475"/>
                    <a:pt x="7044951" y="575028"/>
                    <a:pt x="7093884" y="583554"/>
                  </a:cubicBezTo>
                  <a:cubicBezTo>
                    <a:pt x="7101669" y="585037"/>
                    <a:pt x="7108341" y="591339"/>
                    <a:pt x="7115014" y="596528"/>
                  </a:cubicBezTo>
                  <a:cubicBezTo>
                    <a:pt x="7123911" y="603201"/>
                    <a:pt x="7134290" y="618400"/>
                    <a:pt x="7140593" y="616546"/>
                  </a:cubicBezTo>
                  <a:cubicBezTo>
                    <a:pt x="7186189" y="603942"/>
                    <a:pt x="7208060" y="662143"/>
                    <a:pt x="7250321" y="649910"/>
                  </a:cubicBezTo>
                  <a:cubicBezTo>
                    <a:pt x="7245501" y="672893"/>
                    <a:pt x="7240682" y="694023"/>
                    <a:pt x="7235863" y="717007"/>
                  </a:cubicBezTo>
                  <a:cubicBezTo>
                    <a:pt x="7248467" y="719602"/>
                    <a:pt x="7258105" y="721826"/>
                    <a:pt x="7267373" y="724050"/>
                  </a:cubicBezTo>
                  <a:cubicBezTo>
                    <a:pt x="7268856" y="724050"/>
                    <a:pt x="7267743" y="722938"/>
                    <a:pt x="7267743" y="722938"/>
                  </a:cubicBezTo>
                  <a:close/>
                  <a:moveTo>
                    <a:pt x="4047078" y="302190"/>
                  </a:moveTo>
                  <a:cubicBezTo>
                    <a:pt x="4023353" y="298483"/>
                    <a:pt x="3997404" y="285880"/>
                    <a:pt x="3986283" y="294035"/>
                  </a:cubicBezTo>
                  <a:cubicBezTo>
                    <a:pt x="3955885" y="315165"/>
                    <a:pt x="3926600" y="290699"/>
                    <a:pt x="3898056" y="300708"/>
                  </a:cubicBezTo>
                  <a:cubicBezTo>
                    <a:pt x="3879150" y="307010"/>
                    <a:pt x="3844674" y="305156"/>
                    <a:pt x="3842450" y="314053"/>
                  </a:cubicBezTo>
                  <a:cubicBezTo>
                    <a:pt x="3836149" y="336666"/>
                    <a:pt x="3838002" y="365581"/>
                    <a:pt x="3847270" y="387823"/>
                  </a:cubicBezTo>
                  <a:cubicBezTo>
                    <a:pt x="3858020" y="414513"/>
                    <a:pt x="3878038" y="430454"/>
                    <a:pt x="3915850" y="420815"/>
                  </a:cubicBezTo>
                  <a:cubicBezTo>
                    <a:pt x="3973679" y="405987"/>
                    <a:pt x="4032621" y="414143"/>
                    <a:pt x="4086743" y="440463"/>
                  </a:cubicBezTo>
                  <a:cubicBezTo>
                    <a:pt x="4118994" y="414513"/>
                    <a:pt x="4141978" y="365951"/>
                    <a:pt x="4196842" y="397832"/>
                  </a:cubicBezTo>
                  <a:cubicBezTo>
                    <a:pt x="4200549" y="400056"/>
                    <a:pt x="4212041" y="388935"/>
                    <a:pt x="4226128" y="380409"/>
                  </a:cubicBezTo>
                  <a:cubicBezTo>
                    <a:pt x="4181643" y="373736"/>
                    <a:pt x="4142349" y="377814"/>
                    <a:pt x="4118624" y="329252"/>
                  </a:cubicBezTo>
                  <a:cubicBezTo>
                    <a:pt x="4155694" y="315165"/>
                    <a:pt x="4190540" y="302190"/>
                    <a:pt x="4225016" y="288474"/>
                  </a:cubicBezTo>
                  <a:cubicBezTo>
                    <a:pt x="4233171" y="285138"/>
                    <a:pt x="4242809" y="279578"/>
                    <a:pt x="4246516" y="272164"/>
                  </a:cubicBezTo>
                  <a:cubicBezTo>
                    <a:pt x="4248370" y="268827"/>
                    <a:pt x="4238361" y="253258"/>
                    <a:pt x="4233912" y="253258"/>
                  </a:cubicBezTo>
                  <a:cubicBezTo>
                    <a:pt x="4215748" y="252887"/>
                    <a:pt x="4197213" y="255482"/>
                    <a:pt x="4179419" y="259560"/>
                  </a:cubicBezTo>
                  <a:cubicBezTo>
                    <a:pt x="4160884" y="263637"/>
                    <a:pt x="4143090" y="271051"/>
                    <a:pt x="4126780" y="276241"/>
                  </a:cubicBezTo>
                  <a:cubicBezTo>
                    <a:pt x="4128262" y="281060"/>
                    <a:pt x="4131228" y="291811"/>
                    <a:pt x="4134564" y="302932"/>
                  </a:cubicBezTo>
                  <a:cubicBezTo>
                    <a:pt x="4122331" y="300708"/>
                    <a:pt x="4109727" y="300337"/>
                    <a:pt x="4098235" y="296259"/>
                  </a:cubicBezTo>
                  <a:cubicBezTo>
                    <a:pt x="4078588" y="289216"/>
                    <a:pt x="4059682" y="280319"/>
                    <a:pt x="4040406" y="272164"/>
                  </a:cubicBezTo>
                  <a:cubicBezTo>
                    <a:pt x="4038923" y="274758"/>
                    <a:pt x="4037811" y="277353"/>
                    <a:pt x="4036328" y="280319"/>
                  </a:cubicBezTo>
                  <a:cubicBezTo>
                    <a:pt x="4039293" y="287362"/>
                    <a:pt x="4043371" y="295147"/>
                    <a:pt x="4047078" y="302190"/>
                  </a:cubicBezTo>
                  <a:close/>
                  <a:moveTo>
                    <a:pt x="2299586" y="6585602"/>
                  </a:moveTo>
                  <a:cubicBezTo>
                    <a:pt x="2350743" y="6591162"/>
                    <a:pt x="2372243" y="6552238"/>
                    <a:pt x="2403012" y="6527772"/>
                  </a:cubicBezTo>
                  <a:cubicBezTo>
                    <a:pt x="2421547" y="6512944"/>
                    <a:pt x="2448238" y="6437321"/>
                    <a:pt x="2437858" y="6402104"/>
                  </a:cubicBezTo>
                  <a:cubicBezTo>
                    <a:pt x="2413021" y="6440657"/>
                    <a:pt x="2393374" y="6471796"/>
                    <a:pt x="2373356" y="6502935"/>
                  </a:cubicBezTo>
                  <a:cubicBezTo>
                    <a:pt x="2376692" y="6505159"/>
                    <a:pt x="2379658" y="6507754"/>
                    <a:pt x="2382994" y="6509978"/>
                  </a:cubicBezTo>
                  <a:cubicBezTo>
                    <a:pt x="2352967" y="6519616"/>
                    <a:pt x="2322940" y="6529255"/>
                    <a:pt x="2292913" y="6538893"/>
                  </a:cubicBezTo>
                  <a:cubicBezTo>
                    <a:pt x="2290689" y="6535557"/>
                    <a:pt x="2288465" y="6532220"/>
                    <a:pt x="2286240" y="6529255"/>
                  </a:cubicBezTo>
                  <a:cubicBezTo>
                    <a:pt x="2309965" y="6507383"/>
                    <a:pt x="2333690" y="6485512"/>
                    <a:pt x="2364829" y="6456967"/>
                  </a:cubicBezTo>
                  <a:cubicBezTo>
                    <a:pt x="2344811" y="6455856"/>
                    <a:pt x="2336656" y="6452890"/>
                    <a:pt x="2330354" y="6455485"/>
                  </a:cubicBezTo>
                  <a:cubicBezTo>
                    <a:pt x="2306629" y="6464382"/>
                    <a:pt x="2283275" y="6475503"/>
                    <a:pt x="2258809" y="6485882"/>
                  </a:cubicBezTo>
                  <a:cubicBezTo>
                    <a:pt x="2260662" y="6494779"/>
                    <a:pt x="2262145" y="6503305"/>
                    <a:pt x="2263628" y="6510719"/>
                  </a:cubicBezTo>
                  <a:cubicBezTo>
                    <a:pt x="2243610" y="6517763"/>
                    <a:pt x="2224704" y="6524065"/>
                    <a:pt x="2205798" y="6530737"/>
                  </a:cubicBezTo>
                  <a:cubicBezTo>
                    <a:pt x="2206169" y="6534074"/>
                    <a:pt x="2206169" y="6537410"/>
                    <a:pt x="2206539" y="6540747"/>
                  </a:cubicBezTo>
                  <a:cubicBezTo>
                    <a:pt x="2222109" y="6546307"/>
                    <a:pt x="2237678" y="6552980"/>
                    <a:pt x="2253989" y="6556316"/>
                  </a:cubicBezTo>
                  <a:cubicBezTo>
                    <a:pt x="2271042" y="6560023"/>
                    <a:pt x="2288465" y="6560023"/>
                    <a:pt x="2307370" y="6561877"/>
                  </a:cubicBezTo>
                  <a:cubicBezTo>
                    <a:pt x="2302922" y="6575222"/>
                    <a:pt x="2301068" y="6581524"/>
                    <a:pt x="2299586" y="6585602"/>
                  </a:cubicBezTo>
                  <a:close/>
                  <a:moveTo>
                    <a:pt x="5300054" y="154651"/>
                  </a:moveTo>
                  <a:cubicBezTo>
                    <a:pt x="5300054" y="160211"/>
                    <a:pt x="5300424" y="166143"/>
                    <a:pt x="5300424" y="171703"/>
                  </a:cubicBezTo>
                  <a:cubicBezTo>
                    <a:pt x="5335271" y="167996"/>
                    <a:pt x="5369746" y="164289"/>
                    <a:pt x="5404592" y="160953"/>
                  </a:cubicBezTo>
                  <a:cubicBezTo>
                    <a:pt x="5404592" y="158728"/>
                    <a:pt x="5404592" y="156875"/>
                    <a:pt x="5404221" y="154651"/>
                  </a:cubicBezTo>
                  <a:cubicBezTo>
                    <a:pt x="5369375" y="154651"/>
                    <a:pt x="5334529" y="154651"/>
                    <a:pt x="5300054" y="154651"/>
                  </a:cubicBezTo>
                  <a:close/>
                  <a:moveTo>
                    <a:pt x="2081983" y="6512944"/>
                  </a:moveTo>
                  <a:cubicBezTo>
                    <a:pt x="2071233" y="6481805"/>
                    <a:pt x="2051215" y="6494409"/>
                    <a:pt x="2036016" y="6502193"/>
                  </a:cubicBezTo>
                  <a:cubicBezTo>
                    <a:pt x="2029343" y="6505530"/>
                    <a:pt x="2028602" y="6521099"/>
                    <a:pt x="2022300" y="6538893"/>
                  </a:cubicBezTo>
                  <a:cubicBezTo>
                    <a:pt x="2049361" y="6527030"/>
                    <a:pt x="2064560" y="6520358"/>
                    <a:pt x="2081983" y="6512944"/>
                  </a:cubicBezTo>
                  <a:close/>
                  <a:moveTo>
                    <a:pt x="2181702" y="6518875"/>
                  </a:moveTo>
                  <a:cubicBezTo>
                    <a:pt x="2178737" y="6515909"/>
                    <a:pt x="2175771" y="6512944"/>
                    <a:pt x="2172805" y="6509978"/>
                  </a:cubicBezTo>
                  <a:cubicBezTo>
                    <a:pt x="2159831" y="6523694"/>
                    <a:pt x="2146856" y="6537040"/>
                    <a:pt x="2133511" y="6550755"/>
                  </a:cubicBezTo>
                  <a:cubicBezTo>
                    <a:pt x="2136477" y="6553721"/>
                    <a:pt x="2139813" y="6557057"/>
                    <a:pt x="2142778" y="6560023"/>
                  </a:cubicBezTo>
                  <a:cubicBezTo>
                    <a:pt x="2169840" y="6560394"/>
                    <a:pt x="2177995" y="6541858"/>
                    <a:pt x="2181702" y="651887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5">
                    <a:alpha val="37000"/>
                  </a:schemeClr>
                </a:gs>
              </a:gsLst>
              <a:lin ang="5400000" scaled="1"/>
            </a:gradFill>
            <a:ln w="3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693EED7-9BB8-4E59-9918-3D21D32DAA61}"/>
              </a:ext>
            </a:extLst>
          </p:cNvPr>
          <p:cNvSpPr/>
          <p:nvPr/>
        </p:nvSpPr>
        <p:spPr>
          <a:xfrm>
            <a:off x="10419633" y="0"/>
            <a:ext cx="1772367" cy="6858000"/>
          </a:xfrm>
          <a:custGeom>
            <a:avLst/>
            <a:gdLst>
              <a:gd name="connsiteX0" fmla="*/ 1714501 w 1772367"/>
              <a:gd name="connsiteY0" fmla="*/ 0 h 6858000"/>
              <a:gd name="connsiteX1" fmla="*/ 1772367 w 1772367"/>
              <a:gd name="connsiteY1" fmla="*/ 0 h 6858000"/>
              <a:gd name="connsiteX2" fmla="*/ 1772367 w 1772367"/>
              <a:gd name="connsiteY2" fmla="*/ 6858000 h 6858000"/>
              <a:gd name="connsiteX3" fmla="*/ 0 w 177236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367" h="6858000">
                <a:moveTo>
                  <a:pt x="1714501" y="0"/>
                </a:moveTo>
                <a:lnTo>
                  <a:pt x="1772367" y="0"/>
                </a:lnTo>
                <a:lnTo>
                  <a:pt x="17723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4D1A5F6-4778-4F89-85B6-58533577E62D}"/>
              </a:ext>
            </a:extLst>
          </p:cNvPr>
          <p:cNvSpPr/>
          <p:nvPr/>
        </p:nvSpPr>
        <p:spPr>
          <a:xfrm>
            <a:off x="9420601" y="0"/>
            <a:ext cx="2489592" cy="6858000"/>
          </a:xfrm>
          <a:custGeom>
            <a:avLst/>
            <a:gdLst>
              <a:gd name="connsiteX0" fmla="*/ 1681205 w 2489592"/>
              <a:gd name="connsiteY0" fmla="*/ 0 h 6858000"/>
              <a:gd name="connsiteX1" fmla="*/ 2489592 w 2489592"/>
              <a:gd name="connsiteY1" fmla="*/ 0 h 6858000"/>
              <a:gd name="connsiteX2" fmla="*/ 808387 w 2489592"/>
              <a:gd name="connsiteY2" fmla="*/ 6858000 h 6858000"/>
              <a:gd name="connsiteX3" fmla="*/ 0 w 24895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9592" h="6858000">
                <a:moveTo>
                  <a:pt x="1681205" y="0"/>
                </a:moveTo>
                <a:lnTo>
                  <a:pt x="2489592" y="0"/>
                </a:lnTo>
                <a:lnTo>
                  <a:pt x="8083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362FCD9-3299-4348-A177-FC96DC1209D2}"/>
              </a:ext>
            </a:extLst>
          </p:cNvPr>
          <p:cNvSpPr/>
          <p:nvPr/>
        </p:nvSpPr>
        <p:spPr>
          <a:xfrm>
            <a:off x="7210582" y="4739192"/>
            <a:ext cx="4981418" cy="2118809"/>
          </a:xfrm>
          <a:custGeom>
            <a:avLst/>
            <a:gdLst>
              <a:gd name="connsiteX0" fmla="*/ 512942 w 4981418"/>
              <a:gd name="connsiteY0" fmla="*/ 0 h 2118809"/>
              <a:gd name="connsiteX1" fmla="*/ 4981418 w 4981418"/>
              <a:gd name="connsiteY1" fmla="*/ 0 h 2118809"/>
              <a:gd name="connsiteX2" fmla="*/ 4981418 w 4981418"/>
              <a:gd name="connsiteY2" fmla="*/ 2118809 h 2118809"/>
              <a:gd name="connsiteX3" fmla="*/ 0 w 4981418"/>
              <a:gd name="connsiteY3" fmla="*/ 2118809 h 211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1418" h="2118809">
                <a:moveTo>
                  <a:pt x="512942" y="0"/>
                </a:moveTo>
                <a:lnTo>
                  <a:pt x="4981418" y="0"/>
                </a:lnTo>
                <a:lnTo>
                  <a:pt x="4981418" y="2118809"/>
                </a:lnTo>
                <a:lnTo>
                  <a:pt x="0" y="2118809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8EE5EEA-AB52-4C49-A771-6BBE2D7E4DB0}"/>
              </a:ext>
            </a:extLst>
          </p:cNvPr>
          <p:cNvSpPr/>
          <p:nvPr/>
        </p:nvSpPr>
        <p:spPr>
          <a:xfrm>
            <a:off x="0" y="1714415"/>
            <a:ext cx="6750565" cy="3429000"/>
          </a:xfrm>
          <a:custGeom>
            <a:avLst/>
            <a:gdLst>
              <a:gd name="connsiteX0" fmla="*/ 0 w 6750565"/>
              <a:gd name="connsiteY0" fmla="*/ 0 h 3429000"/>
              <a:gd name="connsiteX1" fmla="*/ 961760 w 6750565"/>
              <a:gd name="connsiteY1" fmla="*/ 0 h 3429000"/>
              <a:gd name="connsiteX2" fmla="*/ 5788805 w 6750565"/>
              <a:gd name="connsiteY2" fmla="*/ 0 h 3429000"/>
              <a:gd name="connsiteX3" fmla="*/ 6750565 w 6750565"/>
              <a:gd name="connsiteY3" fmla="*/ 0 h 3429000"/>
              <a:gd name="connsiteX4" fmla="*/ 5920438 w 6750565"/>
              <a:gd name="connsiteY4" fmla="*/ 3429000 h 3429000"/>
              <a:gd name="connsiteX5" fmla="*/ 4958678 w 6750565"/>
              <a:gd name="connsiteY5" fmla="*/ 3429000 h 3429000"/>
              <a:gd name="connsiteX6" fmla="*/ 961760 w 6750565"/>
              <a:gd name="connsiteY6" fmla="*/ 3429000 h 3429000"/>
              <a:gd name="connsiteX7" fmla="*/ 0 w 6750565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50565" h="3429000">
                <a:moveTo>
                  <a:pt x="0" y="0"/>
                </a:moveTo>
                <a:lnTo>
                  <a:pt x="961760" y="0"/>
                </a:lnTo>
                <a:lnTo>
                  <a:pt x="5788805" y="0"/>
                </a:lnTo>
                <a:lnTo>
                  <a:pt x="6750565" y="0"/>
                </a:lnTo>
                <a:lnTo>
                  <a:pt x="5920438" y="3429000"/>
                </a:lnTo>
                <a:lnTo>
                  <a:pt x="4958678" y="3429000"/>
                </a:lnTo>
                <a:lnTo>
                  <a:pt x="96176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A7722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BB5E27-BFAB-477C-8495-E7048F838092}"/>
              </a:ext>
            </a:extLst>
          </p:cNvPr>
          <p:cNvSpPr txBox="1"/>
          <p:nvPr/>
        </p:nvSpPr>
        <p:spPr>
          <a:xfrm>
            <a:off x="1073686" y="2300793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A4BF1AE-3E22-4D40-80CA-880D62D7CEAC}"/>
              </a:ext>
            </a:extLst>
          </p:cNvPr>
          <p:cNvSpPr txBox="1"/>
          <p:nvPr/>
        </p:nvSpPr>
        <p:spPr>
          <a:xfrm>
            <a:off x="709683" y="3428915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入目录标题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A6E8639-8570-4443-B8C1-A5B367B60AEB}"/>
              </a:ext>
            </a:extLst>
          </p:cNvPr>
          <p:cNvSpPr txBox="1"/>
          <p:nvPr/>
        </p:nvSpPr>
        <p:spPr>
          <a:xfrm>
            <a:off x="7575963" y="4507696"/>
            <a:ext cx="96693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3BD1E61-17FA-4A1B-9857-D480767B8C94}"/>
              </a:ext>
            </a:extLst>
          </p:cNvPr>
          <p:cNvSpPr txBox="1"/>
          <p:nvPr/>
        </p:nvSpPr>
        <p:spPr>
          <a:xfrm>
            <a:off x="8585424" y="4507696"/>
            <a:ext cx="12202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4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0A6E3C5-1D73-4FBD-BBF7-93626C77D335}"/>
              </a:ext>
            </a:extLst>
          </p:cNvPr>
          <p:cNvSpPr txBox="1"/>
          <p:nvPr/>
        </p:nvSpPr>
        <p:spPr>
          <a:xfrm>
            <a:off x="10115156" y="269159"/>
            <a:ext cx="1795037" cy="287999"/>
          </a:xfrm>
          <a:custGeom>
            <a:avLst/>
            <a:gdLst/>
            <a:ahLst/>
            <a:cxnLst/>
            <a:rect l="l" t="t" r="r" b="b"/>
            <a:pathLst>
              <a:path w="6019170" h="965726">
                <a:moveTo>
                  <a:pt x="1455160" y="821003"/>
                </a:moveTo>
                <a:cubicBezTo>
                  <a:pt x="1461275" y="820323"/>
                  <a:pt x="1465352" y="820493"/>
                  <a:pt x="1467390" y="821512"/>
                </a:cubicBezTo>
                <a:cubicBezTo>
                  <a:pt x="1469429" y="822531"/>
                  <a:pt x="1470448" y="824400"/>
                  <a:pt x="1470448" y="827118"/>
                </a:cubicBezTo>
                <a:cubicBezTo>
                  <a:pt x="1469768" y="831194"/>
                  <a:pt x="1462125" y="834931"/>
                  <a:pt x="1447516" y="838329"/>
                </a:cubicBezTo>
                <a:cubicBezTo>
                  <a:pt x="1432908" y="841726"/>
                  <a:pt x="1422547" y="844444"/>
                  <a:pt x="1416432" y="846482"/>
                </a:cubicBezTo>
                <a:cubicBezTo>
                  <a:pt x="1410996" y="848520"/>
                  <a:pt x="1404881" y="852088"/>
                  <a:pt x="1398086" y="857183"/>
                </a:cubicBezTo>
                <a:cubicBezTo>
                  <a:pt x="1391292" y="862279"/>
                  <a:pt x="1387895" y="865507"/>
                  <a:pt x="1387895" y="866866"/>
                </a:cubicBezTo>
                <a:cubicBezTo>
                  <a:pt x="1387895" y="869583"/>
                  <a:pt x="1385517" y="872301"/>
                  <a:pt x="1380760" y="875019"/>
                </a:cubicBezTo>
                <a:cubicBezTo>
                  <a:pt x="1365133" y="885211"/>
                  <a:pt x="1355281" y="897441"/>
                  <a:pt x="1351204" y="911709"/>
                </a:cubicBezTo>
                <a:cubicBezTo>
                  <a:pt x="1347807" y="926657"/>
                  <a:pt x="1340333" y="939567"/>
                  <a:pt x="1328782" y="950438"/>
                </a:cubicBezTo>
                <a:cubicBezTo>
                  <a:pt x="1325385" y="953835"/>
                  <a:pt x="1322158" y="955874"/>
                  <a:pt x="1319100" y="956553"/>
                </a:cubicBezTo>
                <a:cubicBezTo>
                  <a:pt x="1316043" y="957233"/>
                  <a:pt x="1309078" y="957572"/>
                  <a:pt x="1298207" y="957572"/>
                </a:cubicBezTo>
                <a:cubicBezTo>
                  <a:pt x="1283259" y="957572"/>
                  <a:pt x="1270350" y="955024"/>
                  <a:pt x="1259478" y="949928"/>
                </a:cubicBezTo>
                <a:cubicBezTo>
                  <a:pt x="1248607" y="944833"/>
                  <a:pt x="1236377" y="935830"/>
                  <a:pt x="1222788" y="922920"/>
                </a:cubicBezTo>
                <a:cubicBezTo>
                  <a:pt x="1212597" y="912049"/>
                  <a:pt x="1206142" y="903726"/>
                  <a:pt x="1203424" y="897950"/>
                </a:cubicBezTo>
                <a:cubicBezTo>
                  <a:pt x="1200706" y="892175"/>
                  <a:pt x="1199687" y="883172"/>
                  <a:pt x="1200367" y="870942"/>
                </a:cubicBezTo>
                <a:cubicBezTo>
                  <a:pt x="1201725" y="854636"/>
                  <a:pt x="1204783" y="846482"/>
                  <a:pt x="1209539" y="846482"/>
                </a:cubicBezTo>
                <a:cubicBezTo>
                  <a:pt x="1212257" y="846482"/>
                  <a:pt x="1214805" y="845123"/>
                  <a:pt x="1217183" y="842405"/>
                </a:cubicBezTo>
                <a:cubicBezTo>
                  <a:pt x="1219561" y="839688"/>
                  <a:pt x="1223128" y="839688"/>
                  <a:pt x="1227884" y="842405"/>
                </a:cubicBezTo>
                <a:cubicBezTo>
                  <a:pt x="1232640" y="845123"/>
                  <a:pt x="1238416" y="846992"/>
                  <a:pt x="1245210" y="848011"/>
                </a:cubicBezTo>
                <a:cubicBezTo>
                  <a:pt x="1252005" y="849030"/>
                  <a:pt x="1260838" y="851578"/>
                  <a:pt x="1271709" y="855655"/>
                </a:cubicBezTo>
                <a:cubicBezTo>
                  <a:pt x="1284618" y="861770"/>
                  <a:pt x="1297018" y="863978"/>
                  <a:pt x="1308908" y="862279"/>
                </a:cubicBezTo>
                <a:cubicBezTo>
                  <a:pt x="1320799" y="860581"/>
                  <a:pt x="1338974" y="854296"/>
                  <a:pt x="1363434" y="843425"/>
                </a:cubicBezTo>
                <a:cubicBezTo>
                  <a:pt x="1383138" y="833912"/>
                  <a:pt x="1394519" y="829666"/>
                  <a:pt x="1397577" y="830685"/>
                </a:cubicBezTo>
                <a:cubicBezTo>
                  <a:pt x="1400634" y="831704"/>
                  <a:pt x="1409637" y="830515"/>
                  <a:pt x="1424585" y="827118"/>
                </a:cubicBezTo>
                <a:cubicBezTo>
                  <a:pt x="1439533" y="823720"/>
                  <a:pt x="1449725" y="821682"/>
                  <a:pt x="1455160" y="821003"/>
                </a:cubicBezTo>
                <a:close/>
                <a:moveTo>
                  <a:pt x="1641414" y="814888"/>
                </a:moveTo>
                <a:cubicBezTo>
                  <a:pt x="1644642" y="814888"/>
                  <a:pt x="1647105" y="815227"/>
                  <a:pt x="1648803" y="815907"/>
                </a:cubicBezTo>
                <a:lnTo>
                  <a:pt x="1673264" y="818964"/>
                </a:lnTo>
                <a:cubicBezTo>
                  <a:pt x="1689571" y="821003"/>
                  <a:pt x="1709275" y="828477"/>
                  <a:pt x="1732376" y="841386"/>
                </a:cubicBezTo>
                <a:cubicBezTo>
                  <a:pt x="1755477" y="854296"/>
                  <a:pt x="1771105" y="865846"/>
                  <a:pt x="1779258" y="876038"/>
                </a:cubicBezTo>
                <a:lnTo>
                  <a:pt x="1789450" y="888268"/>
                </a:lnTo>
                <a:cubicBezTo>
                  <a:pt x="1794885" y="895063"/>
                  <a:pt x="1799132" y="903046"/>
                  <a:pt x="1802189" y="912219"/>
                </a:cubicBezTo>
                <a:cubicBezTo>
                  <a:pt x="1805247" y="921391"/>
                  <a:pt x="1806096" y="928696"/>
                  <a:pt x="1804737" y="934131"/>
                </a:cubicBezTo>
                <a:cubicBezTo>
                  <a:pt x="1802019" y="944323"/>
                  <a:pt x="1799472" y="950608"/>
                  <a:pt x="1797093" y="952986"/>
                </a:cubicBezTo>
                <a:cubicBezTo>
                  <a:pt x="1794715" y="955364"/>
                  <a:pt x="1791148" y="956553"/>
                  <a:pt x="1786392" y="956553"/>
                </a:cubicBezTo>
                <a:cubicBezTo>
                  <a:pt x="1779598" y="955874"/>
                  <a:pt x="1772803" y="957233"/>
                  <a:pt x="1766008" y="960630"/>
                </a:cubicBezTo>
                <a:cubicBezTo>
                  <a:pt x="1759214" y="964027"/>
                  <a:pt x="1754968" y="965726"/>
                  <a:pt x="1753269" y="965726"/>
                </a:cubicBezTo>
                <a:cubicBezTo>
                  <a:pt x="1751570" y="965726"/>
                  <a:pt x="1749702" y="964027"/>
                  <a:pt x="1747663" y="960630"/>
                </a:cubicBezTo>
                <a:cubicBezTo>
                  <a:pt x="1745625" y="957912"/>
                  <a:pt x="1741209" y="956213"/>
                  <a:pt x="1734414" y="955534"/>
                </a:cubicBezTo>
                <a:cubicBezTo>
                  <a:pt x="1722863" y="952816"/>
                  <a:pt x="1705877" y="939907"/>
                  <a:pt x="1683455" y="916805"/>
                </a:cubicBezTo>
                <a:cubicBezTo>
                  <a:pt x="1667828" y="900498"/>
                  <a:pt x="1652880" y="886230"/>
                  <a:pt x="1638612" y="874000"/>
                </a:cubicBezTo>
                <a:cubicBezTo>
                  <a:pt x="1616190" y="855655"/>
                  <a:pt x="1603790" y="845123"/>
                  <a:pt x="1601412" y="842405"/>
                </a:cubicBezTo>
                <a:cubicBezTo>
                  <a:pt x="1599034" y="839688"/>
                  <a:pt x="1598694" y="835951"/>
                  <a:pt x="1600393" y="831194"/>
                </a:cubicBezTo>
                <a:cubicBezTo>
                  <a:pt x="1602091" y="826438"/>
                  <a:pt x="1604809" y="823041"/>
                  <a:pt x="1608546" y="821003"/>
                </a:cubicBezTo>
                <a:cubicBezTo>
                  <a:pt x="1612283" y="818964"/>
                  <a:pt x="1619247" y="817266"/>
                  <a:pt x="1629439" y="815907"/>
                </a:cubicBezTo>
                <a:cubicBezTo>
                  <a:pt x="1634195" y="815227"/>
                  <a:pt x="1638187" y="814888"/>
                  <a:pt x="1641414" y="814888"/>
                </a:cubicBezTo>
                <a:close/>
                <a:moveTo>
                  <a:pt x="572555" y="698702"/>
                </a:moveTo>
                <a:lnTo>
                  <a:pt x="573574" y="700740"/>
                </a:lnTo>
                <a:lnTo>
                  <a:pt x="572477" y="698750"/>
                </a:lnTo>
                <a:close/>
                <a:moveTo>
                  <a:pt x="1431719" y="680357"/>
                </a:moveTo>
                <a:cubicBezTo>
                  <a:pt x="1421527" y="680357"/>
                  <a:pt x="1407259" y="681036"/>
                  <a:pt x="1388914" y="682395"/>
                </a:cubicBezTo>
                <a:cubicBezTo>
                  <a:pt x="1370569" y="683754"/>
                  <a:pt x="1359358" y="683754"/>
                  <a:pt x="1355281" y="682395"/>
                </a:cubicBezTo>
                <a:cubicBezTo>
                  <a:pt x="1351204" y="681036"/>
                  <a:pt x="1349166" y="681036"/>
                  <a:pt x="1349166" y="682395"/>
                </a:cubicBezTo>
                <a:cubicBezTo>
                  <a:pt x="1349166" y="683754"/>
                  <a:pt x="1350525" y="687831"/>
                  <a:pt x="1353243" y="694625"/>
                </a:cubicBezTo>
                <a:cubicBezTo>
                  <a:pt x="1357319" y="702099"/>
                  <a:pt x="1359867" y="710762"/>
                  <a:pt x="1360887" y="720614"/>
                </a:cubicBezTo>
                <a:cubicBezTo>
                  <a:pt x="1361906" y="730466"/>
                  <a:pt x="1363265" y="736921"/>
                  <a:pt x="1364963" y="739978"/>
                </a:cubicBezTo>
                <a:cubicBezTo>
                  <a:pt x="1366662" y="743036"/>
                  <a:pt x="1369040" y="741337"/>
                  <a:pt x="1372097" y="734882"/>
                </a:cubicBezTo>
                <a:cubicBezTo>
                  <a:pt x="1375155" y="728428"/>
                  <a:pt x="1378722" y="724691"/>
                  <a:pt x="1382799" y="723672"/>
                </a:cubicBezTo>
                <a:cubicBezTo>
                  <a:pt x="1386876" y="722652"/>
                  <a:pt x="1399106" y="720104"/>
                  <a:pt x="1419489" y="716028"/>
                </a:cubicBezTo>
                <a:lnTo>
                  <a:pt x="1450064" y="709913"/>
                </a:lnTo>
                <a:lnTo>
                  <a:pt x="1449045" y="700740"/>
                </a:lnTo>
                <a:cubicBezTo>
                  <a:pt x="1448366" y="690548"/>
                  <a:pt x="1447177" y="684603"/>
                  <a:pt x="1445478" y="682905"/>
                </a:cubicBezTo>
                <a:cubicBezTo>
                  <a:pt x="1443779" y="681206"/>
                  <a:pt x="1439193" y="680357"/>
                  <a:pt x="1431719" y="680357"/>
                </a:cubicBezTo>
                <a:close/>
                <a:moveTo>
                  <a:pt x="1607527" y="625576"/>
                </a:moveTo>
                <a:cubicBezTo>
                  <a:pt x="1604469" y="626086"/>
                  <a:pt x="1599883" y="627359"/>
                  <a:pt x="1593768" y="629398"/>
                </a:cubicBezTo>
                <a:cubicBezTo>
                  <a:pt x="1586294" y="632116"/>
                  <a:pt x="1574404" y="635853"/>
                  <a:pt x="1558097" y="640609"/>
                </a:cubicBezTo>
                <a:lnTo>
                  <a:pt x="1532617" y="648762"/>
                </a:lnTo>
                <a:lnTo>
                  <a:pt x="1532617" y="674242"/>
                </a:lnTo>
                <a:lnTo>
                  <a:pt x="1531598" y="699721"/>
                </a:lnTo>
                <a:lnTo>
                  <a:pt x="1539752" y="699721"/>
                </a:lnTo>
                <a:cubicBezTo>
                  <a:pt x="1548585" y="699721"/>
                  <a:pt x="1554699" y="700740"/>
                  <a:pt x="1558097" y="702778"/>
                </a:cubicBezTo>
                <a:cubicBezTo>
                  <a:pt x="1561494" y="704817"/>
                  <a:pt x="1563872" y="708554"/>
                  <a:pt x="1565231" y="713989"/>
                </a:cubicBezTo>
                <a:cubicBezTo>
                  <a:pt x="1566590" y="718066"/>
                  <a:pt x="1567609" y="720274"/>
                  <a:pt x="1568289" y="720614"/>
                </a:cubicBezTo>
                <a:cubicBezTo>
                  <a:pt x="1568968" y="720954"/>
                  <a:pt x="1570327" y="720104"/>
                  <a:pt x="1572365" y="718066"/>
                </a:cubicBezTo>
                <a:cubicBezTo>
                  <a:pt x="1577121" y="710592"/>
                  <a:pt x="1584935" y="694625"/>
                  <a:pt x="1595806" y="670165"/>
                </a:cubicBezTo>
                <a:cubicBezTo>
                  <a:pt x="1606678" y="645705"/>
                  <a:pt x="1612113" y="631096"/>
                  <a:pt x="1612113" y="626340"/>
                </a:cubicBezTo>
                <a:cubicBezTo>
                  <a:pt x="1612113" y="625321"/>
                  <a:pt x="1610584" y="625066"/>
                  <a:pt x="1607527" y="625576"/>
                </a:cubicBezTo>
                <a:close/>
                <a:moveTo>
                  <a:pt x="3364075" y="573343"/>
                </a:moveTo>
                <a:cubicBezTo>
                  <a:pt x="3362037" y="586253"/>
                  <a:pt x="3354902" y="594746"/>
                  <a:pt x="3342672" y="598823"/>
                </a:cubicBezTo>
                <a:cubicBezTo>
                  <a:pt x="3338595" y="600181"/>
                  <a:pt x="3333839" y="602899"/>
                  <a:pt x="3328403" y="606976"/>
                </a:cubicBezTo>
                <a:cubicBezTo>
                  <a:pt x="3319571" y="613770"/>
                  <a:pt x="3314815" y="614790"/>
                  <a:pt x="3314135" y="610034"/>
                </a:cubicBezTo>
                <a:cubicBezTo>
                  <a:pt x="3314135" y="608675"/>
                  <a:pt x="3311078" y="608165"/>
                  <a:pt x="3304963" y="608505"/>
                </a:cubicBezTo>
                <a:cubicBezTo>
                  <a:pt x="3298847" y="608844"/>
                  <a:pt x="3291373" y="608335"/>
                  <a:pt x="3282541" y="606976"/>
                </a:cubicBezTo>
                <a:lnTo>
                  <a:pt x="3269291" y="603918"/>
                </a:lnTo>
                <a:lnTo>
                  <a:pt x="3271330" y="619206"/>
                </a:lnTo>
                <a:cubicBezTo>
                  <a:pt x="3271330" y="629398"/>
                  <a:pt x="3272009" y="644685"/>
                  <a:pt x="3273368" y="665069"/>
                </a:cubicBezTo>
                <a:lnTo>
                  <a:pt x="3275407" y="697683"/>
                </a:lnTo>
                <a:lnTo>
                  <a:pt x="3294771" y="697683"/>
                </a:lnTo>
                <a:cubicBezTo>
                  <a:pt x="3308360" y="697683"/>
                  <a:pt x="3320250" y="698022"/>
                  <a:pt x="3330442" y="698702"/>
                </a:cubicBezTo>
                <a:lnTo>
                  <a:pt x="3344711" y="699721"/>
                </a:lnTo>
                <a:lnTo>
                  <a:pt x="3344711" y="720104"/>
                </a:lnTo>
                <a:lnTo>
                  <a:pt x="3344711" y="739469"/>
                </a:lnTo>
                <a:lnTo>
                  <a:pt x="3352864" y="742526"/>
                </a:lnTo>
                <a:lnTo>
                  <a:pt x="3363055" y="747622"/>
                </a:lnTo>
                <a:lnTo>
                  <a:pt x="3365094" y="728258"/>
                </a:lnTo>
                <a:cubicBezTo>
                  <a:pt x="3367132" y="716028"/>
                  <a:pt x="3367812" y="685452"/>
                  <a:pt x="3367132" y="636532"/>
                </a:cubicBezTo>
                <a:close/>
                <a:moveTo>
                  <a:pt x="3366113" y="550921"/>
                </a:moveTo>
                <a:cubicBezTo>
                  <a:pt x="3364075" y="550921"/>
                  <a:pt x="3363055" y="552110"/>
                  <a:pt x="3363055" y="554488"/>
                </a:cubicBezTo>
                <a:cubicBezTo>
                  <a:pt x="3363055" y="556866"/>
                  <a:pt x="3363395" y="558735"/>
                  <a:pt x="3364075" y="560094"/>
                </a:cubicBezTo>
                <a:cubicBezTo>
                  <a:pt x="3365433" y="560773"/>
                  <a:pt x="3366962" y="560094"/>
                  <a:pt x="3368661" y="558056"/>
                </a:cubicBezTo>
                <a:cubicBezTo>
                  <a:pt x="3370360" y="556017"/>
                  <a:pt x="3371209" y="553979"/>
                  <a:pt x="3371209" y="551941"/>
                </a:cubicBezTo>
                <a:cubicBezTo>
                  <a:pt x="3371209" y="551261"/>
                  <a:pt x="3369510" y="550921"/>
                  <a:pt x="3366113" y="550921"/>
                </a:cubicBezTo>
                <a:close/>
                <a:moveTo>
                  <a:pt x="1454141" y="518308"/>
                </a:moveTo>
                <a:cubicBezTo>
                  <a:pt x="1450744" y="518308"/>
                  <a:pt x="1438174" y="522724"/>
                  <a:pt x="1416432" y="531557"/>
                </a:cubicBezTo>
                <a:cubicBezTo>
                  <a:pt x="1404201" y="536993"/>
                  <a:pt x="1395708" y="540220"/>
                  <a:pt x="1390952" y="541239"/>
                </a:cubicBezTo>
                <a:cubicBezTo>
                  <a:pt x="1386196" y="542258"/>
                  <a:pt x="1378043" y="546165"/>
                  <a:pt x="1366492" y="552960"/>
                </a:cubicBezTo>
                <a:cubicBezTo>
                  <a:pt x="1359697" y="557716"/>
                  <a:pt x="1355281" y="561113"/>
                  <a:pt x="1353243" y="563151"/>
                </a:cubicBezTo>
                <a:cubicBezTo>
                  <a:pt x="1351204" y="565190"/>
                  <a:pt x="1350185" y="567908"/>
                  <a:pt x="1350185" y="571305"/>
                </a:cubicBezTo>
                <a:lnTo>
                  <a:pt x="1350185" y="576401"/>
                </a:lnTo>
                <a:cubicBezTo>
                  <a:pt x="1350185" y="576401"/>
                  <a:pt x="1349845" y="575382"/>
                  <a:pt x="1349166" y="573343"/>
                </a:cubicBezTo>
                <a:cubicBezTo>
                  <a:pt x="1347128" y="569946"/>
                  <a:pt x="1346109" y="569606"/>
                  <a:pt x="1346109" y="572324"/>
                </a:cubicBezTo>
                <a:cubicBezTo>
                  <a:pt x="1346109" y="575042"/>
                  <a:pt x="1345599" y="576401"/>
                  <a:pt x="1344580" y="576401"/>
                </a:cubicBezTo>
                <a:cubicBezTo>
                  <a:pt x="1343560" y="576401"/>
                  <a:pt x="1340333" y="575382"/>
                  <a:pt x="1334898" y="573343"/>
                </a:cubicBezTo>
                <a:cubicBezTo>
                  <a:pt x="1326744" y="570625"/>
                  <a:pt x="1321988" y="569266"/>
                  <a:pt x="1320629" y="569266"/>
                </a:cubicBezTo>
                <a:cubicBezTo>
                  <a:pt x="1319270" y="570625"/>
                  <a:pt x="1318591" y="575042"/>
                  <a:pt x="1318591" y="582516"/>
                </a:cubicBezTo>
                <a:cubicBezTo>
                  <a:pt x="1318591" y="589990"/>
                  <a:pt x="1319270" y="598992"/>
                  <a:pt x="1320629" y="609524"/>
                </a:cubicBezTo>
                <a:cubicBezTo>
                  <a:pt x="1321988" y="620055"/>
                  <a:pt x="1323347" y="627359"/>
                  <a:pt x="1324706" y="631436"/>
                </a:cubicBezTo>
                <a:cubicBezTo>
                  <a:pt x="1329462" y="645025"/>
                  <a:pt x="1334218" y="646384"/>
                  <a:pt x="1338974" y="635513"/>
                </a:cubicBezTo>
                <a:cubicBezTo>
                  <a:pt x="1343051" y="624642"/>
                  <a:pt x="1365133" y="612751"/>
                  <a:pt x="1405221" y="599842"/>
                </a:cubicBezTo>
                <a:cubicBezTo>
                  <a:pt x="1429681" y="592368"/>
                  <a:pt x="1442930" y="587612"/>
                  <a:pt x="1444968" y="585573"/>
                </a:cubicBezTo>
                <a:cubicBezTo>
                  <a:pt x="1447007" y="583535"/>
                  <a:pt x="1448536" y="576401"/>
                  <a:pt x="1449555" y="564171"/>
                </a:cubicBezTo>
                <a:cubicBezTo>
                  <a:pt x="1450574" y="551941"/>
                  <a:pt x="1451763" y="541069"/>
                  <a:pt x="1453122" y="531557"/>
                </a:cubicBezTo>
                <a:cubicBezTo>
                  <a:pt x="1453801" y="528839"/>
                  <a:pt x="1454311" y="526461"/>
                  <a:pt x="1454651" y="524423"/>
                </a:cubicBezTo>
                <a:cubicBezTo>
                  <a:pt x="1454990" y="522384"/>
                  <a:pt x="1454990" y="520686"/>
                  <a:pt x="1454651" y="519327"/>
                </a:cubicBezTo>
                <a:cubicBezTo>
                  <a:pt x="1454311" y="517968"/>
                  <a:pt x="1454141" y="517628"/>
                  <a:pt x="1454141" y="518308"/>
                </a:cubicBezTo>
                <a:close/>
                <a:moveTo>
                  <a:pt x="5411087" y="508626"/>
                </a:moveTo>
                <a:cubicBezTo>
                  <a:pt x="5414824" y="508965"/>
                  <a:pt x="5419751" y="511173"/>
                  <a:pt x="5425865" y="515250"/>
                </a:cubicBezTo>
                <a:cubicBezTo>
                  <a:pt x="5434699" y="517289"/>
                  <a:pt x="5439794" y="521365"/>
                  <a:pt x="5441153" y="527480"/>
                </a:cubicBezTo>
                <a:cubicBezTo>
                  <a:pt x="5445909" y="529519"/>
                  <a:pt x="5448287" y="537672"/>
                  <a:pt x="5448287" y="551941"/>
                </a:cubicBezTo>
                <a:lnTo>
                  <a:pt x="5450326" y="583535"/>
                </a:lnTo>
                <a:lnTo>
                  <a:pt x="5450326" y="597803"/>
                </a:lnTo>
                <a:cubicBezTo>
                  <a:pt x="5448967" y="599842"/>
                  <a:pt x="5448287" y="601540"/>
                  <a:pt x="5448287" y="602899"/>
                </a:cubicBezTo>
                <a:lnTo>
                  <a:pt x="5448287" y="604938"/>
                </a:lnTo>
                <a:cubicBezTo>
                  <a:pt x="5448287" y="608335"/>
                  <a:pt x="5447098" y="614790"/>
                  <a:pt x="5444721" y="624302"/>
                </a:cubicBezTo>
                <a:cubicBezTo>
                  <a:pt x="5442342" y="633814"/>
                  <a:pt x="5439115" y="645025"/>
                  <a:pt x="5435038" y="657935"/>
                </a:cubicBezTo>
                <a:cubicBezTo>
                  <a:pt x="5430283" y="672883"/>
                  <a:pt x="5425696" y="684433"/>
                  <a:pt x="5421279" y="692587"/>
                </a:cubicBezTo>
                <a:cubicBezTo>
                  <a:pt x="5416863" y="700740"/>
                  <a:pt x="5412277" y="707195"/>
                  <a:pt x="5407521" y="711951"/>
                </a:cubicBezTo>
                <a:cubicBezTo>
                  <a:pt x="5404123" y="715348"/>
                  <a:pt x="5400555" y="719255"/>
                  <a:pt x="5396819" y="723672"/>
                </a:cubicBezTo>
                <a:cubicBezTo>
                  <a:pt x="5393082" y="728088"/>
                  <a:pt x="5388156" y="733354"/>
                  <a:pt x="5382041" y="739469"/>
                </a:cubicBezTo>
                <a:lnTo>
                  <a:pt x="5374907" y="746603"/>
                </a:lnTo>
                <a:cubicBezTo>
                  <a:pt x="5372189" y="749321"/>
                  <a:pt x="5369131" y="753058"/>
                  <a:pt x="5365734" y="757814"/>
                </a:cubicBezTo>
                <a:cubicBezTo>
                  <a:pt x="5361657" y="757814"/>
                  <a:pt x="5359619" y="758493"/>
                  <a:pt x="5359619" y="759852"/>
                </a:cubicBezTo>
                <a:cubicBezTo>
                  <a:pt x="5358260" y="761211"/>
                  <a:pt x="5356901" y="762570"/>
                  <a:pt x="5355542" y="763929"/>
                </a:cubicBezTo>
                <a:cubicBezTo>
                  <a:pt x="5354183" y="765288"/>
                  <a:pt x="5352825" y="766307"/>
                  <a:pt x="5351465" y="766986"/>
                </a:cubicBezTo>
                <a:cubicBezTo>
                  <a:pt x="5350107" y="768345"/>
                  <a:pt x="5349087" y="769025"/>
                  <a:pt x="5348408" y="769025"/>
                </a:cubicBezTo>
                <a:lnTo>
                  <a:pt x="5339235" y="773102"/>
                </a:lnTo>
                <a:lnTo>
                  <a:pt x="5332101" y="759852"/>
                </a:lnTo>
                <a:cubicBezTo>
                  <a:pt x="5323269" y="742187"/>
                  <a:pt x="5326327" y="723841"/>
                  <a:pt x="5341274" y="704817"/>
                </a:cubicBezTo>
                <a:cubicBezTo>
                  <a:pt x="5349427" y="695984"/>
                  <a:pt x="5356731" y="684263"/>
                  <a:pt x="5363187" y="669655"/>
                </a:cubicBezTo>
                <a:cubicBezTo>
                  <a:pt x="5369641" y="655047"/>
                  <a:pt x="5375925" y="638570"/>
                  <a:pt x="5382041" y="620225"/>
                </a:cubicBezTo>
                <a:cubicBezTo>
                  <a:pt x="5385439" y="610713"/>
                  <a:pt x="5388325" y="601201"/>
                  <a:pt x="5390704" y="591688"/>
                </a:cubicBezTo>
                <a:cubicBezTo>
                  <a:pt x="5393082" y="582176"/>
                  <a:pt x="5394271" y="571305"/>
                  <a:pt x="5394271" y="559075"/>
                </a:cubicBezTo>
                <a:cubicBezTo>
                  <a:pt x="5394271" y="535973"/>
                  <a:pt x="5396649" y="522045"/>
                  <a:pt x="5401405" y="517289"/>
                </a:cubicBezTo>
                <a:cubicBezTo>
                  <a:pt x="5404123" y="515930"/>
                  <a:pt x="5405482" y="513552"/>
                  <a:pt x="5405482" y="510154"/>
                </a:cubicBezTo>
                <a:cubicBezTo>
                  <a:pt x="5405482" y="508795"/>
                  <a:pt x="5407351" y="508286"/>
                  <a:pt x="5411087" y="508626"/>
                </a:cubicBezTo>
                <a:close/>
                <a:moveTo>
                  <a:pt x="3574025" y="508371"/>
                </a:moveTo>
                <a:cubicBezTo>
                  <a:pt x="3580819" y="508541"/>
                  <a:pt x="3588293" y="511513"/>
                  <a:pt x="3596447" y="517289"/>
                </a:cubicBezTo>
                <a:cubicBezTo>
                  <a:pt x="3605959" y="523404"/>
                  <a:pt x="3611395" y="526461"/>
                  <a:pt x="3612753" y="526461"/>
                </a:cubicBezTo>
                <a:cubicBezTo>
                  <a:pt x="3616830" y="526461"/>
                  <a:pt x="3623625" y="530878"/>
                  <a:pt x="3633137" y="539710"/>
                </a:cubicBezTo>
                <a:cubicBezTo>
                  <a:pt x="3642649" y="548543"/>
                  <a:pt x="3649443" y="556017"/>
                  <a:pt x="3653521" y="562132"/>
                </a:cubicBezTo>
                <a:cubicBezTo>
                  <a:pt x="3663712" y="580477"/>
                  <a:pt x="3666090" y="593047"/>
                  <a:pt x="3660655" y="599842"/>
                </a:cubicBezTo>
                <a:cubicBezTo>
                  <a:pt x="3657257" y="601880"/>
                  <a:pt x="3655729" y="605277"/>
                  <a:pt x="3656068" y="610034"/>
                </a:cubicBezTo>
                <a:cubicBezTo>
                  <a:pt x="3656408" y="614790"/>
                  <a:pt x="3653521" y="620565"/>
                  <a:pt x="3647405" y="627359"/>
                </a:cubicBezTo>
                <a:cubicBezTo>
                  <a:pt x="3641290" y="634154"/>
                  <a:pt x="3638063" y="638570"/>
                  <a:pt x="3637723" y="640609"/>
                </a:cubicBezTo>
                <a:cubicBezTo>
                  <a:pt x="3637383" y="642647"/>
                  <a:pt x="3633137" y="642647"/>
                  <a:pt x="3624983" y="640609"/>
                </a:cubicBezTo>
                <a:cubicBezTo>
                  <a:pt x="3605959" y="635853"/>
                  <a:pt x="3583537" y="607995"/>
                  <a:pt x="3557718" y="557036"/>
                </a:cubicBezTo>
                <a:cubicBezTo>
                  <a:pt x="3552283" y="544127"/>
                  <a:pt x="3549395" y="535294"/>
                  <a:pt x="3549055" y="530538"/>
                </a:cubicBezTo>
                <a:cubicBezTo>
                  <a:pt x="3548715" y="525782"/>
                  <a:pt x="3550923" y="521026"/>
                  <a:pt x="3555679" y="516269"/>
                </a:cubicBezTo>
                <a:cubicBezTo>
                  <a:pt x="3561115" y="510834"/>
                  <a:pt x="3567230" y="508201"/>
                  <a:pt x="3574025" y="508371"/>
                </a:cubicBezTo>
                <a:close/>
                <a:moveTo>
                  <a:pt x="2398916" y="508116"/>
                </a:moveTo>
                <a:cubicBezTo>
                  <a:pt x="2397557" y="508116"/>
                  <a:pt x="2386856" y="513382"/>
                  <a:pt x="2366812" y="523913"/>
                </a:cubicBezTo>
                <a:cubicBezTo>
                  <a:pt x="2346768" y="534445"/>
                  <a:pt x="2333859" y="540390"/>
                  <a:pt x="2328083" y="541749"/>
                </a:cubicBezTo>
                <a:cubicBezTo>
                  <a:pt x="2322308" y="543108"/>
                  <a:pt x="2319421" y="545656"/>
                  <a:pt x="2319421" y="549393"/>
                </a:cubicBezTo>
                <a:cubicBezTo>
                  <a:pt x="2319421" y="553130"/>
                  <a:pt x="2318401" y="556866"/>
                  <a:pt x="2316363" y="560604"/>
                </a:cubicBezTo>
                <a:cubicBezTo>
                  <a:pt x="2314325" y="564341"/>
                  <a:pt x="2311267" y="576061"/>
                  <a:pt x="2307190" y="595765"/>
                </a:cubicBezTo>
                <a:cubicBezTo>
                  <a:pt x="2303114" y="615469"/>
                  <a:pt x="2299717" y="629058"/>
                  <a:pt x="2296999" y="636532"/>
                </a:cubicBezTo>
                <a:cubicBezTo>
                  <a:pt x="2294281" y="644006"/>
                  <a:pt x="2292922" y="648083"/>
                  <a:pt x="2292922" y="648762"/>
                </a:cubicBezTo>
                <a:cubicBezTo>
                  <a:pt x="2293601" y="649442"/>
                  <a:pt x="2317382" y="643327"/>
                  <a:pt x="2364264" y="630417"/>
                </a:cubicBezTo>
                <a:cubicBezTo>
                  <a:pt x="2375135" y="626340"/>
                  <a:pt x="2381590" y="622773"/>
                  <a:pt x="2383629" y="619716"/>
                </a:cubicBezTo>
                <a:cubicBezTo>
                  <a:pt x="2385667" y="616658"/>
                  <a:pt x="2387026" y="603579"/>
                  <a:pt x="2387705" y="580477"/>
                </a:cubicBezTo>
                <a:cubicBezTo>
                  <a:pt x="2389064" y="557376"/>
                  <a:pt x="2392801" y="535294"/>
                  <a:pt x="2398916" y="514231"/>
                </a:cubicBezTo>
                <a:cubicBezTo>
                  <a:pt x="2400275" y="510154"/>
                  <a:pt x="2400275" y="508116"/>
                  <a:pt x="2398916" y="508116"/>
                </a:cubicBezTo>
                <a:close/>
                <a:moveTo>
                  <a:pt x="1611604" y="502383"/>
                </a:moveTo>
                <a:cubicBezTo>
                  <a:pt x="1604469" y="502468"/>
                  <a:pt x="1594787" y="502680"/>
                  <a:pt x="1582557" y="503020"/>
                </a:cubicBezTo>
                <a:lnTo>
                  <a:pt x="1540771" y="505059"/>
                </a:lnTo>
                <a:lnTo>
                  <a:pt x="1540771" y="519327"/>
                </a:lnTo>
                <a:cubicBezTo>
                  <a:pt x="1540091" y="527480"/>
                  <a:pt x="1539412" y="537672"/>
                  <a:pt x="1538733" y="549902"/>
                </a:cubicBezTo>
                <a:lnTo>
                  <a:pt x="1537713" y="568247"/>
                </a:lnTo>
                <a:lnTo>
                  <a:pt x="1559116" y="567228"/>
                </a:lnTo>
                <a:lnTo>
                  <a:pt x="1580519" y="567228"/>
                </a:lnTo>
                <a:lnTo>
                  <a:pt x="1579500" y="573343"/>
                </a:lnTo>
                <a:cubicBezTo>
                  <a:pt x="1578820" y="576740"/>
                  <a:pt x="1578650" y="578949"/>
                  <a:pt x="1578990" y="579968"/>
                </a:cubicBezTo>
                <a:cubicBezTo>
                  <a:pt x="1579330" y="580987"/>
                  <a:pt x="1581538" y="581327"/>
                  <a:pt x="1585615" y="580987"/>
                </a:cubicBezTo>
                <a:cubicBezTo>
                  <a:pt x="1589691" y="580647"/>
                  <a:pt x="1592070" y="580817"/>
                  <a:pt x="1592749" y="581497"/>
                </a:cubicBezTo>
                <a:cubicBezTo>
                  <a:pt x="1593428" y="582176"/>
                  <a:pt x="1593768" y="584554"/>
                  <a:pt x="1593768" y="588631"/>
                </a:cubicBezTo>
                <a:cubicBezTo>
                  <a:pt x="1593089" y="594066"/>
                  <a:pt x="1594787" y="597464"/>
                  <a:pt x="1598864" y="598823"/>
                </a:cubicBezTo>
                <a:cubicBezTo>
                  <a:pt x="1601582" y="599502"/>
                  <a:pt x="1603620" y="600691"/>
                  <a:pt x="1604979" y="602390"/>
                </a:cubicBezTo>
                <a:cubicBezTo>
                  <a:pt x="1606338" y="604088"/>
                  <a:pt x="1607017" y="605617"/>
                  <a:pt x="1607017" y="606976"/>
                </a:cubicBezTo>
                <a:cubicBezTo>
                  <a:pt x="1607017" y="608335"/>
                  <a:pt x="1605998" y="609354"/>
                  <a:pt x="1603960" y="610034"/>
                </a:cubicBezTo>
                <a:cubicBezTo>
                  <a:pt x="1600562" y="611392"/>
                  <a:pt x="1601242" y="612921"/>
                  <a:pt x="1605998" y="614620"/>
                </a:cubicBezTo>
                <a:cubicBezTo>
                  <a:pt x="1610754" y="616318"/>
                  <a:pt x="1613812" y="616488"/>
                  <a:pt x="1615171" y="615129"/>
                </a:cubicBezTo>
                <a:cubicBezTo>
                  <a:pt x="1617209" y="613091"/>
                  <a:pt x="1620436" y="597124"/>
                  <a:pt x="1624853" y="567228"/>
                </a:cubicBezTo>
                <a:cubicBezTo>
                  <a:pt x="1629269" y="537332"/>
                  <a:pt x="1631478" y="516609"/>
                  <a:pt x="1631478" y="505059"/>
                </a:cubicBezTo>
                <a:cubicBezTo>
                  <a:pt x="1631478" y="503700"/>
                  <a:pt x="1629439" y="502850"/>
                  <a:pt x="1625362" y="502510"/>
                </a:cubicBezTo>
                <a:cubicBezTo>
                  <a:pt x="1623324" y="502341"/>
                  <a:pt x="1618738" y="502298"/>
                  <a:pt x="1611604" y="502383"/>
                </a:cubicBezTo>
                <a:close/>
                <a:moveTo>
                  <a:pt x="2321459" y="473464"/>
                </a:moveTo>
                <a:cubicBezTo>
                  <a:pt x="2319421" y="473464"/>
                  <a:pt x="2316533" y="474483"/>
                  <a:pt x="2312796" y="476522"/>
                </a:cubicBezTo>
                <a:cubicBezTo>
                  <a:pt x="2309059" y="478560"/>
                  <a:pt x="2306171" y="480428"/>
                  <a:pt x="2304133" y="482127"/>
                </a:cubicBezTo>
                <a:cubicBezTo>
                  <a:pt x="2302094" y="483826"/>
                  <a:pt x="2301415" y="485185"/>
                  <a:pt x="2302094" y="486204"/>
                </a:cubicBezTo>
                <a:cubicBezTo>
                  <a:pt x="2302774" y="487223"/>
                  <a:pt x="2307530" y="486204"/>
                  <a:pt x="2316363" y="483146"/>
                </a:cubicBezTo>
                <a:cubicBezTo>
                  <a:pt x="2325196" y="480089"/>
                  <a:pt x="2329612" y="477711"/>
                  <a:pt x="2329612" y="476012"/>
                </a:cubicBezTo>
                <a:cubicBezTo>
                  <a:pt x="2329612" y="474313"/>
                  <a:pt x="2326894" y="473464"/>
                  <a:pt x="2321459" y="473464"/>
                </a:cubicBezTo>
                <a:close/>
                <a:moveTo>
                  <a:pt x="2572176" y="471426"/>
                </a:moveTo>
                <a:cubicBezTo>
                  <a:pt x="2566061" y="472105"/>
                  <a:pt x="2546866" y="474993"/>
                  <a:pt x="2514592" y="480089"/>
                </a:cubicBezTo>
                <a:cubicBezTo>
                  <a:pt x="2482318" y="485185"/>
                  <a:pt x="2465163" y="488072"/>
                  <a:pt x="2463124" y="488752"/>
                </a:cubicBezTo>
                <a:cubicBezTo>
                  <a:pt x="2461086" y="490111"/>
                  <a:pt x="2461086" y="492149"/>
                  <a:pt x="2463124" y="494867"/>
                </a:cubicBezTo>
                <a:cubicBezTo>
                  <a:pt x="2466521" y="498264"/>
                  <a:pt x="2469239" y="504039"/>
                  <a:pt x="2471278" y="512193"/>
                </a:cubicBezTo>
                <a:cubicBezTo>
                  <a:pt x="2473316" y="520346"/>
                  <a:pt x="2473656" y="525952"/>
                  <a:pt x="2472297" y="529009"/>
                </a:cubicBezTo>
                <a:cubicBezTo>
                  <a:pt x="2470938" y="532067"/>
                  <a:pt x="2468560" y="543617"/>
                  <a:pt x="2465163" y="563661"/>
                </a:cubicBezTo>
                <a:cubicBezTo>
                  <a:pt x="2461765" y="583705"/>
                  <a:pt x="2460406" y="594066"/>
                  <a:pt x="2461086" y="594746"/>
                </a:cubicBezTo>
                <a:cubicBezTo>
                  <a:pt x="2462445" y="596105"/>
                  <a:pt x="2478072" y="590669"/>
                  <a:pt x="2507968" y="578439"/>
                </a:cubicBezTo>
                <a:cubicBezTo>
                  <a:pt x="2511365" y="577760"/>
                  <a:pt x="2515272" y="573683"/>
                  <a:pt x="2519688" y="566209"/>
                </a:cubicBezTo>
                <a:cubicBezTo>
                  <a:pt x="2524105" y="558735"/>
                  <a:pt x="2526313" y="552620"/>
                  <a:pt x="2526313" y="547864"/>
                </a:cubicBezTo>
                <a:cubicBezTo>
                  <a:pt x="2526313" y="544467"/>
                  <a:pt x="2532598" y="533086"/>
                  <a:pt x="2545168" y="513722"/>
                </a:cubicBezTo>
                <a:cubicBezTo>
                  <a:pt x="2557737" y="494357"/>
                  <a:pt x="2566061" y="482976"/>
                  <a:pt x="2570137" y="479579"/>
                </a:cubicBezTo>
                <a:cubicBezTo>
                  <a:pt x="2573535" y="477541"/>
                  <a:pt x="2575233" y="475502"/>
                  <a:pt x="2575233" y="473464"/>
                </a:cubicBezTo>
                <a:cubicBezTo>
                  <a:pt x="2575233" y="472785"/>
                  <a:pt x="2574893" y="472275"/>
                  <a:pt x="2574214" y="471935"/>
                </a:cubicBezTo>
                <a:cubicBezTo>
                  <a:pt x="2573535" y="471596"/>
                  <a:pt x="2572855" y="471426"/>
                  <a:pt x="2572176" y="471426"/>
                </a:cubicBezTo>
                <a:close/>
                <a:moveTo>
                  <a:pt x="4672186" y="469387"/>
                </a:moveTo>
                <a:cubicBezTo>
                  <a:pt x="4669807" y="469387"/>
                  <a:pt x="4660805" y="471426"/>
                  <a:pt x="4645177" y="475502"/>
                </a:cubicBezTo>
                <a:cubicBezTo>
                  <a:pt x="4628871" y="478900"/>
                  <a:pt x="4616981" y="480768"/>
                  <a:pt x="4609507" y="481108"/>
                </a:cubicBezTo>
                <a:cubicBezTo>
                  <a:pt x="4602033" y="481448"/>
                  <a:pt x="4597277" y="482297"/>
                  <a:pt x="4595238" y="483656"/>
                </a:cubicBezTo>
                <a:cubicBezTo>
                  <a:pt x="4592521" y="485694"/>
                  <a:pt x="4589463" y="496395"/>
                  <a:pt x="4586065" y="515760"/>
                </a:cubicBezTo>
                <a:cubicBezTo>
                  <a:pt x="4582668" y="535124"/>
                  <a:pt x="4581309" y="548204"/>
                  <a:pt x="4581989" y="554998"/>
                </a:cubicBezTo>
                <a:cubicBezTo>
                  <a:pt x="4584027" y="564510"/>
                  <a:pt x="4587425" y="577760"/>
                  <a:pt x="4592181" y="594746"/>
                </a:cubicBezTo>
                <a:lnTo>
                  <a:pt x="4601353" y="622264"/>
                </a:lnTo>
                <a:lnTo>
                  <a:pt x="4611545" y="619206"/>
                </a:lnTo>
                <a:cubicBezTo>
                  <a:pt x="4641441" y="614450"/>
                  <a:pt x="4657068" y="611053"/>
                  <a:pt x="4658427" y="609014"/>
                </a:cubicBezTo>
                <a:cubicBezTo>
                  <a:pt x="4659786" y="607655"/>
                  <a:pt x="4661485" y="595086"/>
                  <a:pt x="4663523" y="571305"/>
                </a:cubicBezTo>
                <a:cubicBezTo>
                  <a:pt x="4668959" y="521026"/>
                  <a:pt x="4672695" y="489091"/>
                  <a:pt x="4674733" y="475502"/>
                </a:cubicBezTo>
                <a:cubicBezTo>
                  <a:pt x="4675413" y="471426"/>
                  <a:pt x="4674564" y="469387"/>
                  <a:pt x="4672186" y="469387"/>
                </a:cubicBezTo>
                <a:close/>
                <a:moveTo>
                  <a:pt x="2142084" y="451042"/>
                </a:moveTo>
                <a:cubicBezTo>
                  <a:pt x="2140725" y="451042"/>
                  <a:pt x="2137668" y="453420"/>
                  <a:pt x="2132912" y="458176"/>
                </a:cubicBezTo>
                <a:lnTo>
                  <a:pt x="2117624" y="473464"/>
                </a:lnTo>
                <a:cubicBezTo>
                  <a:pt x="2112188" y="478900"/>
                  <a:pt x="2109980" y="482127"/>
                  <a:pt x="2110999" y="483146"/>
                </a:cubicBezTo>
                <a:cubicBezTo>
                  <a:pt x="2112018" y="484165"/>
                  <a:pt x="2116944" y="481787"/>
                  <a:pt x="2125777" y="476012"/>
                </a:cubicBezTo>
                <a:cubicBezTo>
                  <a:pt x="2134610" y="470237"/>
                  <a:pt x="2139026" y="466670"/>
                  <a:pt x="2139026" y="465311"/>
                </a:cubicBezTo>
                <a:cubicBezTo>
                  <a:pt x="2139026" y="462593"/>
                  <a:pt x="2137668" y="462933"/>
                  <a:pt x="2134950" y="466330"/>
                </a:cubicBezTo>
                <a:cubicBezTo>
                  <a:pt x="2132232" y="467689"/>
                  <a:pt x="2130703" y="468368"/>
                  <a:pt x="2130364" y="468368"/>
                </a:cubicBezTo>
                <a:cubicBezTo>
                  <a:pt x="2130024" y="468368"/>
                  <a:pt x="2130533" y="467349"/>
                  <a:pt x="2131892" y="465311"/>
                </a:cubicBezTo>
                <a:cubicBezTo>
                  <a:pt x="2133931" y="461913"/>
                  <a:pt x="2136309" y="458856"/>
                  <a:pt x="2139026" y="456138"/>
                </a:cubicBezTo>
                <a:cubicBezTo>
                  <a:pt x="2141065" y="453420"/>
                  <a:pt x="2142084" y="451722"/>
                  <a:pt x="2142084" y="451042"/>
                </a:cubicBezTo>
                <a:close/>
                <a:moveTo>
                  <a:pt x="2156098" y="440596"/>
                </a:moveTo>
                <a:cubicBezTo>
                  <a:pt x="2156268" y="440086"/>
                  <a:pt x="2155673" y="440171"/>
                  <a:pt x="2154314" y="440850"/>
                </a:cubicBezTo>
                <a:cubicBezTo>
                  <a:pt x="2152955" y="441530"/>
                  <a:pt x="2151596" y="442549"/>
                  <a:pt x="2150238" y="443908"/>
                </a:cubicBezTo>
                <a:cubicBezTo>
                  <a:pt x="2145481" y="447305"/>
                  <a:pt x="2144292" y="449004"/>
                  <a:pt x="2146670" y="449004"/>
                </a:cubicBezTo>
                <a:cubicBezTo>
                  <a:pt x="2149048" y="449004"/>
                  <a:pt x="2151257" y="447305"/>
                  <a:pt x="2153295" y="443908"/>
                </a:cubicBezTo>
                <a:cubicBezTo>
                  <a:pt x="2154994" y="442209"/>
                  <a:pt x="2155928" y="441105"/>
                  <a:pt x="2156098" y="440596"/>
                </a:cubicBezTo>
                <a:close/>
                <a:moveTo>
                  <a:pt x="3629060" y="351163"/>
                </a:moveTo>
                <a:cubicBezTo>
                  <a:pt x="3628381" y="351163"/>
                  <a:pt x="3626682" y="352182"/>
                  <a:pt x="3623964" y="354221"/>
                </a:cubicBezTo>
                <a:cubicBezTo>
                  <a:pt x="3621247" y="355579"/>
                  <a:pt x="3620397" y="356938"/>
                  <a:pt x="3621416" y="358297"/>
                </a:cubicBezTo>
                <a:cubicBezTo>
                  <a:pt x="3622436" y="359656"/>
                  <a:pt x="3624134" y="358807"/>
                  <a:pt x="3626512" y="355749"/>
                </a:cubicBezTo>
                <a:cubicBezTo>
                  <a:pt x="3628890" y="352692"/>
                  <a:pt x="3629739" y="351163"/>
                  <a:pt x="3629060" y="351163"/>
                </a:cubicBezTo>
                <a:close/>
                <a:moveTo>
                  <a:pt x="432418" y="316001"/>
                </a:moveTo>
                <a:cubicBezTo>
                  <a:pt x="437514" y="317021"/>
                  <a:pt x="449234" y="322286"/>
                  <a:pt x="467580" y="331799"/>
                </a:cubicBezTo>
                <a:cubicBezTo>
                  <a:pt x="484566" y="340632"/>
                  <a:pt x="498495" y="351163"/>
                  <a:pt x="509366" y="363393"/>
                </a:cubicBezTo>
                <a:cubicBezTo>
                  <a:pt x="520237" y="375623"/>
                  <a:pt x="526692" y="383947"/>
                  <a:pt x="528730" y="388363"/>
                </a:cubicBezTo>
                <a:cubicBezTo>
                  <a:pt x="530768" y="392779"/>
                  <a:pt x="535864" y="394988"/>
                  <a:pt x="544018" y="394988"/>
                </a:cubicBezTo>
                <a:cubicBezTo>
                  <a:pt x="550133" y="394988"/>
                  <a:pt x="553190" y="396007"/>
                  <a:pt x="553190" y="398045"/>
                </a:cubicBezTo>
                <a:cubicBezTo>
                  <a:pt x="553190" y="400083"/>
                  <a:pt x="550812" y="403820"/>
                  <a:pt x="546056" y="409256"/>
                </a:cubicBezTo>
                <a:lnTo>
                  <a:pt x="528730" y="426582"/>
                </a:lnTo>
                <a:cubicBezTo>
                  <a:pt x="522615" y="434056"/>
                  <a:pt x="514462" y="437793"/>
                  <a:pt x="504270" y="437793"/>
                </a:cubicBezTo>
                <a:cubicBezTo>
                  <a:pt x="485925" y="436434"/>
                  <a:pt x="468938" y="428620"/>
                  <a:pt x="453311" y="414352"/>
                </a:cubicBezTo>
                <a:cubicBezTo>
                  <a:pt x="447876" y="409596"/>
                  <a:pt x="442440" y="404840"/>
                  <a:pt x="437004" y="400083"/>
                </a:cubicBezTo>
                <a:lnTo>
                  <a:pt x="429870" y="388873"/>
                </a:lnTo>
                <a:cubicBezTo>
                  <a:pt x="423755" y="382757"/>
                  <a:pt x="420697" y="378851"/>
                  <a:pt x="420697" y="377152"/>
                </a:cubicBezTo>
                <a:cubicBezTo>
                  <a:pt x="420697" y="375453"/>
                  <a:pt x="417980" y="370188"/>
                  <a:pt x="412544" y="361355"/>
                </a:cubicBezTo>
                <a:cubicBezTo>
                  <a:pt x="407788" y="353881"/>
                  <a:pt x="405750" y="347426"/>
                  <a:pt x="406429" y="341990"/>
                </a:cubicBezTo>
                <a:cubicBezTo>
                  <a:pt x="407108" y="336555"/>
                  <a:pt x="410506" y="330100"/>
                  <a:pt x="416621" y="322626"/>
                </a:cubicBezTo>
                <a:cubicBezTo>
                  <a:pt x="422056" y="317190"/>
                  <a:pt x="427322" y="314982"/>
                  <a:pt x="432418" y="316001"/>
                </a:cubicBezTo>
                <a:close/>
                <a:moveTo>
                  <a:pt x="1537204" y="246698"/>
                </a:moveTo>
                <a:cubicBezTo>
                  <a:pt x="1534826" y="247037"/>
                  <a:pt x="1531938" y="247547"/>
                  <a:pt x="1528541" y="248226"/>
                </a:cubicBezTo>
                <a:lnTo>
                  <a:pt x="1475544" y="264533"/>
                </a:lnTo>
                <a:lnTo>
                  <a:pt x="1429681" y="277783"/>
                </a:lnTo>
                <a:lnTo>
                  <a:pt x="1427642" y="290013"/>
                </a:lnTo>
                <a:cubicBezTo>
                  <a:pt x="1425604" y="310396"/>
                  <a:pt x="1426623" y="326363"/>
                  <a:pt x="1430700" y="337914"/>
                </a:cubicBezTo>
                <a:cubicBezTo>
                  <a:pt x="1434097" y="346747"/>
                  <a:pt x="1437325" y="351163"/>
                  <a:pt x="1440382" y="351163"/>
                </a:cubicBezTo>
                <a:cubicBezTo>
                  <a:pt x="1443440" y="351163"/>
                  <a:pt x="1455500" y="349295"/>
                  <a:pt x="1476563" y="345558"/>
                </a:cubicBezTo>
                <a:cubicBezTo>
                  <a:pt x="1497626" y="341821"/>
                  <a:pt x="1508667" y="339952"/>
                  <a:pt x="1509686" y="339952"/>
                </a:cubicBezTo>
                <a:cubicBezTo>
                  <a:pt x="1510705" y="339952"/>
                  <a:pt x="1512744" y="336045"/>
                  <a:pt x="1515801" y="328232"/>
                </a:cubicBezTo>
                <a:cubicBezTo>
                  <a:pt x="1518859" y="320418"/>
                  <a:pt x="1521746" y="313793"/>
                  <a:pt x="1524464" y="308358"/>
                </a:cubicBezTo>
                <a:cubicBezTo>
                  <a:pt x="1527182" y="304281"/>
                  <a:pt x="1531259" y="293750"/>
                  <a:pt x="1536694" y="276763"/>
                </a:cubicBezTo>
                <a:cubicBezTo>
                  <a:pt x="1542130" y="259777"/>
                  <a:pt x="1544848" y="250265"/>
                  <a:pt x="1544848" y="248226"/>
                </a:cubicBezTo>
                <a:cubicBezTo>
                  <a:pt x="1544848" y="247547"/>
                  <a:pt x="1544168" y="247037"/>
                  <a:pt x="1542809" y="246698"/>
                </a:cubicBezTo>
                <a:cubicBezTo>
                  <a:pt x="1541450" y="246358"/>
                  <a:pt x="1539582" y="246358"/>
                  <a:pt x="1537204" y="246698"/>
                </a:cubicBezTo>
                <a:close/>
                <a:moveTo>
                  <a:pt x="5613394" y="243131"/>
                </a:moveTo>
                <a:lnTo>
                  <a:pt x="5567531" y="254341"/>
                </a:lnTo>
                <a:lnTo>
                  <a:pt x="5565493" y="305300"/>
                </a:lnTo>
                <a:lnTo>
                  <a:pt x="5565493" y="311415"/>
                </a:lnTo>
                <a:lnTo>
                  <a:pt x="5600145" y="298166"/>
                </a:lnTo>
                <a:close/>
                <a:moveTo>
                  <a:pt x="796009" y="200580"/>
                </a:moveTo>
                <a:cubicBezTo>
                  <a:pt x="797198" y="200750"/>
                  <a:pt x="798472" y="201344"/>
                  <a:pt x="799831" y="202363"/>
                </a:cubicBezTo>
                <a:cubicBezTo>
                  <a:pt x="802548" y="204402"/>
                  <a:pt x="805096" y="204402"/>
                  <a:pt x="807474" y="202363"/>
                </a:cubicBezTo>
                <a:cubicBezTo>
                  <a:pt x="809853" y="200325"/>
                  <a:pt x="814779" y="203892"/>
                  <a:pt x="822252" y="213065"/>
                </a:cubicBezTo>
                <a:cubicBezTo>
                  <a:pt x="829726" y="222237"/>
                  <a:pt x="836861" y="232769"/>
                  <a:pt x="843655" y="244659"/>
                </a:cubicBezTo>
                <a:cubicBezTo>
                  <a:pt x="850450" y="256550"/>
                  <a:pt x="853847" y="264533"/>
                  <a:pt x="853847" y="268610"/>
                </a:cubicBezTo>
                <a:cubicBezTo>
                  <a:pt x="853847" y="272687"/>
                  <a:pt x="850450" y="277103"/>
                  <a:pt x="843655" y="281859"/>
                </a:cubicBezTo>
                <a:cubicBezTo>
                  <a:pt x="836861" y="286615"/>
                  <a:pt x="832444" y="290013"/>
                  <a:pt x="830406" y="292051"/>
                </a:cubicBezTo>
                <a:cubicBezTo>
                  <a:pt x="818176" y="304960"/>
                  <a:pt x="800170" y="316511"/>
                  <a:pt x="776390" y="326703"/>
                </a:cubicBezTo>
                <a:cubicBezTo>
                  <a:pt x="770954" y="328741"/>
                  <a:pt x="762461" y="332988"/>
                  <a:pt x="750910" y="339443"/>
                </a:cubicBezTo>
                <a:cubicBezTo>
                  <a:pt x="739360" y="345897"/>
                  <a:pt x="732056" y="349125"/>
                  <a:pt x="728998" y="349125"/>
                </a:cubicBezTo>
                <a:cubicBezTo>
                  <a:pt x="725940" y="349125"/>
                  <a:pt x="720845" y="350823"/>
                  <a:pt x="713710" y="354221"/>
                </a:cubicBezTo>
                <a:cubicBezTo>
                  <a:pt x="706576" y="357618"/>
                  <a:pt x="702160" y="358977"/>
                  <a:pt x="700461" y="358297"/>
                </a:cubicBezTo>
                <a:cubicBezTo>
                  <a:pt x="698762" y="357618"/>
                  <a:pt x="696724" y="358637"/>
                  <a:pt x="694346" y="361355"/>
                </a:cubicBezTo>
                <a:cubicBezTo>
                  <a:pt x="691968" y="364073"/>
                  <a:pt x="689590" y="365432"/>
                  <a:pt x="687212" y="365432"/>
                </a:cubicBezTo>
                <a:cubicBezTo>
                  <a:pt x="684834" y="365432"/>
                  <a:pt x="679908" y="368319"/>
                  <a:pt x="672434" y="374094"/>
                </a:cubicBezTo>
                <a:cubicBezTo>
                  <a:pt x="664960" y="379870"/>
                  <a:pt x="657995" y="384286"/>
                  <a:pt x="651541" y="387344"/>
                </a:cubicBezTo>
                <a:cubicBezTo>
                  <a:pt x="645086" y="390401"/>
                  <a:pt x="633026" y="399744"/>
                  <a:pt x="615360" y="415371"/>
                </a:cubicBezTo>
                <a:lnTo>
                  <a:pt x="588861" y="439831"/>
                </a:lnTo>
                <a:lnTo>
                  <a:pt x="603130" y="455119"/>
                </a:lnTo>
                <a:cubicBezTo>
                  <a:pt x="613322" y="466670"/>
                  <a:pt x="618587" y="474653"/>
                  <a:pt x="618927" y="479070"/>
                </a:cubicBezTo>
                <a:cubicBezTo>
                  <a:pt x="619267" y="483486"/>
                  <a:pt x="615700" y="491130"/>
                  <a:pt x="608226" y="502001"/>
                </a:cubicBezTo>
                <a:cubicBezTo>
                  <a:pt x="600072" y="512872"/>
                  <a:pt x="588861" y="524593"/>
                  <a:pt x="574593" y="537163"/>
                </a:cubicBezTo>
                <a:cubicBezTo>
                  <a:pt x="560324" y="549732"/>
                  <a:pt x="548774" y="557716"/>
                  <a:pt x="539941" y="561113"/>
                </a:cubicBezTo>
                <a:cubicBezTo>
                  <a:pt x="530429" y="565869"/>
                  <a:pt x="524484" y="569436"/>
                  <a:pt x="522105" y="571814"/>
                </a:cubicBezTo>
                <a:cubicBezTo>
                  <a:pt x="519727" y="574193"/>
                  <a:pt x="517010" y="575382"/>
                  <a:pt x="513952" y="575382"/>
                </a:cubicBezTo>
                <a:cubicBezTo>
                  <a:pt x="510894" y="575382"/>
                  <a:pt x="496286" y="584724"/>
                  <a:pt x="470128" y="603409"/>
                </a:cubicBezTo>
                <a:cubicBezTo>
                  <a:pt x="443969" y="622094"/>
                  <a:pt x="425114" y="635173"/>
                  <a:pt x="413563" y="642647"/>
                </a:cubicBezTo>
                <a:lnTo>
                  <a:pt x="397256" y="652839"/>
                </a:lnTo>
                <a:lnTo>
                  <a:pt x="403372" y="666088"/>
                </a:lnTo>
                <a:cubicBezTo>
                  <a:pt x="405070" y="669825"/>
                  <a:pt x="407703" y="674666"/>
                  <a:pt x="411270" y="680611"/>
                </a:cubicBezTo>
                <a:lnTo>
                  <a:pt x="418758" y="692337"/>
                </a:lnTo>
                <a:lnTo>
                  <a:pt x="455349" y="678318"/>
                </a:lnTo>
                <a:cubicBezTo>
                  <a:pt x="488643" y="666088"/>
                  <a:pt x="507327" y="659973"/>
                  <a:pt x="511404" y="659973"/>
                </a:cubicBezTo>
                <a:cubicBezTo>
                  <a:pt x="534845" y="660483"/>
                  <a:pt x="552362" y="668254"/>
                  <a:pt x="563955" y="683287"/>
                </a:cubicBezTo>
                <a:lnTo>
                  <a:pt x="572477" y="698750"/>
                </a:lnTo>
                <a:lnTo>
                  <a:pt x="570516" y="699976"/>
                </a:lnTo>
                <a:cubicBezTo>
                  <a:pt x="569837" y="701165"/>
                  <a:pt x="569157" y="703118"/>
                  <a:pt x="568478" y="705836"/>
                </a:cubicBezTo>
                <a:cubicBezTo>
                  <a:pt x="565760" y="710592"/>
                  <a:pt x="559645" y="716367"/>
                  <a:pt x="550133" y="723162"/>
                </a:cubicBezTo>
                <a:cubicBezTo>
                  <a:pt x="540621" y="729956"/>
                  <a:pt x="530089" y="735052"/>
                  <a:pt x="518538" y="738450"/>
                </a:cubicBezTo>
                <a:cubicBezTo>
                  <a:pt x="502911" y="743206"/>
                  <a:pt x="481848" y="745584"/>
                  <a:pt x="455349" y="745584"/>
                </a:cubicBezTo>
                <a:lnTo>
                  <a:pt x="447926" y="745181"/>
                </a:lnTo>
                <a:lnTo>
                  <a:pt x="460445" y="770044"/>
                </a:lnTo>
                <a:cubicBezTo>
                  <a:pt x="470637" y="790428"/>
                  <a:pt x="477432" y="802997"/>
                  <a:pt x="480829" y="807753"/>
                </a:cubicBezTo>
                <a:lnTo>
                  <a:pt x="485925" y="814888"/>
                </a:lnTo>
                <a:cubicBezTo>
                  <a:pt x="493399" y="808773"/>
                  <a:pt x="508856" y="802827"/>
                  <a:pt x="532297" y="797052"/>
                </a:cubicBezTo>
                <a:cubicBezTo>
                  <a:pt x="555738" y="791277"/>
                  <a:pt x="572555" y="787030"/>
                  <a:pt x="582746" y="784312"/>
                </a:cubicBezTo>
                <a:lnTo>
                  <a:pt x="605168" y="778197"/>
                </a:lnTo>
                <a:cubicBezTo>
                  <a:pt x="644576" y="763929"/>
                  <a:pt x="672773" y="760871"/>
                  <a:pt x="689760" y="769025"/>
                </a:cubicBezTo>
                <a:cubicBezTo>
                  <a:pt x="695875" y="771743"/>
                  <a:pt x="698932" y="774460"/>
                  <a:pt x="698932" y="777178"/>
                </a:cubicBezTo>
                <a:cubicBezTo>
                  <a:pt x="698932" y="779896"/>
                  <a:pt x="700631" y="781934"/>
                  <a:pt x="704028" y="783293"/>
                </a:cubicBezTo>
                <a:cubicBezTo>
                  <a:pt x="708105" y="785332"/>
                  <a:pt x="709124" y="787370"/>
                  <a:pt x="707086" y="789408"/>
                </a:cubicBezTo>
                <a:cubicBezTo>
                  <a:pt x="706406" y="790088"/>
                  <a:pt x="705047" y="790428"/>
                  <a:pt x="703009" y="790428"/>
                </a:cubicBezTo>
                <a:cubicBezTo>
                  <a:pt x="700971" y="790428"/>
                  <a:pt x="699782" y="790937"/>
                  <a:pt x="699442" y="791956"/>
                </a:cubicBezTo>
                <a:cubicBezTo>
                  <a:pt x="699102" y="792975"/>
                  <a:pt x="698932" y="793825"/>
                  <a:pt x="698932" y="794504"/>
                </a:cubicBezTo>
                <a:cubicBezTo>
                  <a:pt x="698932" y="796542"/>
                  <a:pt x="696554" y="798751"/>
                  <a:pt x="691798" y="801129"/>
                </a:cubicBezTo>
                <a:cubicBezTo>
                  <a:pt x="687042" y="803507"/>
                  <a:pt x="681606" y="806734"/>
                  <a:pt x="675491" y="810811"/>
                </a:cubicBezTo>
                <a:lnTo>
                  <a:pt x="665300" y="816926"/>
                </a:lnTo>
                <a:lnTo>
                  <a:pt x="676510" y="818964"/>
                </a:lnTo>
                <a:cubicBezTo>
                  <a:pt x="684664" y="820323"/>
                  <a:pt x="692138" y="821003"/>
                  <a:pt x="698932" y="821003"/>
                </a:cubicBezTo>
                <a:lnTo>
                  <a:pt x="711162" y="821003"/>
                </a:lnTo>
                <a:lnTo>
                  <a:pt x="723392" y="797562"/>
                </a:lnTo>
                <a:cubicBezTo>
                  <a:pt x="734603" y="773611"/>
                  <a:pt x="747152" y="741252"/>
                  <a:pt x="761038" y="700485"/>
                </a:cubicBezTo>
                <a:lnTo>
                  <a:pt x="768929" y="676499"/>
                </a:lnTo>
                <a:lnTo>
                  <a:pt x="751929" y="680357"/>
                </a:lnTo>
                <a:cubicBezTo>
                  <a:pt x="724751" y="687151"/>
                  <a:pt x="707086" y="691907"/>
                  <a:pt x="698932" y="694625"/>
                </a:cubicBezTo>
                <a:cubicBezTo>
                  <a:pt x="681267" y="700740"/>
                  <a:pt x="668357" y="702609"/>
                  <a:pt x="660204" y="700231"/>
                </a:cubicBezTo>
                <a:cubicBezTo>
                  <a:pt x="652050" y="697852"/>
                  <a:pt x="645256" y="690888"/>
                  <a:pt x="639820" y="679337"/>
                </a:cubicBezTo>
                <a:cubicBezTo>
                  <a:pt x="636423" y="671863"/>
                  <a:pt x="634894" y="663710"/>
                  <a:pt x="635234" y="654877"/>
                </a:cubicBezTo>
                <a:cubicBezTo>
                  <a:pt x="635574" y="646044"/>
                  <a:pt x="636763" y="639929"/>
                  <a:pt x="638801" y="636532"/>
                </a:cubicBezTo>
                <a:cubicBezTo>
                  <a:pt x="646954" y="625661"/>
                  <a:pt x="664960" y="617507"/>
                  <a:pt x="692817" y="612072"/>
                </a:cubicBezTo>
                <a:cubicBezTo>
                  <a:pt x="734943" y="603239"/>
                  <a:pt x="769340" y="597124"/>
                  <a:pt x="796009" y="593727"/>
                </a:cubicBezTo>
                <a:lnTo>
                  <a:pt x="798042" y="593545"/>
                </a:lnTo>
                <a:lnTo>
                  <a:pt x="801869" y="583535"/>
                </a:lnTo>
                <a:cubicBezTo>
                  <a:pt x="810702" y="561793"/>
                  <a:pt x="819535" y="542768"/>
                  <a:pt x="828367" y="526461"/>
                </a:cubicBezTo>
                <a:lnTo>
                  <a:pt x="837540" y="509135"/>
                </a:lnTo>
                <a:lnTo>
                  <a:pt x="827348" y="506078"/>
                </a:lnTo>
                <a:cubicBezTo>
                  <a:pt x="819874" y="503360"/>
                  <a:pt x="805436" y="502171"/>
                  <a:pt x="784033" y="502510"/>
                </a:cubicBezTo>
                <a:cubicBezTo>
                  <a:pt x="762631" y="502850"/>
                  <a:pt x="738001" y="507097"/>
                  <a:pt x="710143" y="515250"/>
                </a:cubicBezTo>
                <a:cubicBezTo>
                  <a:pt x="668017" y="526801"/>
                  <a:pt x="639141" y="535634"/>
                  <a:pt x="623513" y="541749"/>
                </a:cubicBezTo>
                <a:cubicBezTo>
                  <a:pt x="607886" y="547864"/>
                  <a:pt x="593618" y="554319"/>
                  <a:pt x="580708" y="561113"/>
                </a:cubicBezTo>
                <a:cubicBezTo>
                  <a:pt x="561004" y="575382"/>
                  <a:pt x="551152" y="578099"/>
                  <a:pt x="551152" y="569266"/>
                </a:cubicBezTo>
                <a:cubicBezTo>
                  <a:pt x="551152" y="563831"/>
                  <a:pt x="563382" y="551941"/>
                  <a:pt x="587842" y="533595"/>
                </a:cubicBezTo>
                <a:cubicBezTo>
                  <a:pt x="610944" y="517289"/>
                  <a:pt x="644576" y="503360"/>
                  <a:pt x="688741" y="491809"/>
                </a:cubicBezTo>
                <a:cubicBezTo>
                  <a:pt x="732905" y="478900"/>
                  <a:pt x="772992" y="472445"/>
                  <a:pt x="809003" y="472445"/>
                </a:cubicBezTo>
                <a:cubicBezTo>
                  <a:pt x="832784" y="472445"/>
                  <a:pt x="849770" y="474653"/>
                  <a:pt x="859962" y="479070"/>
                </a:cubicBezTo>
                <a:cubicBezTo>
                  <a:pt x="870154" y="483486"/>
                  <a:pt x="876948" y="487393"/>
                  <a:pt x="880345" y="490790"/>
                </a:cubicBezTo>
                <a:cubicBezTo>
                  <a:pt x="883743" y="494187"/>
                  <a:pt x="891217" y="508116"/>
                  <a:pt x="902767" y="532576"/>
                </a:cubicBezTo>
                <a:cubicBezTo>
                  <a:pt x="910921" y="551601"/>
                  <a:pt x="915677" y="563151"/>
                  <a:pt x="917036" y="567228"/>
                </a:cubicBezTo>
                <a:cubicBezTo>
                  <a:pt x="918395" y="571305"/>
                  <a:pt x="917375" y="574702"/>
                  <a:pt x="913978" y="577420"/>
                </a:cubicBezTo>
                <a:cubicBezTo>
                  <a:pt x="911260" y="581497"/>
                  <a:pt x="906164" y="585573"/>
                  <a:pt x="898691" y="589650"/>
                </a:cubicBezTo>
                <a:cubicBezTo>
                  <a:pt x="891217" y="591688"/>
                  <a:pt x="883573" y="596614"/>
                  <a:pt x="875759" y="604428"/>
                </a:cubicBezTo>
                <a:cubicBezTo>
                  <a:pt x="867945" y="612242"/>
                  <a:pt x="862680" y="619546"/>
                  <a:pt x="859962" y="626340"/>
                </a:cubicBezTo>
                <a:cubicBezTo>
                  <a:pt x="855885" y="633814"/>
                  <a:pt x="850789" y="648422"/>
                  <a:pt x="844674" y="670165"/>
                </a:cubicBezTo>
                <a:cubicBezTo>
                  <a:pt x="832444" y="708214"/>
                  <a:pt x="822252" y="731315"/>
                  <a:pt x="814099" y="739469"/>
                </a:cubicBezTo>
                <a:cubicBezTo>
                  <a:pt x="801189" y="752378"/>
                  <a:pt x="789639" y="774460"/>
                  <a:pt x="779447" y="805715"/>
                </a:cubicBezTo>
                <a:cubicBezTo>
                  <a:pt x="773332" y="820663"/>
                  <a:pt x="769085" y="830515"/>
                  <a:pt x="766708" y="835271"/>
                </a:cubicBezTo>
                <a:cubicBezTo>
                  <a:pt x="764329" y="840027"/>
                  <a:pt x="761102" y="844104"/>
                  <a:pt x="757025" y="847501"/>
                </a:cubicBezTo>
                <a:cubicBezTo>
                  <a:pt x="750910" y="852937"/>
                  <a:pt x="745814" y="855825"/>
                  <a:pt x="741738" y="856164"/>
                </a:cubicBezTo>
                <a:cubicBezTo>
                  <a:pt x="737661" y="856504"/>
                  <a:pt x="732225" y="859222"/>
                  <a:pt x="725431" y="864318"/>
                </a:cubicBezTo>
                <a:cubicBezTo>
                  <a:pt x="718636" y="869414"/>
                  <a:pt x="709803" y="871622"/>
                  <a:pt x="698932" y="870942"/>
                </a:cubicBezTo>
                <a:cubicBezTo>
                  <a:pt x="690099" y="870263"/>
                  <a:pt x="678719" y="867205"/>
                  <a:pt x="664790" y="861770"/>
                </a:cubicBezTo>
                <a:cubicBezTo>
                  <a:pt x="650861" y="856334"/>
                  <a:pt x="641858" y="851238"/>
                  <a:pt x="637782" y="846482"/>
                </a:cubicBezTo>
                <a:cubicBezTo>
                  <a:pt x="633026" y="841726"/>
                  <a:pt x="630648" y="837309"/>
                  <a:pt x="630648" y="833233"/>
                </a:cubicBezTo>
                <a:cubicBezTo>
                  <a:pt x="630648" y="829156"/>
                  <a:pt x="629968" y="827118"/>
                  <a:pt x="628609" y="827118"/>
                </a:cubicBezTo>
                <a:cubicBezTo>
                  <a:pt x="627250" y="827118"/>
                  <a:pt x="622154" y="828816"/>
                  <a:pt x="613322" y="832214"/>
                </a:cubicBezTo>
                <a:cubicBezTo>
                  <a:pt x="605168" y="835611"/>
                  <a:pt x="590220" y="839518"/>
                  <a:pt x="568478" y="843934"/>
                </a:cubicBezTo>
                <a:cubicBezTo>
                  <a:pt x="546736" y="848351"/>
                  <a:pt x="525842" y="849879"/>
                  <a:pt x="505799" y="848520"/>
                </a:cubicBezTo>
                <a:cubicBezTo>
                  <a:pt x="485755" y="847162"/>
                  <a:pt x="473015" y="846992"/>
                  <a:pt x="467580" y="848011"/>
                </a:cubicBezTo>
                <a:cubicBezTo>
                  <a:pt x="462144" y="849030"/>
                  <a:pt x="458067" y="848351"/>
                  <a:pt x="455349" y="845973"/>
                </a:cubicBezTo>
                <a:cubicBezTo>
                  <a:pt x="452632" y="843594"/>
                  <a:pt x="452462" y="840367"/>
                  <a:pt x="454840" y="836290"/>
                </a:cubicBezTo>
                <a:cubicBezTo>
                  <a:pt x="457218" y="832214"/>
                  <a:pt x="456708" y="829156"/>
                  <a:pt x="453311" y="827118"/>
                </a:cubicBezTo>
                <a:cubicBezTo>
                  <a:pt x="407108" y="789748"/>
                  <a:pt x="378232" y="746263"/>
                  <a:pt x="366681" y="696663"/>
                </a:cubicBezTo>
                <a:cubicBezTo>
                  <a:pt x="362605" y="678318"/>
                  <a:pt x="360566" y="666937"/>
                  <a:pt x="360566" y="662521"/>
                </a:cubicBezTo>
                <a:cubicBezTo>
                  <a:pt x="360566" y="658105"/>
                  <a:pt x="362605" y="650461"/>
                  <a:pt x="366681" y="639590"/>
                </a:cubicBezTo>
                <a:cubicBezTo>
                  <a:pt x="371437" y="628718"/>
                  <a:pt x="376533" y="621244"/>
                  <a:pt x="381969" y="617168"/>
                </a:cubicBezTo>
                <a:cubicBezTo>
                  <a:pt x="387404" y="613091"/>
                  <a:pt x="396577" y="607995"/>
                  <a:pt x="409487" y="601880"/>
                </a:cubicBezTo>
                <a:cubicBezTo>
                  <a:pt x="425793" y="595765"/>
                  <a:pt x="443459" y="583535"/>
                  <a:pt x="462484" y="565190"/>
                </a:cubicBezTo>
                <a:cubicBezTo>
                  <a:pt x="471317" y="557036"/>
                  <a:pt x="488133" y="537842"/>
                  <a:pt x="512933" y="507606"/>
                </a:cubicBezTo>
                <a:cubicBezTo>
                  <a:pt x="537733" y="477371"/>
                  <a:pt x="552171" y="458176"/>
                  <a:pt x="556248" y="450023"/>
                </a:cubicBezTo>
                <a:cubicBezTo>
                  <a:pt x="564401" y="439152"/>
                  <a:pt x="569497" y="433716"/>
                  <a:pt x="571535" y="433716"/>
                </a:cubicBezTo>
                <a:cubicBezTo>
                  <a:pt x="572215" y="435075"/>
                  <a:pt x="576971" y="430659"/>
                  <a:pt x="585804" y="420467"/>
                </a:cubicBezTo>
                <a:cubicBezTo>
                  <a:pt x="594637" y="410275"/>
                  <a:pt x="601601" y="402292"/>
                  <a:pt x="606697" y="396516"/>
                </a:cubicBezTo>
                <a:cubicBezTo>
                  <a:pt x="611793" y="390741"/>
                  <a:pt x="616039" y="386155"/>
                  <a:pt x="619437" y="382757"/>
                </a:cubicBezTo>
                <a:cubicBezTo>
                  <a:pt x="621475" y="380040"/>
                  <a:pt x="621815" y="378681"/>
                  <a:pt x="620456" y="378681"/>
                </a:cubicBezTo>
                <a:cubicBezTo>
                  <a:pt x="619776" y="378001"/>
                  <a:pt x="617398" y="378001"/>
                  <a:pt x="613322" y="378681"/>
                </a:cubicBezTo>
                <a:cubicBezTo>
                  <a:pt x="603130" y="380719"/>
                  <a:pt x="590220" y="374944"/>
                  <a:pt x="574593" y="361355"/>
                </a:cubicBezTo>
                <a:cubicBezTo>
                  <a:pt x="558966" y="347766"/>
                  <a:pt x="546056" y="331119"/>
                  <a:pt x="535864" y="311415"/>
                </a:cubicBezTo>
                <a:cubicBezTo>
                  <a:pt x="529070" y="297826"/>
                  <a:pt x="526692" y="288314"/>
                  <a:pt x="528730" y="282878"/>
                </a:cubicBezTo>
                <a:cubicBezTo>
                  <a:pt x="534845" y="271328"/>
                  <a:pt x="544697" y="264194"/>
                  <a:pt x="558286" y="261476"/>
                </a:cubicBezTo>
                <a:cubicBezTo>
                  <a:pt x="564401" y="260117"/>
                  <a:pt x="575272" y="264703"/>
                  <a:pt x="590900" y="275234"/>
                </a:cubicBezTo>
                <a:cubicBezTo>
                  <a:pt x="606527" y="285766"/>
                  <a:pt x="617398" y="294769"/>
                  <a:pt x="623513" y="302243"/>
                </a:cubicBezTo>
                <a:cubicBezTo>
                  <a:pt x="628270" y="308358"/>
                  <a:pt x="631667" y="311755"/>
                  <a:pt x="633705" y="312434"/>
                </a:cubicBezTo>
                <a:cubicBezTo>
                  <a:pt x="635743" y="313114"/>
                  <a:pt x="640160" y="312774"/>
                  <a:pt x="646954" y="311415"/>
                </a:cubicBezTo>
                <a:cubicBezTo>
                  <a:pt x="653749" y="308697"/>
                  <a:pt x="659184" y="306659"/>
                  <a:pt x="663261" y="305300"/>
                </a:cubicBezTo>
                <a:cubicBezTo>
                  <a:pt x="667338" y="303941"/>
                  <a:pt x="665809" y="307169"/>
                  <a:pt x="658675" y="314982"/>
                </a:cubicBezTo>
                <a:cubicBezTo>
                  <a:pt x="651541" y="322796"/>
                  <a:pt x="648483" y="329251"/>
                  <a:pt x="649502" y="334347"/>
                </a:cubicBezTo>
                <a:cubicBezTo>
                  <a:pt x="650521" y="339443"/>
                  <a:pt x="651880" y="341990"/>
                  <a:pt x="653579" y="341990"/>
                </a:cubicBezTo>
                <a:cubicBezTo>
                  <a:pt x="655278" y="341990"/>
                  <a:pt x="658505" y="338933"/>
                  <a:pt x="663261" y="332818"/>
                </a:cubicBezTo>
                <a:cubicBezTo>
                  <a:pt x="668697" y="325344"/>
                  <a:pt x="685683" y="306489"/>
                  <a:pt x="714220" y="276254"/>
                </a:cubicBezTo>
                <a:cubicBezTo>
                  <a:pt x="742757" y="246018"/>
                  <a:pt x="762461" y="226144"/>
                  <a:pt x="773332" y="216632"/>
                </a:cubicBezTo>
                <a:cubicBezTo>
                  <a:pt x="784203" y="207799"/>
                  <a:pt x="790658" y="202703"/>
                  <a:pt x="792696" y="201344"/>
                </a:cubicBezTo>
                <a:cubicBezTo>
                  <a:pt x="793716" y="200665"/>
                  <a:pt x="794820" y="200410"/>
                  <a:pt x="796009" y="200580"/>
                </a:cubicBezTo>
                <a:close/>
                <a:moveTo>
                  <a:pt x="3369171" y="128473"/>
                </a:moveTo>
                <a:cubicBezTo>
                  <a:pt x="3370529" y="128134"/>
                  <a:pt x="3371554" y="128303"/>
                  <a:pt x="3372244" y="128983"/>
                </a:cubicBezTo>
                <a:cubicBezTo>
                  <a:pt x="3372934" y="129662"/>
                  <a:pt x="3374144" y="130851"/>
                  <a:pt x="3375875" y="132550"/>
                </a:cubicBezTo>
                <a:cubicBezTo>
                  <a:pt x="3377605" y="134249"/>
                  <a:pt x="3379506" y="136797"/>
                  <a:pt x="3381576" y="140194"/>
                </a:cubicBezTo>
                <a:cubicBezTo>
                  <a:pt x="3387107" y="147668"/>
                  <a:pt x="3391253" y="153103"/>
                  <a:pt x="3394013" y="156501"/>
                </a:cubicBezTo>
                <a:cubicBezTo>
                  <a:pt x="3398153" y="158539"/>
                  <a:pt x="3402817" y="162955"/>
                  <a:pt x="3408003" y="169750"/>
                </a:cubicBezTo>
                <a:cubicBezTo>
                  <a:pt x="3413189" y="176544"/>
                  <a:pt x="3416127" y="181980"/>
                  <a:pt x="3416817" y="186057"/>
                </a:cubicBezTo>
                <a:cubicBezTo>
                  <a:pt x="3417507" y="189454"/>
                  <a:pt x="3420097" y="195229"/>
                  <a:pt x="3424588" y="203383"/>
                </a:cubicBezTo>
                <a:cubicBezTo>
                  <a:pt x="3429079" y="211536"/>
                  <a:pt x="3430634" y="217311"/>
                  <a:pt x="3429254" y="220709"/>
                </a:cubicBezTo>
                <a:cubicBezTo>
                  <a:pt x="3427874" y="224106"/>
                  <a:pt x="3427529" y="226314"/>
                  <a:pt x="3428219" y="227333"/>
                </a:cubicBezTo>
                <a:cubicBezTo>
                  <a:pt x="3428909" y="228352"/>
                  <a:pt x="3428564" y="228862"/>
                  <a:pt x="3427184" y="228862"/>
                </a:cubicBezTo>
                <a:cubicBezTo>
                  <a:pt x="3421653" y="228862"/>
                  <a:pt x="3405760" y="245509"/>
                  <a:pt x="3379506" y="278802"/>
                </a:cubicBezTo>
                <a:lnTo>
                  <a:pt x="3356941" y="307339"/>
                </a:lnTo>
                <a:cubicBezTo>
                  <a:pt x="3353543" y="312095"/>
                  <a:pt x="3351845" y="315152"/>
                  <a:pt x="3351845" y="316511"/>
                </a:cubicBezTo>
                <a:cubicBezTo>
                  <a:pt x="3351845" y="317870"/>
                  <a:pt x="3350486" y="319059"/>
                  <a:pt x="3347768" y="320078"/>
                </a:cubicBezTo>
                <a:cubicBezTo>
                  <a:pt x="3345050" y="321097"/>
                  <a:pt x="3343691" y="322966"/>
                  <a:pt x="3343691" y="325684"/>
                </a:cubicBezTo>
                <a:cubicBezTo>
                  <a:pt x="3343691" y="328401"/>
                  <a:pt x="3342672" y="329760"/>
                  <a:pt x="3340634" y="329760"/>
                </a:cubicBezTo>
                <a:cubicBezTo>
                  <a:pt x="3338595" y="329760"/>
                  <a:pt x="3337067" y="331459"/>
                  <a:pt x="3336047" y="334856"/>
                </a:cubicBezTo>
                <a:cubicBezTo>
                  <a:pt x="3335028" y="338254"/>
                  <a:pt x="3332481" y="341311"/>
                  <a:pt x="3328403" y="344029"/>
                </a:cubicBezTo>
                <a:cubicBezTo>
                  <a:pt x="3325007" y="346747"/>
                  <a:pt x="3323987" y="348445"/>
                  <a:pt x="3325346" y="349125"/>
                </a:cubicBezTo>
                <a:cubicBezTo>
                  <a:pt x="3328743" y="349804"/>
                  <a:pt x="3334519" y="347426"/>
                  <a:pt x="3342672" y="341990"/>
                </a:cubicBezTo>
                <a:cubicBezTo>
                  <a:pt x="3349467" y="337234"/>
                  <a:pt x="3356439" y="333158"/>
                  <a:pt x="3363589" y="329760"/>
                </a:cubicBezTo>
                <a:cubicBezTo>
                  <a:pt x="3370739" y="326363"/>
                  <a:pt x="3376735" y="322966"/>
                  <a:pt x="3381576" y="319569"/>
                </a:cubicBezTo>
                <a:cubicBezTo>
                  <a:pt x="3391247" y="314812"/>
                  <a:pt x="3401954" y="317190"/>
                  <a:pt x="3413696" y="326703"/>
                </a:cubicBezTo>
                <a:cubicBezTo>
                  <a:pt x="3419227" y="332138"/>
                  <a:pt x="3428646" y="336725"/>
                  <a:pt x="3441954" y="340462"/>
                </a:cubicBezTo>
                <a:cubicBezTo>
                  <a:pt x="3455262" y="344199"/>
                  <a:pt x="3461915" y="347596"/>
                  <a:pt x="3461915" y="350653"/>
                </a:cubicBezTo>
                <a:cubicBezTo>
                  <a:pt x="3461915" y="353711"/>
                  <a:pt x="3463274" y="356599"/>
                  <a:pt x="3465992" y="359316"/>
                </a:cubicBezTo>
                <a:cubicBezTo>
                  <a:pt x="3470069" y="361355"/>
                  <a:pt x="3472277" y="363733"/>
                  <a:pt x="3472617" y="366451"/>
                </a:cubicBezTo>
                <a:cubicBezTo>
                  <a:pt x="3472957" y="369168"/>
                  <a:pt x="3471767" y="371037"/>
                  <a:pt x="3469050" y="372056"/>
                </a:cubicBezTo>
                <a:cubicBezTo>
                  <a:pt x="3466332" y="373075"/>
                  <a:pt x="3464973" y="374944"/>
                  <a:pt x="3464973" y="377662"/>
                </a:cubicBezTo>
                <a:cubicBezTo>
                  <a:pt x="3464973" y="380379"/>
                  <a:pt x="3463954" y="381738"/>
                  <a:pt x="3461915" y="381738"/>
                </a:cubicBezTo>
                <a:cubicBezTo>
                  <a:pt x="3459877" y="381738"/>
                  <a:pt x="3458858" y="385305"/>
                  <a:pt x="3458858" y="392440"/>
                </a:cubicBezTo>
                <a:cubicBezTo>
                  <a:pt x="3458858" y="399574"/>
                  <a:pt x="3456649" y="408237"/>
                  <a:pt x="3452233" y="418429"/>
                </a:cubicBezTo>
                <a:cubicBezTo>
                  <a:pt x="3447817" y="428620"/>
                  <a:pt x="3444589" y="439492"/>
                  <a:pt x="3442551" y="451042"/>
                </a:cubicBezTo>
                <a:cubicBezTo>
                  <a:pt x="3437115" y="482976"/>
                  <a:pt x="3433718" y="547864"/>
                  <a:pt x="3432359" y="645705"/>
                </a:cubicBezTo>
                <a:cubicBezTo>
                  <a:pt x="3432359" y="687151"/>
                  <a:pt x="3430286" y="716028"/>
                  <a:pt x="3426141" y="732335"/>
                </a:cubicBezTo>
                <a:cubicBezTo>
                  <a:pt x="3421995" y="748641"/>
                  <a:pt x="3413356" y="764269"/>
                  <a:pt x="3400224" y="779217"/>
                </a:cubicBezTo>
                <a:cubicBezTo>
                  <a:pt x="3391242" y="788729"/>
                  <a:pt x="3386751" y="795014"/>
                  <a:pt x="3386751" y="798071"/>
                </a:cubicBezTo>
                <a:cubicBezTo>
                  <a:pt x="3386751" y="801129"/>
                  <a:pt x="3385371" y="805206"/>
                  <a:pt x="3382611" y="810301"/>
                </a:cubicBezTo>
                <a:cubicBezTo>
                  <a:pt x="3379851" y="815397"/>
                  <a:pt x="3374713" y="817775"/>
                  <a:pt x="3367196" y="817436"/>
                </a:cubicBezTo>
                <a:cubicBezTo>
                  <a:pt x="3359679" y="817096"/>
                  <a:pt x="3354223" y="814548"/>
                  <a:pt x="3350825" y="809792"/>
                </a:cubicBezTo>
                <a:cubicBezTo>
                  <a:pt x="3347428" y="805036"/>
                  <a:pt x="3343521" y="800449"/>
                  <a:pt x="3339105" y="796033"/>
                </a:cubicBezTo>
                <a:cubicBezTo>
                  <a:pt x="3334689" y="791617"/>
                  <a:pt x="3332141" y="787370"/>
                  <a:pt x="3331461" y="783293"/>
                </a:cubicBezTo>
                <a:cubicBezTo>
                  <a:pt x="3330782" y="779217"/>
                  <a:pt x="3328403" y="774800"/>
                  <a:pt x="3324327" y="770044"/>
                </a:cubicBezTo>
                <a:cubicBezTo>
                  <a:pt x="3320250" y="765288"/>
                  <a:pt x="3318212" y="761551"/>
                  <a:pt x="3318212" y="758833"/>
                </a:cubicBezTo>
                <a:cubicBezTo>
                  <a:pt x="3318212" y="756115"/>
                  <a:pt x="3316853" y="755436"/>
                  <a:pt x="3314135" y="756795"/>
                </a:cubicBezTo>
                <a:cubicBezTo>
                  <a:pt x="3297149" y="763589"/>
                  <a:pt x="3278464" y="766647"/>
                  <a:pt x="3258081" y="765967"/>
                </a:cubicBezTo>
                <a:cubicBezTo>
                  <a:pt x="3245851" y="765288"/>
                  <a:pt x="3238037" y="764608"/>
                  <a:pt x="3234639" y="763929"/>
                </a:cubicBezTo>
                <a:cubicBezTo>
                  <a:pt x="3231243" y="763250"/>
                  <a:pt x="3228185" y="760871"/>
                  <a:pt x="3225467" y="756795"/>
                </a:cubicBezTo>
                <a:cubicBezTo>
                  <a:pt x="3221390" y="752718"/>
                  <a:pt x="3220031" y="747113"/>
                  <a:pt x="3221390" y="739978"/>
                </a:cubicBezTo>
                <a:cubicBezTo>
                  <a:pt x="3222749" y="732844"/>
                  <a:pt x="3221390" y="725540"/>
                  <a:pt x="3217313" y="718066"/>
                </a:cubicBezTo>
                <a:cubicBezTo>
                  <a:pt x="3206442" y="688170"/>
                  <a:pt x="3197949" y="646894"/>
                  <a:pt x="3191834" y="594236"/>
                </a:cubicBezTo>
                <a:cubicBezTo>
                  <a:pt x="3185719" y="541579"/>
                  <a:pt x="3185379" y="504379"/>
                  <a:pt x="3190815" y="482637"/>
                </a:cubicBezTo>
                <a:cubicBezTo>
                  <a:pt x="3194212" y="473804"/>
                  <a:pt x="3197779" y="465990"/>
                  <a:pt x="3201516" y="459196"/>
                </a:cubicBezTo>
                <a:cubicBezTo>
                  <a:pt x="3205253" y="452401"/>
                  <a:pt x="3208141" y="449683"/>
                  <a:pt x="3210179" y="451042"/>
                </a:cubicBezTo>
                <a:cubicBezTo>
                  <a:pt x="3212218" y="451722"/>
                  <a:pt x="3215785" y="451212"/>
                  <a:pt x="3220881" y="449514"/>
                </a:cubicBezTo>
                <a:cubicBezTo>
                  <a:pt x="3225977" y="447815"/>
                  <a:pt x="3231412" y="450533"/>
                  <a:pt x="3237187" y="457667"/>
                </a:cubicBezTo>
                <a:cubicBezTo>
                  <a:pt x="3242963" y="464801"/>
                  <a:pt x="3247549" y="468708"/>
                  <a:pt x="3250946" y="469387"/>
                </a:cubicBezTo>
                <a:cubicBezTo>
                  <a:pt x="3252985" y="470067"/>
                  <a:pt x="3256042" y="474313"/>
                  <a:pt x="3260119" y="482127"/>
                </a:cubicBezTo>
                <a:cubicBezTo>
                  <a:pt x="3264195" y="489941"/>
                  <a:pt x="3265894" y="495037"/>
                  <a:pt x="3265215" y="497415"/>
                </a:cubicBezTo>
                <a:cubicBezTo>
                  <a:pt x="3264535" y="499793"/>
                  <a:pt x="3265554" y="503360"/>
                  <a:pt x="3268272" y="508116"/>
                </a:cubicBezTo>
                <a:cubicBezTo>
                  <a:pt x="3270990" y="512872"/>
                  <a:pt x="3272009" y="518648"/>
                  <a:pt x="3271330" y="525442"/>
                </a:cubicBezTo>
                <a:cubicBezTo>
                  <a:pt x="3269971" y="532916"/>
                  <a:pt x="3270311" y="537672"/>
                  <a:pt x="3272349" y="539710"/>
                </a:cubicBezTo>
                <a:cubicBezTo>
                  <a:pt x="3274387" y="541749"/>
                  <a:pt x="3280163" y="541069"/>
                  <a:pt x="3289675" y="537672"/>
                </a:cubicBezTo>
                <a:cubicBezTo>
                  <a:pt x="3301225" y="534954"/>
                  <a:pt x="3312436" y="534275"/>
                  <a:pt x="3323308" y="535634"/>
                </a:cubicBezTo>
                <a:cubicBezTo>
                  <a:pt x="3334179" y="536993"/>
                  <a:pt x="3344711" y="537332"/>
                  <a:pt x="3354902" y="536653"/>
                </a:cubicBezTo>
                <a:lnTo>
                  <a:pt x="3371209" y="533595"/>
                </a:lnTo>
                <a:lnTo>
                  <a:pt x="3371209" y="518308"/>
                </a:lnTo>
                <a:cubicBezTo>
                  <a:pt x="3371209" y="508116"/>
                  <a:pt x="3372419" y="491639"/>
                  <a:pt x="3374840" y="468878"/>
                </a:cubicBezTo>
                <a:cubicBezTo>
                  <a:pt x="3377260" y="446116"/>
                  <a:pt x="3379161" y="425563"/>
                  <a:pt x="3380541" y="407218"/>
                </a:cubicBezTo>
                <a:lnTo>
                  <a:pt x="3381576" y="380719"/>
                </a:lnTo>
                <a:lnTo>
                  <a:pt x="3358979" y="380719"/>
                </a:lnTo>
                <a:cubicBezTo>
                  <a:pt x="3344031" y="381399"/>
                  <a:pt x="3332481" y="381399"/>
                  <a:pt x="3324327" y="380719"/>
                </a:cubicBezTo>
                <a:cubicBezTo>
                  <a:pt x="3318891" y="378681"/>
                  <a:pt x="3315664" y="377152"/>
                  <a:pt x="3314645" y="376133"/>
                </a:cubicBezTo>
                <a:cubicBezTo>
                  <a:pt x="3313625" y="375114"/>
                  <a:pt x="3313116" y="373245"/>
                  <a:pt x="3313116" y="370527"/>
                </a:cubicBezTo>
                <a:cubicBezTo>
                  <a:pt x="3313116" y="368489"/>
                  <a:pt x="3312436" y="367470"/>
                  <a:pt x="3311078" y="367470"/>
                </a:cubicBezTo>
                <a:cubicBezTo>
                  <a:pt x="3310398" y="367470"/>
                  <a:pt x="3306661" y="370527"/>
                  <a:pt x="3299867" y="376642"/>
                </a:cubicBezTo>
                <a:cubicBezTo>
                  <a:pt x="3291713" y="384796"/>
                  <a:pt x="3286787" y="390571"/>
                  <a:pt x="3285089" y="393968"/>
                </a:cubicBezTo>
                <a:cubicBezTo>
                  <a:pt x="3283390" y="397366"/>
                  <a:pt x="3282201" y="398385"/>
                  <a:pt x="3281521" y="397026"/>
                </a:cubicBezTo>
                <a:cubicBezTo>
                  <a:pt x="3280842" y="396347"/>
                  <a:pt x="3277445" y="398385"/>
                  <a:pt x="3271330" y="403141"/>
                </a:cubicBezTo>
                <a:cubicBezTo>
                  <a:pt x="3265215" y="407897"/>
                  <a:pt x="3260458" y="412653"/>
                  <a:pt x="3257061" y="417409"/>
                </a:cubicBezTo>
                <a:cubicBezTo>
                  <a:pt x="3254343" y="420807"/>
                  <a:pt x="3252135" y="421656"/>
                  <a:pt x="3250437" y="419957"/>
                </a:cubicBezTo>
                <a:cubicBezTo>
                  <a:pt x="3248738" y="418259"/>
                  <a:pt x="3244321" y="420297"/>
                  <a:pt x="3237187" y="426072"/>
                </a:cubicBezTo>
                <a:cubicBezTo>
                  <a:pt x="3230053" y="431848"/>
                  <a:pt x="3222749" y="436434"/>
                  <a:pt x="3215275" y="439831"/>
                </a:cubicBezTo>
                <a:cubicBezTo>
                  <a:pt x="3207801" y="443229"/>
                  <a:pt x="3203555" y="445607"/>
                  <a:pt x="3202535" y="446966"/>
                </a:cubicBezTo>
                <a:cubicBezTo>
                  <a:pt x="3201516" y="448324"/>
                  <a:pt x="3199308" y="449004"/>
                  <a:pt x="3195911" y="449004"/>
                </a:cubicBezTo>
                <a:cubicBezTo>
                  <a:pt x="3192514" y="449004"/>
                  <a:pt x="3187757" y="451382"/>
                  <a:pt x="3181642" y="456138"/>
                </a:cubicBezTo>
                <a:cubicBezTo>
                  <a:pt x="3175527" y="460894"/>
                  <a:pt x="3169412" y="464631"/>
                  <a:pt x="3163297" y="467349"/>
                </a:cubicBezTo>
                <a:cubicBezTo>
                  <a:pt x="3155823" y="471426"/>
                  <a:pt x="3151407" y="476182"/>
                  <a:pt x="3150048" y="481617"/>
                </a:cubicBezTo>
                <a:cubicBezTo>
                  <a:pt x="3150048" y="482976"/>
                  <a:pt x="3150727" y="483656"/>
                  <a:pt x="3152086" y="483656"/>
                </a:cubicBezTo>
                <a:cubicBezTo>
                  <a:pt x="3158201" y="486374"/>
                  <a:pt x="3157522" y="488752"/>
                  <a:pt x="3150048" y="490790"/>
                </a:cubicBezTo>
                <a:cubicBezTo>
                  <a:pt x="3149368" y="490790"/>
                  <a:pt x="3148349" y="490790"/>
                  <a:pt x="3146990" y="490790"/>
                </a:cubicBezTo>
                <a:cubicBezTo>
                  <a:pt x="3141555" y="492149"/>
                  <a:pt x="3138837" y="494697"/>
                  <a:pt x="3138837" y="498434"/>
                </a:cubicBezTo>
                <a:cubicBezTo>
                  <a:pt x="3138837" y="502171"/>
                  <a:pt x="3137818" y="504039"/>
                  <a:pt x="3135779" y="504039"/>
                </a:cubicBezTo>
                <a:cubicBezTo>
                  <a:pt x="3133741" y="504039"/>
                  <a:pt x="3132383" y="499623"/>
                  <a:pt x="3131703" y="490790"/>
                </a:cubicBezTo>
                <a:cubicBezTo>
                  <a:pt x="3129664" y="475842"/>
                  <a:pt x="3135440" y="455459"/>
                  <a:pt x="3149029" y="429640"/>
                </a:cubicBezTo>
                <a:cubicBezTo>
                  <a:pt x="3157862" y="410615"/>
                  <a:pt x="3194552" y="357278"/>
                  <a:pt x="3259100" y="269629"/>
                </a:cubicBezTo>
                <a:lnTo>
                  <a:pt x="3293752" y="221728"/>
                </a:lnTo>
                <a:lnTo>
                  <a:pt x="3320250" y="186057"/>
                </a:lnTo>
                <a:cubicBezTo>
                  <a:pt x="3331121" y="170429"/>
                  <a:pt x="3338765" y="158199"/>
                  <a:pt x="3343181" y="149366"/>
                </a:cubicBezTo>
                <a:cubicBezTo>
                  <a:pt x="3347598" y="140533"/>
                  <a:pt x="3352354" y="135607"/>
                  <a:pt x="3357450" y="134588"/>
                </a:cubicBezTo>
                <a:cubicBezTo>
                  <a:pt x="3362546" y="133569"/>
                  <a:pt x="3365433" y="132380"/>
                  <a:pt x="3366113" y="131021"/>
                </a:cubicBezTo>
                <a:cubicBezTo>
                  <a:pt x="3366793" y="129662"/>
                  <a:pt x="3367812" y="128813"/>
                  <a:pt x="3369171" y="128473"/>
                </a:cubicBezTo>
                <a:close/>
                <a:moveTo>
                  <a:pt x="5648045" y="108599"/>
                </a:moveTo>
                <a:lnTo>
                  <a:pt x="5590972" y="112676"/>
                </a:lnTo>
                <a:lnTo>
                  <a:pt x="5579761" y="192172"/>
                </a:lnTo>
                <a:lnTo>
                  <a:pt x="5628681" y="184018"/>
                </a:lnTo>
                <a:close/>
                <a:moveTo>
                  <a:pt x="3674413" y="82356"/>
                </a:moveTo>
                <a:cubicBezTo>
                  <a:pt x="3676452" y="82865"/>
                  <a:pt x="3678660" y="84819"/>
                  <a:pt x="3681038" y="88216"/>
                </a:cubicBezTo>
                <a:cubicBezTo>
                  <a:pt x="3686473" y="97728"/>
                  <a:pt x="3696326" y="106221"/>
                  <a:pt x="3710594" y="113695"/>
                </a:cubicBezTo>
                <a:cubicBezTo>
                  <a:pt x="3720107" y="118451"/>
                  <a:pt x="3724863" y="122018"/>
                  <a:pt x="3724863" y="124397"/>
                </a:cubicBezTo>
                <a:cubicBezTo>
                  <a:pt x="3724863" y="126775"/>
                  <a:pt x="3725712" y="127964"/>
                  <a:pt x="3727411" y="127964"/>
                </a:cubicBezTo>
                <a:cubicBezTo>
                  <a:pt x="3729109" y="127964"/>
                  <a:pt x="3729959" y="129662"/>
                  <a:pt x="3729959" y="133060"/>
                </a:cubicBezTo>
                <a:cubicBezTo>
                  <a:pt x="3729959" y="136457"/>
                  <a:pt x="3731657" y="139514"/>
                  <a:pt x="3735055" y="142232"/>
                </a:cubicBezTo>
                <a:cubicBezTo>
                  <a:pt x="3736413" y="142912"/>
                  <a:pt x="3737433" y="144440"/>
                  <a:pt x="3738112" y="146818"/>
                </a:cubicBezTo>
                <a:cubicBezTo>
                  <a:pt x="3738791" y="149196"/>
                  <a:pt x="3738961" y="151235"/>
                  <a:pt x="3738621" y="152934"/>
                </a:cubicBezTo>
                <a:cubicBezTo>
                  <a:pt x="3738282" y="154632"/>
                  <a:pt x="3737433" y="155482"/>
                  <a:pt x="3736073" y="155482"/>
                </a:cubicBezTo>
                <a:cubicBezTo>
                  <a:pt x="3734035" y="155482"/>
                  <a:pt x="3731487" y="159728"/>
                  <a:pt x="3728430" y="168221"/>
                </a:cubicBezTo>
                <a:cubicBezTo>
                  <a:pt x="3725372" y="176714"/>
                  <a:pt x="3721125" y="186396"/>
                  <a:pt x="3715690" y="197268"/>
                </a:cubicBezTo>
                <a:cubicBezTo>
                  <a:pt x="3701421" y="222407"/>
                  <a:pt x="3694287" y="235657"/>
                  <a:pt x="3694287" y="237015"/>
                </a:cubicBezTo>
                <a:cubicBezTo>
                  <a:pt x="3694287" y="237695"/>
                  <a:pt x="3693948" y="238714"/>
                  <a:pt x="3693268" y="240073"/>
                </a:cubicBezTo>
                <a:cubicBezTo>
                  <a:pt x="3691909" y="240752"/>
                  <a:pt x="3688512" y="245848"/>
                  <a:pt x="3683077" y="255361"/>
                </a:cubicBezTo>
                <a:cubicBezTo>
                  <a:pt x="3677641" y="264873"/>
                  <a:pt x="3674923" y="269969"/>
                  <a:pt x="3674923" y="270648"/>
                </a:cubicBezTo>
                <a:cubicBezTo>
                  <a:pt x="3674923" y="270648"/>
                  <a:pt x="3675942" y="270648"/>
                  <a:pt x="3677981" y="270648"/>
                </a:cubicBezTo>
                <a:cubicBezTo>
                  <a:pt x="3680019" y="270648"/>
                  <a:pt x="3682397" y="269799"/>
                  <a:pt x="3685115" y="268100"/>
                </a:cubicBezTo>
                <a:cubicBezTo>
                  <a:pt x="3687833" y="266402"/>
                  <a:pt x="3690890" y="264873"/>
                  <a:pt x="3694287" y="263514"/>
                </a:cubicBezTo>
                <a:cubicBezTo>
                  <a:pt x="3705838" y="258078"/>
                  <a:pt x="3723164" y="252133"/>
                  <a:pt x="3746265" y="245678"/>
                </a:cubicBezTo>
                <a:cubicBezTo>
                  <a:pt x="3769367" y="239224"/>
                  <a:pt x="3792808" y="235657"/>
                  <a:pt x="3816588" y="234977"/>
                </a:cubicBezTo>
                <a:cubicBezTo>
                  <a:pt x="3834254" y="234298"/>
                  <a:pt x="3844786" y="234128"/>
                  <a:pt x="3848183" y="234467"/>
                </a:cubicBezTo>
                <a:cubicBezTo>
                  <a:pt x="3851580" y="234807"/>
                  <a:pt x="3854977" y="237015"/>
                  <a:pt x="3858375" y="241092"/>
                </a:cubicBezTo>
                <a:cubicBezTo>
                  <a:pt x="3863131" y="245848"/>
                  <a:pt x="3866698" y="248226"/>
                  <a:pt x="3869076" y="248226"/>
                </a:cubicBezTo>
                <a:cubicBezTo>
                  <a:pt x="3871454" y="248226"/>
                  <a:pt x="3874681" y="250435"/>
                  <a:pt x="3878758" y="254851"/>
                </a:cubicBezTo>
                <a:cubicBezTo>
                  <a:pt x="3882835" y="259267"/>
                  <a:pt x="3887251" y="261985"/>
                  <a:pt x="3892007" y="263004"/>
                </a:cubicBezTo>
                <a:cubicBezTo>
                  <a:pt x="3896764" y="264024"/>
                  <a:pt x="3899651" y="266911"/>
                  <a:pt x="3900671" y="271667"/>
                </a:cubicBezTo>
                <a:cubicBezTo>
                  <a:pt x="3901689" y="276423"/>
                  <a:pt x="3904917" y="282029"/>
                  <a:pt x="3910353" y="288484"/>
                </a:cubicBezTo>
                <a:cubicBezTo>
                  <a:pt x="3915788" y="294939"/>
                  <a:pt x="3917826" y="299355"/>
                  <a:pt x="3916467" y="301733"/>
                </a:cubicBezTo>
                <a:cubicBezTo>
                  <a:pt x="3915109" y="304111"/>
                  <a:pt x="3915618" y="305300"/>
                  <a:pt x="3917997" y="305300"/>
                </a:cubicBezTo>
                <a:cubicBezTo>
                  <a:pt x="3920374" y="305300"/>
                  <a:pt x="3923262" y="309037"/>
                  <a:pt x="3926659" y="316511"/>
                </a:cubicBezTo>
                <a:lnTo>
                  <a:pt x="3932774" y="327722"/>
                </a:lnTo>
                <a:lnTo>
                  <a:pt x="3926659" y="332818"/>
                </a:lnTo>
                <a:cubicBezTo>
                  <a:pt x="3923262" y="334177"/>
                  <a:pt x="3921563" y="336725"/>
                  <a:pt x="3921563" y="340462"/>
                </a:cubicBezTo>
                <a:cubicBezTo>
                  <a:pt x="3921563" y="344199"/>
                  <a:pt x="3920544" y="346577"/>
                  <a:pt x="3918506" y="347596"/>
                </a:cubicBezTo>
                <a:cubicBezTo>
                  <a:pt x="3916467" y="348615"/>
                  <a:pt x="3912391" y="355749"/>
                  <a:pt x="3906276" y="368999"/>
                </a:cubicBezTo>
                <a:cubicBezTo>
                  <a:pt x="3900161" y="382248"/>
                  <a:pt x="3897103" y="389892"/>
                  <a:pt x="3897103" y="391930"/>
                </a:cubicBezTo>
                <a:cubicBezTo>
                  <a:pt x="3897103" y="395327"/>
                  <a:pt x="3894725" y="406199"/>
                  <a:pt x="3889969" y="424544"/>
                </a:cubicBezTo>
                <a:cubicBezTo>
                  <a:pt x="3885213" y="442889"/>
                  <a:pt x="3880287" y="465141"/>
                  <a:pt x="3875191" y="491300"/>
                </a:cubicBezTo>
                <a:cubicBezTo>
                  <a:pt x="3870095" y="517458"/>
                  <a:pt x="3865679" y="536143"/>
                  <a:pt x="3861942" y="547354"/>
                </a:cubicBezTo>
                <a:cubicBezTo>
                  <a:pt x="3858205" y="558565"/>
                  <a:pt x="3854298" y="574023"/>
                  <a:pt x="3850221" y="593727"/>
                </a:cubicBezTo>
                <a:cubicBezTo>
                  <a:pt x="3843427" y="630417"/>
                  <a:pt x="3837311" y="657935"/>
                  <a:pt x="3831876" y="676280"/>
                </a:cubicBezTo>
                <a:cubicBezTo>
                  <a:pt x="3829158" y="686472"/>
                  <a:pt x="3826440" y="697683"/>
                  <a:pt x="3823723" y="709913"/>
                </a:cubicBezTo>
                <a:cubicBezTo>
                  <a:pt x="3818967" y="730976"/>
                  <a:pt x="3807755" y="753058"/>
                  <a:pt x="3790090" y="776159"/>
                </a:cubicBezTo>
                <a:cubicBezTo>
                  <a:pt x="3766309" y="809452"/>
                  <a:pt x="3751021" y="828137"/>
                  <a:pt x="3744227" y="832214"/>
                </a:cubicBezTo>
                <a:cubicBezTo>
                  <a:pt x="3740830" y="833573"/>
                  <a:pt x="3737433" y="836630"/>
                  <a:pt x="3734035" y="841386"/>
                </a:cubicBezTo>
                <a:cubicBezTo>
                  <a:pt x="3730638" y="846142"/>
                  <a:pt x="3727750" y="848520"/>
                  <a:pt x="3725372" y="848520"/>
                </a:cubicBezTo>
                <a:cubicBezTo>
                  <a:pt x="3722994" y="848520"/>
                  <a:pt x="3721805" y="848860"/>
                  <a:pt x="3721805" y="849540"/>
                </a:cubicBezTo>
                <a:cubicBezTo>
                  <a:pt x="3721805" y="851578"/>
                  <a:pt x="3716709" y="855655"/>
                  <a:pt x="3706517" y="861770"/>
                </a:cubicBezTo>
                <a:cubicBezTo>
                  <a:pt x="3696326" y="867885"/>
                  <a:pt x="3687833" y="871961"/>
                  <a:pt x="3681038" y="874000"/>
                </a:cubicBezTo>
                <a:cubicBezTo>
                  <a:pt x="3670847" y="876718"/>
                  <a:pt x="3652501" y="879096"/>
                  <a:pt x="3626003" y="881134"/>
                </a:cubicBezTo>
                <a:cubicBezTo>
                  <a:pt x="3621926" y="881134"/>
                  <a:pt x="3616321" y="877737"/>
                  <a:pt x="3609186" y="870942"/>
                </a:cubicBezTo>
                <a:cubicBezTo>
                  <a:pt x="3602052" y="864148"/>
                  <a:pt x="3597466" y="858033"/>
                  <a:pt x="3595427" y="852597"/>
                </a:cubicBezTo>
                <a:cubicBezTo>
                  <a:pt x="3592709" y="845803"/>
                  <a:pt x="3585575" y="837989"/>
                  <a:pt x="3574025" y="829156"/>
                </a:cubicBezTo>
                <a:cubicBezTo>
                  <a:pt x="3561795" y="818964"/>
                  <a:pt x="3539033" y="803337"/>
                  <a:pt x="3505740" y="782274"/>
                </a:cubicBezTo>
                <a:cubicBezTo>
                  <a:pt x="3481280" y="765288"/>
                  <a:pt x="3469050" y="755945"/>
                  <a:pt x="3469050" y="754247"/>
                </a:cubicBezTo>
                <a:cubicBezTo>
                  <a:pt x="3469050" y="752548"/>
                  <a:pt x="3464293" y="746943"/>
                  <a:pt x="3454781" y="737430"/>
                </a:cubicBezTo>
                <a:cubicBezTo>
                  <a:pt x="3447307" y="731315"/>
                  <a:pt x="3442891" y="726899"/>
                  <a:pt x="3441532" y="724181"/>
                </a:cubicBezTo>
                <a:cubicBezTo>
                  <a:pt x="3440173" y="721463"/>
                  <a:pt x="3439494" y="716367"/>
                  <a:pt x="3439494" y="708893"/>
                </a:cubicBezTo>
                <a:cubicBezTo>
                  <a:pt x="3438135" y="699381"/>
                  <a:pt x="3438475" y="693946"/>
                  <a:pt x="3440513" y="692587"/>
                </a:cubicBezTo>
                <a:cubicBezTo>
                  <a:pt x="3440513" y="691907"/>
                  <a:pt x="3441192" y="691907"/>
                  <a:pt x="3442551" y="692587"/>
                </a:cubicBezTo>
                <a:cubicBezTo>
                  <a:pt x="3443910" y="693266"/>
                  <a:pt x="3445439" y="694625"/>
                  <a:pt x="3447137" y="696663"/>
                </a:cubicBezTo>
                <a:cubicBezTo>
                  <a:pt x="3448836" y="698702"/>
                  <a:pt x="3450705" y="701080"/>
                  <a:pt x="3452743" y="703798"/>
                </a:cubicBezTo>
                <a:cubicBezTo>
                  <a:pt x="3462935" y="716028"/>
                  <a:pt x="3474995" y="728767"/>
                  <a:pt x="3488924" y="742017"/>
                </a:cubicBezTo>
                <a:cubicBezTo>
                  <a:pt x="3502853" y="755266"/>
                  <a:pt x="3513554" y="763589"/>
                  <a:pt x="3521027" y="766986"/>
                </a:cubicBezTo>
                <a:cubicBezTo>
                  <a:pt x="3531219" y="772422"/>
                  <a:pt x="3553641" y="779896"/>
                  <a:pt x="3588293" y="789408"/>
                </a:cubicBezTo>
                <a:cubicBezTo>
                  <a:pt x="3622945" y="798921"/>
                  <a:pt x="3641630" y="803337"/>
                  <a:pt x="3644348" y="802658"/>
                </a:cubicBezTo>
                <a:cubicBezTo>
                  <a:pt x="3650463" y="798581"/>
                  <a:pt x="3663203" y="784652"/>
                  <a:pt x="3682567" y="760871"/>
                </a:cubicBezTo>
                <a:cubicBezTo>
                  <a:pt x="3701931" y="737091"/>
                  <a:pt x="3716030" y="717387"/>
                  <a:pt x="3724863" y="701759"/>
                </a:cubicBezTo>
                <a:cubicBezTo>
                  <a:pt x="3734375" y="686132"/>
                  <a:pt x="3741339" y="671014"/>
                  <a:pt x="3745756" y="656406"/>
                </a:cubicBezTo>
                <a:cubicBezTo>
                  <a:pt x="3750172" y="641798"/>
                  <a:pt x="3756457" y="614110"/>
                  <a:pt x="3764611" y="573343"/>
                </a:cubicBezTo>
                <a:cubicBezTo>
                  <a:pt x="3766649" y="561113"/>
                  <a:pt x="3771405" y="540390"/>
                  <a:pt x="3778879" y="511173"/>
                </a:cubicBezTo>
                <a:cubicBezTo>
                  <a:pt x="3786353" y="481957"/>
                  <a:pt x="3791789" y="455459"/>
                  <a:pt x="3795185" y="431678"/>
                </a:cubicBezTo>
                <a:cubicBezTo>
                  <a:pt x="3800621" y="397705"/>
                  <a:pt x="3808775" y="360336"/>
                  <a:pt x="3819646" y="319569"/>
                </a:cubicBezTo>
                <a:cubicBezTo>
                  <a:pt x="3825761" y="293070"/>
                  <a:pt x="3828819" y="278632"/>
                  <a:pt x="3828819" y="276254"/>
                </a:cubicBezTo>
                <a:cubicBezTo>
                  <a:pt x="3828819" y="273876"/>
                  <a:pt x="3821175" y="275404"/>
                  <a:pt x="3805887" y="280840"/>
                </a:cubicBezTo>
                <a:cubicBezTo>
                  <a:pt x="3790599" y="286276"/>
                  <a:pt x="3780238" y="289673"/>
                  <a:pt x="3774802" y="291032"/>
                </a:cubicBezTo>
                <a:cubicBezTo>
                  <a:pt x="3769367" y="292391"/>
                  <a:pt x="3762063" y="295448"/>
                  <a:pt x="3752890" y="300204"/>
                </a:cubicBezTo>
                <a:cubicBezTo>
                  <a:pt x="3743717" y="304960"/>
                  <a:pt x="3733865" y="309207"/>
                  <a:pt x="3723334" y="312944"/>
                </a:cubicBezTo>
                <a:cubicBezTo>
                  <a:pt x="3712803" y="316681"/>
                  <a:pt x="3701082" y="321097"/>
                  <a:pt x="3688172" y="326193"/>
                </a:cubicBezTo>
                <a:cubicBezTo>
                  <a:pt x="3675263" y="331289"/>
                  <a:pt x="3664391" y="334177"/>
                  <a:pt x="3655559" y="334856"/>
                </a:cubicBezTo>
                <a:cubicBezTo>
                  <a:pt x="3649443" y="334856"/>
                  <a:pt x="3645197" y="335706"/>
                  <a:pt x="3642819" y="337404"/>
                </a:cubicBezTo>
                <a:cubicBezTo>
                  <a:pt x="3640441" y="339103"/>
                  <a:pt x="3637213" y="343349"/>
                  <a:pt x="3633137" y="350144"/>
                </a:cubicBezTo>
                <a:cubicBezTo>
                  <a:pt x="3627022" y="359656"/>
                  <a:pt x="3623115" y="364412"/>
                  <a:pt x="3621416" y="364412"/>
                </a:cubicBezTo>
                <a:cubicBezTo>
                  <a:pt x="3619717" y="364412"/>
                  <a:pt x="3611734" y="371886"/>
                  <a:pt x="3597466" y="386834"/>
                </a:cubicBezTo>
                <a:cubicBezTo>
                  <a:pt x="3583197" y="401782"/>
                  <a:pt x="3573345" y="409936"/>
                  <a:pt x="3567910" y="411294"/>
                </a:cubicBezTo>
                <a:cubicBezTo>
                  <a:pt x="3559756" y="413333"/>
                  <a:pt x="3549225" y="420467"/>
                  <a:pt x="3536315" y="432697"/>
                </a:cubicBezTo>
                <a:cubicBezTo>
                  <a:pt x="3532918" y="434735"/>
                  <a:pt x="3530030" y="435415"/>
                  <a:pt x="3527652" y="434735"/>
                </a:cubicBezTo>
                <a:cubicBezTo>
                  <a:pt x="3525274" y="434056"/>
                  <a:pt x="3523066" y="434396"/>
                  <a:pt x="3521027" y="435755"/>
                </a:cubicBezTo>
                <a:cubicBezTo>
                  <a:pt x="3517631" y="441870"/>
                  <a:pt x="3515592" y="440171"/>
                  <a:pt x="3514913" y="430659"/>
                </a:cubicBezTo>
                <a:cubicBezTo>
                  <a:pt x="3514233" y="422505"/>
                  <a:pt x="3515592" y="413333"/>
                  <a:pt x="3518989" y="403141"/>
                </a:cubicBezTo>
                <a:cubicBezTo>
                  <a:pt x="3519669" y="394988"/>
                  <a:pt x="3530540" y="370018"/>
                  <a:pt x="3551603" y="328232"/>
                </a:cubicBezTo>
                <a:cubicBezTo>
                  <a:pt x="3572666" y="286445"/>
                  <a:pt x="3583877" y="263344"/>
                  <a:pt x="3585235" y="258928"/>
                </a:cubicBezTo>
                <a:cubicBezTo>
                  <a:pt x="3586595" y="254511"/>
                  <a:pt x="3595427" y="235317"/>
                  <a:pt x="3611734" y="201344"/>
                </a:cubicBezTo>
                <a:cubicBezTo>
                  <a:pt x="3632118" y="159218"/>
                  <a:pt x="3644008" y="129323"/>
                  <a:pt x="3647405" y="111657"/>
                </a:cubicBezTo>
                <a:cubicBezTo>
                  <a:pt x="3650123" y="95350"/>
                  <a:pt x="3654879" y="87197"/>
                  <a:pt x="3661674" y="87197"/>
                </a:cubicBezTo>
                <a:cubicBezTo>
                  <a:pt x="3665071" y="87197"/>
                  <a:pt x="3667449" y="86517"/>
                  <a:pt x="3668808" y="85158"/>
                </a:cubicBezTo>
                <a:cubicBezTo>
                  <a:pt x="3670507" y="82780"/>
                  <a:pt x="3672375" y="81846"/>
                  <a:pt x="3674413" y="82356"/>
                </a:cubicBezTo>
                <a:close/>
                <a:moveTo>
                  <a:pt x="368720" y="75476"/>
                </a:moveTo>
                <a:cubicBezTo>
                  <a:pt x="374835" y="76495"/>
                  <a:pt x="379591" y="80402"/>
                  <a:pt x="382988" y="87197"/>
                </a:cubicBezTo>
                <a:cubicBezTo>
                  <a:pt x="392500" y="103504"/>
                  <a:pt x="397936" y="116753"/>
                  <a:pt x="399295" y="126945"/>
                </a:cubicBezTo>
                <a:cubicBezTo>
                  <a:pt x="401333" y="135098"/>
                  <a:pt x="399295" y="141723"/>
                  <a:pt x="393180" y="146818"/>
                </a:cubicBezTo>
                <a:cubicBezTo>
                  <a:pt x="387065" y="151914"/>
                  <a:pt x="384007" y="155482"/>
                  <a:pt x="384007" y="157520"/>
                </a:cubicBezTo>
                <a:cubicBezTo>
                  <a:pt x="384007" y="159558"/>
                  <a:pt x="377383" y="163295"/>
                  <a:pt x="364133" y="168731"/>
                </a:cubicBezTo>
                <a:cubicBezTo>
                  <a:pt x="350884" y="174166"/>
                  <a:pt x="336446" y="179262"/>
                  <a:pt x="320818" y="184018"/>
                </a:cubicBezTo>
                <a:cubicBezTo>
                  <a:pt x="309268" y="186736"/>
                  <a:pt x="308249" y="190133"/>
                  <a:pt x="317761" y="194210"/>
                </a:cubicBezTo>
                <a:cubicBezTo>
                  <a:pt x="329312" y="198287"/>
                  <a:pt x="330670" y="207120"/>
                  <a:pt x="321838" y="220709"/>
                </a:cubicBezTo>
                <a:cubicBezTo>
                  <a:pt x="317081" y="228183"/>
                  <a:pt x="313344" y="241432"/>
                  <a:pt x="310627" y="260456"/>
                </a:cubicBezTo>
                <a:cubicBezTo>
                  <a:pt x="307909" y="279481"/>
                  <a:pt x="307060" y="289673"/>
                  <a:pt x="308079" y="291032"/>
                </a:cubicBezTo>
                <a:cubicBezTo>
                  <a:pt x="309098" y="292391"/>
                  <a:pt x="312665" y="291372"/>
                  <a:pt x="318780" y="287974"/>
                </a:cubicBezTo>
                <a:cubicBezTo>
                  <a:pt x="324895" y="285256"/>
                  <a:pt x="334407" y="283898"/>
                  <a:pt x="347317" y="283898"/>
                </a:cubicBezTo>
                <a:cubicBezTo>
                  <a:pt x="360226" y="283898"/>
                  <a:pt x="370758" y="285256"/>
                  <a:pt x="378911" y="287974"/>
                </a:cubicBezTo>
                <a:cubicBezTo>
                  <a:pt x="387744" y="292051"/>
                  <a:pt x="392500" y="294259"/>
                  <a:pt x="393180" y="294599"/>
                </a:cubicBezTo>
                <a:cubicBezTo>
                  <a:pt x="393859" y="294939"/>
                  <a:pt x="392500" y="297317"/>
                  <a:pt x="389103" y="301733"/>
                </a:cubicBezTo>
                <a:cubicBezTo>
                  <a:pt x="385706" y="306150"/>
                  <a:pt x="384687" y="309037"/>
                  <a:pt x="386046" y="310396"/>
                </a:cubicBezTo>
                <a:cubicBezTo>
                  <a:pt x="385366" y="311076"/>
                  <a:pt x="384347" y="311755"/>
                  <a:pt x="382988" y="312434"/>
                </a:cubicBezTo>
                <a:cubicBezTo>
                  <a:pt x="380270" y="312434"/>
                  <a:pt x="378911" y="313963"/>
                  <a:pt x="378911" y="317021"/>
                </a:cubicBezTo>
                <a:cubicBezTo>
                  <a:pt x="378911" y="320078"/>
                  <a:pt x="377722" y="321607"/>
                  <a:pt x="375344" y="321607"/>
                </a:cubicBezTo>
                <a:cubicBezTo>
                  <a:pt x="372966" y="321607"/>
                  <a:pt x="370418" y="322966"/>
                  <a:pt x="367700" y="325684"/>
                </a:cubicBezTo>
                <a:cubicBezTo>
                  <a:pt x="364983" y="328401"/>
                  <a:pt x="360226" y="330780"/>
                  <a:pt x="353432" y="332818"/>
                </a:cubicBezTo>
                <a:cubicBezTo>
                  <a:pt x="344599" y="336215"/>
                  <a:pt x="336955" y="340122"/>
                  <a:pt x="330501" y="344538"/>
                </a:cubicBezTo>
                <a:cubicBezTo>
                  <a:pt x="324046" y="348955"/>
                  <a:pt x="321158" y="352862"/>
                  <a:pt x="321838" y="356259"/>
                </a:cubicBezTo>
                <a:cubicBezTo>
                  <a:pt x="323196" y="359656"/>
                  <a:pt x="322007" y="361864"/>
                  <a:pt x="318270" y="362884"/>
                </a:cubicBezTo>
                <a:cubicBezTo>
                  <a:pt x="314534" y="363903"/>
                  <a:pt x="312495" y="368999"/>
                  <a:pt x="312155" y="378171"/>
                </a:cubicBezTo>
                <a:cubicBezTo>
                  <a:pt x="311816" y="387344"/>
                  <a:pt x="310627" y="395667"/>
                  <a:pt x="308588" y="403141"/>
                </a:cubicBezTo>
                <a:cubicBezTo>
                  <a:pt x="305191" y="413333"/>
                  <a:pt x="305531" y="418429"/>
                  <a:pt x="309608" y="418429"/>
                </a:cubicBezTo>
                <a:cubicBezTo>
                  <a:pt x="311646" y="418429"/>
                  <a:pt x="318101" y="422845"/>
                  <a:pt x="328972" y="431678"/>
                </a:cubicBezTo>
                <a:cubicBezTo>
                  <a:pt x="356150" y="454100"/>
                  <a:pt x="369739" y="475163"/>
                  <a:pt x="369739" y="494867"/>
                </a:cubicBezTo>
                <a:cubicBezTo>
                  <a:pt x="369739" y="501661"/>
                  <a:pt x="372287" y="506078"/>
                  <a:pt x="377383" y="508116"/>
                </a:cubicBezTo>
                <a:cubicBezTo>
                  <a:pt x="382478" y="510154"/>
                  <a:pt x="384347" y="514231"/>
                  <a:pt x="382988" y="520346"/>
                </a:cubicBezTo>
                <a:cubicBezTo>
                  <a:pt x="381629" y="526461"/>
                  <a:pt x="380440" y="530198"/>
                  <a:pt x="379421" y="531557"/>
                </a:cubicBezTo>
                <a:cubicBezTo>
                  <a:pt x="378402" y="532916"/>
                  <a:pt x="367021" y="532237"/>
                  <a:pt x="345279" y="529519"/>
                </a:cubicBezTo>
                <a:lnTo>
                  <a:pt x="312665" y="526461"/>
                </a:lnTo>
                <a:lnTo>
                  <a:pt x="311646" y="545826"/>
                </a:lnTo>
                <a:cubicBezTo>
                  <a:pt x="310287" y="560094"/>
                  <a:pt x="308588" y="572664"/>
                  <a:pt x="306550" y="583535"/>
                </a:cubicBezTo>
                <a:cubicBezTo>
                  <a:pt x="303832" y="601880"/>
                  <a:pt x="306550" y="628379"/>
                  <a:pt x="314703" y="663031"/>
                </a:cubicBezTo>
                <a:cubicBezTo>
                  <a:pt x="319459" y="682735"/>
                  <a:pt x="322687" y="704307"/>
                  <a:pt x="324385" y="727748"/>
                </a:cubicBezTo>
                <a:cubicBezTo>
                  <a:pt x="326084" y="751189"/>
                  <a:pt x="328292" y="765118"/>
                  <a:pt x="331010" y="769534"/>
                </a:cubicBezTo>
                <a:cubicBezTo>
                  <a:pt x="333728" y="773951"/>
                  <a:pt x="335087" y="779217"/>
                  <a:pt x="335087" y="785332"/>
                </a:cubicBezTo>
                <a:cubicBezTo>
                  <a:pt x="335087" y="791447"/>
                  <a:pt x="336446" y="796542"/>
                  <a:pt x="339164" y="800619"/>
                </a:cubicBezTo>
                <a:cubicBezTo>
                  <a:pt x="340522" y="804017"/>
                  <a:pt x="341032" y="810641"/>
                  <a:pt x="340692" y="820493"/>
                </a:cubicBezTo>
                <a:cubicBezTo>
                  <a:pt x="340353" y="830345"/>
                  <a:pt x="338484" y="837309"/>
                  <a:pt x="335087" y="841386"/>
                </a:cubicBezTo>
                <a:cubicBezTo>
                  <a:pt x="332369" y="846822"/>
                  <a:pt x="329142" y="850219"/>
                  <a:pt x="325405" y="851578"/>
                </a:cubicBezTo>
                <a:cubicBezTo>
                  <a:pt x="321668" y="852937"/>
                  <a:pt x="314703" y="853616"/>
                  <a:pt x="304512" y="853616"/>
                </a:cubicBezTo>
                <a:cubicBezTo>
                  <a:pt x="292282" y="852937"/>
                  <a:pt x="283109" y="851238"/>
                  <a:pt x="276994" y="848520"/>
                </a:cubicBezTo>
                <a:cubicBezTo>
                  <a:pt x="270879" y="845803"/>
                  <a:pt x="264764" y="841386"/>
                  <a:pt x="258649" y="835271"/>
                </a:cubicBezTo>
                <a:cubicBezTo>
                  <a:pt x="253213" y="829836"/>
                  <a:pt x="247778" y="825929"/>
                  <a:pt x="242342" y="823551"/>
                </a:cubicBezTo>
                <a:cubicBezTo>
                  <a:pt x="236906" y="821173"/>
                  <a:pt x="221958" y="816247"/>
                  <a:pt x="197498" y="808773"/>
                </a:cubicBezTo>
                <a:cubicBezTo>
                  <a:pt x="193422" y="807414"/>
                  <a:pt x="191553" y="805885"/>
                  <a:pt x="191893" y="804186"/>
                </a:cubicBezTo>
                <a:cubicBezTo>
                  <a:pt x="192232" y="802488"/>
                  <a:pt x="187306" y="800959"/>
                  <a:pt x="177115" y="799600"/>
                </a:cubicBezTo>
                <a:cubicBezTo>
                  <a:pt x="165564" y="798241"/>
                  <a:pt x="159789" y="796712"/>
                  <a:pt x="159789" y="795014"/>
                </a:cubicBezTo>
                <a:cubicBezTo>
                  <a:pt x="159789" y="793315"/>
                  <a:pt x="165224" y="791786"/>
                  <a:pt x="176096" y="790428"/>
                </a:cubicBezTo>
                <a:cubicBezTo>
                  <a:pt x="212106" y="787710"/>
                  <a:pt x="238605" y="782614"/>
                  <a:pt x="255591" y="775140"/>
                </a:cubicBezTo>
                <a:cubicBezTo>
                  <a:pt x="262386" y="771743"/>
                  <a:pt x="266462" y="769195"/>
                  <a:pt x="267821" y="767496"/>
                </a:cubicBezTo>
                <a:cubicBezTo>
                  <a:pt x="269180" y="765797"/>
                  <a:pt x="269860" y="762230"/>
                  <a:pt x="269860" y="756795"/>
                </a:cubicBezTo>
                <a:cubicBezTo>
                  <a:pt x="269860" y="750000"/>
                  <a:pt x="267482" y="729447"/>
                  <a:pt x="262725" y="695135"/>
                </a:cubicBezTo>
                <a:cubicBezTo>
                  <a:pt x="257969" y="660822"/>
                  <a:pt x="254912" y="635513"/>
                  <a:pt x="253553" y="619206"/>
                </a:cubicBezTo>
                <a:cubicBezTo>
                  <a:pt x="252873" y="604938"/>
                  <a:pt x="251684" y="597633"/>
                  <a:pt x="249986" y="597294"/>
                </a:cubicBezTo>
                <a:cubicBezTo>
                  <a:pt x="248287" y="596954"/>
                  <a:pt x="245739" y="599842"/>
                  <a:pt x="242342" y="605957"/>
                </a:cubicBezTo>
                <a:cubicBezTo>
                  <a:pt x="240983" y="608675"/>
                  <a:pt x="237926" y="614110"/>
                  <a:pt x="233169" y="622264"/>
                </a:cubicBezTo>
                <a:cubicBezTo>
                  <a:pt x="219580" y="648762"/>
                  <a:pt x="206671" y="668466"/>
                  <a:pt x="194441" y="681376"/>
                </a:cubicBezTo>
                <a:lnTo>
                  <a:pt x="171000" y="708893"/>
                </a:lnTo>
                <a:cubicBezTo>
                  <a:pt x="163526" y="717726"/>
                  <a:pt x="158770" y="722143"/>
                  <a:pt x="156731" y="722143"/>
                </a:cubicBezTo>
                <a:cubicBezTo>
                  <a:pt x="154693" y="722143"/>
                  <a:pt x="151975" y="724691"/>
                  <a:pt x="148578" y="729787"/>
                </a:cubicBezTo>
                <a:cubicBezTo>
                  <a:pt x="145181" y="734882"/>
                  <a:pt x="142124" y="737430"/>
                  <a:pt x="139405" y="737430"/>
                </a:cubicBezTo>
                <a:cubicBezTo>
                  <a:pt x="136687" y="737430"/>
                  <a:pt x="133120" y="740148"/>
                  <a:pt x="128704" y="745584"/>
                </a:cubicBezTo>
                <a:cubicBezTo>
                  <a:pt x="124287" y="751019"/>
                  <a:pt x="118172" y="755945"/>
                  <a:pt x="110359" y="760362"/>
                </a:cubicBezTo>
                <a:cubicBezTo>
                  <a:pt x="102545" y="764778"/>
                  <a:pt x="95920" y="767326"/>
                  <a:pt x="90485" y="768006"/>
                </a:cubicBezTo>
                <a:cubicBezTo>
                  <a:pt x="87088" y="768006"/>
                  <a:pt x="85049" y="767666"/>
                  <a:pt x="84370" y="766986"/>
                </a:cubicBezTo>
                <a:cubicBezTo>
                  <a:pt x="83690" y="766307"/>
                  <a:pt x="83690" y="764269"/>
                  <a:pt x="84370" y="760871"/>
                </a:cubicBezTo>
                <a:cubicBezTo>
                  <a:pt x="86409" y="753397"/>
                  <a:pt x="102715" y="718406"/>
                  <a:pt x="133290" y="655896"/>
                </a:cubicBezTo>
                <a:cubicBezTo>
                  <a:pt x="165224" y="590669"/>
                  <a:pt x="190024" y="535294"/>
                  <a:pt x="207690" y="489771"/>
                </a:cubicBezTo>
                <a:cubicBezTo>
                  <a:pt x="223997" y="445607"/>
                  <a:pt x="232150" y="421146"/>
                  <a:pt x="232150" y="416390"/>
                </a:cubicBezTo>
                <a:cubicBezTo>
                  <a:pt x="232830" y="412314"/>
                  <a:pt x="224337" y="418089"/>
                  <a:pt x="206671" y="433716"/>
                </a:cubicBezTo>
                <a:cubicBezTo>
                  <a:pt x="185608" y="452741"/>
                  <a:pt x="156052" y="466670"/>
                  <a:pt x="118003" y="475502"/>
                </a:cubicBezTo>
                <a:cubicBezTo>
                  <a:pt x="72479" y="486374"/>
                  <a:pt x="36469" y="482637"/>
                  <a:pt x="9970" y="464292"/>
                </a:cubicBezTo>
                <a:cubicBezTo>
                  <a:pt x="-222" y="457497"/>
                  <a:pt x="-2599" y="449683"/>
                  <a:pt x="2836" y="440850"/>
                </a:cubicBezTo>
                <a:cubicBezTo>
                  <a:pt x="6233" y="436774"/>
                  <a:pt x="18803" y="431678"/>
                  <a:pt x="40545" y="425563"/>
                </a:cubicBezTo>
                <a:cubicBezTo>
                  <a:pt x="62288" y="419448"/>
                  <a:pt x="80463" y="412314"/>
                  <a:pt x="95072" y="404160"/>
                </a:cubicBezTo>
                <a:cubicBezTo>
                  <a:pt x="109679" y="396007"/>
                  <a:pt x="119701" y="390571"/>
                  <a:pt x="125137" y="387853"/>
                </a:cubicBezTo>
                <a:cubicBezTo>
                  <a:pt x="130572" y="385136"/>
                  <a:pt x="135668" y="382078"/>
                  <a:pt x="140424" y="378681"/>
                </a:cubicBezTo>
                <a:cubicBezTo>
                  <a:pt x="145181" y="375283"/>
                  <a:pt x="158090" y="368999"/>
                  <a:pt x="179153" y="359826"/>
                </a:cubicBezTo>
                <a:cubicBezTo>
                  <a:pt x="200216" y="350653"/>
                  <a:pt x="219241" y="341651"/>
                  <a:pt x="236227" y="332818"/>
                </a:cubicBezTo>
                <a:lnTo>
                  <a:pt x="262725" y="319569"/>
                </a:lnTo>
                <a:lnTo>
                  <a:pt x="266802" y="284917"/>
                </a:lnTo>
                <a:cubicBezTo>
                  <a:pt x="268840" y="261815"/>
                  <a:pt x="271219" y="243470"/>
                  <a:pt x="273936" y="229881"/>
                </a:cubicBezTo>
                <a:cubicBezTo>
                  <a:pt x="278013" y="209498"/>
                  <a:pt x="278353" y="199306"/>
                  <a:pt x="274955" y="199306"/>
                </a:cubicBezTo>
                <a:cubicBezTo>
                  <a:pt x="273597" y="198627"/>
                  <a:pt x="271558" y="198627"/>
                  <a:pt x="268840" y="199306"/>
                </a:cubicBezTo>
                <a:cubicBezTo>
                  <a:pt x="263405" y="199985"/>
                  <a:pt x="250325" y="205421"/>
                  <a:pt x="229602" y="215613"/>
                </a:cubicBezTo>
                <a:cubicBezTo>
                  <a:pt x="208879" y="225805"/>
                  <a:pt x="195630" y="233109"/>
                  <a:pt x="189854" y="237525"/>
                </a:cubicBezTo>
                <a:cubicBezTo>
                  <a:pt x="184080" y="241941"/>
                  <a:pt x="179493" y="243810"/>
                  <a:pt x="176096" y="243131"/>
                </a:cubicBezTo>
                <a:cubicBezTo>
                  <a:pt x="172019" y="240413"/>
                  <a:pt x="161488" y="247887"/>
                  <a:pt x="144501" y="265552"/>
                </a:cubicBezTo>
                <a:lnTo>
                  <a:pt x="136348" y="272687"/>
                </a:lnTo>
                <a:cubicBezTo>
                  <a:pt x="137028" y="270648"/>
                  <a:pt x="137707" y="267591"/>
                  <a:pt x="138386" y="263514"/>
                </a:cubicBezTo>
                <a:cubicBezTo>
                  <a:pt x="139066" y="259437"/>
                  <a:pt x="146370" y="249925"/>
                  <a:pt x="160298" y="234977"/>
                </a:cubicBezTo>
                <a:cubicBezTo>
                  <a:pt x="174227" y="220029"/>
                  <a:pt x="181191" y="211876"/>
                  <a:pt x="181191" y="210517"/>
                </a:cubicBezTo>
                <a:cubicBezTo>
                  <a:pt x="181191" y="207799"/>
                  <a:pt x="191213" y="196588"/>
                  <a:pt x="211257" y="176884"/>
                </a:cubicBezTo>
                <a:cubicBezTo>
                  <a:pt x="231301" y="157180"/>
                  <a:pt x="247778" y="141213"/>
                  <a:pt x="260687" y="128983"/>
                </a:cubicBezTo>
                <a:cubicBezTo>
                  <a:pt x="282429" y="111317"/>
                  <a:pt x="298057" y="99427"/>
                  <a:pt x="307569" y="93312"/>
                </a:cubicBezTo>
                <a:cubicBezTo>
                  <a:pt x="317081" y="87197"/>
                  <a:pt x="326933" y="82441"/>
                  <a:pt x="337125" y="79043"/>
                </a:cubicBezTo>
                <a:cubicBezTo>
                  <a:pt x="352073" y="75646"/>
                  <a:pt x="362605" y="74457"/>
                  <a:pt x="368720" y="75476"/>
                </a:cubicBezTo>
                <a:close/>
                <a:moveTo>
                  <a:pt x="729890" y="69998"/>
                </a:moveTo>
                <a:cubicBezTo>
                  <a:pt x="732013" y="70253"/>
                  <a:pt x="733584" y="71230"/>
                  <a:pt x="734603" y="72928"/>
                </a:cubicBezTo>
                <a:cubicBezTo>
                  <a:pt x="735283" y="74287"/>
                  <a:pt x="738171" y="76665"/>
                  <a:pt x="743266" y="80062"/>
                </a:cubicBezTo>
                <a:cubicBezTo>
                  <a:pt x="748362" y="83460"/>
                  <a:pt x="752269" y="88216"/>
                  <a:pt x="754987" y="94331"/>
                </a:cubicBezTo>
                <a:cubicBezTo>
                  <a:pt x="757705" y="100446"/>
                  <a:pt x="761442" y="105712"/>
                  <a:pt x="766198" y="110128"/>
                </a:cubicBezTo>
                <a:cubicBezTo>
                  <a:pt x="770954" y="114545"/>
                  <a:pt x="773842" y="119301"/>
                  <a:pt x="774861" y="124397"/>
                </a:cubicBezTo>
                <a:cubicBezTo>
                  <a:pt x="775880" y="129493"/>
                  <a:pt x="775031" y="133060"/>
                  <a:pt x="772313" y="135098"/>
                </a:cubicBezTo>
                <a:cubicBezTo>
                  <a:pt x="769595" y="137136"/>
                  <a:pt x="765179" y="140873"/>
                  <a:pt x="759064" y="146309"/>
                </a:cubicBezTo>
                <a:cubicBezTo>
                  <a:pt x="752949" y="151745"/>
                  <a:pt x="748192" y="155142"/>
                  <a:pt x="744795" y="156501"/>
                </a:cubicBezTo>
                <a:cubicBezTo>
                  <a:pt x="741398" y="157860"/>
                  <a:pt x="725940" y="165673"/>
                  <a:pt x="698423" y="179942"/>
                </a:cubicBezTo>
                <a:cubicBezTo>
                  <a:pt x="670905" y="194210"/>
                  <a:pt x="653749" y="202194"/>
                  <a:pt x="646954" y="203892"/>
                </a:cubicBezTo>
                <a:cubicBezTo>
                  <a:pt x="640160" y="205591"/>
                  <a:pt x="634385" y="207629"/>
                  <a:pt x="629628" y="210007"/>
                </a:cubicBezTo>
                <a:cubicBezTo>
                  <a:pt x="624872" y="212385"/>
                  <a:pt x="620456" y="213574"/>
                  <a:pt x="616379" y="213574"/>
                </a:cubicBezTo>
                <a:cubicBezTo>
                  <a:pt x="612302" y="213574"/>
                  <a:pt x="604829" y="215783"/>
                  <a:pt x="593957" y="220199"/>
                </a:cubicBezTo>
                <a:cubicBezTo>
                  <a:pt x="583086" y="224616"/>
                  <a:pt x="575612" y="227163"/>
                  <a:pt x="571535" y="227843"/>
                </a:cubicBezTo>
                <a:cubicBezTo>
                  <a:pt x="560664" y="229202"/>
                  <a:pt x="548434" y="234298"/>
                  <a:pt x="534845" y="243131"/>
                </a:cubicBezTo>
                <a:cubicBezTo>
                  <a:pt x="518538" y="253322"/>
                  <a:pt x="508686" y="258418"/>
                  <a:pt x="505289" y="258418"/>
                </a:cubicBezTo>
                <a:cubicBezTo>
                  <a:pt x="503251" y="258418"/>
                  <a:pt x="495437" y="263514"/>
                  <a:pt x="481848" y="273706"/>
                </a:cubicBezTo>
                <a:cubicBezTo>
                  <a:pt x="466221" y="287974"/>
                  <a:pt x="458747" y="291711"/>
                  <a:pt x="459426" y="284917"/>
                </a:cubicBezTo>
                <a:cubicBezTo>
                  <a:pt x="459426" y="283558"/>
                  <a:pt x="460445" y="280500"/>
                  <a:pt x="462484" y="275744"/>
                </a:cubicBezTo>
                <a:cubicBezTo>
                  <a:pt x="471317" y="258758"/>
                  <a:pt x="499174" y="230561"/>
                  <a:pt x="546056" y="191153"/>
                </a:cubicBezTo>
                <a:cubicBezTo>
                  <a:pt x="590900" y="153783"/>
                  <a:pt x="637442" y="120150"/>
                  <a:pt x="685683" y="90254"/>
                </a:cubicBezTo>
                <a:cubicBezTo>
                  <a:pt x="703349" y="80062"/>
                  <a:pt x="715409" y="73778"/>
                  <a:pt x="721864" y="71400"/>
                </a:cubicBezTo>
                <a:cubicBezTo>
                  <a:pt x="725091" y="70211"/>
                  <a:pt x="727766" y="69743"/>
                  <a:pt x="729890" y="69998"/>
                </a:cubicBezTo>
                <a:close/>
                <a:moveTo>
                  <a:pt x="4720851" y="56112"/>
                </a:moveTo>
                <a:cubicBezTo>
                  <a:pt x="4731213" y="55772"/>
                  <a:pt x="4744717" y="57641"/>
                  <a:pt x="4761363" y="61717"/>
                </a:cubicBezTo>
                <a:cubicBezTo>
                  <a:pt x="4781747" y="67153"/>
                  <a:pt x="4799073" y="81761"/>
                  <a:pt x="4813341" y="105542"/>
                </a:cubicBezTo>
                <a:cubicBezTo>
                  <a:pt x="4818777" y="114375"/>
                  <a:pt x="4821325" y="129153"/>
                  <a:pt x="4820985" y="149876"/>
                </a:cubicBezTo>
                <a:cubicBezTo>
                  <a:pt x="4820645" y="170599"/>
                  <a:pt x="4818267" y="190303"/>
                  <a:pt x="4813851" y="208988"/>
                </a:cubicBezTo>
                <a:cubicBezTo>
                  <a:pt x="4809434" y="227673"/>
                  <a:pt x="4806887" y="238714"/>
                  <a:pt x="4806207" y="242111"/>
                </a:cubicBezTo>
                <a:cubicBezTo>
                  <a:pt x="4805528" y="245509"/>
                  <a:pt x="4801961" y="257229"/>
                  <a:pt x="4795506" y="277273"/>
                </a:cubicBezTo>
                <a:cubicBezTo>
                  <a:pt x="4789051" y="297317"/>
                  <a:pt x="4785823" y="310736"/>
                  <a:pt x="4785823" y="317530"/>
                </a:cubicBezTo>
                <a:cubicBezTo>
                  <a:pt x="4785823" y="336555"/>
                  <a:pt x="4782427" y="346747"/>
                  <a:pt x="4775632" y="348105"/>
                </a:cubicBezTo>
                <a:cubicBezTo>
                  <a:pt x="4771555" y="350144"/>
                  <a:pt x="4769517" y="351843"/>
                  <a:pt x="4769517" y="353201"/>
                </a:cubicBezTo>
                <a:cubicBezTo>
                  <a:pt x="4769517" y="354560"/>
                  <a:pt x="4771385" y="355919"/>
                  <a:pt x="4775123" y="357278"/>
                </a:cubicBezTo>
                <a:cubicBezTo>
                  <a:pt x="4778859" y="358637"/>
                  <a:pt x="4781068" y="362374"/>
                  <a:pt x="4781747" y="368489"/>
                </a:cubicBezTo>
                <a:lnTo>
                  <a:pt x="4783785" y="377662"/>
                </a:lnTo>
                <a:lnTo>
                  <a:pt x="4850031" y="377662"/>
                </a:lnTo>
                <a:cubicBezTo>
                  <a:pt x="4895555" y="377662"/>
                  <a:pt x="4920525" y="379021"/>
                  <a:pt x="4924941" y="381738"/>
                </a:cubicBezTo>
                <a:cubicBezTo>
                  <a:pt x="4929357" y="384456"/>
                  <a:pt x="4931565" y="386494"/>
                  <a:pt x="4931565" y="387853"/>
                </a:cubicBezTo>
                <a:cubicBezTo>
                  <a:pt x="4930886" y="395327"/>
                  <a:pt x="4932585" y="399064"/>
                  <a:pt x="4936661" y="399064"/>
                </a:cubicBezTo>
                <a:cubicBezTo>
                  <a:pt x="4938699" y="399064"/>
                  <a:pt x="4941247" y="400423"/>
                  <a:pt x="4944305" y="403141"/>
                </a:cubicBezTo>
                <a:cubicBezTo>
                  <a:pt x="4947363" y="405859"/>
                  <a:pt x="4947703" y="407218"/>
                  <a:pt x="4945325" y="407218"/>
                </a:cubicBezTo>
                <a:cubicBezTo>
                  <a:pt x="4942947" y="407218"/>
                  <a:pt x="4942947" y="409766"/>
                  <a:pt x="4945325" y="414861"/>
                </a:cubicBezTo>
                <a:cubicBezTo>
                  <a:pt x="4947703" y="419957"/>
                  <a:pt x="4947703" y="422675"/>
                  <a:pt x="4945325" y="423015"/>
                </a:cubicBezTo>
                <a:cubicBezTo>
                  <a:pt x="4942947" y="423355"/>
                  <a:pt x="4942267" y="425393"/>
                  <a:pt x="4943286" y="429130"/>
                </a:cubicBezTo>
                <a:cubicBezTo>
                  <a:pt x="4944305" y="432867"/>
                  <a:pt x="4941417" y="438133"/>
                  <a:pt x="4934623" y="444927"/>
                </a:cubicBezTo>
                <a:lnTo>
                  <a:pt x="4925451" y="453081"/>
                </a:lnTo>
                <a:lnTo>
                  <a:pt x="4866338" y="451042"/>
                </a:lnTo>
                <a:cubicBezTo>
                  <a:pt x="4825571" y="448324"/>
                  <a:pt x="4799413" y="447305"/>
                  <a:pt x="4787862" y="447985"/>
                </a:cubicBezTo>
                <a:cubicBezTo>
                  <a:pt x="4779709" y="448664"/>
                  <a:pt x="4774443" y="449683"/>
                  <a:pt x="4772065" y="451042"/>
                </a:cubicBezTo>
                <a:cubicBezTo>
                  <a:pt x="4769687" y="452401"/>
                  <a:pt x="4767819" y="454779"/>
                  <a:pt x="4766459" y="458176"/>
                </a:cubicBezTo>
                <a:cubicBezTo>
                  <a:pt x="4756267" y="485354"/>
                  <a:pt x="4750153" y="520346"/>
                  <a:pt x="4748115" y="563151"/>
                </a:cubicBezTo>
                <a:cubicBezTo>
                  <a:pt x="4746076" y="594406"/>
                  <a:pt x="4742339" y="614790"/>
                  <a:pt x="4736903" y="624302"/>
                </a:cubicBezTo>
                <a:cubicBezTo>
                  <a:pt x="4734186" y="629738"/>
                  <a:pt x="4732657" y="633644"/>
                  <a:pt x="4732317" y="636022"/>
                </a:cubicBezTo>
                <a:cubicBezTo>
                  <a:pt x="4731977" y="638401"/>
                  <a:pt x="4731637" y="639929"/>
                  <a:pt x="4731298" y="640609"/>
                </a:cubicBezTo>
                <a:cubicBezTo>
                  <a:pt x="4730958" y="641288"/>
                  <a:pt x="4730109" y="645025"/>
                  <a:pt x="4728750" y="651820"/>
                </a:cubicBezTo>
                <a:cubicBezTo>
                  <a:pt x="4728071" y="659973"/>
                  <a:pt x="4722295" y="665409"/>
                  <a:pt x="4711424" y="668126"/>
                </a:cubicBezTo>
                <a:cubicBezTo>
                  <a:pt x="4705988" y="668806"/>
                  <a:pt x="4697495" y="671524"/>
                  <a:pt x="4685945" y="676280"/>
                </a:cubicBezTo>
                <a:cubicBezTo>
                  <a:pt x="4673715" y="681036"/>
                  <a:pt x="4659786" y="683414"/>
                  <a:pt x="4644159" y="683414"/>
                </a:cubicBezTo>
                <a:cubicBezTo>
                  <a:pt x="4628531" y="683414"/>
                  <a:pt x="4616981" y="681036"/>
                  <a:pt x="4609507" y="676280"/>
                </a:cubicBezTo>
                <a:cubicBezTo>
                  <a:pt x="4601353" y="670844"/>
                  <a:pt x="4596597" y="669146"/>
                  <a:pt x="4595238" y="671184"/>
                </a:cubicBezTo>
                <a:cubicBezTo>
                  <a:pt x="4593879" y="671863"/>
                  <a:pt x="4594219" y="673222"/>
                  <a:pt x="4596257" y="675261"/>
                </a:cubicBezTo>
                <a:cubicBezTo>
                  <a:pt x="4596937" y="677299"/>
                  <a:pt x="4595238" y="679507"/>
                  <a:pt x="4591161" y="681885"/>
                </a:cubicBezTo>
                <a:cubicBezTo>
                  <a:pt x="4587085" y="684263"/>
                  <a:pt x="4585386" y="686811"/>
                  <a:pt x="4586065" y="689529"/>
                </a:cubicBezTo>
                <a:cubicBezTo>
                  <a:pt x="4587425" y="692247"/>
                  <a:pt x="4587425" y="693946"/>
                  <a:pt x="4586065" y="694625"/>
                </a:cubicBezTo>
                <a:cubicBezTo>
                  <a:pt x="4583348" y="694625"/>
                  <a:pt x="4580630" y="692587"/>
                  <a:pt x="4577912" y="688510"/>
                </a:cubicBezTo>
                <a:cubicBezTo>
                  <a:pt x="4575195" y="683754"/>
                  <a:pt x="4572307" y="681376"/>
                  <a:pt x="4569249" y="681376"/>
                </a:cubicBezTo>
                <a:cubicBezTo>
                  <a:pt x="4566191" y="681376"/>
                  <a:pt x="4562455" y="678828"/>
                  <a:pt x="4558038" y="673732"/>
                </a:cubicBezTo>
                <a:cubicBezTo>
                  <a:pt x="4553621" y="668636"/>
                  <a:pt x="4549715" y="666088"/>
                  <a:pt x="4546317" y="666088"/>
                </a:cubicBezTo>
                <a:cubicBezTo>
                  <a:pt x="4544279" y="666088"/>
                  <a:pt x="4539353" y="657765"/>
                  <a:pt x="4531540" y="641118"/>
                </a:cubicBezTo>
                <a:cubicBezTo>
                  <a:pt x="4523726" y="624472"/>
                  <a:pt x="4517101" y="608335"/>
                  <a:pt x="4511665" y="592708"/>
                </a:cubicBezTo>
                <a:cubicBezTo>
                  <a:pt x="4496038" y="543787"/>
                  <a:pt x="4488225" y="512532"/>
                  <a:pt x="4488225" y="498943"/>
                </a:cubicBezTo>
                <a:cubicBezTo>
                  <a:pt x="4488225" y="495546"/>
                  <a:pt x="4487715" y="493508"/>
                  <a:pt x="4486696" y="492828"/>
                </a:cubicBezTo>
                <a:cubicBezTo>
                  <a:pt x="4485677" y="492149"/>
                  <a:pt x="4481770" y="492149"/>
                  <a:pt x="4474975" y="492828"/>
                </a:cubicBezTo>
                <a:cubicBezTo>
                  <a:pt x="4452553" y="496226"/>
                  <a:pt x="4415523" y="504039"/>
                  <a:pt x="4363885" y="516269"/>
                </a:cubicBezTo>
                <a:cubicBezTo>
                  <a:pt x="4355053" y="518308"/>
                  <a:pt x="4349447" y="521705"/>
                  <a:pt x="4347069" y="526461"/>
                </a:cubicBezTo>
                <a:cubicBezTo>
                  <a:pt x="4344691" y="531217"/>
                  <a:pt x="4342823" y="541749"/>
                  <a:pt x="4341463" y="558056"/>
                </a:cubicBezTo>
                <a:cubicBezTo>
                  <a:pt x="4340785" y="576401"/>
                  <a:pt x="4341463" y="590669"/>
                  <a:pt x="4343502" y="600861"/>
                </a:cubicBezTo>
                <a:cubicBezTo>
                  <a:pt x="4344181" y="606976"/>
                  <a:pt x="4344521" y="616828"/>
                  <a:pt x="4344521" y="630417"/>
                </a:cubicBezTo>
                <a:cubicBezTo>
                  <a:pt x="4345880" y="641968"/>
                  <a:pt x="4347579" y="647743"/>
                  <a:pt x="4349617" y="647743"/>
                </a:cubicBezTo>
                <a:lnTo>
                  <a:pt x="4350636" y="650801"/>
                </a:lnTo>
                <a:cubicBezTo>
                  <a:pt x="4347919" y="652839"/>
                  <a:pt x="4346559" y="659803"/>
                  <a:pt x="4346559" y="671694"/>
                </a:cubicBezTo>
                <a:cubicBezTo>
                  <a:pt x="4346559" y="683584"/>
                  <a:pt x="4347579" y="690888"/>
                  <a:pt x="4349617" y="693606"/>
                </a:cubicBezTo>
                <a:cubicBezTo>
                  <a:pt x="4350976" y="696324"/>
                  <a:pt x="4350805" y="697683"/>
                  <a:pt x="4349107" y="697683"/>
                </a:cubicBezTo>
                <a:cubicBezTo>
                  <a:pt x="4347409" y="697683"/>
                  <a:pt x="4346559" y="701759"/>
                  <a:pt x="4346559" y="709913"/>
                </a:cubicBezTo>
                <a:lnTo>
                  <a:pt x="4349617" y="721124"/>
                </a:lnTo>
                <a:lnTo>
                  <a:pt x="4351655" y="738450"/>
                </a:lnTo>
                <a:cubicBezTo>
                  <a:pt x="4351655" y="750680"/>
                  <a:pt x="4351995" y="765628"/>
                  <a:pt x="4352675" y="783293"/>
                </a:cubicBezTo>
                <a:lnTo>
                  <a:pt x="4355732" y="809792"/>
                </a:lnTo>
                <a:lnTo>
                  <a:pt x="4373058" y="808773"/>
                </a:lnTo>
                <a:cubicBezTo>
                  <a:pt x="4409069" y="804017"/>
                  <a:pt x="4449665" y="801129"/>
                  <a:pt x="4494849" y="800110"/>
                </a:cubicBezTo>
                <a:cubicBezTo>
                  <a:pt x="4540033" y="799090"/>
                  <a:pt x="4574515" y="800280"/>
                  <a:pt x="4598295" y="803677"/>
                </a:cubicBezTo>
                <a:cubicBezTo>
                  <a:pt x="4613243" y="805036"/>
                  <a:pt x="4638043" y="806055"/>
                  <a:pt x="4672695" y="806734"/>
                </a:cubicBezTo>
                <a:cubicBezTo>
                  <a:pt x="4728410" y="809452"/>
                  <a:pt x="4764761" y="816247"/>
                  <a:pt x="4781747" y="827118"/>
                </a:cubicBezTo>
                <a:cubicBezTo>
                  <a:pt x="4789221" y="831194"/>
                  <a:pt x="4794827" y="834082"/>
                  <a:pt x="4798563" y="835781"/>
                </a:cubicBezTo>
                <a:cubicBezTo>
                  <a:pt x="4802301" y="837479"/>
                  <a:pt x="4804849" y="841216"/>
                  <a:pt x="4806207" y="846992"/>
                </a:cubicBezTo>
                <a:cubicBezTo>
                  <a:pt x="4807566" y="852767"/>
                  <a:pt x="4809265" y="857693"/>
                  <a:pt x="4811303" y="861770"/>
                </a:cubicBezTo>
                <a:cubicBezTo>
                  <a:pt x="4813341" y="865846"/>
                  <a:pt x="4813681" y="868904"/>
                  <a:pt x="4812323" y="870942"/>
                </a:cubicBezTo>
                <a:cubicBezTo>
                  <a:pt x="4810963" y="872981"/>
                  <a:pt x="4811643" y="874000"/>
                  <a:pt x="4814361" y="874000"/>
                </a:cubicBezTo>
                <a:cubicBezTo>
                  <a:pt x="4817079" y="874000"/>
                  <a:pt x="4817079" y="874509"/>
                  <a:pt x="4814361" y="875529"/>
                </a:cubicBezTo>
                <a:cubicBezTo>
                  <a:pt x="4811643" y="876548"/>
                  <a:pt x="4810284" y="878756"/>
                  <a:pt x="4810284" y="882153"/>
                </a:cubicBezTo>
                <a:cubicBezTo>
                  <a:pt x="4810284" y="889627"/>
                  <a:pt x="4801791" y="895063"/>
                  <a:pt x="4784805" y="898460"/>
                </a:cubicBezTo>
                <a:cubicBezTo>
                  <a:pt x="4772574" y="901178"/>
                  <a:pt x="4759325" y="900159"/>
                  <a:pt x="4745057" y="895403"/>
                </a:cubicBezTo>
                <a:cubicBezTo>
                  <a:pt x="4728071" y="890646"/>
                  <a:pt x="4711424" y="886570"/>
                  <a:pt x="4695117" y="883172"/>
                </a:cubicBezTo>
                <a:cubicBezTo>
                  <a:pt x="4688323" y="882493"/>
                  <a:pt x="4684246" y="881814"/>
                  <a:pt x="4682887" y="881134"/>
                </a:cubicBezTo>
                <a:cubicBezTo>
                  <a:pt x="4681528" y="880455"/>
                  <a:pt x="4674055" y="879435"/>
                  <a:pt x="4660465" y="878077"/>
                </a:cubicBezTo>
                <a:cubicBezTo>
                  <a:pt x="4646876" y="876718"/>
                  <a:pt x="4638383" y="874679"/>
                  <a:pt x="4634986" y="871961"/>
                </a:cubicBezTo>
                <a:cubicBezTo>
                  <a:pt x="4632268" y="869923"/>
                  <a:pt x="4613923" y="869244"/>
                  <a:pt x="4579951" y="869923"/>
                </a:cubicBezTo>
                <a:cubicBezTo>
                  <a:pt x="4545978" y="870603"/>
                  <a:pt x="4517781" y="872641"/>
                  <a:pt x="4495359" y="876038"/>
                </a:cubicBezTo>
                <a:cubicBezTo>
                  <a:pt x="4479731" y="878756"/>
                  <a:pt x="4462236" y="880285"/>
                  <a:pt x="4442871" y="880625"/>
                </a:cubicBezTo>
                <a:cubicBezTo>
                  <a:pt x="4423507" y="880964"/>
                  <a:pt x="4407031" y="884531"/>
                  <a:pt x="4393441" y="891326"/>
                </a:cubicBezTo>
                <a:cubicBezTo>
                  <a:pt x="4364905" y="904915"/>
                  <a:pt x="4346559" y="910011"/>
                  <a:pt x="4338406" y="906613"/>
                </a:cubicBezTo>
                <a:cubicBezTo>
                  <a:pt x="4333650" y="905255"/>
                  <a:pt x="4329913" y="905255"/>
                  <a:pt x="4327195" y="906613"/>
                </a:cubicBezTo>
                <a:cubicBezTo>
                  <a:pt x="4324477" y="907972"/>
                  <a:pt x="4320740" y="905255"/>
                  <a:pt x="4315984" y="898460"/>
                </a:cubicBezTo>
                <a:cubicBezTo>
                  <a:pt x="4311228" y="891666"/>
                  <a:pt x="4307661" y="888268"/>
                  <a:pt x="4305283" y="888268"/>
                </a:cubicBezTo>
                <a:cubicBezTo>
                  <a:pt x="4302905" y="888268"/>
                  <a:pt x="4300017" y="885211"/>
                  <a:pt x="4296620" y="879096"/>
                </a:cubicBezTo>
                <a:cubicBezTo>
                  <a:pt x="4293223" y="872981"/>
                  <a:pt x="4290505" y="869923"/>
                  <a:pt x="4288467" y="869923"/>
                </a:cubicBezTo>
                <a:cubicBezTo>
                  <a:pt x="4286428" y="869923"/>
                  <a:pt x="4282521" y="867205"/>
                  <a:pt x="4276746" y="861770"/>
                </a:cubicBezTo>
                <a:cubicBezTo>
                  <a:pt x="4270971" y="856334"/>
                  <a:pt x="4269781" y="851918"/>
                  <a:pt x="4273179" y="848520"/>
                </a:cubicBezTo>
                <a:cubicBezTo>
                  <a:pt x="4274537" y="846482"/>
                  <a:pt x="4275217" y="845293"/>
                  <a:pt x="4275217" y="844953"/>
                </a:cubicBezTo>
                <a:cubicBezTo>
                  <a:pt x="4275217" y="844614"/>
                  <a:pt x="4274537" y="844783"/>
                  <a:pt x="4273179" y="845463"/>
                </a:cubicBezTo>
                <a:cubicBezTo>
                  <a:pt x="4270461" y="846822"/>
                  <a:pt x="4269442" y="846822"/>
                  <a:pt x="4270121" y="845463"/>
                </a:cubicBezTo>
                <a:cubicBezTo>
                  <a:pt x="4270121" y="844783"/>
                  <a:pt x="4270801" y="843425"/>
                  <a:pt x="4272159" y="841386"/>
                </a:cubicBezTo>
                <a:cubicBezTo>
                  <a:pt x="4277595" y="830515"/>
                  <a:pt x="4276915" y="806055"/>
                  <a:pt x="4270121" y="768006"/>
                </a:cubicBezTo>
                <a:cubicBezTo>
                  <a:pt x="4264006" y="730636"/>
                  <a:pt x="4258910" y="679677"/>
                  <a:pt x="4254833" y="615129"/>
                </a:cubicBezTo>
                <a:cubicBezTo>
                  <a:pt x="4253475" y="600861"/>
                  <a:pt x="4252455" y="584554"/>
                  <a:pt x="4251776" y="566209"/>
                </a:cubicBezTo>
                <a:lnTo>
                  <a:pt x="4249738" y="539710"/>
                </a:lnTo>
                <a:lnTo>
                  <a:pt x="4201837" y="536653"/>
                </a:lnTo>
                <a:cubicBezTo>
                  <a:pt x="4168543" y="535973"/>
                  <a:pt x="4147820" y="535294"/>
                  <a:pt x="4139667" y="534615"/>
                </a:cubicBezTo>
                <a:cubicBezTo>
                  <a:pt x="4132193" y="533935"/>
                  <a:pt x="4123360" y="530708"/>
                  <a:pt x="4113168" y="524932"/>
                </a:cubicBezTo>
                <a:cubicBezTo>
                  <a:pt x="4102977" y="519157"/>
                  <a:pt x="4094823" y="512872"/>
                  <a:pt x="4088708" y="506078"/>
                </a:cubicBezTo>
                <a:cubicBezTo>
                  <a:pt x="4085990" y="503360"/>
                  <a:pt x="4084971" y="501321"/>
                  <a:pt x="4085651" y="499963"/>
                </a:cubicBezTo>
                <a:cubicBezTo>
                  <a:pt x="4086330" y="498604"/>
                  <a:pt x="4090067" y="494527"/>
                  <a:pt x="4096861" y="487733"/>
                </a:cubicBezTo>
                <a:cubicBezTo>
                  <a:pt x="4105015" y="480259"/>
                  <a:pt x="4114187" y="475163"/>
                  <a:pt x="4124379" y="472445"/>
                </a:cubicBezTo>
                <a:cubicBezTo>
                  <a:pt x="4134571" y="469727"/>
                  <a:pt x="4157333" y="466330"/>
                  <a:pt x="4192664" y="462253"/>
                </a:cubicBezTo>
                <a:cubicBezTo>
                  <a:pt x="4231393" y="456138"/>
                  <a:pt x="4250757" y="451722"/>
                  <a:pt x="4250757" y="449004"/>
                </a:cubicBezTo>
                <a:cubicBezTo>
                  <a:pt x="4250077" y="446966"/>
                  <a:pt x="4249738" y="424544"/>
                  <a:pt x="4249738" y="381738"/>
                </a:cubicBezTo>
                <a:cubicBezTo>
                  <a:pt x="4249738" y="338933"/>
                  <a:pt x="4248719" y="307678"/>
                  <a:pt x="4246680" y="287974"/>
                </a:cubicBezTo>
                <a:cubicBezTo>
                  <a:pt x="4243283" y="255361"/>
                  <a:pt x="4245321" y="239054"/>
                  <a:pt x="4252795" y="239054"/>
                </a:cubicBezTo>
                <a:cubicBezTo>
                  <a:pt x="4254833" y="239054"/>
                  <a:pt x="4255853" y="237695"/>
                  <a:pt x="4255853" y="234977"/>
                </a:cubicBezTo>
                <a:cubicBezTo>
                  <a:pt x="4255853" y="232259"/>
                  <a:pt x="4257551" y="229202"/>
                  <a:pt x="4260949" y="225805"/>
                </a:cubicBezTo>
                <a:cubicBezTo>
                  <a:pt x="4262987" y="223766"/>
                  <a:pt x="4265365" y="222747"/>
                  <a:pt x="4268083" y="222747"/>
                </a:cubicBezTo>
                <a:cubicBezTo>
                  <a:pt x="4270801" y="222747"/>
                  <a:pt x="4276577" y="224785"/>
                  <a:pt x="4285409" y="228862"/>
                </a:cubicBezTo>
                <a:cubicBezTo>
                  <a:pt x="4298319" y="233618"/>
                  <a:pt x="4306642" y="238035"/>
                  <a:pt x="4310379" y="242111"/>
                </a:cubicBezTo>
                <a:cubicBezTo>
                  <a:pt x="4314115" y="246188"/>
                  <a:pt x="4317003" y="248226"/>
                  <a:pt x="4319041" y="248226"/>
                </a:cubicBezTo>
                <a:cubicBezTo>
                  <a:pt x="4321080" y="248226"/>
                  <a:pt x="4324477" y="251284"/>
                  <a:pt x="4329233" y="257399"/>
                </a:cubicBezTo>
                <a:cubicBezTo>
                  <a:pt x="4336028" y="265552"/>
                  <a:pt x="4342823" y="269969"/>
                  <a:pt x="4349617" y="270648"/>
                </a:cubicBezTo>
                <a:cubicBezTo>
                  <a:pt x="4350976" y="270648"/>
                  <a:pt x="4353184" y="272007"/>
                  <a:pt x="4356241" y="274725"/>
                </a:cubicBezTo>
                <a:cubicBezTo>
                  <a:pt x="4359299" y="277443"/>
                  <a:pt x="4359809" y="290352"/>
                  <a:pt x="4357771" y="313454"/>
                </a:cubicBezTo>
                <a:cubicBezTo>
                  <a:pt x="4354373" y="352182"/>
                  <a:pt x="4352165" y="375453"/>
                  <a:pt x="4351145" y="383267"/>
                </a:cubicBezTo>
                <a:cubicBezTo>
                  <a:pt x="4350127" y="391081"/>
                  <a:pt x="4346559" y="399064"/>
                  <a:pt x="4340445" y="407218"/>
                </a:cubicBezTo>
                <a:cubicBezTo>
                  <a:pt x="4334329" y="417409"/>
                  <a:pt x="4330253" y="423015"/>
                  <a:pt x="4328214" y="424034"/>
                </a:cubicBezTo>
                <a:cubicBezTo>
                  <a:pt x="4326176" y="425053"/>
                  <a:pt x="4325836" y="428620"/>
                  <a:pt x="4327195" y="434735"/>
                </a:cubicBezTo>
                <a:lnTo>
                  <a:pt x="4329233" y="441870"/>
                </a:lnTo>
                <a:lnTo>
                  <a:pt x="4358789" y="435755"/>
                </a:lnTo>
                <a:cubicBezTo>
                  <a:pt x="4432170" y="420807"/>
                  <a:pt x="4474635" y="413333"/>
                  <a:pt x="4486187" y="413333"/>
                </a:cubicBezTo>
                <a:cubicBezTo>
                  <a:pt x="4489584" y="413333"/>
                  <a:pt x="4491622" y="411464"/>
                  <a:pt x="4492301" y="407727"/>
                </a:cubicBezTo>
                <a:cubicBezTo>
                  <a:pt x="4492981" y="403990"/>
                  <a:pt x="4494000" y="391590"/>
                  <a:pt x="4495359" y="370527"/>
                </a:cubicBezTo>
                <a:cubicBezTo>
                  <a:pt x="4495359" y="335196"/>
                  <a:pt x="4497397" y="310566"/>
                  <a:pt x="4501474" y="296637"/>
                </a:cubicBezTo>
                <a:cubicBezTo>
                  <a:pt x="4505551" y="282709"/>
                  <a:pt x="4512685" y="273366"/>
                  <a:pt x="4522877" y="268610"/>
                </a:cubicBezTo>
                <a:cubicBezTo>
                  <a:pt x="4530351" y="264533"/>
                  <a:pt x="4541221" y="268610"/>
                  <a:pt x="4555491" y="280840"/>
                </a:cubicBezTo>
                <a:cubicBezTo>
                  <a:pt x="4564323" y="288993"/>
                  <a:pt x="4569759" y="293070"/>
                  <a:pt x="4571797" y="293070"/>
                </a:cubicBezTo>
                <a:cubicBezTo>
                  <a:pt x="4573835" y="293070"/>
                  <a:pt x="4576553" y="296467"/>
                  <a:pt x="4579951" y="303262"/>
                </a:cubicBezTo>
                <a:cubicBezTo>
                  <a:pt x="4583348" y="310056"/>
                  <a:pt x="4584537" y="315152"/>
                  <a:pt x="4583517" y="318549"/>
                </a:cubicBezTo>
                <a:cubicBezTo>
                  <a:pt x="4582499" y="321947"/>
                  <a:pt x="4583517" y="336215"/>
                  <a:pt x="4586575" y="361355"/>
                </a:cubicBezTo>
                <a:cubicBezTo>
                  <a:pt x="4589633" y="386494"/>
                  <a:pt x="4591501" y="399744"/>
                  <a:pt x="4592181" y="401103"/>
                </a:cubicBezTo>
                <a:cubicBezTo>
                  <a:pt x="4592860" y="401782"/>
                  <a:pt x="4605090" y="399914"/>
                  <a:pt x="4628871" y="395497"/>
                </a:cubicBezTo>
                <a:cubicBezTo>
                  <a:pt x="4652652" y="391081"/>
                  <a:pt x="4669298" y="388363"/>
                  <a:pt x="4678811" y="387344"/>
                </a:cubicBezTo>
                <a:cubicBezTo>
                  <a:pt x="4688323" y="386325"/>
                  <a:pt x="4694098" y="384966"/>
                  <a:pt x="4696137" y="383267"/>
                </a:cubicBezTo>
                <a:cubicBezTo>
                  <a:pt x="4698175" y="381568"/>
                  <a:pt x="4700213" y="373245"/>
                  <a:pt x="4702251" y="358297"/>
                </a:cubicBezTo>
                <a:lnTo>
                  <a:pt x="4709385" y="290013"/>
                </a:lnTo>
                <a:cubicBezTo>
                  <a:pt x="4713463" y="258758"/>
                  <a:pt x="4717879" y="226144"/>
                  <a:pt x="4722635" y="192172"/>
                </a:cubicBezTo>
                <a:lnTo>
                  <a:pt x="4731807" y="139175"/>
                </a:lnTo>
                <a:lnTo>
                  <a:pt x="4724673" y="131021"/>
                </a:lnTo>
                <a:cubicBezTo>
                  <a:pt x="4719237" y="126265"/>
                  <a:pt x="4714312" y="124567"/>
                  <a:pt x="4709895" y="125925"/>
                </a:cubicBezTo>
                <a:cubicBezTo>
                  <a:pt x="4705479" y="127284"/>
                  <a:pt x="4701572" y="125416"/>
                  <a:pt x="4698175" y="120320"/>
                </a:cubicBezTo>
                <a:cubicBezTo>
                  <a:pt x="4694777" y="115224"/>
                  <a:pt x="4689003" y="111487"/>
                  <a:pt x="4680849" y="109109"/>
                </a:cubicBezTo>
                <a:cubicBezTo>
                  <a:pt x="4672695" y="106731"/>
                  <a:pt x="4667429" y="102994"/>
                  <a:pt x="4665051" y="97898"/>
                </a:cubicBezTo>
                <a:cubicBezTo>
                  <a:pt x="4662673" y="92802"/>
                  <a:pt x="4664882" y="86857"/>
                  <a:pt x="4671677" y="80062"/>
                </a:cubicBezTo>
                <a:cubicBezTo>
                  <a:pt x="4678471" y="73268"/>
                  <a:pt x="4683567" y="69871"/>
                  <a:pt x="4686963" y="69871"/>
                </a:cubicBezTo>
                <a:cubicBezTo>
                  <a:pt x="4690361" y="69871"/>
                  <a:pt x="4694438" y="67832"/>
                  <a:pt x="4699194" y="63756"/>
                </a:cubicBezTo>
                <a:cubicBezTo>
                  <a:pt x="4703271" y="59000"/>
                  <a:pt x="4710490" y="56452"/>
                  <a:pt x="4720851" y="56112"/>
                </a:cubicBezTo>
                <a:close/>
                <a:moveTo>
                  <a:pt x="5620527" y="28085"/>
                </a:moveTo>
                <a:lnTo>
                  <a:pt x="5622566" y="33180"/>
                </a:lnTo>
                <a:cubicBezTo>
                  <a:pt x="5622566" y="35898"/>
                  <a:pt x="5626303" y="37257"/>
                  <a:pt x="5633777" y="37257"/>
                </a:cubicBezTo>
                <a:cubicBezTo>
                  <a:pt x="5640571" y="37257"/>
                  <a:pt x="5657218" y="40994"/>
                  <a:pt x="5683717" y="48468"/>
                </a:cubicBezTo>
                <a:cubicBezTo>
                  <a:pt x="5711575" y="56622"/>
                  <a:pt x="5725503" y="68172"/>
                  <a:pt x="5725503" y="83120"/>
                </a:cubicBezTo>
                <a:lnTo>
                  <a:pt x="5725503" y="99427"/>
                </a:lnTo>
                <a:cubicBezTo>
                  <a:pt x="5725503" y="102824"/>
                  <a:pt x="5724823" y="106221"/>
                  <a:pt x="5723465" y="109619"/>
                </a:cubicBezTo>
                <a:cubicBezTo>
                  <a:pt x="5722105" y="113016"/>
                  <a:pt x="5720747" y="117093"/>
                  <a:pt x="5719388" y="121849"/>
                </a:cubicBezTo>
                <a:cubicBezTo>
                  <a:pt x="5711235" y="138156"/>
                  <a:pt x="5704779" y="152084"/>
                  <a:pt x="5700023" y="163635"/>
                </a:cubicBezTo>
                <a:cubicBezTo>
                  <a:pt x="5695947" y="172468"/>
                  <a:pt x="5689492" y="187246"/>
                  <a:pt x="5680659" y="207969"/>
                </a:cubicBezTo>
                <a:cubicBezTo>
                  <a:pt x="5671827" y="228692"/>
                  <a:pt x="5659596" y="255700"/>
                  <a:pt x="5643969" y="288993"/>
                </a:cubicBezTo>
                <a:cubicBezTo>
                  <a:pt x="5641251" y="290352"/>
                  <a:pt x="5639892" y="291372"/>
                  <a:pt x="5639892" y="292051"/>
                </a:cubicBezTo>
                <a:lnTo>
                  <a:pt x="5639892" y="294089"/>
                </a:lnTo>
                <a:cubicBezTo>
                  <a:pt x="5658917" y="294089"/>
                  <a:pt x="5670807" y="303602"/>
                  <a:pt x="5675563" y="322626"/>
                </a:cubicBezTo>
                <a:lnTo>
                  <a:pt x="5666391" y="360336"/>
                </a:lnTo>
                <a:cubicBezTo>
                  <a:pt x="5650763" y="348785"/>
                  <a:pt x="5631739" y="348785"/>
                  <a:pt x="5609317" y="360336"/>
                </a:cubicBezTo>
                <a:lnTo>
                  <a:pt x="5540013" y="379700"/>
                </a:lnTo>
                <a:lnTo>
                  <a:pt x="5537975" y="375623"/>
                </a:lnTo>
                <a:lnTo>
                  <a:pt x="5531860" y="379700"/>
                </a:lnTo>
                <a:lnTo>
                  <a:pt x="5540013" y="379700"/>
                </a:lnTo>
                <a:lnTo>
                  <a:pt x="5556320" y="390911"/>
                </a:lnTo>
                <a:cubicBezTo>
                  <a:pt x="5571947" y="401782"/>
                  <a:pt x="5579761" y="409936"/>
                  <a:pt x="5579761" y="415371"/>
                </a:cubicBezTo>
                <a:cubicBezTo>
                  <a:pt x="5581120" y="417409"/>
                  <a:pt x="5582649" y="419278"/>
                  <a:pt x="5584347" y="420977"/>
                </a:cubicBezTo>
                <a:cubicBezTo>
                  <a:pt x="5586045" y="422675"/>
                  <a:pt x="5587575" y="422845"/>
                  <a:pt x="5588933" y="421486"/>
                </a:cubicBezTo>
                <a:cubicBezTo>
                  <a:pt x="5595049" y="421486"/>
                  <a:pt x="5600145" y="423864"/>
                  <a:pt x="5604221" y="428620"/>
                </a:cubicBezTo>
                <a:cubicBezTo>
                  <a:pt x="5606259" y="429979"/>
                  <a:pt x="5607958" y="432018"/>
                  <a:pt x="5609317" y="434735"/>
                </a:cubicBezTo>
                <a:cubicBezTo>
                  <a:pt x="5610676" y="437453"/>
                  <a:pt x="5611355" y="439831"/>
                  <a:pt x="5611355" y="441870"/>
                </a:cubicBezTo>
                <a:cubicBezTo>
                  <a:pt x="5659596" y="473124"/>
                  <a:pt x="5713783" y="501491"/>
                  <a:pt x="5773913" y="526971"/>
                </a:cubicBezTo>
                <a:cubicBezTo>
                  <a:pt x="5834045" y="552450"/>
                  <a:pt x="5901141" y="576061"/>
                  <a:pt x="5975201" y="597803"/>
                </a:cubicBezTo>
                <a:lnTo>
                  <a:pt x="5982335" y="597803"/>
                </a:lnTo>
                <a:cubicBezTo>
                  <a:pt x="5985732" y="599842"/>
                  <a:pt x="5988619" y="601201"/>
                  <a:pt x="5990998" y="601880"/>
                </a:cubicBezTo>
                <a:cubicBezTo>
                  <a:pt x="5993377" y="602560"/>
                  <a:pt x="5995585" y="602899"/>
                  <a:pt x="5997623" y="602899"/>
                </a:cubicBezTo>
                <a:cubicBezTo>
                  <a:pt x="6003737" y="606297"/>
                  <a:pt x="6008154" y="609524"/>
                  <a:pt x="6010872" y="612581"/>
                </a:cubicBezTo>
                <a:cubicBezTo>
                  <a:pt x="6013589" y="615639"/>
                  <a:pt x="6015967" y="618187"/>
                  <a:pt x="6018007" y="620225"/>
                </a:cubicBezTo>
                <a:cubicBezTo>
                  <a:pt x="6019365" y="622264"/>
                  <a:pt x="6019535" y="624302"/>
                  <a:pt x="6018515" y="626340"/>
                </a:cubicBezTo>
                <a:cubicBezTo>
                  <a:pt x="6017497" y="628379"/>
                  <a:pt x="6014949" y="630077"/>
                  <a:pt x="6010872" y="631436"/>
                </a:cubicBezTo>
                <a:cubicBezTo>
                  <a:pt x="6009513" y="634154"/>
                  <a:pt x="6007475" y="635683"/>
                  <a:pt x="6004757" y="636022"/>
                </a:cubicBezTo>
                <a:cubicBezTo>
                  <a:pt x="6002039" y="636362"/>
                  <a:pt x="5998982" y="636532"/>
                  <a:pt x="5995585" y="636532"/>
                </a:cubicBezTo>
                <a:cubicBezTo>
                  <a:pt x="5991507" y="635173"/>
                  <a:pt x="5987091" y="633984"/>
                  <a:pt x="5982335" y="632965"/>
                </a:cubicBezTo>
                <a:cubicBezTo>
                  <a:pt x="5977579" y="631946"/>
                  <a:pt x="5972143" y="632455"/>
                  <a:pt x="5966028" y="634494"/>
                </a:cubicBezTo>
                <a:lnTo>
                  <a:pt x="5929338" y="636532"/>
                </a:lnTo>
                <a:cubicBezTo>
                  <a:pt x="5922543" y="637891"/>
                  <a:pt x="5915409" y="638231"/>
                  <a:pt x="5907935" y="637551"/>
                </a:cubicBezTo>
                <a:cubicBezTo>
                  <a:pt x="5900461" y="636872"/>
                  <a:pt x="5892987" y="635853"/>
                  <a:pt x="5885513" y="634494"/>
                </a:cubicBezTo>
                <a:cubicBezTo>
                  <a:pt x="5878719" y="632455"/>
                  <a:pt x="5871245" y="630757"/>
                  <a:pt x="5863091" y="629398"/>
                </a:cubicBezTo>
                <a:cubicBezTo>
                  <a:pt x="5854939" y="628039"/>
                  <a:pt x="5846445" y="626680"/>
                  <a:pt x="5837612" y="625321"/>
                </a:cubicBezTo>
                <a:cubicBezTo>
                  <a:pt x="5791409" y="618527"/>
                  <a:pt x="5749623" y="599502"/>
                  <a:pt x="5712253" y="568247"/>
                </a:cubicBezTo>
                <a:cubicBezTo>
                  <a:pt x="5706139" y="563491"/>
                  <a:pt x="5698835" y="558565"/>
                  <a:pt x="5690341" y="553469"/>
                </a:cubicBezTo>
                <a:cubicBezTo>
                  <a:pt x="5681848" y="548373"/>
                  <a:pt x="5673185" y="543447"/>
                  <a:pt x="5664353" y="538691"/>
                </a:cubicBezTo>
                <a:lnTo>
                  <a:pt x="5664353" y="542768"/>
                </a:lnTo>
                <a:cubicBezTo>
                  <a:pt x="5664353" y="547524"/>
                  <a:pt x="5663843" y="551941"/>
                  <a:pt x="5662823" y="556017"/>
                </a:cubicBezTo>
                <a:cubicBezTo>
                  <a:pt x="5661804" y="560094"/>
                  <a:pt x="5660615" y="564171"/>
                  <a:pt x="5659257" y="568247"/>
                </a:cubicBezTo>
                <a:cubicBezTo>
                  <a:pt x="5657897" y="573003"/>
                  <a:pt x="5656539" y="599502"/>
                  <a:pt x="5655179" y="647743"/>
                </a:cubicBezTo>
                <a:cubicBezTo>
                  <a:pt x="5654501" y="670844"/>
                  <a:pt x="5653991" y="691737"/>
                  <a:pt x="5653651" y="710422"/>
                </a:cubicBezTo>
                <a:cubicBezTo>
                  <a:pt x="5653311" y="729107"/>
                  <a:pt x="5653821" y="744904"/>
                  <a:pt x="5655179" y="757814"/>
                </a:cubicBezTo>
                <a:cubicBezTo>
                  <a:pt x="5656539" y="772082"/>
                  <a:pt x="5657897" y="786691"/>
                  <a:pt x="5659257" y="801638"/>
                </a:cubicBezTo>
                <a:cubicBezTo>
                  <a:pt x="5660615" y="816586"/>
                  <a:pt x="5662314" y="832553"/>
                  <a:pt x="5664353" y="849540"/>
                </a:cubicBezTo>
                <a:lnTo>
                  <a:pt x="5666391" y="898460"/>
                </a:lnTo>
                <a:lnTo>
                  <a:pt x="5657218" y="910690"/>
                </a:lnTo>
                <a:cubicBezTo>
                  <a:pt x="5649744" y="918164"/>
                  <a:pt x="5645328" y="921901"/>
                  <a:pt x="5643969" y="921901"/>
                </a:cubicBezTo>
                <a:cubicBezTo>
                  <a:pt x="5639892" y="921901"/>
                  <a:pt x="5637854" y="922581"/>
                  <a:pt x="5637854" y="923939"/>
                </a:cubicBezTo>
                <a:cubicBezTo>
                  <a:pt x="5637854" y="926657"/>
                  <a:pt x="5636495" y="928016"/>
                  <a:pt x="5633777" y="928016"/>
                </a:cubicBezTo>
                <a:cubicBezTo>
                  <a:pt x="5630380" y="928016"/>
                  <a:pt x="5628681" y="930394"/>
                  <a:pt x="5628681" y="935150"/>
                </a:cubicBezTo>
                <a:cubicBezTo>
                  <a:pt x="5628681" y="937868"/>
                  <a:pt x="5627322" y="939227"/>
                  <a:pt x="5624605" y="939227"/>
                </a:cubicBezTo>
                <a:cubicBezTo>
                  <a:pt x="5621887" y="939227"/>
                  <a:pt x="5616791" y="935490"/>
                  <a:pt x="5609317" y="928016"/>
                </a:cubicBezTo>
                <a:cubicBezTo>
                  <a:pt x="5606599" y="923939"/>
                  <a:pt x="5603541" y="921901"/>
                  <a:pt x="5600145" y="921901"/>
                </a:cubicBezTo>
                <a:cubicBezTo>
                  <a:pt x="5600145" y="921222"/>
                  <a:pt x="5599805" y="920542"/>
                  <a:pt x="5599125" y="919863"/>
                </a:cubicBezTo>
                <a:lnTo>
                  <a:pt x="5598106" y="919863"/>
                </a:lnTo>
                <a:cubicBezTo>
                  <a:pt x="5598106" y="917824"/>
                  <a:pt x="5597087" y="916805"/>
                  <a:pt x="5595049" y="916805"/>
                </a:cubicBezTo>
                <a:cubicBezTo>
                  <a:pt x="5593010" y="916805"/>
                  <a:pt x="5590972" y="916126"/>
                  <a:pt x="5588933" y="914767"/>
                </a:cubicBezTo>
                <a:cubicBezTo>
                  <a:pt x="5574665" y="914767"/>
                  <a:pt x="5572967" y="907972"/>
                  <a:pt x="5583837" y="894383"/>
                </a:cubicBezTo>
                <a:lnTo>
                  <a:pt x="5593010" y="886230"/>
                </a:lnTo>
                <a:lnTo>
                  <a:pt x="5588933" y="822022"/>
                </a:lnTo>
                <a:cubicBezTo>
                  <a:pt x="5584857" y="780575"/>
                  <a:pt x="5584857" y="734033"/>
                  <a:pt x="5588933" y="682395"/>
                </a:cubicBezTo>
                <a:cubicBezTo>
                  <a:pt x="5590293" y="639590"/>
                  <a:pt x="5592161" y="604088"/>
                  <a:pt x="5594539" y="575891"/>
                </a:cubicBezTo>
                <a:cubicBezTo>
                  <a:pt x="5596917" y="547694"/>
                  <a:pt x="5598785" y="527480"/>
                  <a:pt x="5600145" y="515250"/>
                </a:cubicBezTo>
                <a:cubicBezTo>
                  <a:pt x="5589273" y="509135"/>
                  <a:pt x="5579761" y="502510"/>
                  <a:pt x="5571607" y="495376"/>
                </a:cubicBezTo>
                <a:cubicBezTo>
                  <a:pt x="5563454" y="488242"/>
                  <a:pt x="5555980" y="480598"/>
                  <a:pt x="5549185" y="472445"/>
                </a:cubicBezTo>
                <a:cubicBezTo>
                  <a:pt x="5543071" y="462933"/>
                  <a:pt x="5537465" y="454609"/>
                  <a:pt x="5532369" y="447475"/>
                </a:cubicBezTo>
                <a:cubicBezTo>
                  <a:pt x="5527273" y="440341"/>
                  <a:pt x="5521668" y="433377"/>
                  <a:pt x="5515553" y="426582"/>
                </a:cubicBezTo>
                <a:lnTo>
                  <a:pt x="5496189" y="410275"/>
                </a:lnTo>
                <a:lnTo>
                  <a:pt x="5488035" y="404160"/>
                </a:lnTo>
                <a:cubicBezTo>
                  <a:pt x="5481920" y="408237"/>
                  <a:pt x="5474107" y="414352"/>
                  <a:pt x="5464594" y="422505"/>
                </a:cubicBezTo>
                <a:cubicBezTo>
                  <a:pt x="5455081" y="430659"/>
                  <a:pt x="5442851" y="441530"/>
                  <a:pt x="5427904" y="455119"/>
                </a:cubicBezTo>
                <a:cubicBezTo>
                  <a:pt x="5423148" y="459875"/>
                  <a:pt x="5419751" y="463952"/>
                  <a:pt x="5417712" y="467349"/>
                </a:cubicBezTo>
                <a:cubicBezTo>
                  <a:pt x="5415674" y="470746"/>
                  <a:pt x="5413975" y="472445"/>
                  <a:pt x="5412616" y="472445"/>
                </a:cubicBezTo>
                <a:cubicBezTo>
                  <a:pt x="5410577" y="472445"/>
                  <a:pt x="5408709" y="473124"/>
                  <a:pt x="5407011" y="474483"/>
                </a:cubicBezTo>
                <a:cubicBezTo>
                  <a:pt x="5405313" y="475842"/>
                  <a:pt x="5402424" y="478900"/>
                  <a:pt x="5398347" y="483656"/>
                </a:cubicBezTo>
                <a:cubicBezTo>
                  <a:pt x="5394950" y="487733"/>
                  <a:pt x="5392233" y="490620"/>
                  <a:pt x="5390194" y="492319"/>
                </a:cubicBezTo>
                <a:cubicBezTo>
                  <a:pt x="5388156" y="494017"/>
                  <a:pt x="5388156" y="495546"/>
                  <a:pt x="5390194" y="496905"/>
                </a:cubicBezTo>
                <a:lnTo>
                  <a:pt x="5382041" y="502001"/>
                </a:lnTo>
                <a:cubicBezTo>
                  <a:pt x="5380682" y="503360"/>
                  <a:pt x="5378643" y="504549"/>
                  <a:pt x="5375925" y="505568"/>
                </a:cubicBezTo>
                <a:cubicBezTo>
                  <a:pt x="5373209" y="506587"/>
                  <a:pt x="5370830" y="509135"/>
                  <a:pt x="5368792" y="513212"/>
                </a:cubicBezTo>
                <a:cubicBezTo>
                  <a:pt x="5364036" y="518648"/>
                  <a:pt x="5360979" y="520686"/>
                  <a:pt x="5359619" y="519327"/>
                </a:cubicBezTo>
                <a:cubicBezTo>
                  <a:pt x="5357581" y="520686"/>
                  <a:pt x="5353504" y="524423"/>
                  <a:pt x="5347389" y="530538"/>
                </a:cubicBezTo>
                <a:lnTo>
                  <a:pt x="5339235" y="538691"/>
                </a:lnTo>
                <a:lnTo>
                  <a:pt x="5277066" y="593727"/>
                </a:lnTo>
                <a:cubicBezTo>
                  <a:pt x="5270271" y="598483"/>
                  <a:pt x="5261439" y="604258"/>
                  <a:pt x="5250567" y="611053"/>
                </a:cubicBezTo>
                <a:cubicBezTo>
                  <a:pt x="5239697" y="617847"/>
                  <a:pt x="5226447" y="624642"/>
                  <a:pt x="5210819" y="631436"/>
                </a:cubicBezTo>
                <a:cubicBezTo>
                  <a:pt x="5185680" y="642987"/>
                  <a:pt x="5171072" y="651140"/>
                  <a:pt x="5166995" y="655896"/>
                </a:cubicBezTo>
                <a:cubicBezTo>
                  <a:pt x="5165635" y="655896"/>
                  <a:pt x="5163597" y="656236"/>
                  <a:pt x="5160880" y="656916"/>
                </a:cubicBezTo>
                <a:cubicBezTo>
                  <a:pt x="5158163" y="657595"/>
                  <a:pt x="5155105" y="657935"/>
                  <a:pt x="5151707" y="657935"/>
                </a:cubicBezTo>
                <a:cubicBezTo>
                  <a:pt x="5144233" y="657935"/>
                  <a:pt x="5139817" y="658614"/>
                  <a:pt x="5138458" y="659973"/>
                </a:cubicBezTo>
                <a:cubicBezTo>
                  <a:pt x="5136420" y="659973"/>
                  <a:pt x="5134891" y="660313"/>
                  <a:pt x="5133872" y="660992"/>
                </a:cubicBezTo>
                <a:cubicBezTo>
                  <a:pt x="5132853" y="661672"/>
                  <a:pt x="5131664" y="662011"/>
                  <a:pt x="5130305" y="662011"/>
                </a:cubicBezTo>
                <a:lnTo>
                  <a:pt x="5130305" y="657935"/>
                </a:lnTo>
                <a:lnTo>
                  <a:pt x="5123170" y="657935"/>
                </a:lnTo>
                <a:cubicBezTo>
                  <a:pt x="5121132" y="655217"/>
                  <a:pt x="5122831" y="650121"/>
                  <a:pt x="5128267" y="642647"/>
                </a:cubicBezTo>
                <a:cubicBezTo>
                  <a:pt x="5129625" y="639250"/>
                  <a:pt x="5131154" y="636532"/>
                  <a:pt x="5132853" y="634494"/>
                </a:cubicBezTo>
                <a:cubicBezTo>
                  <a:pt x="5134551" y="632455"/>
                  <a:pt x="5136420" y="630757"/>
                  <a:pt x="5138458" y="629398"/>
                </a:cubicBezTo>
                <a:cubicBezTo>
                  <a:pt x="5149329" y="613770"/>
                  <a:pt x="5180923" y="589650"/>
                  <a:pt x="5233241" y="557036"/>
                </a:cubicBezTo>
                <a:cubicBezTo>
                  <a:pt x="5263137" y="537332"/>
                  <a:pt x="5286238" y="520346"/>
                  <a:pt x="5302545" y="506078"/>
                </a:cubicBezTo>
                <a:cubicBezTo>
                  <a:pt x="5311378" y="499963"/>
                  <a:pt x="5320721" y="492319"/>
                  <a:pt x="5330573" y="483146"/>
                </a:cubicBezTo>
                <a:cubicBezTo>
                  <a:pt x="5340425" y="473974"/>
                  <a:pt x="5350787" y="463952"/>
                  <a:pt x="5361657" y="453081"/>
                </a:cubicBezTo>
                <a:cubicBezTo>
                  <a:pt x="5384759" y="432018"/>
                  <a:pt x="5396309" y="420127"/>
                  <a:pt x="5396309" y="417409"/>
                </a:cubicBezTo>
                <a:cubicBezTo>
                  <a:pt x="5396309" y="416050"/>
                  <a:pt x="5394950" y="414012"/>
                  <a:pt x="5392233" y="411294"/>
                </a:cubicBezTo>
                <a:cubicBezTo>
                  <a:pt x="5389515" y="408577"/>
                  <a:pt x="5384419" y="405179"/>
                  <a:pt x="5376945" y="401103"/>
                </a:cubicBezTo>
                <a:cubicBezTo>
                  <a:pt x="5374907" y="398385"/>
                  <a:pt x="5373377" y="396516"/>
                  <a:pt x="5372359" y="395497"/>
                </a:cubicBezTo>
                <a:cubicBezTo>
                  <a:pt x="5371339" y="394478"/>
                  <a:pt x="5370151" y="392949"/>
                  <a:pt x="5368792" y="390911"/>
                </a:cubicBezTo>
                <a:cubicBezTo>
                  <a:pt x="5368792" y="389552"/>
                  <a:pt x="5368792" y="388193"/>
                  <a:pt x="5368792" y="386834"/>
                </a:cubicBezTo>
                <a:cubicBezTo>
                  <a:pt x="5368792" y="385475"/>
                  <a:pt x="5367772" y="384116"/>
                  <a:pt x="5365734" y="382757"/>
                </a:cubicBezTo>
                <a:cubicBezTo>
                  <a:pt x="5365734" y="380719"/>
                  <a:pt x="5366753" y="379700"/>
                  <a:pt x="5368792" y="379700"/>
                </a:cubicBezTo>
                <a:cubicBezTo>
                  <a:pt x="5370151" y="378341"/>
                  <a:pt x="5370830" y="376982"/>
                  <a:pt x="5370830" y="375623"/>
                </a:cubicBezTo>
                <a:cubicBezTo>
                  <a:pt x="5370830" y="374264"/>
                  <a:pt x="5370830" y="372905"/>
                  <a:pt x="5370830" y="371547"/>
                </a:cubicBezTo>
                <a:cubicBezTo>
                  <a:pt x="5370830" y="365432"/>
                  <a:pt x="5381022" y="359996"/>
                  <a:pt x="5401405" y="355240"/>
                </a:cubicBezTo>
                <a:cubicBezTo>
                  <a:pt x="5402085" y="355240"/>
                  <a:pt x="5403103" y="354900"/>
                  <a:pt x="5404463" y="354221"/>
                </a:cubicBezTo>
                <a:cubicBezTo>
                  <a:pt x="5405821" y="353541"/>
                  <a:pt x="5407011" y="353032"/>
                  <a:pt x="5408029" y="352692"/>
                </a:cubicBezTo>
                <a:cubicBezTo>
                  <a:pt x="5409049" y="352352"/>
                  <a:pt x="5410577" y="351843"/>
                  <a:pt x="5412616" y="351163"/>
                </a:cubicBezTo>
                <a:cubicBezTo>
                  <a:pt x="5413975" y="349804"/>
                  <a:pt x="5414315" y="349125"/>
                  <a:pt x="5413635" y="349125"/>
                </a:cubicBezTo>
                <a:cubicBezTo>
                  <a:pt x="5412956" y="349125"/>
                  <a:pt x="5412616" y="348105"/>
                  <a:pt x="5412616" y="346067"/>
                </a:cubicBezTo>
                <a:cubicBezTo>
                  <a:pt x="5408539" y="344029"/>
                  <a:pt x="5406331" y="342500"/>
                  <a:pt x="5405991" y="341481"/>
                </a:cubicBezTo>
                <a:cubicBezTo>
                  <a:pt x="5405652" y="340462"/>
                  <a:pt x="5404803" y="339952"/>
                  <a:pt x="5403444" y="339952"/>
                </a:cubicBezTo>
                <a:cubicBezTo>
                  <a:pt x="5401405" y="338593"/>
                  <a:pt x="5399027" y="336895"/>
                  <a:pt x="5396309" y="334856"/>
                </a:cubicBezTo>
                <a:cubicBezTo>
                  <a:pt x="5393591" y="332818"/>
                  <a:pt x="5390873" y="331119"/>
                  <a:pt x="5388156" y="329760"/>
                </a:cubicBezTo>
                <a:cubicBezTo>
                  <a:pt x="5385439" y="327722"/>
                  <a:pt x="5383399" y="325344"/>
                  <a:pt x="5382041" y="322626"/>
                </a:cubicBezTo>
                <a:cubicBezTo>
                  <a:pt x="5377285" y="316511"/>
                  <a:pt x="5372869" y="311245"/>
                  <a:pt x="5368792" y="306829"/>
                </a:cubicBezTo>
                <a:cubicBezTo>
                  <a:pt x="5364715" y="302412"/>
                  <a:pt x="5361657" y="298166"/>
                  <a:pt x="5359619" y="294089"/>
                </a:cubicBezTo>
                <a:cubicBezTo>
                  <a:pt x="5351465" y="285256"/>
                  <a:pt x="5342293" y="268950"/>
                  <a:pt x="5332101" y="245169"/>
                </a:cubicBezTo>
                <a:cubicBezTo>
                  <a:pt x="5328025" y="234977"/>
                  <a:pt x="5323948" y="225974"/>
                  <a:pt x="5319871" y="218161"/>
                </a:cubicBezTo>
                <a:cubicBezTo>
                  <a:pt x="5315795" y="210347"/>
                  <a:pt x="5312737" y="203383"/>
                  <a:pt x="5310699" y="197268"/>
                </a:cubicBezTo>
                <a:cubicBezTo>
                  <a:pt x="5309339" y="191153"/>
                  <a:pt x="5308321" y="185207"/>
                  <a:pt x="5307641" y="179432"/>
                </a:cubicBezTo>
                <a:cubicBezTo>
                  <a:pt x="5306962" y="173657"/>
                  <a:pt x="5306622" y="166692"/>
                  <a:pt x="5306622" y="158539"/>
                </a:cubicBezTo>
                <a:cubicBezTo>
                  <a:pt x="5306622" y="143591"/>
                  <a:pt x="5309000" y="135098"/>
                  <a:pt x="5313757" y="133060"/>
                </a:cubicBezTo>
                <a:cubicBezTo>
                  <a:pt x="5316473" y="133060"/>
                  <a:pt x="5317833" y="131361"/>
                  <a:pt x="5317833" y="127964"/>
                </a:cubicBezTo>
                <a:cubicBezTo>
                  <a:pt x="5317833" y="125246"/>
                  <a:pt x="5320551" y="126265"/>
                  <a:pt x="5325987" y="131021"/>
                </a:cubicBezTo>
                <a:cubicBezTo>
                  <a:pt x="5325987" y="132380"/>
                  <a:pt x="5325987" y="133739"/>
                  <a:pt x="5325987" y="135098"/>
                </a:cubicBezTo>
                <a:cubicBezTo>
                  <a:pt x="5325987" y="136457"/>
                  <a:pt x="5326665" y="138156"/>
                  <a:pt x="5328025" y="140194"/>
                </a:cubicBezTo>
                <a:cubicBezTo>
                  <a:pt x="5330063" y="149027"/>
                  <a:pt x="5333800" y="156840"/>
                  <a:pt x="5339235" y="163635"/>
                </a:cubicBezTo>
                <a:cubicBezTo>
                  <a:pt x="5343312" y="167711"/>
                  <a:pt x="5346030" y="171109"/>
                  <a:pt x="5347389" y="173827"/>
                </a:cubicBezTo>
                <a:cubicBezTo>
                  <a:pt x="5348747" y="176544"/>
                  <a:pt x="5350447" y="179942"/>
                  <a:pt x="5352485" y="184018"/>
                </a:cubicBezTo>
                <a:cubicBezTo>
                  <a:pt x="5356562" y="186057"/>
                  <a:pt x="5360808" y="191322"/>
                  <a:pt x="5365225" y="199816"/>
                </a:cubicBezTo>
                <a:cubicBezTo>
                  <a:pt x="5369641" y="208309"/>
                  <a:pt x="5375247" y="219010"/>
                  <a:pt x="5382041" y="231920"/>
                </a:cubicBezTo>
                <a:cubicBezTo>
                  <a:pt x="5397669" y="260456"/>
                  <a:pt x="5405482" y="275744"/>
                  <a:pt x="5405482" y="277783"/>
                </a:cubicBezTo>
                <a:cubicBezTo>
                  <a:pt x="5405482" y="279141"/>
                  <a:pt x="5407011" y="281859"/>
                  <a:pt x="5410069" y="285936"/>
                </a:cubicBezTo>
                <a:cubicBezTo>
                  <a:pt x="5413126" y="290013"/>
                  <a:pt x="5416693" y="296467"/>
                  <a:pt x="5420769" y="305300"/>
                </a:cubicBezTo>
                <a:cubicBezTo>
                  <a:pt x="5424846" y="314133"/>
                  <a:pt x="5428243" y="320927"/>
                  <a:pt x="5430961" y="325684"/>
                </a:cubicBezTo>
                <a:cubicBezTo>
                  <a:pt x="5433679" y="330440"/>
                  <a:pt x="5435038" y="333497"/>
                  <a:pt x="5435038" y="334856"/>
                </a:cubicBezTo>
                <a:cubicBezTo>
                  <a:pt x="5435038" y="341651"/>
                  <a:pt x="5441153" y="344029"/>
                  <a:pt x="5453383" y="341990"/>
                </a:cubicBezTo>
                <a:cubicBezTo>
                  <a:pt x="5466293" y="339952"/>
                  <a:pt x="5473767" y="337574"/>
                  <a:pt x="5475805" y="334856"/>
                </a:cubicBezTo>
                <a:cubicBezTo>
                  <a:pt x="5477165" y="332138"/>
                  <a:pt x="5478013" y="329081"/>
                  <a:pt x="5478353" y="325684"/>
                </a:cubicBezTo>
                <a:cubicBezTo>
                  <a:pt x="5478693" y="322286"/>
                  <a:pt x="5479203" y="319569"/>
                  <a:pt x="5479881" y="317530"/>
                </a:cubicBezTo>
                <a:cubicBezTo>
                  <a:pt x="5480561" y="314133"/>
                  <a:pt x="5480901" y="311415"/>
                  <a:pt x="5480901" y="309377"/>
                </a:cubicBezTo>
                <a:lnTo>
                  <a:pt x="5482939" y="282878"/>
                </a:lnTo>
                <a:lnTo>
                  <a:pt x="5480901" y="282878"/>
                </a:lnTo>
                <a:lnTo>
                  <a:pt x="5469690" y="284917"/>
                </a:lnTo>
                <a:cubicBezTo>
                  <a:pt x="5465613" y="284917"/>
                  <a:pt x="5462556" y="284577"/>
                  <a:pt x="5460517" y="283898"/>
                </a:cubicBezTo>
                <a:cubicBezTo>
                  <a:pt x="5458479" y="283218"/>
                  <a:pt x="5456101" y="282878"/>
                  <a:pt x="5453383" y="282878"/>
                </a:cubicBezTo>
                <a:cubicBezTo>
                  <a:pt x="5452024" y="280840"/>
                  <a:pt x="5450326" y="279311"/>
                  <a:pt x="5448287" y="278292"/>
                </a:cubicBezTo>
                <a:cubicBezTo>
                  <a:pt x="5446249" y="277273"/>
                  <a:pt x="5443191" y="275065"/>
                  <a:pt x="5439115" y="271667"/>
                </a:cubicBezTo>
                <a:cubicBezTo>
                  <a:pt x="5434359" y="267591"/>
                  <a:pt x="5430961" y="263514"/>
                  <a:pt x="5428923" y="259437"/>
                </a:cubicBezTo>
                <a:cubicBezTo>
                  <a:pt x="5426885" y="255361"/>
                  <a:pt x="5425186" y="252303"/>
                  <a:pt x="5423827" y="250265"/>
                </a:cubicBezTo>
                <a:cubicBezTo>
                  <a:pt x="5423827" y="247547"/>
                  <a:pt x="5424677" y="245169"/>
                  <a:pt x="5426375" y="243131"/>
                </a:cubicBezTo>
                <a:cubicBezTo>
                  <a:pt x="5428073" y="241092"/>
                  <a:pt x="5429942" y="238035"/>
                  <a:pt x="5431981" y="233958"/>
                </a:cubicBezTo>
                <a:cubicBezTo>
                  <a:pt x="5436057" y="231920"/>
                  <a:pt x="5438605" y="229881"/>
                  <a:pt x="5439624" y="227843"/>
                </a:cubicBezTo>
                <a:cubicBezTo>
                  <a:pt x="5440643" y="225805"/>
                  <a:pt x="5442173" y="224785"/>
                  <a:pt x="5444211" y="224785"/>
                </a:cubicBezTo>
                <a:cubicBezTo>
                  <a:pt x="5445569" y="224785"/>
                  <a:pt x="5448457" y="224446"/>
                  <a:pt x="5452873" y="223766"/>
                </a:cubicBezTo>
                <a:cubicBezTo>
                  <a:pt x="5457290" y="223087"/>
                  <a:pt x="5463575" y="222067"/>
                  <a:pt x="5471728" y="220709"/>
                </a:cubicBezTo>
                <a:cubicBezTo>
                  <a:pt x="5484637" y="215273"/>
                  <a:pt x="5492111" y="211536"/>
                  <a:pt x="5494150" y="209498"/>
                </a:cubicBezTo>
                <a:lnTo>
                  <a:pt x="5494150" y="207459"/>
                </a:lnTo>
                <a:cubicBezTo>
                  <a:pt x="5495509" y="203383"/>
                  <a:pt x="5496189" y="197777"/>
                  <a:pt x="5496189" y="190643"/>
                </a:cubicBezTo>
                <a:cubicBezTo>
                  <a:pt x="5496189" y="183509"/>
                  <a:pt x="5497208" y="174506"/>
                  <a:pt x="5499246" y="163635"/>
                </a:cubicBezTo>
                <a:cubicBezTo>
                  <a:pt x="5501285" y="152764"/>
                  <a:pt x="5502473" y="144610"/>
                  <a:pt x="5502813" y="139175"/>
                </a:cubicBezTo>
                <a:cubicBezTo>
                  <a:pt x="5503153" y="133739"/>
                  <a:pt x="5503323" y="130002"/>
                  <a:pt x="5503323" y="127964"/>
                </a:cubicBezTo>
                <a:lnTo>
                  <a:pt x="5503323" y="125925"/>
                </a:lnTo>
                <a:cubicBezTo>
                  <a:pt x="5501963" y="125925"/>
                  <a:pt x="5500605" y="126095"/>
                  <a:pt x="5499246" y="126435"/>
                </a:cubicBezTo>
                <a:cubicBezTo>
                  <a:pt x="5497887" y="126775"/>
                  <a:pt x="5496868" y="126945"/>
                  <a:pt x="5496189" y="126945"/>
                </a:cubicBezTo>
                <a:lnTo>
                  <a:pt x="5494150" y="127964"/>
                </a:lnTo>
                <a:cubicBezTo>
                  <a:pt x="5490753" y="130002"/>
                  <a:pt x="5486337" y="131531"/>
                  <a:pt x="5480901" y="132550"/>
                </a:cubicBezTo>
                <a:cubicBezTo>
                  <a:pt x="5475465" y="133569"/>
                  <a:pt x="5468671" y="135098"/>
                  <a:pt x="5460517" y="137136"/>
                </a:cubicBezTo>
                <a:cubicBezTo>
                  <a:pt x="5451005" y="139175"/>
                  <a:pt x="5443021" y="141213"/>
                  <a:pt x="5436567" y="143251"/>
                </a:cubicBezTo>
                <a:cubicBezTo>
                  <a:pt x="5430112" y="145290"/>
                  <a:pt x="5424846" y="147328"/>
                  <a:pt x="5420769" y="149366"/>
                </a:cubicBezTo>
                <a:cubicBezTo>
                  <a:pt x="5417372" y="151405"/>
                  <a:pt x="5414485" y="152764"/>
                  <a:pt x="5412107" y="153443"/>
                </a:cubicBezTo>
                <a:cubicBezTo>
                  <a:pt x="5409729" y="154122"/>
                  <a:pt x="5407521" y="154462"/>
                  <a:pt x="5405482" y="154462"/>
                </a:cubicBezTo>
                <a:cubicBezTo>
                  <a:pt x="5402085" y="154462"/>
                  <a:pt x="5399367" y="154122"/>
                  <a:pt x="5397329" y="153443"/>
                </a:cubicBezTo>
                <a:cubicBezTo>
                  <a:pt x="5395969" y="153443"/>
                  <a:pt x="5394950" y="153103"/>
                  <a:pt x="5394271" y="152424"/>
                </a:cubicBezTo>
                <a:cubicBezTo>
                  <a:pt x="5376605" y="147668"/>
                  <a:pt x="5368792" y="137476"/>
                  <a:pt x="5370830" y="121849"/>
                </a:cubicBezTo>
                <a:cubicBezTo>
                  <a:pt x="5372189" y="120490"/>
                  <a:pt x="5375756" y="117772"/>
                  <a:pt x="5381531" y="113695"/>
                </a:cubicBezTo>
                <a:cubicBezTo>
                  <a:pt x="5387307" y="109619"/>
                  <a:pt x="5395969" y="104862"/>
                  <a:pt x="5407521" y="99427"/>
                </a:cubicBezTo>
                <a:cubicBezTo>
                  <a:pt x="5421109" y="93312"/>
                  <a:pt x="5435887" y="87876"/>
                  <a:pt x="5451854" y="83120"/>
                </a:cubicBezTo>
                <a:cubicBezTo>
                  <a:pt x="5467821" y="78364"/>
                  <a:pt x="5485657" y="72928"/>
                  <a:pt x="5505361" y="66813"/>
                </a:cubicBezTo>
                <a:cubicBezTo>
                  <a:pt x="5524385" y="61378"/>
                  <a:pt x="5543071" y="56961"/>
                  <a:pt x="5561415" y="53564"/>
                </a:cubicBezTo>
                <a:cubicBezTo>
                  <a:pt x="5579761" y="50167"/>
                  <a:pt x="5597767" y="47789"/>
                  <a:pt x="5615432" y="46430"/>
                </a:cubicBezTo>
                <a:cubicBezTo>
                  <a:pt x="5616791" y="44391"/>
                  <a:pt x="5617980" y="42693"/>
                  <a:pt x="5618999" y="41334"/>
                </a:cubicBezTo>
                <a:cubicBezTo>
                  <a:pt x="5620019" y="39975"/>
                  <a:pt x="5620527" y="38616"/>
                  <a:pt x="5620527" y="37257"/>
                </a:cubicBezTo>
                <a:close/>
                <a:moveTo>
                  <a:pt x="2494209" y="13307"/>
                </a:moveTo>
                <a:cubicBezTo>
                  <a:pt x="2507458" y="12967"/>
                  <a:pt x="2515441" y="13476"/>
                  <a:pt x="2518159" y="14835"/>
                </a:cubicBezTo>
                <a:cubicBezTo>
                  <a:pt x="2524954" y="17553"/>
                  <a:pt x="2532088" y="30123"/>
                  <a:pt x="2539562" y="52545"/>
                </a:cubicBezTo>
                <a:lnTo>
                  <a:pt x="2545677" y="69871"/>
                </a:lnTo>
                <a:lnTo>
                  <a:pt x="2537524" y="86178"/>
                </a:lnTo>
                <a:cubicBezTo>
                  <a:pt x="2532088" y="97049"/>
                  <a:pt x="2526483" y="105882"/>
                  <a:pt x="2520707" y="112676"/>
                </a:cubicBezTo>
                <a:cubicBezTo>
                  <a:pt x="2514932" y="119471"/>
                  <a:pt x="2508987" y="127964"/>
                  <a:pt x="2502872" y="138156"/>
                </a:cubicBezTo>
                <a:cubicBezTo>
                  <a:pt x="2497436" y="148347"/>
                  <a:pt x="2487584" y="163805"/>
                  <a:pt x="2473316" y="184528"/>
                </a:cubicBezTo>
                <a:cubicBezTo>
                  <a:pt x="2459048" y="205251"/>
                  <a:pt x="2450894" y="214933"/>
                  <a:pt x="2448856" y="213574"/>
                </a:cubicBezTo>
                <a:cubicBezTo>
                  <a:pt x="2446817" y="215613"/>
                  <a:pt x="2445798" y="216972"/>
                  <a:pt x="2445798" y="217651"/>
                </a:cubicBezTo>
                <a:cubicBezTo>
                  <a:pt x="2449195" y="219689"/>
                  <a:pt x="2448516" y="222747"/>
                  <a:pt x="2443760" y="226824"/>
                </a:cubicBezTo>
                <a:cubicBezTo>
                  <a:pt x="2441042" y="229542"/>
                  <a:pt x="2439683" y="230561"/>
                  <a:pt x="2439683" y="229881"/>
                </a:cubicBezTo>
                <a:lnTo>
                  <a:pt x="2435606" y="230900"/>
                </a:lnTo>
                <a:cubicBezTo>
                  <a:pt x="2434927" y="231580"/>
                  <a:pt x="2434248" y="232259"/>
                  <a:pt x="2433568" y="232939"/>
                </a:cubicBezTo>
                <a:cubicBezTo>
                  <a:pt x="2428812" y="238374"/>
                  <a:pt x="2426773" y="241432"/>
                  <a:pt x="2427453" y="242111"/>
                </a:cubicBezTo>
                <a:cubicBezTo>
                  <a:pt x="2428133" y="242791"/>
                  <a:pt x="2446817" y="237695"/>
                  <a:pt x="2483508" y="226824"/>
                </a:cubicBezTo>
                <a:cubicBezTo>
                  <a:pt x="2512045" y="219350"/>
                  <a:pt x="2532088" y="214933"/>
                  <a:pt x="2543639" y="213574"/>
                </a:cubicBezTo>
                <a:cubicBezTo>
                  <a:pt x="2555189" y="212216"/>
                  <a:pt x="2569458" y="212895"/>
                  <a:pt x="2586444" y="215613"/>
                </a:cubicBezTo>
                <a:cubicBezTo>
                  <a:pt x="2600713" y="217651"/>
                  <a:pt x="2615321" y="223427"/>
                  <a:pt x="2630269" y="232939"/>
                </a:cubicBezTo>
                <a:cubicBezTo>
                  <a:pt x="2631627" y="233618"/>
                  <a:pt x="2630269" y="242451"/>
                  <a:pt x="2626192" y="259437"/>
                </a:cubicBezTo>
                <a:cubicBezTo>
                  <a:pt x="2624153" y="270309"/>
                  <a:pt x="2622115" y="277952"/>
                  <a:pt x="2620077" y="282369"/>
                </a:cubicBezTo>
                <a:cubicBezTo>
                  <a:pt x="2618039" y="286785"/>
                  <a:pt x="2613962" y="292730"/>
                  <a:pt x="2607847" y="300204"/>
                </a:cubicBezTo>
                <a:cubicBezTo>
                  <a:pt x="2600373" y="307678"/>
                  <a:pt x="2589841" y="316341"/>
                  <a:pt x="2576253" y="326193"/>
                </a:cubicBezTo>
                <a:cubicBezTo>
                  <a:pt x="2562663" y="336045"/>
                  <a:pt x="2554170" y="340971"/>
                  <a:pt x="2550773" y="340971"/>
                </a:cubicBezTo>
                <a:cubicBezTo>
                  <a:pt x="2548735" y="340971"/>
                  <a:pt x="2544318" y="343689"/>
                  <a:pt x="2537524" y="349125"/>
                </a:cubicBezTo>
                <a:cubicBezTo>
                  <a:pt x="2523255" y="362714"/>
                  <a:pt x="2507288" y="373925"/>
                  <a:pt x="2489623" y="382757"/>
                </a:cubicBezTo>
                <a:cubicBezTo>
                  <a:pt x="2482828" y="386834"/>
                  <a:pt x="2469579" y="395497"/>
                  <a:pt x="2449875" y="408746"/>
                </a:cubicBezTo>
                <a:cubicBezTo>
                  <a:pt x="2430171" y="421996"/>
                  <a:pt x="2419979" y="428620"/>
                  <a:pt x="2419300" y="428620"/>
                </a:cubicBezTo>
                <a:cubicBezTo>
                  <a:pt x="2418620" y="428620"/>
                  <a:pt x="2414713" y="430998"/>
                  <a:pt x="2407579" y="435755"/>
                </a:cubicBezTo>
                <a:cubicBezTo>
                  <a:pt x="2400445" y="440511"/>
                  <a:pt x="2393311" y="445437"/>
                  <a:pt x="2386176" y="450533"/>
                </a:cubicBezTo>
                <a:cubicBezTo>
                  <a:pt x="2379042" y="455628"/>
                  <a:pt x="2375475" y="458176"/>
                  <a:pt x="2375475" y="458176"/>
                </a:cubicBezTo>
                <a:cubicBezTo>
                  <a:pt x="2376155" y="458856"/>
                  <a:pt x="2384648" y="456478"/>
                  <a:pt x="2400954" y="451042"/>
                </a:cubicBezTo>
                <a:cubicBezTo>
                  <a:pt x="2442401" y="436094"/>
                  <a:pt x="2484867" y="425223"/>
                  <a:pt x="2528351" y="418429"/>
                </a:cubicBezTo>
                <a:cubicBezTo>
                  <a:pt x="2548055" y="415711"/>
                  <a:pt x="2571496" y="414352"/>
                  <a:pt x="2598674" y="414352"/>
                </a:cubicBezTo>
                <a:cubicBezTo>
                  <a:pt x="2617699" y="413672"/>
                  <a:pt x="2629589" y="413672"/>
                  <a:pt x="2634345" y="414352"/>
                </a:cubicBezTo>
                <a:cubicBezTo>
                  <a:pt x="2639101" y="415031"/>
                  <a:pt x="2642839" y="416730"/>
                  <a:pt x="2645556" y="419448"/>
                </a:cubicBezTo>
                <a:cubicBezTo>
                  <a:pt x="2648953" y="423525"/>
                  <a:pt x="2651331" y="425563"/>
                  <a:pt x="2652691" y="425563"/>
                </a:cubicBezTo>
                <a:cubicBezTo>
                  <a:pt x="2654729" y="425563"/>
                  <a:pt x="2666279" y="434396"/>
                  <a:pt x="2687343" y="452061"/>
                </a:cubicBezTo>
                <a:cubicBezTo>
                  <a:pt x="2690060" y="453420"/>
                  <a:pt x="2691419" y="458176"/>
                  <a:pt x="2691419" y="466330"/>
                </a:cubicBezTo>
                <a:cubicBezTo>
                  <a:pt x="2691419" y="471765"/>
                  <a:pt x="2690570" y="476012"/>
                  <a:pt x="2688871" y="479070"/>
                </a:cubicBezTo>
                <a:cubicBezTo>
                  <a:pt x="2687173" y="482127"/>
                  <a:pt x="2683266" y="487053"/>
                  <a:pt x="2677151" y="493848"/>
                </a:cubicBezTo>
                <a:cubicBezTo>
                  <a:pt x="2667639" y="503360"/>
                  <a:pt x="2661183" y="508116"/>
                  <a:pt x="2657787" y="508116"/>
                </a:cubicBezTo>
                <a:cubicBezTo>
                  <a:pt x="2650992" y="508116"/>
                  <a:pt x="2638762" y="520006"/>
                  <a:pt x="2621096" y="543787"/>
                </a:cubicBezTo>
                <a:cubicBezTo>
                  <a:pt x="2615661" y="551941"/>
                  <a:pt x="2610734" y="558565"/>
                  <a:pt x="2606318" y="563661"/>
                </a:cubicBezTo>
                <a:cubicBezTo>
                  <a:pt x="2601902" y="568757"/>
                  <a:pt x="2600713" y="573003"/>
                  <a:pt x="2602751" y="576401"/>
                </a:cubicBezTo>
                <a:cubicBezTo>
                  <a:pt x="2604110" y="578439"/>
                  <a:pt x="2603091" y="582176"/>
                  <a:pt x="2599693" y="587612"/>
                </a:cubicBezTo>
                <a:cubicBezTo>
                  <a:pt x="2596296" y="593047"/>
                  <a:pt x="2593239" y="595765"/>
                  <a:pt x="2590521" y="595765"/>
                </a:cubicBezTo>
                <a:cubicBezTo>
                  <a:pt x="2587803" y="595765"/>
                  <a:pt x="2585765" y="598143"/>
                  <a:pt x="2584406" y="602899"/>
                </a:cubicBezTo>
                <a:cubicBezTo>
                  <a:pt x="2583047" y="605617"/>
                  <a:pt x="2579820" y="607655"/>
                  <a:pt x="2574724" y="609014"/>
                </a:cubicBezTo>
                <a:cubicBezTo>
                  <a:pt x="2569628" y="610373"/>
                  <a:pt x="2556209" y="612751"/>
                  <a:pt x="2534466" y="616149"/>
                </a:cubicBezTo>
                <a:cubicBezTo>
                  <a:pt x="2517480" y="618187"/>
                  <a:pt x="2503381" y="622433"/>
                  <a:pt x="2492170" y="628888"/>
                </a:cubicBezTo>
                <a:cubicBezTo>
                  <a:pt x="2480960" y="635343"/>
                  <a:pt x="2475015" y="639590"/>
                  <a:pt x="2474335" y="641628"/>
                </a:cubicBezTo>
                <a:cubicBezTo>
                  <a:pt x="2472976" y="643666"/>
                  <a:pt x="2465502" y="648932"/>
                  <a:pt x="2451913" y="657425"/>
                </a:cubicBezTo>
                <a:cubicBezTo>
                  <a:pt x="2438324" y="665918"/>
                  <a:pt x="2427453" y="671863"/>
                  <a:pt x="2419300" y="675261"/>
                </a:cubicBezTo>
                <a:cubicBezTo>
                  <a:pt x="2389404" y="689529"/>
                  <a:pt x="2357470" y="699041"/>
                  <a:pt x="2323497" y="703798"/>
                </a:cubicBezTo>
                <a:cubicBezTo>
                  <a:pt x="2309908" y="706515"/>
                  <a:pt x="2301755" y="708893"/>
                  <a:pt x="2299037" y="710932"/>
                </a:cubicBezTo>
                <a:cubicBezTo>
                  <a:pt x="2296319" y="712970"/>
                  <a:pt x="2293771" y="712800"/>
                  <a:pt x="2291393" y="710422"/>
                </a:cubicBezTo>
                <a:cubicBezTo>
                  <a:pt x="2289015" y="708044"/>
                  <a:pt x="2287486" y="708554"/>
                  <a:pt x="2286807" y="711951"/>
                </a:cubicBezTo>
                <a:cubicBezTo>
                  <a:pt x="2280692" y="731655"/>
                  <a:pt x="2277634" y="757474"/>
                  <a:pt x="2277634" y="789408"/>
                </a:cubicBezTo>
                <a:cubicBezTo>
                  <a:pt x="2276955" y="831534"/>
                  <a:pt x="2287486" y="858033"/>
                  <a:pt x="2309229" y="868904"/>
                </a:cubicBezTo>
                <a:cubicBezTo>
                  <a:pt x="2321459" y="875019"/>
                  <a:pt x="2348977" y="880794"/>
                  <a:pt x="2391782" y="886230"/>
                </a:cubicBezTo>
                <a:cubicBezTo>
                  <a:pt x="2423037" y="890307"/>
                  <a:pt x="2461595" y="891326"/>
                  <a:pt x="2507458" y="889287"/>
                </a:cubicBezTo>
                <a:cubicBezTo>
                  <a:pt x="2553321" y="887249"/>
                  <a:pt x="2594597" y="883512"/>
                  <a:pt x="2631288" y="878077"/>
                </a:cubicBezTo>
                <a:cubicBezTo>
                  <a:pt x="2701951" y="865846"/>
                  <a:pt x="2742717" y="857353"/>
                  <a:pt x="2753589" y="852597"/>
                </a:cubicBezTo>
                <a:cubicBezTo>
                  <a:pt x="2756986" y="850559"/>
                  <a:pt x="2759364" y="842066"/>
                  <a:pt x="2760723" y="827118"/>
                </a:cubicBezTo>
                <a:cubicBezTo>
                  <a:pt x="2762082" y="812170"/>
                  <a:pt x="2763611" y="800959"/>
                  <a:pt x="2765309" y="793485"/>
                </a:cubicBezTo>
                <a:cubicBezTo>
                  <a:pt x="2767008" y="786011"/>
                  <a:pt x="2769556" y="765288"/>
                  <a:pt x="2772953" y="731315"/>
                </a:cubicBezTo>
                <a:cubicBezTo>
                  <a:pt x="2781107" y="664729"/>
                  <a:pt x="2788581" y="615129"/>
                  <a:pt x="2795375" y="582516"/>
                </a:cubicBezTo>
                <a:cubicBezTo>
                  <a:pt x="2798093" y="569606"/>
                  <a:pt x="2799451" y="562812"/>
                  <a:pt x="2799451" y="562132"/>
                </a:cubicBezTo>
                <a:lnTo>
                  <a:pt x="2801490" y="565190"/>
                </a:lnTo>
                <a:cubicBezTo>
                  <a:pt x="2803529" y="567908"/>
                  <a:pt x="2804547" y="584214"/>
                  <a:pt x="2804547" y="614110"/>
                </a:cubicBezTo>
                <a:cubicBezTo>
                  <a:pt x="2804547" y="677299"/>
                  <a:pt x="2808624" y="718066"/>
                  <a:pt x="2816777" y="736411"/>
                </a:cubicBezTo>
                <a:lnTo>
                  <a:pt x="2826969" y="760871"/>
                </a:lnTo>
                <a:cubicBezTo>
                  <a:pt x="2829687" y="766986"/>
                  <a:pt x="2833085" y="771743"/>
                  <a:pt x="2837161" y="775140"/>
                </a:cubicBezTo>
                <a:cubicBezTo>
                  <a:pt x="2839879" y="778537"/>
                  <a:pt x="2842767" y="783633"/>
                  <a:pt x="2845824" y="790428"/>
                </a:cubicBezTo>
                <a:cubicBezTo>
                  <a:pt x="2848882" y="797222"/>
                  <a:pt x="2850411" y="802997"/>
                  <a:pt x="2850411" y="807753"/>
                </a:cubicBezTo>
                <a:cubicBezTo>
                  <a:pt x="2850411" y="812510"/>
                  <a:pt x="2852109" y="818455"/>
                  <a:pt x="2855506" y="825589"/>
                </a:cubicBezTo>
                <a:cubicBezTo>
                  <a:pt x="2858903" y="832723"/>
                  <a:pt x="2862641" y="836970"/>
                  <a:pt x="2866717" y="838329"/>
                </a:cubicBezTo>
                <a:cubicBezTo>
                  <a:pt x="2871474" y="840367"/>
                  <a:pt x="2876229" y="844104"/>
                  <a:pt x="2880986" y="849540"/>
                </a:cubicBezTo>
                <a:cubicBezTo>
                  <a:pt x="2883704" y="852937"/>
                  <a:pt x="2885062" y="855145"/>
                  <a:pt x="2885062" y="856164"/>
                </a:cubicBezTo>
                <a:cubicBezTo>
                  <a:pt x="2885062" y="857183"/>
                  <a:pt x="2884043" y="859392"/>
                  <a:pt x="2882005" y="862789"/>
                </a:cubicBezTo>
                <a:cubicBezTo>
                  <a:pt x="2879287" y="866186"/>
                  <a:pt x="2877249" y="868564"/>
                  <a:pt x="2875890" y="869923"/>
                </a:cubicBezTo>
                <a:cubicBezTo>
                  <a:pt x="2871813" y="881474"/>
                  <a:pt x="2867737" y="888608"/>
                  <a:pt x="2863660" y="891326"/>
                </a:cubicBezTo>
                <a:cubicBezTo>
                  <a:pt x="2858224" y="893364"/>
                  <a:pt x="2854997" y="895912"/>
                  <a:pt x="2853978" y="898970"/>
                </a:cubicBezTo>
                <a:cubicBezTo>
                  <a:pt x="2852959" y="902027"/>
                  <a:pt x="2848032" y="904066"/>
                  <a:pt x="2839199" y="905085"/>
                </a:cubicBezTo>
                <a:cubicBezTo>
                  <a:pt x="2830367" y="906104"/>
                  <a:pt x="2825611" y="907293"/>
                  <a:pt x="2824931" y="908652"/>
                </a:cubicBezTo>
                <a:cubicBezTo>
                  <a:pt x="2822213" y="911370"/>
                  <a:pt x="2797074" y="916805"/>
                  <a:pt x="2749512" y="924959"/>
                </a:cubicBezTo>
                <a:cubicBezTo>
                  <a:pt x="2734564" y="926997"/>
                  <a:pt x="2720466" y="929545"/>
                  <a:pt x="2707217" y="932602"/>
                </a:cubicBezTo>
                <a:cubicBezTo>
                  <a:pt x="2693967" y="935660"/>
                  <a:pt x="2674093" y="938548"/>
                  <a:pt x="2647595" y="941265"/>
                </a:cubicBezTo>
                <a:lnTo>
                  <a:pt x="2577271" y="950438"/>
                </a:lnTo>
                <a:cubicBezTo>
                  <a:pt x="2564362" y="951797"/>
                  <a:pt x="2545168" y="952476"/>
                  <a:pt x="2519688" y="952476"/>
                </a:cubicBezTo>
                <a:cubicBezTo>
                  <a:pt x="2494209" y="952476"/>
                  <a:pt x="2477053" y="951797"/>
                  <a:pt x="2468220" y="950438"/>
                </a:cubicBezTo>
                <a:cubicBezTo>
                  <a:pt x="2464143" y="949759"/>
                  <a:pt x="2452932" y="948739"/>
                  <a:pt x="2434587" y="947380"/>
                </a:cubicBezTo>
                <a:cubicBezTo>
                  <a:pt x="2406730" y="946022"/>
                  <a:pt x="2372078" y="940586"/>
                  <a:pt x="2330632" y="931074"/>
                </a:cubicBezTo>
                <a:cubicBezTo>
                  <a:pt x="2308889" y="925638"/>
                  <a:pt x="2293262" y="920712"/>
                  <a:pt x="2283749" y="916296"/>
                </a:cubicBezTo>
                <a:cubicBezTo>
                  <a:pt x="2274237" y="911879"/>
                  <a:pt x="2264045" y="904575"/>
                  <a:pt x="2253174" y="894383"/>
                </a:cubicBezTo>
                <a:cubicBezTo>
                  <a:pt x="2239585" y="882153"/>
                  <a:pt x="2230582" y="867715"/>
                  <a:pt x="2226166" y="851068"/>
                </a:cubicBezTo>
                <a:cubicBezTo>
                  <a:pt x="2221750" y="834422"/>
                  <a:pt x="2219541" y="807753"/>
                  <a:pt x="2219541" y="771063"/>
                </a:cubicBezTo>
                <a:cubicBezTo>
                  <a:pt x="2219541" y="736411"/>
                  <a:pt x="2220900" y="709913"/>
                  <a:pt x="2223618" y="691568"/>
                </a:cubicBezTo>
                <a:cubicBezTo>
                  <a:pt x="2231092" y="639929"/>
                  <a:pt x="2239585" y="589650"/>
                  <a:pt x="2249097" y="540730"/>
                </a:cubicBezTo>
                <a:cubicBezTo>
                  <a:pt x="2251815" y="525782"/>
                  <a:pt x="2253514" y="515930"/>
                  <a:pt x="2254193" y="511173"/>
                </a:cubicBezTo>
                <a:cubicBezTo>
                  <a:pt x="2254873" y="504379"/>
                  <a:pt x="2260308" y="499623"/>
                  <a:pt x="2270500" y="496905"/>
                </a:cubicBezTo>
                <a:cubicBezTo>
                  <a:pt x="2275936" y="496226"/>
                  <a:pt x="2280352" y="491470"/>
                  <a:pt x="2283749" y="482637"/>
                </a:cubicBezTo>
                <a:cubicBezTo>
                  <a:pt x="2288506" y="473804"/>
                  <a:pt x="2296999" y="463272"/>
                  <a:pt x="2309229" y="451042"/>
                </a:cubicBezTo>
                <a:cubicBezTo>
                  <a:pt x="2321459" y="438812"/>
                  <a:pt x="2332670" y="430319"/>
                  <a:pt x="2342862" y="425563"/>
                </a:cubicBezTo>
                <a:cubicBezTo>
                  <a:pt x="2354412" y="420127"/>
                  <a:pt x="2381420" y="398385"/>
                  <a:pt x="2423886" y="360336"/>
                </a:cubicBezTo>
                <a:cubicBezTo>
                  <a:pt x="2466352" y="322286"/>
                  <a:pt x="2487924" y="302412"/>
                  <a:pt x="2488604" y="300714"/>
                </a:cubicBezTo>
                <a:cubicBezTo>
                  <a:pt x="2489283" y="299015"/>
                  <a:pt x="2475015" y="298166"/>
                  <a:pt x="2445798" y="298166"/>
                </a:cubicBezTo>
                <a:cubicBezTo>
                  <a:pt x="2403672" y="298166"/>
                  <a:pt x="2381251" y="300544"/>
                  <a:pt x="2378533" y="305300"/>
                </a:cubicBezTo>
                <a:cubicBezTo>
                  <a:pt x="2376494" y="311415"/>
                  <a:pt x="2362566" y="327043"/>
                  <a:pt x="2336746" y="352182"/>
                </a:cubicBezTo>
                <a:cubicBezTo>
                  <a:pt x="2310927" y="377322"/>
                  <a:pt x="2294621" y="391590"/>
                  <a:pt x="2287826" y="394988"/>
                </a:cubicBezTo>
                <a:cubicBezTo>
                  <a:pt x="2283070" y="397026"/>
                  <a:pt x="2280692" y="398725"/>
                  <a:pt x="2280692" y="400083"/>
                </a:cubicBezTo>
                <a:cubicBezTo>
                  <a:pt x="2280692" y="401442"/>
                  <a:pt x="2279503" y="402122"/>
                  <a:pt x="2277125" y="402122"/>
                </a:cubicBezTo>
                <a:cubicBezTo>
                  <a:pt x="2274747" y="402122"/>
                  <a:pt x="2273048" y="402801"/>
                  <a:pt x="2272029" y="404160"/>
                </a:cubicBezTo>
                <a:cubicBezTo>
                  <a:pt x="2271010" y="405519"/>
                  <a:pt x="2267273" y="407897"/>
                  <a:pt x="2260818" y="411294"/>
                </a:cubicBezTo>
                <a:cubicBezTo>
                  <a:pt x="2254363" y="414692"/>
                  <a:pt x="2249437" y="418089"/>
                  <a:pt x="2246040" y="421486"/>
                </a:cubicBezTo>
                <a:cubicBezTo>
                  <a:pt x="2229054" y="431678"/>
                  <a:pt x="2218862" y="436774"/>
                  <a:pt x="2215465" y="436774"/>
                </a:cubicBezTo>
                <a:cubicBezTo>
                  <a:pt x="2213426" y="436774"/>
                  <a:pt x="2209689" y="438812"/>
                  <a:pt x="2204254" y="442889"/>
                </a:cubicBezTo>
                <a:cubicBezTo>
                  <a:pt x="2198818" y="446966"/>
                  <a:pt x="2196100" y="448155"/>
                  <a:pt x="2196100" y="446456"/>
                </a:cubicBezTo>
                <a:cubicBezTo>
                  <a:pt x="2196100" y="444757"/>
                  <a:pt x="2195081" y="445946"/>
                  <a:pt x="2193043" y="450023"/>
                </a:cubicBezTo>
                <a:cubicBezTo>
                  <a:pt x="2189646" y="453420"/>
                  <a:pt x="2183870" y="455459"/>
                  <a:pt x="2175717" y="456138"/>
                </a:cubicBezTo>
                <a:cubicBezTo>
                  <a:pt x="2173678" y="456138"/>
                  <a:pt x="2173339" y="457327"/>
                  <a:pt x="2174698" y="459705"/>
                </a:cubicBezTo>
                <a:cubicBezTo>
                  <a:pt x="2176056" y="462083"/>
                  <a:pt x="2175037" y="463272"/>
                  <a:pt x="2171640" y="463272"/>
                </a:cubicBezTo>
                <a:cubicBezTo>
                  <a:pt x="2162807" y="463272"/>
                  <a:pt x="2149218" y="471765"/>
                  <a:pt x="2130873" y="488752"/>
                </a:cubicBezTo>
                <a:cubicBezTo>
                  <a:pt x="2122720" y="497584"/>
                  <a:pt x="2117964" y="502001"/>
                  <a:pt x="2116605" y="502001"/>
                </a:cubicBezTo>
                <a:cubicBezTo>
                  <a:pt x="2115246" y="502001"/>
                  <a:pt x="2113887" y="499283"/>
                  <a:pt x="2112528" y="493848"/>
                </a:cubicBezTo>
                <a:cubicBezTo>
                  <a:pt x="2111848" y="489771"/>
                  <a:pt x="2111169" y="487223"/>
                  <a:pt x="2110490" y="486204"/>
                </a:cubicBezTo>
                <a:cubicBezTo>
                  <a:pt x="2109810" y="485185"/>
                  <a:pt x="2108112" y="485015"/>
                  <a:pt x="2105394" y="485694"/>
                </a:cubicBezTo>
                <a:lnTo>
                  <a:pt x="2108451" y="481617"/>
                </a:lnTo>
                <a:cubicBezTo>
                  <a:pt x="2109810" y="479579"/>
                  <a:pt x="2111848" y="476861"/>
                  <a:pt x="2114566" y="473464"/>
                </a:cubicBezTo>
                <a:cubicBezTo>
                  <a:pt x="2123399" y="463952"/>
                  <a:pt x="2127816" y="458516"/>
                  <a:pt x="2127816" y="457157"/>
                </a:cubicBezTo>
                <a:cubicBezTo>
                  <a:pt x="2127816" y="455798"/>
                  <a:pt x="2132912" y="449853"/>
                  <a:pt x="2143103" y="439322"/>
                </a:cubicBezTo>
                <a:cubicBezTo>
                  <a:pt x="2153295" y="428790"/>
                  <a:pt x="2158391" y="422845"/>
                  <a:pt x="2158391" y="421486"/>
                </a:cubicBezTo>
                <a:cubicBezTo>
                  <a:pt x="2158391" y="418089"/>
                  <a:pt x="2178095" y="400423"/>
                  <a:pt x="2217503" y="368489"/>
                </a:cubicBezTo>
                <a:cubicBezTo>
                  <a:pt x="2257590" y="334516"/>
                  <a:pt x="2291563" y="299185"/>
                  <a:pt x="2319421" y="262495"/>
                </a:cubicBezTo>
                <a:lnTo>
                  <a:pt x="2338785" y="237015"/>
                </a:lnTo>
                <a:cubicBezTo>
                  <a:pt x="2359848" y="210517"/>
                  <a:pt x="2383968" y="174506"/>
                  <a:pt x="2411146" y="128983"/>
                </a:cubicBezTo>
                <a:cubicBezTo>
                  <a:pt x="2453272" y="56282"/>
                  <a:pt x="2474335" y="18233"/>
                  <a:pt x="2474335" y="14835"/>
                </a:cubicBezTo>
                <a:cubicBezTo>
                  <a:pt x="2474335" y="14156"/>
                  <a:pt x="2480960" y="13646"/>
                  <a:pt x="2494209" y="13307"/>
                </a:cubicBezTo>
                <a:close/>
                <a:moveTo>
                  <a:pt x="1622305" y="57"/>
                </a:moveTo>
                <a:cubicBezTo>
                  <a:pt x="1625023" y="-282"/>
                  <a:pt x="1628760" y="906"/>
                  <a:pt x="1633516" y="3624"/>
                </a:cubicBezTo>
                <a:cubicBezTo>
                  <a:pt x="1638272" y="6342"/>
                  <a:pt x="1641669" y="7361"/>
                  <a:pt x="1643708" y="6682"/>
                </a:cubicBezTo>
                <a:cubicBezTo>
                  <a:pt x="1646425" y="6002"/>
                  <a:pt x="1651012" y="7701"/>
                  <a:pt x="1657466" y="11778"/>
                </a:cubicBezTo>
                <a:cubicBezTo>
                  <a:pt x="1663921" y="15854"/>
                  <a:pt x="1668847" y="20611"/>
                  <a:pt x="1672245" y="26046"/>
                </a:cubicBezTo>
                <a:cubicBezTo>
                  <a:pt x="1676321" y="31482"/>
                  <a:pt x="1680398" y="37257"/>
                  <a:pt x="1684475" y="43372"/>
                </a:cubicBezTo>
                <a:cubicBezTo>
                  <a:pt x="1693307" y="54923"/>
                  <a:pt x="1697045" y="70720"/>
                  <a:pt x="1695686" y="90764"/>
                </a:cubicBezTo>
                <a:cubicBezTo>
                  <a:pt x="1694327" y="110808"/>
                  <a:pt x="1688551" y="131701"/>
                  <a:pt x="1678360" y="153443"/>
                </a:cubicBezTo>
                <a:cubicBezTo>
                  <a:pt x="1672245" y="162955"/>
                  <a:pt x="1669187" y="168221"/>
                  <a:pt x="1669187" y="169240"/>
                </a:cubicBezTo>
                <a:cubicBezTo>
                  <a:pt x="1669187" y="170260"/>
                  <a:pt x="1675812" y="171449"/>
                  <a:pt x="1689061" y="172807"/>
                </a:cubicBezTo>
                <a:cubicBezTo>
                  <a:pt x="1702310" y="174166"/>
                  <a:pt x="1714031" y="178243"/>
                  <a:pt x="1724223" y="185038"/>
                </a:cubicBezTo>
                <a:cubicBezTo>
                  <a:pt x="1743247" y="197947"/>
                  <a:pt x="1752759" y="208988"/>
                  <a:pt x="1752759" y="218161"/>
                </a:cubicBezTo>
                <a:cubicBezTo>
                  <a:pt x="1752759" y="227333"/>
                  <a:pt x="1750381" y="231920"/>
                  <a:pt x="1745625" y="231920"/>
                </a:cubicBezTo>
                <a:cubicBezTo>
                  <a:pt x="1742907" y="231920"/>
                  <a:pt x="1738151" y="233958"/>
                  <a:pt x="1731357" y="238035"/>
                </a:cubicBezTo>
                <a:cubicBezTo>
                  <a:pt x="1724562" y="242111"/>
                  <a:pt x="1708255" y="243810"/>
                  <a:pt x="1682436" y="243131"/>
                </a:cubicBezTo>
                <a:lnTo>
                  <a:pt x="1643708" y="242111"/>
                </a:lnTo>
                <a:lnTo>
                  <a:pt x="1628420" y="277783"/>
                </a:lnTo>
                <a:lnTo>
                  <a:pt x="1612113" y="319569"/>
                </a:lnTo>
                <a:cubicBezTo>
                  <a:pt x="1610075" y="322966"/>
                  <a:pt x="1611434" y="325004"/>
                  <a:pt x="1616190" y="325684"/>
                </a:cubicBezTo>
                <a:cubicBezTo>
                  <a:pt x="1619587" y="325684"/>
                  <a:pt x="1629439" y="325344"/>
                  <a:pt x="1645746" y="324665"/>
                </a:cubicBezTo>
                <a:cubicBezTo>
                  <a:pt x="1670206" y="323985"/>
                  <a:pt x="1690929" y="324665"/>
                  <a:pt x="1707916" y="326703"/>
                </a:cubicBezTo>
                <a:cubicBezTo>
                  <a:pt x="1729658" y="329421"/>
                  <a:pt x="1754118" y="330949"/>
                  <a:pt x="1781296" y="331289"/>
                </a:cubicBezTo>
                <a:cubicBezTo>
                  <a:pt x="1808474" y="331629"/>
                  <a:pt x="1822743" y="330780"/>
                  <a:pt x="1824102" y="328741"/>
                </a:cubicBezTo>
                <a:cubicBezTo>
                  <a:pt x="1828178" y="322626"/>
                  <a:pt x="1835313" y="323985"/>
                  <a:pt x="1845504" y="332818"/>
                </a:cubicBezTo>
                <a:cubicBezTo>
                  <a:pt x="1852299" y="337574"/>
                  <a:pt x="1856375" y="339612"/>
                  <a:pt x="1857734" y="338933"/>
                </a:cubicBezTo>
                <a:cubicBezTo>
                  <a:pt x="1859773" y="337574"/>
                  <a:pt x="1863849" y="338593"/>
                  <a:pt x="1869964" y="341990"/>
                </a:cubicBezTo>
                <a:cubicBezTo>
                  <a:pt x="1876079" y="345388"/>
                  <a:pt x="1881855" y="349804"/>
                  <a:pt x="1887290" y="355240"/>
                </a:cubicBezTo>
                <a:cubicBezTo>
                  <a:pt x="1902238" y="368829"/>
                  <a:pt x="1909712" y="383097"/>
                  <a:pt x="1909712" y="398045"/>
                </a:cubicBezTo>
                <a:cubicBezTo>
                  <a:pt x="1909712" y="406199"/>
                  <a:pt x="1906994" y="411974"/>
                  <a:pt x="1901559" y="415371"/>
                </a:cubicBezTo>
                <a:cubicBezTo>
                  <a:pt x="1887290" y="423525"/>
                  <a:pt x="1871323" y="421486"/>
                  <a:pt x="1853657" y="409256"/>
                </a:cubicBezTo>
                <a:cubicBezTo>
                  <a:pt x="1845504" y="403820"/>
                  <a:pt x="1840408" y="401103"/>
                  <a:pt x="1838370" y="401103"/>
                </a:cubicBezTo>
                <a:cubicBezTo>
                  <a:pt x="1836332" y="401103"/>
                  <a:pt x="1835313" y="400253"/>
                  <a:pt x="1835313" y="398555"/>
                </a:cubicBezTo>
                <a:cubicBezTo>
                  <a:pt x="1835313" y="396856"/>
                  <a:pt x="1833274" y="393629"/>
                  <a:pt x="1829197" y="388873"/>
                </a:cubicBezTo>
                <a:cubicBezTo>
                  <a:pt x="1821044" y="380719"/>
                  <a:pt x="1808474" y="379021"/>
                  <a:pt x="1791488" y="383777"/>
                </a:cubicBezTo>
                <a:cubicBezTo>
                  <a:pt x="1775181" y="389212"/>
                  <a:pt x="1745625" y="389212"/>
                  <a:pt x="1702820" y="383777"/>
                </a:cubicBezTo>
                <a:cubicBezTo>
                  <a:pt x="1674962" y="381059"/>
                  <a:pt x="1638612" y="383777"/>
                  <a:pt x="1593768" y="391930"/>
                </a:cubicBezTo>
                <a:cubicBezTo>
                  <a:pt x="1567949" y="396007"/>
                  <a:pt x="1554360" y="398045"/>
                  <a:pt x="1553001" y="398045"/>
                </a:cubicBezTo>
                <a:cubicBezTo>
                  <a:pt x="1551642" y="398045"/>
                  <a:pt x="1549094" y="400253"/>
                  <a:pt x="1545357" y="404670"/>
                </a:cubicBezTo>
                <a:cubicBezTo>
                  <a:pt x="1541620" y="409086"/>
                  <a:pt x="1537034" y="410955"/>
                  <a:pt x="1531598" y="410275"/>
                </a:cubicBezTo>
                <a:cubicBezTo>
                  <a:pt x="1526163" y="409596"/>
                  <a:pt x="1521746" y="411294"/>
                  <a:pt x="1518349" y="415371"/>
                </a:cubicBezTo>
                <a:lnTo>
                  <a:pt x="1512234" y="422505"/>
                </a:lnTo>
                <a:lnTo>
                  <a:pt x="1520387" y="425563"/>
                </a:lnTo>
                <a:cubicBezTo>
                  <a:pt x="1526502" y="427601"/>
                  <a:pt x="1530409" y="430489"/>
                  <a:pt x="1532108" y="434226"/>
                </a:cubicBezTo>
                <a:cubicBezTo>
                  <a:pt x="1533807" y="437963"/>
                  <a:pt x="1541280" y="439831"/>
                  <a:pt x="1554530" y="439831"/>
                </a:cubicBezTo>
                <a:cubicBezTo>
                  <a:pt x="1567779" y="439831"/>
                  <a:pt x="1583916" y="440681"/>
                  <a:pt x="1602941" y="442379"/>
                </a:cubicBezTo>
                <a:cubicBezTo>
                  <a:pt x="1621965" y="444078"/>
                  <a:pt x="1635894" y="445267"/>
                  <a:pt x="1644727" y="445946"/>
                </a:cubicBezTo>
                <a:cubicBezTo>
                  <a:pt x="1653560" y="446626"/>
                  <a:pt x="1660014" y="448494"/>
                  <a:pt x="1664091" y="451552"/>
                </a:cubicBezTo>
                <a:cubicBezTo>
                  <a:pt x="1668168" y="454609"/>
                  <a:pt x="1672584" y="456138"/>
                  <a:pt x="1677340" y="456138"/>
                </a:cubicBezTo>
                <a:cubicBezTo>
                  <a:pt x="1681417" y="456138"/>
                  <a:pt x="1688381" y="461064"/>
                  <a:pt x="1698233" y="470916"/>
                </a:cubicBezTo>
                <a:cubicBezTo>
                  <a:pt x="1708085" y="480768"/>
                  <a:pt x="1715729" y="490450"/>
                  <a:pt x="1721165" y="499963"/>
                </a:cubicBezTo>
                <a:cubicBezTo>
                  <a:pt x="1728639" y="515590"/>
                  <a:pt x="1729658" y="526801"/>
                  <a:pt x="1724223" y="533595"/>
                </a:cubicBezTo>
                <a:cubicBezTo>
                  <a:pt x="1722184" y="536993"/>
                  <a:pt x="1717258" y="550582"/>
                  <a:pt x="1709444" y="574362"/>
                </a:cubicBezTo>
                <a:cubicBezTo>
                  <a:pt x="1701631" y="598143"/>
                  <a:pt x="1695006" y="615469"/>
                  <a:pt x="1689571" y="626340"/>
                </a:cubicBezTo>
                <a:cubicBezTo>
                  <a:pt x="1684135" y="637212"/>
                  <a:pt x="1676661" y="656576"/>
                  <a:pt x="1667149" y="684433"/>
                </a:cubicBezTo>
                <a:cubicBezTo>
                  <a:pt x="1653560" y="723841"/>
                  <a:pt x="1644727" y="746603"/>
                  <a:pt x="1640650" y="752718"/>
                </a:cubicBezTo>
                <a:cubicBezTo>
                  <a:pt x="1636573" y="756795"/>
                  <a:pt x="1633856" y="760362"/>
                  <a:pt x="1632497" y="763419"/>
                </a:cubicBezTo>
                <a:cubicBezTo>
                  <a:pt x="1631138" y="766477"/>
                  <a:pt x="1629609" y="768006"/>
                  <a:pt x="1627910" y="768006"/>
                </a:cubicBezTo>
                <a:cubicBezTo>
                  <a:pt x="1626212" y="768006"/>
                  <a:pt x="1622984" y="771063"/>
                  <a:pt x="1618228" y="777178"/>
                </a:cubicBezTo>
                <a:cubicBezTo>
                  <a:pt x="1608036" y="787370"/>
                  <a:pt x="1595806" y="794164"/>
                  <a:pt x="1581538" y="797562"/>
                </a:cubicBezTo>
                <a:cubicBezTo>
                  <a:pt x="1576782" y="798241"/>
                  <a:pt x="1569987" y="800619"/>
                  <a:pt x="1561154" y="804696"/>
                </a:cubicBezTo>
                <a:cubicBezTo>
                  <a:pt x="1547565" y="810811"/>
                  <a:pt x="1539752" y="811490"/>
                  <a:pt x="1537713" y="806734"/>
                </a:cubicBezTo>
                <a:cubicBezTo>
                  <a:pt x="1537034" y="804017"/>
                  <a:pt x="1535165" y="803167"/>
                  <a:pt x="1532108" y="804186"/>
                </a:cubicBezTo>
                <a:cubicBezTo>
                  <a:pt x="1529050" y="805206"/>
                  <a:pt x="1523785" y="803677"/>
                  <a:pt x="1516311" y="799600"/>
                </a:cubicBezTo>
                <a:lnTo>
                  <a:pt x="1507138" y="794504"/>
                </a:lnTo>
                <a:cubicBezTo>
                  <a:pt x="1508497" y="794504"/>
                  <a:pt x="1507648" y="792126"/>
                  <a:pt x="1504590" y="787370"/>
                </a:cubicBezTo>
                <a:cubicBezTo>
                  <a:pt x="1501533" y="782614"/>
                  <a:pt x="1501702" y="779556"/>
                  <a:pt x="1505100" y="778197"/>
                </a:cubicBezTo>
                <a:cubicBezTo>
                  <a:pt x="1508497" y="776839"/>
                  <a:pt x="1509856" y="775310"/>
                  <a:pt x="1509176" y="773611"/>
                </a:cubicBezTo>
                <a:cubicBezTo>
                  <a:pt x="1508497" y="771913"/>
                  <a:pt x="1506119" y="771063"/>
                  <a:pt x="1502042" y="771063"/>
                </a:cubicBezTo>
                <a:cubicBezTo>
                  <a:pt x="1497966" y="771063"/>
                  <a:pt x="1494908" y="769704"/>
                  <a:pt x="1492870" y="766986"/>
                </a:cubicBezTo>
                <a:cubicBezTo>
                  <a:pt x="1490831" y="764269"/>
                  <a:pt x="1488793" y="763759"/>
                  <a:pt x="1486755" y="765458"/>
                </a:cubicBezTo>
                <a:cubicBezTo>
                  <a:pt x="1484716" y="767156"/>
                  <a:pt x="1472996" y="770893"/>
                  <a:pt x="1451593" y="776669"/>
                </a:cubicBezTo>
                <a:cubicBezTo>
                  <a:pt x="1430190" y="782444"/>
                  <a:pt x="1416601" y="786860"/>
                  <a:pt x="1410826" y="789918"/>
                </a:cubicBezTo>
                <a:cubicBezTo>
                  <a:pt x="1405051" y="792975"/>
                  <a:pt x="1400125" y="792806"/>
                  <a:pt x="1396048" y="789408"/>
                </a:cubicBezTo>
                <a:cubicBezTo>
                  <a:pt x="1389933" y="783973"/>
                  <a:pt x="1378043" y="779217"/>
                  <a:pt x="1360377" y="775140"/>
                </a:cubicBezTo>
                <a:cubicBezTo>
                  <a:pt x="1352224" y="773781"/>
                  <a:pt x="1339484" y="762910"/>
                  <a:pt x="1322158" y="742526"/>
                </a:cubicBezTo>
                <a:cubicBezTo>
                  <a:pt x="1304832" y="722143"/>
                  <a:pt x="1291413" y="702439"/>
                  <a:pt x="1281901" y="683414"/>
                </a:cubicBezTo>
                <a:cubicBezTo>
                  <a:pt x="1273747" y="667787"/>
                  <a:pt x="1267802" y="649442"/>
                  <a:pt x="1264065" y="628379"/>
                </a:cubicBezTo>
                <a:cubicBezTo>
                  <a:pt x="1260328" y="607316"/>
                  <a:pt x="1259818" y="588971"/>
                  <a:pt x="1262536" y="573343"/>
                </a:cubicBezTo>
                <a:cubicBezTo>
                  <a:pt x="1268651" y="541409"/>
                  <a:pt x="1278503" y="520686"/>
                  <a:pt x="1292092" y="511173"/>
                </a:cubicBezTo>
                <a:lnTo>
                  <a:pt x="1299226" y="505059"/>
                </a:lnTo>
                <a:lnTo>
                  <a:pt x="1309418" y="512193"/>
                </a:lnTo>
                <a:lnTo>
                  <a:pt x="1320629" y="520346"/>
                </a:lnTo>
                <a:lnTo>
                  <a:pt x="1351204" y="499963"/>
                </a:lnTo>
                <a:cubicBezTo>
                  <a:pt x="1364793" y="490450"/>
                  <a:pt x="1381779" y="480768"/>
                  <a:pt x="1402163" y="470916"/>
                </a:cubicBezTo>
                <a:cubicBezTo>
                  <a:pt x="1422547" y="461064"/>
                  <a:pt x="1437494" y="454779"/>
                  <a:pt x="1447007" y="452061"/>
                </a:cubicBezTo>
                <a:cubicBezTo>
                  <a:pt x="1451763" y="450703"/>
                  <a:pt x="1454141" y="447985"/>
                  <a:pt x="1454141" y="443908"/>
                </a:cubicBezTo>
                <a:cubicBezTo>
                  <a:pt x="1454141" y="439831"/>
                  <a:pt x="1456179" y="434396"/>
                  <a:pt x="1460256" y="427601"/>
                </a:cubicBezTo>
                <a:cubicBezTo>
                  <a:pt x="1464333" y="420807"/>
                  <a:pt x="1465692" y="416730"/>
                  <a:pt x="1464333" y="415371"/>
                </a:cubicBezTo>
                <a:cubicBezTo>
                  <a:pt x="1460936" y="412653"/>
                  <a:pt x="1432059" y="417749"/>
                  <a:pt x="1377703" y="430659"/>
                </a:cubicBezTo>
                <a:cubicBezTo>
                  <a:pt x="1358678" y="434735"/>
                  <a:pt x="1337276" y="441360"/>
                  <a:pt x="1313495" y="450533"/>
                </a:cubicBezTo>
                <a:cubicBezTo>
                  <a:pt x="1289714" y="459705"/>
                  <a:pt x="1274426" y="464631"/>
                  <a:pt x="1267632" y="465311"/>
                </a:cubicBezTo>
                <a:cubicBezTo>
                  <a:pt x="1220750" y="475502"/>
                  <a:pt x="1186777" y="485694"/>
                  <a:pt x="1165714" y="495886"/>
                </a:cubicBezTo>
                <a:cubicBezTo>
                  <a:pt x="1150767" y="502001"/>
                  <a:pt x="1139556" y="506248"/>
                  <a:pt x="1132082" y="508626"/>
                </a:cubicBezTo>
                <a:cubicBezTo>
                  <a:pt x="1124608" y="511004"/>
                  <a:pt x="1119172" y="513552"/>
                  <a:pt x="1115775" y="516269"/>
                </a:cubicBezTo>
                <a:cubicBezTo>
                  <a:pt x="1111698" y="520346"/>
                  <a:pt x="1102526" y="515930"/>
                  <a:pt x="1088257" y="503020"/>
                </a:cubicBezTo>
                <a:cubicBezTo>
                  <a:pt x="1072630" y="489431"/>
                  <a:pt x="1067534" y="480938"/>
                  <a:pt x="1072969" y="477541"/>
                </a:cubicBezTo>
                <a:cubicBezTo>
                  <a:pt x="1076367" y="475502"/>
                  <a:pt x="1078065" y="473464"/>
                  <a:pt x="1078065" y="471426"/>
                </a:cubicBezTo>
                <a:cubicBezTo>
                  <a:pt x="1078065" y="469387"/>
                  <a:pt x="1080444" y="465650"/>
                  <a:pt x="1085200" y="460215"/>
                </a:cubicBezTo>
                <a:cubicBezTo>
                  <a:pt x="1091994" y="451382"/>
                  <a:pt x="1112208" y="441360"/>
                  <a:pt x="1145841" y="430149"/>
                </a:cubicBezTo>
                <a:cubicBezTo>
                  <a:pt x="1179473" y="418938"/>
                  <a:pt x="1240454" y="401442"/>
                  <a:pt x="1328782" y="377662"/>
                </a:cubicBezTo>
                <a:cubicBezTo>
                  <a:pt x="1347128" y="372905"/>
                  <a:pt x="1356640" y="370188"/>
                  <a:pt x="1357319" y="369508"/>
                </a:cubicBezTo>
                <a:cubicBezTo>
                  <a:pt x="1357999" y="368829"/>
                  <a:pt x="1355451" y="361694"/>
                  <a:pt x="1349676" y="348105"/>
                </a:cubicBezTo>
                <a:cubicBezTo>
                  <a:pt x="1343900" y="334516"/>
                  <a:pt x="1339654" y="321947"/>
                  <a:pt x="1336936" y="310396"/>
                </a:cubicBezTo>
                <a:cubicBezTo>
                  <a:pt x="1334898" y="302243"/>
                  <a:pt x="1333029" y="297317"/>
                  <a:pt x="1331330" y="295618"/>
                </a:cubicBezTo>
                <a:cubicBezTo>
                  <a:pt x="1329632" y="293919"/>
                  <a:pt x="1327763" y="293410"/>
                  <a:pt x="1325725" y="294089"/>
                </a:cubicBezTo>
                <a:cubicBezTo>
                  <a:pt x="1321648" y="294769"/>
                  <a:pt x="1312476" y="295788"/>
                  <a:pt x="1298207" y="297147"/>
                </a:cubicBezTo>
                <a:cubicBezTo>
                  <a:pt x="1283939" y="298506"/>
                  <a:pt x="1275785" y="300884"/>
                  <a:pt x="1273747" y="304281"/>
                </a:cubicBezTo>
                <a:cubicBezTo>
                  <a:pt x="1271029" y="308358"/>
                  <a:pt x="1267292" y="310736"/>
                  <a:pt x="1262536" y="311415"/>
                </a:cubicBezTo>
                <a:cubicBezTo>
                  <a:pt x="1257780" y="312095"/>
                  <a:pt x="1254383" y="311076"/>
                  <a:pt x="1252344" y="308358"/>
                </a:cubicBezTo>
                <a:cubicBezTo>
                  <a:pt x="1250306" y="305640"/>
                  <a:pt x="1248268" y="304281"/>
                  <a:pt x="1246229" y="304281"/>
                </a:cubicBezTo>
                <a:cubicBezTo>
                  <a:pt x="1244191" y="304281"/>
                  <a:pt x="1238246" y="300544"/>
                  <a:pt x="1228394" y="293070"/>
                </a:cubicBezTo>
                <a:cubicBezTo>
                  <a:pt x="1218542" y="285596"/>
                  <a:pt x="1213956" y="279311"/>
                  <a:pt x="1214635" y="274215"/>
                </a:cubicBezTo>
                <a:cubicBezTo>
                  <a:pt x="1215314" y="269120"/>
                  <a:pt x="1215654" y="265552"/>
                  <a:pt x="1215654" y="263514"/>
                </a:cubicBezTo>
                <a:cubicBezTo>
                  <a:pt x="1215654" y="261476"/>
                  <a:pt x="1218372" y="259267"/>
                  <a:pt x="1223808" y="256889"/>
                </a:cubicBezTo>
                <a:cubicBezTo>
                  <a:pt x="1229243" y="254511"/>
                  <a:pt x="1232810" y="252303"/>
                  <a:pt x="1234509" y="250265"/>
                </a:cubicBezTo>
                <a:cubicBezTo>
                  <a:pt x="1236207" y="248226"/>
                  <a:pt x="1251325" y="242451"/>
                  <a:pt x="1279862" y="232939"/>
                </a:cubicBezTo>
                <a:cubicBezTo>
                  <a:pt x="1308399" y="223427"/>
                  <a:pt x="1322668" y="218331"/>
                  <a:pt x="1322668" y="217651"/>
                </a:cubicBezTo>
                <a:cubicBezTo>
                  <a:pt x="1324026" y="216972"/>
                  <a:pt x="1323007" y="205421"/>
                  <a:pt x="1319610" y="182999"/>
                </a:cubicBezTo>
                <a:cubicBezTo>
                  <a:pt x="1316213" y="160577"/>
                  <a:pt x="1313155" y="145629"/>
                  <a:pt x="1310437" y="138156"/>
                </a:cubicBezTo>
                <a:cubicBezTo>
                  <a:pt x="1307720" y="125925"/>
                  <a:pt x="1307040" y="117432"/>
                  <a:pt x="1308399" y="112676"/>
                </a:cubicBezTo>
                <a:cubicBezTo>
                  <a:pt x="1309078" y="108599"/>
                  <a:pt x="1310437" y="106221"/>
                  <a:pt x="1312476" y="105542"/>
                </a:cubicBezTo>
                <a:cubicBezTo>
                  <a:pt x="1314514" y="104862"/>
                  <a:pt x="1319610" y="104862"/>
                  <a:pt x="1327763" y="105542"/>
                </a:cubicBezTo>
                <a:cubicBezTo>
                  <a:pt x="1339993" y="106221"/>
                  <a:pt x="1347807" y="108260"/>
                  <a:pt x="1351204" y="111657"/>
                </a:cubicBezTo>
                <a:cubicBezTo>
                  <a:pt x="1354602" y="115054"/>
                  <a:pt x="1357319" y="116753"/>
                  <a:pt x="1359358" y="116753"/>
                </a:cubicBezTo>
                <a:cubicBezTo>
                  <a:pt x="1361396" y="116753"/>
                  <a:pt x="1368530" y="121849"/>
                  <a:pt x="1380760" y="132040"/>
                </a:cubicBezTo>
                <a:cubicBezTo>
                  <a:pt x="1397067" y="146309"/>
                  <a:pt x="1407259" y="163295"/>
                  <a:pt x="1411335" y="182999"/>
                </a:cubicBezTo>
                <a:cubicBezTo>
                  <a:pt x="1412695" y="187755"/>
                  <a:pt x="1414393" y="190133"/>
                  <a:pt x="1416432" y="190133"/>
                </a:cubicBezTo>
                <a:cubicBezTo>
                  <a:pt x="1418470" y="190133"/>
                  <a:pt x="1430530" y="187925"/>
                  <a:pt x="1452612" y="183509"/>
                </a:cubicBezTo>
                <a:cubicBezTo>
                  <a:pt x="1474694" y="179092"/>
                  <a:pt x="1498645" y="175865"/>
                  <a:pt x="1524464" y="173827"/>
                </a:cubicBezTo>
                <a:cubicBezTo>
                  <a:pt x="1550283" y="171788"/>
                  <a:pt x="1563363" y="170429"/>
                  <a:pt x="1563702" y="169750"/>
                </a:cubicBezTo>
                <a:cubicBezTo>
                  <a:pt x="1564042" y="169070"/>
                  <a:pt x="1565741" y="163465"/>
                  <a:pt x="1568798" y="152934"/>
                </a:cubicBezTo>
                <a:cubicBezTo>
                  <a:pt x="1571856" y="142402"/>
                  <a:pt x="1577121" y="125416"/>
                  <a:pt x="1584595" y="101975"/>
                </a:cubicBezTo>
                <a:cubicBezTo>
                  <a:pt x="1592070" y="78534"/>
                  <a:pt x="1595467" y="65115"/>
                  <a:pt x="1594787" y="61717"/>
                </a:cubicBezTo>
                <a:cubicBezTo>
                  <a:pt x="1594108" y="58320"/>
                  <a:pt x="1591390" y="56112"/>
                  <a:pt x="1586634" y="55093"/>
                </a:cubicBezTo>
                <a:cubicBezTo>
                  <a:pt x="1581878" y="54074"/>
                  <a:pt x="1578990" y="50676"/>
                  <a:pt x="1577971" y="44901"/>
                </a:cubicBezTo>
                <a:cubicBezTo>
                  <a:pt x="1576952" y="39126"/>
                  <a:pt x="1578141" y="34200"/>
                  <a:pt x="1581538" y="30123"/>
                </a:cubicBezTo>
                <a:cubicBezTo>
                  <a:pt x="1584256" y="26046"/>
                  <a:pt x="1587313" y="20271"/>
                  <a:pt x="1590710" y="12797"/>
                </a:cubicBezTo>
                <a:cubicBezTo>
                  <a:pt x="1592749" y="8720"/>
                  <a:pt x="1594617" y="6172"/>
                  <a:pt x="1596316" y="5153"/>
                </a:cubicBezTo>
                <a:cubicBezTo>
                  <a:pt x="1598015" y="4134"/>
                  <a:pt x="1601242" y="3285"/>
                  <a:pt x="1605998" y="2605"/>
                </a:cubicBezTo>
                <a:cubicBezTo>
                  <a:pt x="1614151" y="1246"/>
                  <a:pt x="1619587" y="397"/>
                  <a:pt x="162230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390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草地上有许多云&#10;&#10;描述已自动生成">
            <a:extLst>
              <a:ext uri="{FF2B5EF4-FFF2-40B4-BE49-F238E27FC236}">
                <a16:creationId xmlns:a16="http://schemas.microsoft.com/office/drawing/2014/main" id="{84C80B36-8B40-4DBB-A096-2F48F6D592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2" r="97656">
                        <a14:foregroundMark x1="4740" y1="62617" x2="28438" y2="65421"/>
                        <a14:foregroundMark x1="5573" y1="36449" x2="16094" y2="39875"/>
                        <a14:foregroundMark x1="76198" y1="43302" x2="97760" y2="71963"/>
                        <a14:foregroundMark x1="4740" y1="44860" x2="104" y2="48287"/>
                        <a14:foregroundMark x1="104" y1="48287" x2="104" y2="48287"/>
                        <a14:backgroundMark x1="65000" y1="0" x2="23333" y2="90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18743"/>
            <a:ext cx="12192000" cy="2039258"/>
          </a:xfrm>
          <a:custGeom>
            <a:avLst/>
            <a:gdLst>
              <a:gd name="connsiteX0" fmla="*/ 0 w 12192000"/>
              <a:gd name="connsiteY0" fmla="*/ 0 h 5385707"/>
              <a:gd name="connsiteX1" fmla="*/ 12192000 w 12192000"/>
              <a:gd name="connsiteY1" fmla="*/ 0 h 5385707"/>
              <a:gd name="connsiteX2" fmla="*/ 12192000 w 12192000"/>
              <a:gd name="connsiteY2" fmla="*/ 5385707 h 5385707"/>
              <a:gd name="connsiteX3" fmla="*/ 0 w 12192000"/>
              <a:gd name="connsiteY3" fmla="*/ 5385707 h 538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85707">
                <a:moveTo>
                  <a:pt x="0" y="0"/>
                </a:moveTo>
                <a:lnTo>
                  <a:pt x="12192000" y="0"/>
                </a:lnTo>
                <a:lnTo>
                  <a:pt x="12192000" y="5385707"/>
                </a:lnTo>
                <a:lnTo>
                  <a:pt x="0" y="538570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63E1045-7D4E-4054-8918-F0B9E4C1B3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22AA79B6-2442-4091-B916-6BF4C88502CE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0C8BEFE6-C147-4347-86B2-CA8062B00248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03AE75-EE0D-4E2E-972A-DE9CCB8CF485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616809-018F-4CEC-8706-720E6AB6D73F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02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F7173C-2B9B-4E4C-ACD5-6981C692540C}"/>
              </a:ext>
            </a:extLst>
          </p:cNvPr>
          <p:cNvGrpSpPr/>
          <p:nvPr/>
        </p:nvGrpSpPr>
        <p:grpSpPr>
          <a:xfrm>
            <a:off x="1687365" y="3736586"/>
            <a:ext cx="8482660" cy="68298"/>
            <a:chOff x="1687365" y="3412076"/>
            <a:chExt cx="8482660" cy="85222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21579C51-348C-4BD9-A814-C4BA26DA7FF4}"/>
                </a:ext>
              </a:extLst>
            </p:cNvPr>
            <p:cNvSpPr/>
            <p:nvPr/>
          </p:nvSpPr>
          <p:spPr>
            <a:xfrm>
              <a:off x="5928695" y="3429000"/>
              <a:ext cx="4241330" cy="68298"/>
            </a:xfrm>
            <a:prstGeom prst="parallelogram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8436DB24-C28E-4831-B093-6DE4688B23EB}"/>
                </a:ext>
              </a:extLst>
            </p:cNvPr>
            <p:cNvSpPr/>
            <p:nvPr/>
          </p:nvSpPr>
          <p:spPr>
            <a:xfrm flipH="1">
              <a:off x="1687365" y="3412076"/>
              <a:ext cx="4241330" cy="68298"/>
            </a:xfrm>
            <a:prstGeom prst="parallelogram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72FDA7B-379C-40A8-A38B-529839EB1195}"/>
              </a:ext>
            </a:extLst>
          </p:cNvPr>
          <p:cNvGrpSpPr/>
          <p:nvPr/>
        </p:nvGrpSpPr>
        <p:grpSpPr>
          <a:xfrm rot="5400000">
            <a:off x="3351371" y="3734450"/>
            <a:ext cx="5082075" cy="72572"/>
            <a:chOff x="1687365" y="3412076"/>
            <a:chExt cx="8482660" cy="85222"/>
          </a:xfrm>
        </p:grpSpPr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0C0FF29D-45DD-4AEF-A8A5-16528624413B}"/>
                </a:ext>
              </a:extLst>
            </p:cNvPr>
            <p:cNvSpPr/>
            <p:nvPr/>
          </p:nvSpPr>
          <p:spPr>
            <a:xfrm>
              <a:off x="5928695" y="3429000"/>
              <a:ext cx="4241330" cy="68298"/>
            </a:xfrm>
            <a:prstGeom prst="parallelogram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42F8D5E9-9F79-460B-B8D3-542C34A9834B}"/>
                </a:ext>
              </a:extLst>
            </p:cNvPr>
            <p:cNvSpPr/>
            <p:nvPr/>
          </p:nvSpPr>
          <p:spPr>
            <a:xfrm flipH="1">
              <a:off x="1687365" y="3412076"/>
              <a:ext cx="4241330" cy="68298"/>
            </a:xfrm>
            <a:prstGeom prst="parallelogram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65DBE9B-EB72-419F-8862-CF1DE771C704}"/>
              </a:ext>
            </a:extLst>
          </p:cNvPr>
          <p:cNvSpPr/>
          <p:nvPr/>
        </p:nvSpPr>
        <p:spPr>
          <a:xfrm>
            <a:off x="4935890" y="3119500"/>
            <a:ext cx="1985610" cy="1234172"/>
          </a:xfrm>
          <a:custGeom>
            <a:avLst/>
            <a:gdLst>
              <a:gd name="connsiteX0" fmla="*/ 16930 w 1730372"/>
              <a:gd name="connsiteY0" fmla="*/ 547495 h 616211"/>
              <a:gd name="connsiteX1" fmla="*/ 8341 w 1730372"/>
              <a:gd name="connsiteY1" fmla="*/ 551727 h 616211"/>
              <a:gd name="connsiteX2" fmla="*/ 12573 w 1730372"/>
              <a:gd name="connsiteY2" fmla="*/ 573014 h 616211"/>
              <a:gd name="connsiteX3" fmla="*/ 21163 w 1730372"/>
              <a:gd name="connsiteY3" fmla="*/ 581480 h 616211"/>
              <a:gd name="connsiteX4" fmla="*/ 8341 w 1730372"/>
              <a:gd name="connsiteY4" fmla="*/ 585712 h 616211"/>
              <a:gd name="connsiteX5" fmla="*/ 25395 w 1730372"/>
              <a:gd name="connsiteY5" fmla="*/ 589945 h 616211"/>
              <a:gd name="connsiteX6" fmla="*/ 25395 w 1730372"/>
              <a:gd name="connsiteY6" fmla="*/ 589945 h 616211"/>
              <a:gd name="connsiteX7" fmla="*/ 46807 w 1730372"/>
              <a:gd name="connsiteY7" fmla="*/ 598410 h 616211"/>
              <a:gd name="connsiteX8" fmla="*/ 25395 w 1730372"/>
              <a:gd name="connsiteY8" fmla="*/ 602643 h 616211"/>
              <a:gd name="connsiteX9" fmla="*/ 363005 w 1730372"/>
              <a:gd name="connsiteY9" fmla="*/ 602643 h 616211"/>
              <a:gd name="connsiteX10" fmla="*/ 461350 w 1730372"/>
              <a:gd name="connsiteY10" fmla="*/ 598410 h 616211"/>
              <a:gd name="connsiteX11" fmla="*/ 820371 w 1730372"/>
              <a:gd name="connsiteY11" fmla="*/ 606875 h 616211"/>
              <a:gd name="connsiteX12" fmla="*/ 1081047 w 1730372"/>
              <a:gd name="connsiteY12" fmla="*/ 602643 h 616211"/>
              <a:gd name="connsiteX13" fmla="*/ 1081047 w 1730372"/>
              <a:gd name="connsiteY13" fmla="*/ 606875 h 616211"/>
              <a:gd name="connsiteX14" fmla="*/ 1042580 w 1730372"/>
              <a:gd name="connsiteY14" fmla="*/ 615340 h 616211"/>
              <a:gd name="connsiteX15" fmla="*/ 1375957 w 1730372"/>
              <a:gd name="connsiteY15" fmla="*/ 611108 h 616211"/>
              <a:gd name="connsiteX16" fmla="*/ 1380190 w 1730372"/>
              <a:gd name="connsiteY16" fmla="*/ 615340 h 616211"/>
              <a:gd name="connsiteX17" fmla="*/ 1709210 w 1730372"/>
              <a:gd name="connsiteY17" fmla="*/ 572890 h 616211"/>
              <a:gd name="connsiteX18" fmla="*/ 1726264 w 1730372"/>
              <a:gd name="connsiteY18" fmla="*/ 555835 h 616211"/>
              <a:gd name="connsiteX19" fmla="*/ 1713442 w 1730372"/>
              <a:gd name="connsiteY19" fmla="*/ 547370 h 616211"/>
              <a:gd name="connsiteX20" fmla="*/ 1726264 w 1730372"/>
              <a:gd name="connsiteY20" fmla="*/ 530440 h 616211"/>
              <a:gd name="connsiteX21" fmla="*/ 1730497 w 1730372"/>
              <a:gd name="connsiteY21" fmla="*/ 517742 h 616211"/>
              <a:gd name="connsiteX22" fmla="*/ 1696263 w 1730372"/>
              <a:gd name="connsiteY22" fmla="*/ 437075 h 616211"/>
              <a:gd name="connsiteX23" fmla="*/ 1704853 w 1730372"/>
              <a:gd name="connsiteY23" fmla="*/ 432842 h 616211"/>
              <a:gd name="connsiteX24" fmla="*/ 1700620 w 1730372"/>
              <a:gd name="connsiteY24" fmla="*/ 415787 h 616211"/>
              <a:gd name="connsiteX25" fmla="*/ 1704853 w 1730372"/>
              <a:gd name="connsiteY25" fmla="*/ 407322 h 616211"/>
              <a:gd name="connsiteX26" fmla="*/ 1692030 w 1730372"/>
              <a:gd name="connsiteY26" fmla="*/ 394624 h 616211"/>
              <a:gd name="connsiteX27" fmla="*/ 1700620 w 1730372"/>
              <a:gd name="connsiteY27" fmla="*/ 373337 h 616211"/>
              <a:gd name="connsiteX28" fmla="*/ 1679208 w 1730372"/>
              <a:gd name="connsiteY28" fmla="*/ 364872 h 616211"/>
              <a:gd name="connsiteX29" fmla="*/ 1700620 w 1730372"/>
              <a:gd name="connsiteY29" fmla="*/ 352174 h 616211"/>
              <a:gd name="connsiteX30" fmla="*/ 1696387 w 1730372"/>
              <a:gd name="connsiteY30" fmla="*/ 330887 h 616211"/>
              <a:gd name="connsiteX31" fmla="*/ 1700620 w 1730372"/>
              <a:gd name="connsiteY31" fmla="*/ 322422 h 616211"/>
              <a:gd name="connsiteX32" fmla="*/ 1687798 w 1730372"/>
              <a:gd name="connsiteY32" fmla="*/ 313956 h 616211"/>
              <a:gd name="connsiteX33" fmla="*/ 1700620 w 1730372"/>
              <a:gd name="connsiteY33" fmla="*/ 297027 h 616211"/>
              <a:gd name="connsiteX34" fmla="*/ 1687798 w 1730372"/>
              <a:gd name="connsiteY34" fmla="*/ 237521 h 616211"/>
              <a:gd name="connsiteX35" fmla="*/ 1456998 w 1730372"/>
              <a:gd name="connsiteY35" fmla="*/ 233289 h 616211"/>
              <a:gd name="connsiteX36" fmla="*/ 1456998 w 1730372"/>
              <a:gd name="connsiteY36" fmla="*/ 229056 h 616211"/>
              <a:gd name="connsiteX37" fmla="*/ 1529699 w 1730372"/>
              <a:gd name="connsiteY37" fmla="*/ 229056 h 616211"/>
              <a:gd name="connsiteX38" fmla="*/ 1572398 w 1730372"/>
              <a:gd name="connsiteY38" fmla="*/ 216359 h 616211"/>
              <a:gd name="connsiteX39" fmla="*/ 1683565 w 1730372"/>
              <a:gd name="connsiteY39" fmla="*/ 199428 h 616211"/>
              <a:gd name="connsiteX40" fmla="*/ 1696387 w 1730372"/>
              <a:gd name="connsiteY40" fmla="*/ 199428 h 616211"/>
              <a:gd name="connsiteX41" fmla="*/ 1692155 w 1730372"/>
              <a:gd name="connsiteY41" fmla="*/ 195196 h 616211"/>
              <a:gd name="connsiteX42" fmla="*/ 1469945 w 1730372"/>
              <a:gd name="connsiteY42" fmla="*/ 203661 h 616211"/>
              <a:gd name="connsiteX43" fmla="*/ 1461355 w 1730372"/>
              <a:gd name="connsiteY43" fmla="*/ 199428 h 616211"/>
              <a:gd name="connsiteX44" fmla="*/ 1465588 w 1730372"/>
              <a:gd name="connsiteY44" fmla="*/ 190963 h 616211"/>
              <a:gd name="connsiteX45" fmla="*/ 1696387 w 1730372"/>
              <a:gd name="connsiteY45" fmla="*/ 178265 h 616211"/>
              <a:gd name="connsiteX46" fmla="*/ 1666510 w 1730372"/>
              <a:gd name="connsiteY46" fmla="*/ 169800 h 616211"/>
              <a:gd name="connsiteX47" fmla="*/ 1683565 w 1730372"/>
              <a:gd name="connsiteY47" fmla="*/ 169800 h 616211"/>
              <a:gd name="connsiteX48" fmla="*/ 1666510 w 1730372"/>
              <a:gd name="connsiteY48" fmla="*/ 161336 h 616211"/>
              <a:gd name="connsiteX49" fmla="*/ 1717799 w 1730372"/>
              <a:gd name="connsiteY49" fmla="*/ 144405 h 616211"/>
              <a:gd name="connsiteX50" fmla="*/ 1687922 w 1730372"/>
              <a:gd name="connsiteY50" fmla="*/ 127350 h 616211"/>
              <a:gd name="connsiteX51" fmla="*/ 1713567 w 1730372"/>
              <a:gd name="connsiteY51" fmla="*/ 118885 h 616211"/>
              <a:gd name="connsiteX52" fmla="*/ 1662278 w 1730372"/>
              <a:gd name="connsiteY52" fmla="*/ 106187 h 616211"/>
              <a:gd name="connsiteX53" fmla="*/ 1504179 w 1730372"/>
              <a:gd name="connsiteY53" fmla="*/ 106187 h 616211"/>
              <a:gd name="connsiteX54" fmla="*/ 1504179 w 1730372"/>
              <a:gd name="connsiteY54" fmla="*/ 101955 h 616211"/>
              <a:gd name="connsiteX55" fmla="*/ 1499946 w 1730372"/>
              <a:gd name="connsiteY55" fmla="*/ 101955 h 616211"/>
              <a:gd name="connsiteX56" fmla="*/ 1504179 w 1730372"/>
              <a:gd name="connsiteY56" fmla="*/ 106187 h 616211"/>
              <a:gd name="connsiteX57" fmla="*/ 1354670 w 1730372"/>
              <a:gd name="connsiteY57" fmla="*/ 110420 h 616211"/>
              <a:gd name="connsiteX58" fmla="*/ 1354670 w 1730372"/>
              <a:gd name="connsiteY58" fmla="*/ 110420 h 616211"/>
              <a:gd name="connsiteX59" fmla="*/ 1491357 w 1730372"/>
              <a:gd name="connsiteY59" fmla="*/ 97722 h 616211"/>
              <a:gd name="connsiteX60" fmla="*/ 1495589 w 1730372"/>
              <a:gd name="connsiteY60" fmla="*/ 101955 h 616211"/>
              <a:gd name="connsiteX61" fmla="*/ 1495589 w 1730372"/>
              <a:gd name="connsiteY61" fmla="*/ 101955 h 616211"/>
              <a:gd name="connsiteX62" fmla="*/ 1713567 w 1730372"/>
              <a:gd name="connsiteY62" fmla="*/ 101955 h 616211"/>
              <a:gd name="connsiteX63" fmla="*/ 1722156 w 1730372"/>
              <a:gd name="connsiteY63" fmla="*/ 93490 h 616211"/>
              <a:gd name="connsiteX64" fmla="*/ 1726389 w 1730372"/>
              <a:gd name="connsiteY64" fmla="*/ 93490 h 616211"/>
              <a:gd name="connsiteX65" fmla="*/ 1713567 w 1730372"/>
              <a:gd name="connsiteY65" fmla="*/ 76435 h 616211"/>
              <a:gd name="connsiteX66" fmla="*/ 1653688 w 1730372"/>
              <a:gd name="connsiteY66" fmla="*/ 63737 h 616211"/>
              <a:gd name="connsiteX67" fmla="*/ 1662278 w 1730372"/>
              <a:gd name="connsiteY67" fmla="*/ 59505 h 616211"/>
              <a:gd name="connsiteX68" fmla="*/ 1658045 w 1730372"/>
              <a:gd name="connsiteY68" fmla="*/ 55272 h 616211"/>
              <a:gd name="connsiteX69" fmla="*/ 1662278 w 1730372"/>
              <a:gd name="connsiteY69" fmla="*/ 46807 h 616211"/>
              <a:gd name="connsiteX70" fmla="*/ 1713567 w 1730372"/>
              <a:gd name="connsiteY70" fmla="*/ 55272 h 616211"/>
              <a:gd name="connsiteX71" fmla="*/ 1653688 w 1730372"/>
              <a:gd name="connsiteY71" fmla="*/ 33985 h 616211"/>
              <a:gd name="connsiteX72" fmla="*/ 1440068 w 1730372"/>
              <a:gd name="connsiteY72" fmla="*/ 33985 h 616211"/>
              <a:gd name="connsiteX73" fmla="*/ 1427246 w 1730372"/>
              <a:gd name="connsiteY73" fmla="*/ 42450 h 616211"/>
              <a:gd name="connsiteX74" fmla="*/ 995649 w 1730372"/>
              <a:gd name="connsiteY74" fmla="*/ 55148 h 616211"/>
              <a:gd name="connsiteX75" fmla="*/ 991416 w 1730372"/>
              <a:gd name="connsiteY75" fmla="*/ 50915 h 616211"/>
              <a:gd name="connsiteX76" fmla="*/ 991416 w 1730372"/>
              <a:gd name="connsiteY76" fmla="*/ 46683 h 616211"/>
              <a:gd name="connsiteX77" fmla="*/ 1598291 w 1730372"/>
              <a:gd name="connsiteY77" fmla="*/ 16930 h 616211"/>
              <a:gd name="connsiteX78" fmla="*/ 1585469 w 1730372"/>
              <a:gd name="connsiteY78" fmla="*/ 12697 h 616211"/>
              <a:gd name="connsiteX79" fmla="*/ 1589702 w 1730372"/>
              <a:gd name="connsiteY79" fmla="*/ 8465 h 616211"/>
              <a:gd name="connsiteX80" fmla="*/ 1581112 w 1730372"/>
              <a:gd name="connsiteY80" fmla="*/ 0 h 616211"/>
              <a:gd name="connsiteX81" fmla="*/ 1247736 w 1730372"/>
              <a:gd name="connsiteY81" fmla="*/ 12697 h 616211"/>
              <a:gd name="connsiteX82" fmla="*/ 1264790 w 1730372"/>
              <a:gd name="connsiteY82" fmla="*/ 16930 h 616211"/>
              <a:gd name="connsiteX83" fmla="*/ 854605 w 1730372"/>
              <a:gd name="connsiteY83" fmla="*/ 25395 h 616211"/>
              <a:gd name="connsiteX84" fmla="*/ 551230 w 1730372"/>
              <a:gd name="connsiteY84" fmla="*/ 25395 h 616211"/>
              <a:gd name="connsiteX85" fmla="*/ 546997 w 1730372"/>
              <a:gd name="connsiteY85" fmla="*/ 29628 h 616211"/>
              <a:gd name="connsiteX86" fmla="*/ 273499 w 1730372"/>
              <a:gd name="connsiteY86" fmla="*/ 29628 h 616211"/>
              <a:gd name="connsiteX87" fmla="*/ 252087 w 1730372"/>
              <a:gd name="connsiteY87" fmla="*/ 38093 h 616211"/>
              <a:gd name="connsiteX88" fmla="*/ 247854 w 1730372"/>
              <a:gd name="connsiteY88" fmla="*/ 42326 h 616211"/>
              <a:gd name="connsiteX89" fmla="*/ 273499 w 1730372"/>
              <a:gd name="connsiteY89" fmla="*/ 50791 h 616211"/>
              <a:gd name="connsiteX90" fmla="*/ 217977 w 1730372"/>
              <a:gd name="connsiteY90" fmla="*/ 67721 h 616211"/>
              <a:gd name="connsiteX91" fmla="*/ 179511 w 1730372"/>
              <a:gd name="connsiteY91" fmla="*/ 63488 h 616211"/>
              <a:gd name="connsiteX92" fmla="*/ 179511 w 1730372"/>
              <a:gd name="connsiteY92" fmla="*/ 55023 h 616211"/>
              <a:gd name="connsiteX93" fmla="*/ 141044 w 1730372"/>
              <a:gd name="connsiteY93" fmla="*/ 67721 h 616211"/>
              <a:gd name="connsiteX94" fmla="*/ 158099 w 1730372"/>
              <a:gd name="connsiteY94" fmla="*/ 76186 h 616211"/>
              <a:gd name="connsiteX95" fmla="*/ 205155 w 1730372"/>
              <a:gd name="connsiteY95" fmla="*/ 67721 h 616211"/>
              <a:gd name="connsiteX96" fmla="*/ 213745 w 1730372"/>
              <a:gd name="connsiteY96" fmla="*/ 71953 h 616211"/>
              <a:gd name="connsiteX97" fmla="*/ 119757 w 1730372"/>
              <a:gd name="connsiteY97" fmla="*/ 97473 h 616211"/>
              <a:gd name="connsiteX98" fmla="*/ 98345 w 1730372"/>
              <a:gd name="connsiteY98" fmla="*/ 97473 h 616211"/>
              <a:gd name="connsiteX99" fmla="*/ 111167 w 1730372"/>
              <a:gd name="connsiteY99" fmla="*/ 89008 h 616211"/>
              <a:gd name="connsiteX100" fmla="*/ 59878 w 1730372"/>
              <a:gd name="connsiteY100" fmla="*/ 101706 h 616211"/>
              <a:gd name="connsiteX101" fmla="*/ 55646 w 1730372"/>
              <a:gd name="connsiteY101" fmla="*/ 105939 h 616211"/>
              <a:gd name="connsiteX102" fmla="*/ 98345 w 1730372"/>
              <a:gd name="connsiteY102" fmla="*/ 101706 h 616211"/>
              <a:gd name="connsiteX103" fmla="*/ 68468 w 1730372"/>
              <a:gd name="connsiteY103" fmla="*/ 144156 h 616211"/>
              <a:gd name="connsiteX104" fmla="*/ 81291 w 1730372"/>
              <a:gd name="connsiteY104" fmla="*/ 156854 h 616211"/>
              <a:gd name="connsiteX105" fmla="*/ 72700 w 1730372"/>
              <a:gd name="connsiteY105" fmla="*/ 173908 h 616211"/>
              <a:gd name="connsiteX106" fmla="*/ 72700 w 1730372"/>
              <a:gd name="connsiteY106" fmla="*/ 173908 h 616211"/>
              <a:gd name="connsiteX107" fmla="*/ 81291 w 1730372"/>
              <a:gd name="connsiteY107" fmla="*/ 195196 h 616211"/>
              <a:gd name="connsiteX108" fmla="*/ 59878 w 1730372"/>
              <a:gd name="connsiteY108" fmla="*/ 207894 h 616211"/>
              <a:gd name="connsiteX109" fmla="*/ 76933 w 1730372"/>
              <a:gd name="connsiteY109" fmla="*/ 212126 h 616211"/>
              <a:gd name="connsiteX110" fmla="*/ 59878 w 1730372"/>
              <a:gd name="connsiteY110" fmla="*/ 233414 h 616211"/>
              <a:gd name="connsiteX111" fmla="*/ 55646 w 1730372"/>
              <a:gd name="connsiteY111" fmla="*/ 241878 h 616211"/>
              <a:gd name="connsiteX112" fmla="*/ 72700 w 1730372"/>
              <a:gd name="connsiteY112" fmla="*/ 246111 h 616211"/>
              <a:gd name="connsiteX113" fmla="*/ 59878 w 1730372"/>
              <a:gd name="connsiteY113" fmla="*/ 254576 h 616211"/>
              <a:gd name="connsiteX114" fmla="*/ 85523 w 1730372"/>
              <a:gd name="connsiteY114" fmla="*/ 258809 h 616211"/>
              <a:gd name="connsiteX115" fmla="*/ 64111 w 1730372"/>
              <a:gd name="connsiteY115" fmla="*/ 280096 h 616211"/>
              <a:gd name="connsiteX116" fmla="*/ 55521 w 1730372"/>
              <a:gd name="connsiteY116" fmla="*/ 284329 h 616211"/>
              <a:gd name="connsiteX117" fmla="*/ 76933 w 1730372"/>
              <a:gd name="connsiteY117" fmla="*/ 284329 h 616211"/>
              <a:gd name="connsiteX118" fmla="*/ 68343 w 1730372"/>
              <a:gd name="connsiteY118" fmla="*/ 292794 h 616211"/>
              <a:gd name="connsiteX119" fmla="*/ 76933 w 1730372"/>
              <a:gd name="connsiteY119" fmla="*/ 301259 h 616211"/>
              <a:gd name="connsiteX120" fmla="*/ 59878 w 1730372"/>
              <a:gd name="connsiteY120" fmla="*/ 309724 h 616211"/>
              <a:gd name="connsiteX121" fmla="*/ 76933 w 1730372"/>
              <a:gd name="connsiteY121" fmla="*/ 322422 h 616211"/>
              <a:gd name="connsiteX122" fmla="*/ 72700 w 1730372"/>
              <a:gd name="connsiteY122" fmla="*/ 326654 h 616211"/>
              <a:gd name="connsiteX123" fmla="*/ 76933 w 1730372"/>
              <a:gd name="connsiteY123" fmla="*/ 330887 h 616211"/>
              <a:gd name="connsiteX124" fmla="*/ 68343 w 1730372"/>
              <a:gd name="connsiteY124" fmla="*/ 352174 h 616211"/>
              <a:gd name="connsiteX125" fmla="*/ 55521 w 1730372"/>
              <a:gd name="connsiteY125" fmla="*/ 356407 h 616211"/>
              <a:gd name="connsiteX126" fmla="*/ 64111 w 1730372"/>
              <a:gd name="connsiteY126" fmla="*/ 364872 h 616211"/>
              <a:gd name="connsiteX127" fmla="*/ 51289 w 1730372"/>
              <a:gd name="connsiteY127" fmla="*/ 369105 h 616211"/>
              <a:gd name="connsiteX128" fmla="*/ 55521 w 1730372"/>
              <a:gd name="connsiteY128" fmla="*/ 373337 h 616211"/>
              <a:gd name="connsiteX129" fmla="*/ 46932 w 1730372"/>
              <a:gd name="connsiteY129" fmla="*/ 381802 h 616211"/>
              <a:gd name="connsiteX130" fmla="*/ 55521 w 1730372"/>
              <a:gd name="connsiteY130" fmla="*/ 411555 h 616211"/>
              <a:gd name="connsiteX131" fmla="*/ 55521 w 1730372"/>
              <a:gd name="connsiteY131" fmla="*/ 420020 h 616211"/>
              <a:gd name="connsiteX132" fmla="*/ 59754 w 1730372"/>
              <a:gd name="connsiteY132" fmla="*/ 420020 h 616211"/>
              <a:gd name="connsiteX133" fmla="*/ 59754 w 1730372"/>
              <a:gd name="connsiteY133" fmla="*/ 424252 h 616211"/>
              <a:gd name="connsiteX134" fmla="*/ 42699 w 1730372"/>
              <a:gd name="connsiteY134" fmla="*/ 420020 h 616211"/>
              <a:gd name="connsiteX135" fmla="*/ 55521 w 1730372"/>
              <a:gd name="connsiteY135" fmla="*/ 432718 h 616211"/>
              <a:gd name="connsiteX136" fmla="*/ 46932 w 1730372"/>
              <a:gd name="connsiteY136" fmla="*/ 449647 h 616211"/>
              <a:gd name="connsiteX137" fmla="*/ 68343 w 1730372"/>
              <a:gd name="connsiteY137" fmla="*/ 466578 h 616211"/>
              <a:gd name="connsiteX138" fmla="*/ 4232 w 1730372"/>
              <a:gd name="connsiteY138" fmla="*/ 483633 h 616211"/>
              <a:gd name="connsiteX139" fmla="*/ 21287 w 1730372"/>
              <a:gd name="connsiteY139" fmla="*/ 496330 h 616211"/>
              <a:gd name="connsiteX140" fmla="*/ 8465 w 1730372"/>
              <a:gd name="connsiteY140" fmla="*/ 496330 h 616211"/>
              <a:gd name="connsiteX141" fmla="*/ 17055 w 1730372"/>
              <a:gd name="connsiteY141" fmla="*/ 509028 h 616211"/>
              <a:gd name="connsiteX142" fmla="*/ 0 w 1730372"/>
              <a:gd name="connsiteY142" fmla="*/ 517493 h 616211"/>
              <a:gd name="connsiteX143" fmla="*/ 42699 w 1730372"/>
              <a:gd name="connsiteY143" fmla="*/ 517493 h 616211"/>
              <a:gd name="connsiteX144" fmla="*/ 8465 w 1730372"/>
              <a:gd name="connsiteY144" fmla="*/ 534423 h 616211"/>
              <a:gd name="connsiteX145" fmla="*/ 16930 w 1730372"/>
              <a:gd name="connsiteY145" fmla="*/ 547495 h 616211"/>
              <a:gd name="connsiteX146" fmla="*/ 16930 w 1730372"/>
              <a:gd name="connsiteY146" fmla="*/ 547495 h 616211"/>
              <a:gd name="connsiteX147" fmla="*/ 1662153 w 1730372"/>
              <a:gd name="connsiteY147" fmla="*/ 360639 h 616211"/>
              <a:gd name="connsiteX148" fmla="*/ 1636509 w 1730372"/>
              <a:gd name="connsiteY148" fmla="*/ 364872 h 616211"/>
              <a:gd name="connsiteX149" fmla="*/ 1662153 w 1730372"/>
              <a:gd name="connsiteY149" fmla="*/ 360639 h 616211"/>
              <a:gd name="connsiteX150" fmla="*/ 1674976 w 1730372"/>
              <a:gd name="connsiteY150" fmla="*/ 360639 h 616211"/>
              <a:gd name="connsiteX151" fmla="*/ 1662153 w 1730372"/>
              <a:gd name="connsiteY151" fmla="*/ 360639 h 616211"/>
              <a:gd name="connsiteX152" fmla="*/ 1662153 w 1730372"/>
              <a:gd name="connsiteY152" fmla="*/ 360639 h 616211"/>
              <a:gd name="connsiteX153" fmla="*/ 307483 w 1730372"/>
              <a:gd name="connsiteY153" fmla="*/ 590069 h 616211"/>
              <a:gd name="connsiteX154" fmla="*/ 333128 w 1730372"/>
              <a:gd name="connsiteY154" fmla="*/ 590069 h 616211"/>
              <a:gd name="connsiteX155" fmla="*/ 375827 w 1730372"/>
              <a:gd name="connsiteY155" fmla="*/ 590069 h 616211"/>
              <a:gd name="connsiteX156" fmla="*/ 405704 w 1730372"/>
              <a:gd name="connsiteY156" fmla="*/ 590069 h 616211"/>
              <a:gd name="connsiteX157" fmla="*/ 448403 w 1730372"/>
              <a:gd name="connsiteY157" fmla="*/ 585837 h 616211"/>
              <a:gd name="connsiteX158" fmla="*/ 636379 w 1730372"/>
              <a:gd name="connsiteY158" fmla="*/ 594302 h 616211"/>
              <a:gd name="connsiteX159" fmla="*/ 717544 w 1730372"/>
              <a:gd name="connsiteY159" fmla="*/ 598534 h 616211"/>
              <a:gd name="connsiteX160" fmla="*/ 1183376 w 1730372"/>
              <a:gd name="connsiteY160" fmla="*/ 585837 h 616211"/>
              <a:gd name="connsiteX161" fmla="*/ 1465464 w 1730372"/>
              <a:gd name="connsiteY161" fmla="*/ 577371 h 616211"/>
              <a:gd name="connsiteX162" fmla="*/ 1662029 w 1730372"/>
              <a:gd name="connsiteY162" fmla="*/ 551852 h 616211"/>
              <a:gd name="connsiteX163" fmla="*/ 1375708 w 1730372"/>
              <a:gd name="connsiteY163" fmla="*/ 585837 h 616211"/>
              <a:gd name="connsiteX164" fmla="*/ 1021044 w 1730372"/>
              <a:gd name="connsiteY164" fmla="*/ 594302 h 616211"/>
              <a:gd name="connsiteX165" fmla="*/ 824479 w 1730372"/>
              <a:gd name="connsiteY165" fmla="*/ 598534 h 616211"/>
              <a:gd name="connsiteX166" fmla="*/ 717669 w 1730372"/>
              <a:gd name="connsiteY166" fmla="*/ 598534 h 616211"/>
              <a:gd name="connsiteX167" fmla="*/ 713436 w 1730372"/>
              <a:gd name="connsiteY167" fmla="*/ 598534 h 616211"/>
              <a:gd name="connsiteX168" fmla="*/ 636503 w 1730372"/>
              <a:gd name="connsiteY168" fmla="*/ 594302 h 616211"/>
              <a:gd name="connsiteX169" fmla="*/ 405704 w 1730372"/>
              <a:gd name="connsiteY169" fmla="*/ 590069 h 616211"/>
              <a:gd name="connsiteX170" fmla="*/ 375827 w 1730372"/>
              <a:gd name="connsiteY170" fmla="*/ 590069 h 616211"/>
              <a:gd name="connsiteX171" fmla="*/ 307483 w 1730372"/>
              <a:gd name="connsiteY171" fmla="*/ 590069 h 616211"/>
              <a:gd name="connsiteX172" fmla="*/ 307483 w 1730372"/>
              <a:gd name="connsiteY172" fmla="*/ 590069 h 616211"/>
              <a:gd name="connsiteX173" fmla="*/ 307483 w 1730372"/>
              <a:gd name="connsiteY173" fmla="*/ 590069 h 616211"/>
              <a:gd name="connsiteX174" fmla="*/ 76684 w 1730372"/>
              <a:gd name="connsiteY174" fmla="*/ 318189 h 616211"/>
              <a:gd name="connsiteX175" fmla="*/ 76684 w 1730372"/>
              <a:gd name="connsiteY175" fmla="*/ 313956 h 616211"/>
              <a:gd name="connsiteX176" fmla="*/ 85274 w 1730372"/>
              <a:gd name="connsiteY176" fmla="*/ 313956 h 616211"/>
              <a:gd name="connsiteX177" fmla="*/ 76684 w 1730372"/>
              <a:gd name="connsiteY177" fmla="*/ 318189 h 616211"/>
              <a:gd name="connsiteX178" fmla="*/ 76684 w 1730372"/>
              <a:gd name="connsiteY178" fmla="*/ 318189 h 61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1730372" h="616211">
                <a:moveTo>
                  <a:pt x="16930" y="547495"/>
                </a:moveTo>
                <a:cubicBezTo>
                  <a:pt x="16930" y="551727"/>
                  <a:pt x="8341" y="547495"/>
                  <a:pt x="8341" y="551727"/>
                </a:cubicBezTo>
                <a:cubicBezTo>
                  <a:pt x="8341" y="560192"/>
                  <a:pt x="21163" y="564425"/>
                  <a:pt x="12573" y="573014"/>
                </a:cubicBezTo>
                <a:cubicBezTo>
                  <a:pt x="16806" y="577247"/>
                  <a:pt x="16806" y="577247"/>
                  <a:pt x="21163" y="581480"/>
                </a:cubicBezTo>
                <a:cubicBezTo>
                  <a:pt x="8341" y="585712"/>
                  <a:pt x="8341" y="585712"/>
                  <a:pt x="8341" y="585712"/>
                </a:cubicBezTo>
                <a:cubicBezTo>
                  <a:pt x="12573" y="589945"/>
                  <a:pt x="16930" y="589945"/>
                  <a:pt x="25395" y="589945"/>
                </a:cubicBezTo>
                <a:lnTo>
                  <a:pt x="25395" y="589945"/>
                </a:lnTo>
                <a:cubicBezTo>
                  <a:pt x="29628" y="589945"/>
                  <a:pt x="42450" y="589945"/>
                  <a:pt x="46807" y="598410"/>
                </a:cubicBezTo>
                <a:cubicBezTo>
                  <a:pt x="25395" y="602643"/>
                  <a:pt x="25395" y="602643"/>
                  <a:pt x="25395" y="602643"/>
                </a:cubicBezTo>
                <a:cubicBezTo>
                  <a:pt x="136563" y="632395"/>
                  <a:pt x="251838" y="606875"/>
                  <a:pt x="363005" y="602643"/>
                </a:cubicBezTo>
                <a:cubicBezTo>
                  <a:pt x="461350" y="598410"/>
                  <a:pt x="461350" y="598410"/>
                  <a:pt x="461350" y="598410"/>
                </a:cubicBezTo>
                <a:cubicBezTo>
                  <a:pt x="820371" y="606875"/>
                  <a:pt x="820371" y="606875"/>
                  <a:pt x="820371" y="606875"/>
                </a:cubicBezTo>
                <a:cubicBezTo>
                  <a:pt x="1081047" y="602643"/>
                  <a:pt x="1081047" y="602643"/>
                  <a:pt x="1081047" y="602643"/>
                </a:cubicBezTo>
                <a:cubicBezTo>
                  <a:pt x="1081047" y="606875"/>
                  <a:pt x="1081047" y="606875"/>
                  <a:pt x="1081047" y="606875"/>
                </a:cubicBezTo>
                <a:cubicBezTo>
                  <a:pt x="1068225" y="611108"/>
                  <a:pt x="1051170" y="602643"/>
                  <a:pt x="1042580" y="615340"/>
                </a:cubicBezTo>
                <a:cubicBezTo>
                  <a:pt x="1153748" y="619572"/>
                  <a:pt x="1269022" y="611108"/>
                  <a:pt x="1375957" y="611108"/>
                </a:cubicBezTo>
                <a:cubicBezTo>
                  <a:pt x="1380190" y="615340"/>
                  <a:pt x="1380190" y="615340"/>
                  <a:pt x="1380190" y="615340"/>
                </a:cubicBezTo>
                <a:cubicBezTo>
                  <a:pt x="1495589" y="611108"/>
                  <a:pt x="1602400" y="598286"/>
                  <a:pt x="1709210" y="572890"/>
                </a:cubicBezTo>
                <a:cubicBezTo>
                  <a:pt x="1700620" y="555835"/>
                  <a:pt x="1722032" y="564425"/>
                  <a:pt x="1726264" y="555835"/>
                </a:cubicBezTo>
                <a:cubicBezTo>
                  <a:pt x="1713442" y="547370"/>
                  <a:pt x="1713442" y="547370"/>
                  <a:pt x="1713442" y="547370"/>
                </a:cubicBezTo>
                <a:cubicBezTo>
                  <a:pt x="1717675" y="538905"/>
                  <a:pt x="1734854" y="543137"/>
                  <a:pt x="1726264" y="530440"/>
                </a:cubicBezTo>
                <a:cubicBezTo>
                  <a:pt x="1730497" y="526207"/>
                  <a:pt x="1730497" y="521975"/>
                  <a:pt x="1730497" y="517742"/>
                </a:cubicBezTo>
                <a:cubicBezTo>
                  <a:pt x="1713442" y="492222"/>
                  <a:pt x="1721907" y="449772"/>
                  <a:pt x="1696263" y="437075"/>
                </a:cubicBezTo>
                <a:cubicBezTo>
                  <a:pt x="1696263" y="432842"/>
                  <a:pt x="1700496" y="432842"/>
                  <a:pt x="1704853" y="432842"/>
                </a:cubicBezTo>
                <a:cubicBezTo>
                  <a:pt x="1700620" y="428609"/>
                  <a:pt x="1700620" y="424377"/>
                  <a:pt x="1700620" y="415787"/>
                </a:cubicBezTo>
                <a:cubicBezTo>
                  <a:pt x="1704853" y="407322"/>
                  <a:pt x="1704853" y="407322"/>
                  <a:pt x="1704853" y="407322"/>
                </a:cubicBezTo>
                <a:cubicBezTo>
                  <a:pt x="1704853" y="403089"/>
                  <a:pt x="1696263" y="407322"/>
                  <a:pt x="1692030" y="394624"/>
                </a:cubicBezTo>
                <a:cubicBezTo>
                  <a:pt x="1696263" y="386159"/>
                  <a:pt x="1696263" y="381927"/>
                  <a:pt x="1700620" y="373337"/>
                </a:cubicBezTo>
                <a:cubicBezTo>
                  <a:pt x="1696387" y="364872"/>
                  <a:pt x="1683565" y="369105"/>
                  <a:pt x="1679208" y="364872"/>
                </a:cubicBezTo>
                <a:cubicBezTo>
                  <a:pt x="1700620" y="352174"/>
                  <a:pt x="1700620" y="352174"/>
                  <a:pt x="1700620" y="352174"/>
                </a:cubicBezTo>
                <a:cubicBezTo>
                  <a:pt x="1692030" y="352174"/>
                  <a:pt x="1704853" y="339476"/>
                  <a:pt x="1696387" y="330887"/>
                </a:cubicBezTo>
                <a:cubicBezTo>
                  <a:pt x="1700620" y="322422"/>
                  <a:pt x="1700620" y="322422"/>
                  <a:pt x="1700620" y="322422"/>
                </a:cubicBezTo>
                <a:cubicBezTo>
                  <a:pt x="1696387" y="318189"/>
                  <a:pt x="1687798" y="326654"/>
                  <a:pt x="1687798" y="313956"/>
                </a:cubicBezTo>
                <a:cubicBezTo>
                  <a:pt x="1687798" y="301259"/>
                  <a:pt x="1700620" y="305491"/>
                  <a:pt x="1700620" y="297027"/>
                </a:cubicBezTo>
                <a:cubicBezTo>
                  <a:pt x="1692030" y="275739"/>
                  <a:pt x="1713442" y="250344"/>
                  <a:pt x="1687798" y="237521"/>
                </a:cubicBezTo>
                <a:cubicBezTo>
                  <a:pt x="1615097" y="237521"/>
                  <a:pt x="1533932" y="237521"/>
                  <a:pt x="1456998" y="233289"/>
                </a:cubicBezTo>
                <a:cubicBezTo>
                  <a:pt x="1456998" y="229056"/>
                  <a:pt x="1456998" y="229056"/>
                  <a:pt x="1456998" y="229056"/>
                </a:cubicBezTo>
                <a:cubicBezTo>
                  <a:pt x="1482643" y="229056"/>
                  <a:pt x="1508287" y="207769"/>
                  <a:pt x="1529699" y="229056"/>
                </a:cubicBezTo>
                <a:cubicBezTo>
                  <a:pt x="1542521" y="229056"/>
                  <a:pt x="1559576" y="220591"/>
                  <a:pt x="1572398" y="216359"/>
                </a:cubicBezTo>
                <a:cubicBezTo>
                  <a:pt x="1610864" y="207894"/>
                  <a:pt x="1645098" y="207894"/>
                  <a:pt x="1683565" y="199428"/>
                </a:cubicBezTo>
                <a:cubicBezTo>
                  <a:pt x="1696387" y="199428"/>
                  <a:pt x="1696387" y="199428"/>
                  <a:pt x="1696387" y="199428"/>
                </a:cubicBezTo>
                <a:cubicBezTo>
                  <a:pt x="1692155" y="195196"/>
                  <a:pt x="1692155" y="195196"/>
                  <a:pt x="1692155" y="195196"/>
                </a:cubicBezTo>
                <a:cubicBezTo>
                  <a:pt x="1615222" y="186731"/>
                  <a:pt x="1546878" y="195196"/>
                  <a:pt x="1469945" y="203661"/>
                </a:cubicBezTo>
                <a:cubicBezTo>
                  <a:pt x="1461355" y="199428"/>
                  <a:pt x="1461355" y="199428"/>
                  <a:pt x="1461355" y="199428"/>
                </a:cubicBezTo>
                <a:cubicBezTo>
                  <a:pt x="1465588" y="190963"/>
                  <a:pt x="1465588" y="190963"/>
                  <a:pt x="1465588" y="190963"/>
                </a:cubicBezTo>
                <a:cubicBezTo>
                  <a:pt x="1542521" y="178265"/>
                  <a:pt x="1619454" y="186731"/>
                  <a:pt x="1696387" y="178265"/>
                </a:cubicBezTo>
                <a:cubicBezTo>
                  <a:pt x="1687798" y="174033"/>
                  <a:pt x="1674976" y="178265"/>
                  <a:pt x="1666510" y="169800"/>
                </a:cubicBezTo>
                <a:cubicBezTo>
                  <a:pt x="1670743" y="165568"/>
                  <a:pt x="1679333" y="169800"/>
                  <a:pt x="1683565" y="169800"/>
                </a:cubicBezTo>
                <a:cubicBezTo>
                  <a:pt x="1679333" y="165568"/>
                  <a:pt x="1670743" y="165568"/>
                  <a:pt x="1666510" y="161336"/>
                </a:cubicBezTo>
                <a:cubicBezTo>
                  <a:pt x="1683565" y="148638"/>
                  <a:pt x="1704977" y="161336"/>
                  <a:pt x="1717799" y="144405"/>
                </a:cubicBezTo>
                <a:cubicBezTo>
                  <a:pt x="1704977" y="140173"/>
                  <a:pt x="1687922" y="148638"/>
                  <a:pt x="1687922" y="127350"/>
                </a:cubicBezTo>
                <a:cubicBezTo>
                  <a:pt x="1692155" y="110420"/>
                  <a:pt x="1704977" y="127350"/>
                  <a:pt x="1713567" y="118885"/>
                </a:cubicBezTo>
                <a:cubicBezTo>
                  <a:pt x="1696512" y="118885"/>
                  <a:pt x="1679333" y="110420"/>
                  <a:pt x="1662278" y="106187"/>
                </a:cubicBezTo>
                <a:cubicBezTo>
                  <a:pt x="1610989" y="101955"/>
                  <a:pt x="1551111" y="106187"/>
                  <a:pt x="1504179" y="106187"/>
                </a:cubicBezTo>
                <a:cubicBezTo>
                  <a:pt x="1504179" y="101955"/>
                  <a:pt x="1504179" y="101955"/>
                  <a:pt x="1504179" y="101955"/>
                </a:cubicBezTo>
                <a:cubicBezTo>
                  <a:pt x="1499946" y="101955"/>
                  <a:pt x="1499946" y="101955"/>
                  <a:pt x="1499946" y="101955"/>
                </a:cubicBezTo>
                <a:cubicBezTo>
                  <a:pt x="1504179" y="106187"/>
                  <a:pt x="1504179" y="106187"/>
                  <a:pt x="1504179" y="106187"/>
                </a:cubicBezTo>
                <a:cubicBezTo>
                  <a:pt x="1457123" y="114653"/>
                  <a:pt x="1401601" y="114653"/>
                  <a:pt x="1354670" y="110420"/>
                </a:cubicBezTo>
                <a:lnTo>
                  <a:pt x="1354670" y="110420"/>
                </a:lnTo>
                <a:cubicBezTo>
                  <a:pt x="1397369" y="97722"/>
                  <a:pt x="1444425" y="101955"/>
                  <a:pt x="1491357" y="97722"/>
                </a:cubicBezTo>
                <a:cubicBezTo>
                  <a:pt x="1495589" y="101955"/>
                  <a:pt x="1495589" y="101955"/>
                  <a:pt x="1495589" y="101955"/>
                </a:cubicBezTo>
                <a:lnTo>
                  <a:pt x="1495589" y="101955"/>
                </a:lnTo>
                <a:cubicBezTo>
                  <a:pt x="1563933" y="93490"/>
                  <a:pt x="1640866" y="93490"/>
                  <a:pt x="1713567" y="101955"/>
                </a:cubicBezTo>
                <a:cubicBezTo>
                  <a:pt x="1709334" y="93490"/>
                  <a:pt x="1717799" y="93490"/>
                  <a:pt x="1722156" y="93490"/>
                </a:cubicBezTo>
                <a:cubicBezTo>
                  <a:pt x="1726389" y="93490"/>
                  <a:pt x="1726389" y="93490"/>
                  <a:pt x="1726389" y="93490"/>
                </a:cubicBezTo>
                <a:cubicBezTo>
                  <a:pt x="1726389" y="85025"/>
                  <a:pt x="1717799" y="80792"/>
                  <a:pt x="1713567" y="76435"/>
                </a:cubicBezTo>
                <a:cubicBezTo>
                  <a:pt x="1692155" y="76435"/>
                  <a:pt x="1670867" y="72203"/>
                  <a:pt x="1653688" y="63737"/>
                </a:cubicBezTo>
                <a:cubicBezTo>
                  <a:pt x="1653688" y="55272"/>
                  <a:pt x="1662278" y="63737"/>
                  <a:pt x="1662278" y="59505"/>
                </a:cubicBezTo>
                <a:lnTo>
                  <a:pt x="1658045" y="55272"/>
                </a:lnTo>
                <a:cubicBezTo>
                  <a:pt x="1658045" y="51040"/>
                  <a:pt x="1662278" y="51040"/>
                  <a:pt x="1662278" y="46807"/>
                </a:cubicBezTo>
                <a:cubicBezTo>
                  <a:pt x="1683690" y="46807"/>
                  <a:pt x="1696512" y="55272"/>
                  <a:pt x="1713567" y="55272"/>
                </a:cubicBezTo>
                <a:cubicBezTo>
                  <a:pt x="1696512" y="38342"/>
                  <a:pt x="1670867" y="46807"/>
                  <a:pt x="1653688" y="33985"/>
                </a:cubicBezTo>
                <a:cubicBezTo>
                  <a:pt x="1585345" y="16930"/>
                  <a:pt x="1508412" y="38217"/>
                  <a:pt x="1440068" y="33985"/>
                </a:cubicBezTo>
                <a:cubicBezTo>
                  <a:pt x="1427246" y="42450"/>
                  <a:pt x="1427246" y="42450"/>
                  <a:pt x="1427246" y="42450"/>
                </a:cubicBezTo>
                <a:cubicBezTo>
                  <a:pt x="995649" y="55148"/>
                  <a:pt x="995649" y="55148"/>
                  <a:pt x="995649" y="55148"/>
                </a:cubicBezTo>
                <a:cubicBezTo>
                  <a:pt x="995649" y="55148"/>
                  <a:pt x="991416" y="55148"/>
                  <a:pt x="991416" y="50915"/>
                </a:cubicBezTo>
                <a:cubicBezTo>
                  <a:pt x="991416" y="46683"/>
                  <a:pt x="991416" y="46683"/>
                  <a:pt x="991416" y="46683"/>
                </a:cubicBezTo>
                <a:cubicBezTo>
                  <a:pt x="1598291" y="16930"/>
                  <a:pt x="1598291" y="16930"/>
                  <a:pt x="1598291" y="16930"/>
                </a:cubicBezTo>
                <a:cubicBezTo>
                  <a:pt x="1594059" y="16930"/>
                  <a:pt x="1589702" y="16930"/>
                  <a:pt x="1585469" y="12697"/>
                </a:cubicBezTo>
                <a:cubicBezTo>
                  <a:pt x="1589702" y="8465"/>
                  <a:pt x="1589702" y="8465"/>
                  <a:pt x="1589702" y="8465"/>
                </a:cubicBezTo>
                <a:cubicBezTo>
                  <a:pt x="1581112" y="0"/>
                  <a:pt x="1581112" y="0"/>
                  <a:pt x="1581112" y="0"/>
                </a:cubicBezTo>
                <a:cubicBezTo>
                  <a:pt x="1474302" y="4232"/>
                  <a:pt x="1358902" y="12697"/>
                  <a:pt x="1247736" y="12697"/>
                </a:cubicBezTo>
                <a:cubicBezTo>
                  <a:pt x="1264790" y="16930"/>
                  <a:pt x="1264790" y="16930"/>
                  <a:pt x="1264790" y="16930"/>
                </a:cubicBezTo>
                <a:cubicBezTo>
                  <a:pt x="1128103" y="29628"/>
                  <a:pt x="991292" y="16930"/>
                  <a:pt x="854605" y="25395"/>
                </a:cubicBezTo>
                <a:cubicBezTo>
                  <a:pt x="756260" y="21163"/>
                  <a:pt x="649450" y="16930"/>
                  <a:pt x="551230" y="25395"/>
                </a:cubicBezTo>
                <a:cubicBezTo>
                  <a:pt x="546997" y="29628"/>
                  <a:pt x="546997" y="29628"/>
                  <a:pt x="546997" y="29628"/>
                </a:cubicBezTo>
                <a:cubicBezTo>
                  <a:pt x="457242" y="25395"/>
                  <a:pt x="363254" y="21163"/>
                  <a:pt x="273499" y="29628"/>
                </a:cubicBezTo>
                <a:cubicBezTo>
                  <a:pt x="252087" y="38093"/>
                  <a:pt x="252087" y="38093"/>
                  <a:pt x="252087" y="38093"/>
                </a:cubicBezTo>
                <a:cubicBezTo>
                  <a:pt x="247854" y="42326"/>
                  <a:pt x="247854" y="42326"/>
                  <a:pt x="247854" y="42326"/>
                </a:cubicBezTo>
                <a:cubicBezTo>
                  <a:pt x="256444" y="50791"/>
                  <a:pt x="264909" y="42326"/>
                  <a:pt x="273499" y="50791"/>
                </a:cubicBezTo>
                <a:cubicBezTo>
                  <a:pt x="252087" y="50791"/>
                  <a:pt x="235032" y="63488"/>
                  <a:pt x="217977" y="67721"/>
                </a:cubicBezTo>
                <a:cubicBezTo>
                  <a:pt x="209388" y="55023"/>
                  <a:pt x="188100" y="71953"/>
                  <a:pt x="179511" y="63488"/>
                </a:cubicBezTo>
                <a:cubicBezTo>
                  <a:pt x="179511" y="55023"/>
                  <a:pt x="179511" y="55023"/>
                  <a:pt x="179511" y="55023"/>
                </a:cubicBezTo>
                <a:cubicBezTo>
                  <a:pt x="162456" y="50791"/>
                  <a:pt x="153866" y="63488"/>
                  <a:pt x="141044" y="67721"/>
                </a:cubicBezTo>
                <a:cubicBezTo>
                  <a:pt x="141044" y="80419"/>
                  <a:pt x="153866" y="67721"/>
                  <a:pt x="158099" y="76186"/>
                </a:cubicBezTo>
                <a:cubicBezTo>
                  <a:pt x="179511" y="80419"/>
                  <a:pt x="192333" y="59131"/>
                  <a:pt x="205155" y="67721"/>
                </a:cubicBezTo>
                <a:cubicBezTo>
                  <a:pt x="209388" y="71953"/>
                  <a:pt x="209388" y="67721"/>
                  <a:pt x="213745" y="71953"/>
                </a:cubicBezTo>
                <a:cubicBezTo>
                  <a:pt x="183868" y="89008"/>
                  <a:pt x="149634" y="76186"/>
                  <a:pt x="119757" y="97473"/>
                </a:cubicBezTo>
                <a:cubicBezTo>
                  <a:pt x="111167" y="93241"/>
                  <a:pt x="102702" y="97473"/>
                  <a:pt x="98345" y="97473"/>
                </a:cubicBezTo>
                <a:cubicBezTo>
                  <a:pt x="98345" y="89008"/>
                  <a:pt x="106934" y="89008"/>
                  <a:pt x="111167" y="89008"/>
                </a:cubicBezTo>
                <a:cubicBezTo>
                  <a:pt x="94112" y="84776"/>
                  <a:pt x="81291" y="105939"/>
                  <a:pt x="59878" y="101706"/>
                </a:cubicBezTo>
                <a:cubicBezTo>
                  <a:pt x="55646" y="105939"/>
                  <a:pt x="55646" y="105939"/>
                  <a:pt x="55646" y="105939"/>
                </a:cubicBezTo>
                <a:cubicBezTo>
                  <a:pt x="68468" y="110171"/>
                  <a:pt x="85523" y="101706"/>
                  <a:pt x="98345" y="101706"/>
                </a:cubicBezTo>
                <a:cubicBezTo>
                  <a:pt x="89755" y="127226"/>
                  <a:pt x="47057" y="110171"/>
                  <a:pt x="68468" y="144156"/>
                </a:cubicBezTo>
                <a:cubicBezTo>
                  <a:pt x="72700" y="148388"/>
                  <a:pt x="81291" y="144156"/>
                  <a:pt x="81291" y="156854"/>
                </a:cubicBezTo>
                <a:cubicBezTo>
                  <a:pt x="72700" y="173908"/>
                  <a:pt x="72700" y="173908"/>
                  <a:pt x="72700" y="173908"/>
                </a:cubicBezTo>
                <a:lnTo>
                  <a:pt x="72700" y="173908"/>
                </a:lnTo>
                <a:cubicBezTo>
                  <a:pt x="72700" y="178141"/>
                  <a:pt x="68468" y="195196"/>
                  <a:pt x="81291" y="195196"/>
                </a:cubicBezTo>
                <a:cubicBezTo>
                  <a:pt x="72700" y="195196"/>
                  <a:pt x="59878" y="195196"/>
                  <a:pt x="59878" y="207894"/>
                </a:cubicBezTo>
                <a:cubicBezTo>
                  <a:pt x="64111" y="212126"/>
                  <a:pt x="76933" y="195196"/>
                  <a:pt x="76933" y="212126"/>
                </a:cubicBezTo>
                <a:cubicBezTo>
                  <a:pt x="68343" y="216359"/>
                  <a:pt x="72700" y="233414"/>
                  <a:pt x="59878" y="233414"/>
                </a:cubicBezTo>
                <a:cubicBezTo>
                  <a:pt x="55646" y="241878"/>
                  <a:pt x="55646" y="241878"/>
                  <a:pt x="55646" y="241878"/>
                </a:cubicBezTo>
                <a:cubicBezTo>
                  <a:pt x="64236" y="246111"/>
                  <a:pt x="72700" y="233414"/>
                  <a:pt x="72700" y="246111"/>
                </a:cubicBezTo>
                <a:cubicBezTo>
                  <a:pt x="68468" y="246111"/>
                  <a:pt x="64111" y="254576"/>
                  <a:pt x="59878" y="254576"/>
                </a:cubicBezTo>
                <a:cubicBezTo>
                  <a:pt x="68468" y="258809"/>
                  <a:pt x="76933" y="250344"/>
                  <a:pt x="85523" y="258809"/>
                </a:cubicBezTo>
                <a:cubicBezTo>
                  <a:pt x="81291" y="271507"/>
                  <a:pt x="47057" y="250344"/>
                  <a:pt x="64111" y="280096"/>
                </a:cubicBezTo>
                <a:cubicBezTo>
                  <a:pt x="55521" y="284329"/>
                  <a:pt x="55521" y="284329"/>
                  <a:pt x="55521" y="284329"/>
                </a:cubicBezTo>
                <a:cubicBezTo>
                  <a:pt x="76933" y="284329"/>
                  <a:pt x="76933" y="284329"/>
                  <a:pt x="76933" y="284329"/>
                </a:cubicBezTo>
                <a:cubicBezTo>
                  <a:pt x="76933" y="288561"/>
                  <a:pt x="72700" y="292794"/>
                  <a:pt x="68343" y="292794"/>
                </a:cubicBezTo>
                <a:cubicBezTo>
                  <a:pt x="68343" y="301259"/>
                  <a:pt x="72576" y="297027"/>
                  <a:pt x="76933" y="301259"/>
                </a:cubicBezTo>
                <a:cubicBezTo>
                  <a:pt x="59878" y="309724"/>
                  <a:pt x="59878" y="309724"/>
                  <a:pt x="59878" y="309724"/>
                </a:cubicBezTo>
                <a:cubicBezTo>
                  <a:pt x="64111" y="313956"/>
                  <a:pt x="68468" y="322422"/>
                  <a:pt x="76933" y="322422"/>
                </a:cubicBezTo>
                <a:cubicBezTo>
                  <a:pt x="72700" y="326654"/>
                  <a:pt x="72700" y="326654"/>
                  <a:pt x="72700" y="326654"/>
                </a:cubicBezTo>
                <a:cubicBezTo>
                  <a:pt x="72700" y="330887"/>
                  <a:pt x="76933" y="330887"/>
                  <a:pt x="76933" y="330887"/>
                </a:cubicBezTo>
                <a:cubicBezTo>
                  <a:pt x="76933" y="339352"/>
                  <a:pt x="72700" y="347817"/>
                  <a:pt x="68343" y="352174"/>
                </a:cubicBezTo>
                <a:cubicBezTo>
                  <a:pt x="64111" y="347942"/>
                  <a:pt x="59754" y="352174"/>
                  <a:pt x="55521" y="356407"/>
                </a:cubicBezTo>
                <a:cubicBezTo>
                  <a:pt x="64111" y="364872"/>
                  <a:pt x="64111" y="364872"/>
                  <a:pt x="64111" y="364872"/>
                </a:cubicBezTo>
                <a:cubicBezTo>
                  <a:pt x="51289" y="369105"/>
                  <a:pt x="51289" y="369105"/>
                  <a:pt x="51289" y="369105"/>
                </a:cubicBezTo>
                <a:cubicBezTo>
                  <a:pt x="55521" y="373337"/>
                  <a:pt x="55521" y="373337"/>
                  <a:pt x="55521" y="373337"/>
                </a:cubicBezTo>
                <a:cubicBezTo>
                  <a:pt x="55521" y="377569"/>
                  <a:pt x="46932" y="373337"/>
                  <a:pt x="46932" y="381802"/>
                </a:cubicBezTo>
                <a:cubicBezTo>
                  <a:pt x="55521" y="390267"/>
                  <a:pt x="38342" y="407322"/>
                  <a:pt x="55521" y="411555"/>
                </a:cubicBezTo>
                <a:cubicBezTo>
                  <a:pt x="51289" y="411555"/>
                  <a:pt x="55521" y="415787"/>
                  <a:pt x="55521" y="420020"/>
                </a:cubicBezTo>
                <a:cubicBezTo>
                  <a:pt x="55521" y="420020"/>
                  <a:pt x="59754" y="415787"/>
                  <a:pt x="59754" y="420020"/>
                </a:cubicBezTo>
                <a:cubicBezTo>
                  <a:pt x="59754" y="424252"/>
                  <a:pt x="59754" y="424252"/>
                  <a:pt x="59754" y="424252"/>
                </a:cubicBezTo>
                <a:cubicBezTo>
                  <a:pt x="55521" y="428485"/>
                  <a:pt x="51164" y="420020"/>
                  <a:pt x="42699" y="420020"/>
                </a:cubicBezTo>
                <a:cubicBezTo>
                  <a:pt x="42699" y="428485"/>
                  <a:pt x="55521" y="424252"/>
                  <a:pt x="55521" y="432718"/>
                </a:cubicBezTo>
                <a:cubicBezTo>
                  <a:pt x="51289" y="436950"/>
                  <a:pt x="38466" y="441183"/>
                  <a:pt x="46932" y="449647"/>
                </a:cubicBezTo>
                <a:cubicBezTo>
                  <a:pt x="51164" y="462345"/>
                  <a:pt x="68343" y="449647"/>
                  <a:pt x="68343" y="466578"/>
                </a:cubicBezTo>
                <a:cubicBezTo>
                  <a:pt x="55521" y="492098"/>
                  <a:pt x="25644" y="466578"/>
                  <a:pt x="4232" y="483633"/>
                </a:cubicBezTo>
                <a:cubicBezTo>
                  <a:pt x="8465" y="487865"/>
                  <a:pt x="17055" y="487865"/>
                  <a:pt x="21287" y="496330"/>
                </a:cubicBezTo>
                <a:cubicBezTo>
                  <a:pt x="17055" y="496330"/>
                  <a:pt x="12698" y="496330"/>
                  <a:pt x="8465" y="496330"/>
                </a:cubicBezTo>
                <a:cubicBezTo>
                  <a:pt x="4232" y="509028"/>
                  <a:pt x="17055" y="496330"/>
                  <a:pt x="17055" y="509028"/>
                </a:cubicBezTo>
                <a:cubicBezTo>
                  <a:pt x="12823" y="513261"/>
                  <a:pt x="8465" y="513261"/>
                  <a:pt x="0" y="517493"/>
                </a:cubicBezTo>
                <a:cubicBezTo>
                  <a:pt x="17055" y="517493"/>
                  <a:pt x="29877" y="521726"/>
                  <a:pt x="42699" y="517493"/>
                </a:cubicBezTo>
                <a:cubicBezTo>
                  <a:pt x="46932" y="543013"/>
                  <a:pt x="17055" y="525958"/>
                  <a:pt x="8465" y="534423"/>
                </a:cubicBezTo>
                <a:cubicBezTo>
                  <a:pt x="8341" y="543262"/>
                  <a:pt x="12573" y="543262"/>
                  <a:pt x="16930" y="547495"/>
                </a:cubicBezTo>
                <a:lnTo>
                  <a:pt x="16930" y="547495"/>
                </a:lnTo>
                <a:close/>
                <a:moveTo>
                  <a:pt x="1662153" y="360639"/>
                </a:moveTo>
                <a:cubicBezTo>
                  <a:pt x="1636509" y="364872"/>
                  <a:pt x="1636509" y="364872"/>
                  <a:pt x="1636509" y="364872"/>
                </a:cubicBezTo>
                <a:cubicBezTo>
                  <a:pt x="1644974" y="360639"/>
                  <a:pt x="1653564" y="360639"/>
                  <a:pt x="1662153" y="360639"/>
                </a:cubicBezTo>
                <a:cubicBezTo>
                  <a:pt x="1674976" y="360639"/>
                  <a:pt x="1674976" y="360639"/>
                  <a:pt x="1674976" y="360639"/>
                </a:cubicBezTo>
                <a:cubicBezTo>
                  <a:pt x="1670619" y="364872"/>
                  <a:pt x="1666386" y="364872"/>
                  <a:pt x="1662153" y="360639"/>
                </a:cubicBezTo>
                <a:lnTo>
                  <a:pt x="1662153" y="360639"/>
                </a:lnTo>
                <a:close/>
                <a:moveTo>
                  <a:pt x="307483" y="590069"/>
                </a:moveTo>
                <a:cubicBezTo>
                  <a:pt x="333128" y="590069"/>
                  <a:pt x="333128" y="590069"/>
                  <a:pt x="333128" y="590069"/>
                </a:cubicBezTo>
                <a:cubicBezTo>
                  <a:pt x="345950" y="590069"/>
                  <a:pt x="358772" y="590069"/>
                  <a:pt x="375827" y="590069"/>
                </a:cubicBezTo>
                <a:cubicBezTo>
                  <a:pt x="405704" y="590069"/>
                  <a:pt x="405704" y="590069"/>
                  <a:pt x="405704" y="590069"/>
                </a:cubicBezTo>
                <a:cubicBezTo>
                  <a:pt x="422759" y="590069"/>
                  <a:pt x="435581" y="590069"/>
                  <a:pt x="448403" y="585837"/>
                </a:cubicBezTo>
                <a:cubicBezTo>
                  <a:pt x="512514" y="581604"/>
                  <a:pt x="572268" y="590069"/>
                  <a:pt x="636379" y="594302"/>
                </a:cubicBezTo>
                <a:cubicBezTo>
                  <a:pt x="717544" y="598534"/>
                  <a:pt x="717544" y="598534"/>
                  <a:pt x="717544" y="598534"/>
                </a:cubicBezTo>
                <a:cubicBezTo>
                  <a:pt x="1183376" y="585837"/>
                  <a:pt x="1183376" y="585837"/>
                  <a:pt x="1183376" y="585837"/>
                </a:cubicBezTo>
                <a:cubicBezTo>
                  <a:pt x="1465464" y="577371"/>
                  <a:pt x="1465464" y="577371"/>
                  <a:pt x="1465464" y="577371"/>
                </a:cubicBezTo>
                <a:cubicBezTo>
                  <a:pt x="1529575" y="560317"/>
                  <a:pt x="1593685" y="547619"/>
                  <a:pt x="1662029" y="551852"/>
                </a:cubicBezTo>
                <a:cubicBezTo>
                  <a:pt x="1572273" y="573139"/>
                  <a:pt x="1469696" y="581604"/>
                  <a:pt x="1375708" y="585837"/>
                </a:cubicBezTo>
                <a:cubicBezTo>
                  <a:pt x="1021044" y="594302"/>
                  <a:pt x="1021044" y="594302"/>
                  <a:pt x="1021044" y="594302"/>
                </a:cubicBezTo>
                <a:cubicBezTo>
                  <a:pt x="824479" y="598534"/>
                  <a:pt x="824479" y="598534"/>
                  <a:pt x="824479" y="598534"/>
                </a:cubicBezTo>
                <a:cubicBezTo>
                  <a:pt x="717669" y="598534"/>
                  <a:pt x="717669" y="598534"/>
                  <a:pt x="717669" y="598534"/>
                </a:cubicBezTo>
                <a:cubicBezTo>
                  <a:pt x="713436" y="598534"/>
                  <a:pt x="713436" y="598534"/>
                  <a:pt x="713436" y="598534"/>
                </a:cubicBezTo>
                <a:cubicBezTo>
                  <a:pt x="683559" y="598534"/>
                  <a:pt x="662147" y="598534"/>
                  <a:pt x="636503" y="594302"/>
                </a:cubicBezTo>
                <a:cubicBezTo>
                  <a:pt x="405704" y="590069"/>
                  <a:pt x="405704" y="590069"/>
                  <a:pt x="405704" y="590069"/>
                </a:cubicBezTo>
                <a:cubicBezTo>
                  <a:pt x="397114" y="590069"/>
                  <a:pt x="384292" y="590069"/>
                  <a:pt x="375827" y="590069"/>
                </a:cubicBezTo>
                <a:lnTo>
                  <a:pt x="307483" y="590069"/>
                </a:lnTo>
                <a:lnTo>
                  <a:pt x="307483" y="590069"/>
                </a:lnTo>
                <a:lnTo>
                  <a:pt x="307483" y="590069"/>
                </a:lnTo>
                <a:close/>
                <a:moveTo>
                  <a:pt x="76684" y="318189"/>
                </a:moveTo>
                <a:cubicBezTo>
                  <a:pt x="76684" y="313956"/>
                  <a:pt x="76684" y="313956"/>
                  <a:pt x="76684" y="313956"/>
                </a:cubicBezTo>
                <a:cubicBezTo>
                  <a:pt x="76684" y="309724"/>
                  <a:pt x="80917" y="313956"/>
                  <a:pt x="85274" y="313956"/>
                </a:cubicBezTo>
                <a:cubicBezTo>
                  <a:pt x="85274" y="322422"/>
                  <a:pt x="80917" y="318189"/>
                  <a:pt x="76684" y="318189"/>
                </a:cubicBezTo>
                <a:lnTo>
                  <a:pt x="76684" y="318189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4D4D178-ED23-4A6E-992A-1672A54A07A9}"/>
              </a:ext>
            </a:extLst>
          </p:cNvPr>
          <p:cNvSpPr txBox="1"/>
          <p:nvPr/>
        </p:nvSpPr>
        <p:spPr>
          <a:xfrm>
            <a:off x="1505014" y="1882217"/>
            <a:ext cx="3205991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966E3DA-B54F-4C6B-82C5-0EA27834130E}"/>
              </a:ext>
            </a:extLst>
          </p:cNvPr>
          <p:cNvSpPr txBox="1"/>
          <p:nvPr/>
        </p:nvSpPr>
        <p:spPr>
          <a:xfrm>
            <a:off x="7158129" y="1882217"/>
            <a:ext cx="3205991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440857C-0B37-4D30-8B5A-4BD79C58EAB6}"/>
              </a:ext>
            </a:extLst>
          </p:cNvPr>
          <p:cNvSpPr txBox="1"/>
          <p:nvPr/>
        </p:nvSpPr>
        <p:spPr>
          <a:xfrm>
            <a:off x="1505014" y="4408407"/>
            <a:ext cx="3205991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65FC05B-8DA4-4422-BDA8-BEFB1068A8D6}"/>
              </a:ext>
            </a:extLst>
          </p:cNvPr>
          <p:cNvSpPr txBox="1"/>
          <p:nvPr/>
        </p:nvSpPr>
        <p:spPr>
          <a:xfrm>
            <a:off x="7158129" y="4408407"/>
            <a:ext cx="3205991" cy="1448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11BF682-37FC-4A43-9DED-9B6FA09675C6}"/>
              </a:ext>
            </a:extLst>
          </p:cNvPr>
          <p:cNvGrpSpPr/>
          <p:nvPr/>
        </p:nvGrpSpPr>
        <p:grpSpPr>
          <a:xfrm>
            <a:off x="1652202" y="1465032"/>
            <a:ext cx="1729858" cy="400110"/>
            <a:chOff x="1652202" y="1378240"/>
            <a:chExt cx="1729858" cy="400110"/>
          </a:xfrm>
        </p:grpSpPr>
        <p:sp>
          <p:nvSpPr>
            <p:cNvPr id="42" name="Freeform 240">
              <a:extLst>
                <a:ext uri="{FF2B5EF4-FFF2-40B4-BE49-F238E27FC236}">
                  <a16:creationId xmlns:a16="http://schemas.microsoft.com/office/drawing/2014/main" id="{A7AECCB9-F719-4F10-90AD-257F5DA0B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52C2EDA-F2D9-4FB9-96FE-774441940547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579164A-1845-4EF8-973F-6A217AEBEF03}"/>
              </a:ext>
            </a:extLst>
          </p:cNvPr>
          <p:cNvGrpSpPr/>
          <p:nvPr/>
        </p:nvGrpSpPr>
        <p:grpSpPr>
          <a:xfrm>
            <a:off x="7158129" y="1465032"/>
            <a:ext cx="1729858" cy="400110"/>
            <a:chOff x="1652202" y="1378240"/>
            <a:chExt cx="1729858" cy="400110"/>
          </a:xfrm>
        </p:grpSpPr>
        <p:sp>
          <p:nvSpPr>
            <p:cNvPr id="45" name="Freeform 240">
              <a:extLst>
                <a:ext uri="{FF2B5EF4-FFF2-40B4-BE49-F238E27FC236}">
                  <a16:creationId xmlns:a16="http://schemas.microsoft.com/office/drawing/2014/main" id="{7E43A60E-6C54-419A-9AC8-5AEFECE5C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7F55F96-A180-43AB-AA23-1737F24A6BDC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997DBBF-0D6A-40BA-AE0C-DD8E5EE55EB6}"/>
              </a:ext>
            </a:extLst>
          </p:cNvPr>
          <p:cNvGrpSpPr/>
          <p:nvPr/>
        </p:nvGrpSpPr>
        <p:grpSpPr>
          <a:xfrm>
            <a:off x="1652202" y="4039788"/>
            <a:ext cx="1729858" cy="400110"/>
            <a:chOff x="1652202" y="1378240"/>
            <a:chExt cx="1729858" cy="400110"/>
          </a:xfrm>
        </p:grpSpPr>
        <p:sp>
          <p:nvSpPr>
            <p:cNvPr id="62" name="Freeform 240">
              <a:extLst>
                <a:ext uri="{FF2B5EF4-FFF2-40B4-BE49-F238E27FC236}">
                  <a16:creationId xmlns:a16="http://schemas.microsoft.com/office/drawing/2014/main" id="{0FE876B6-949C-4BF8-B7E2-E19F6159E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061FFC1-9120-4D95-B3C2-8E1291407024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CF5AEF8-D7C0-4FB7-996C-97504AF5ED17}"/>
              </a:ext>
            </a:extLst>
          </p:cNvPr>
          <p:cNvGrpSpPr/>
          <p:nvPr/>
        </p:nvGrpSpPr>
        <p:grpSpPr>
          <a:xfrm>
            <a:off x="7158129" y="4039788"/>
            <a:ext cx="1729858" cy="400110"/>
            <a:chOff x="1652202" y="1378240"/>
            <a:chExt cx="1729858" cy="400110"/>
          </a:xfrm>
        </p:grpSpPr>
        <p:sp>
          <p:nvSpPr>
            <p:cNvPr id="65" name="Freeform 240">
              <a:extLst>
                <a:ext uri="{FF2B5EF4-FFF2-40B4-BE49-F238E27FC236}">
                  <a16:creationId xmlns:a16="http://schemas.microsoft.com/office/drawing/2014/main" id="{74C4D720-93F4-4B40-A187-348B8404D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83DECB7-2435-4C5F-8690-E060200312CB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120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>
            <a:extLst>
              <a:ext uri="{FF2B5EF4-FFF2-40B4-BE49-F238E27FC236}">
                <a16:creationId xmlns:a16="http://schemas.microsoft.com/office/drawing/2014/main" id="{22AA79B6-2442-4091-B916-6BF4C88502CE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0C8BEFE6-C147-4347-86B2-CA8062B00248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703AE75-EE0D-4E2E-972A-DE9CCB8CF485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616809-018F-4CEC-8706-720E6AB6D73F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02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6CDFE33-A128-4892-A211-6A7111C5A54E}"/>
              </a:ext>
            </a:extLst>
          </p:cNvPr>
          <p:cNvSpPr/>
          <p:nvPr/>
        </p:nvSpPr>
        <p:spPr>
          <a:xfrm rot="20295885" flipH="1">
            <a:off x="869549" y="3087079"/>
            <a:ext cx="8095294" cy="886383"/>
          </a:xfrm>
          <a:custGeom>
            <a:avLst/>
            <a:gdLst>
              <a:gd name="connsiteX0" fmla="*/ 7790067 w 8095294"/>
              <a:gd name="connsiteY0" fmla="*/ 605082 h 1714719"/>
              <a:gd name="connsiteX1" fmla="*/ 7828010 w 8095294"/>
              <a:gd name="connsiteY1" fmla="*/ 580569 h 1714719"/>
              <a:gd name="connsiteX2" fmla="*/ 7851851 w 8095294"/>
              <a:gd name="connsiteY2" fmla="*/ 584262 h 1714719"/>
              <a:gd name="connsiteX3" fmla="*/ 7838755 w 8095294"/>
              <a:gd name="connsiteY3" fmla="*/ 610790 h 1714719"/>
              <a:gd name="connsiteX4" fmla="*/ 7792082 w 8095294"/>
              <a:gd name="connsiteY4" fmla="*/ 612133 h 1714719"/>
              <a:gd name="connsiteX5" fmla="*/ 7790067 w 8095294"/>
              <a:gd name="connsiteY5" fmla="*/ 605082 h 1714719"/>
              <a:gd name="connsiteX6" fmla="*/ 7327567 w 8095294"/>
              <a:gd name="connsiteY6" fmla="*/ 708671 h 1714719"/>
              <a:gd name="connsiteX7" fmla="*/ 7364965 w 8095294"/>
              <a:gd name="connsiteY7" fmla="*/ 692385 h 1714719"/>
              <a:gd name="connsiteX8" fmla="*/ 7305531 w 8095294"/>
              <a:gd name="connsiteY8" fmla="*/ 740066 h 1714719"/>
              <a:gd name="connsiteX9" fmla="*/ 7327567 w 8095294"/>
              <a:gd name="connsiteY9" fmla="*/ 708671 h 1714719"/>
              <a:gd name="connsiteX10" fmla="*/ 6976799 w 8095294"/>
              <a:gd name="connsiteY10" fmla="*/ 874380 h 1714719"/>
              <a:gd name="connsiteX11" fmla="*/ 7032203 w 8095294"/>
              <a:gd name="connsiteY11" fmla="*/ 864642 h 1714719"/>
              <a:gd name="connsiteX12" fmla="*/ 6976799 w 8095294"/>
              <a:gd name="connsiteY12" fmla="*/ 874380 h 1714719"/>
              <a:gd name="connsiteX13" fmla="*/ 6763914 w 8095294"/>
              <a:gd name="connsiteY13" fmla="*/ 992240 h 1714719"/>
              <a:gd name="connsiteX14" fmla="*/ 6795644 w 8095294"/>
              <a:gd name="connsiteY14" fmla="*/ 991862 h 1714719"/>
              <a:gd name="connsiteX15" fmla="*/ 6819317 w 8095294"/>
              <a:gd name="connsiteY15" fmla="*/ 1021453 h 1714719"/>
              <a:gd name="connsiteX16" fmla="*/ 6760890 w 8095294"/>
              <a:gd name="connsiteY16" fmla="*/ 1005000 h 1714719"/>
              <a:gd name="connsiteX17" fmla="*/ 6763914 w 8095294"/>
              <a:gd name="connsiteY17" fmla="*/ 992240 h 1714719"/>
              <a:gd name="connsiteX18" fmla="*/ 7702406 w 8095294"/>
              <a:gd name="connsiteY18" fmla="*/ 325773 h 1714719"/>
              <a:gd name="connsiteX19" fmla="*/ 7690218 w 8095294"/>
              <a:gd name="connsiteY19" fmla="*/ 345151 h 1714719"/>
              <a:gd name="connsiteX20" fmla="*/ 7695239 w 8095294"/>
              <a:gd name="connsiteY20" fmla="*/ 357022 h 1714719"/>
              <a:gd name="connsiteX21" fmla="*/ 7712160 w 8095294"/>
              <a:gd name="connsiteY21" fmla="*/ 347383 h 1714719"/>
              <a:gd name="connsiteX22" fmla="*/ 7742386 w 8095294"/>
              <a:gd name="connsiteY22" fmla="*/ 327724 h 1714719"/>
              <a:gd name="connsiteX23" fmla="*/ 7758167 w 8095294"/>
              <a:gd name="connsiteY23" fmla="*/ 361302 h 1714719"/>
              <a:gd name="connsiteX24" fmla="*/ 7768913 w 8095294"/>
              <a:gd name="connsiteY24" fmla="*/ 343506 h 1714719"/>
              <a:gd name="connsiteX25" fmla="*/ 7773697 w 8095294"/>
              <a:gd name="connsiteY25" fmla="*/ 295321 h 1714719"/>
              <a:gd name="connsiteX26" fmla="*/ 7778942 w 8095294"/>
              <a:gd name="connsiteY26" fmla="*/ 292238 h 1714719"/>
              <a:gd name="connsiteX27" fmla="*/ 7727946 w 8095294"/>
              <a:gd name="connsiteY27" fmla="*/ 313938 h 1714719"/>
              <a:gd name="connsiteX28" fmla="*/ 7702406 w 8095294"/>
              <a:gd name="connsiteY28" fmla="*/ 325773 h 1714719"/>
              <a:gd name="connsiteX29" fmla="*/ 7961605 w 8095294"/>
              <a:gd name="connsiteY29" fmla="*/ 113657 h 1714719"/>
              <a:gd name="connsiteX30" fmla="*/ 7942848 w 8095294"/>
              <a:gd name="connsiteY30" fmla="*/ 135638 h 1714719"/>
              <a:gd name="connsiteX31" fmla="*/ 7914642 w 8095294"/>
              <a:gd name="connsiteY31" fmla="*/ 161493 h 1714719"/>
              <a:gd name="connsiteX32" fmla="*/ 7881651 w 8095294"/>
              <a:gd name="connsiteY32" fmla="*/ 177904 h 1714719"/>
              <a:gd name="connsiteX33" fmla="*/ 7879656 w 8095294"/>
              <a:gd name="connsiteY33" fmla="*/ 181725 h 1714719"/>
              <a:gd name="connsiteX34" fmla="*/ 7887780 w 8095294"/>
              <a:gd name="connsiteY34" fmla="*/ 174943 h 1714719"/>
              <a:gd name="connsiteX35" fmla="*/ 7946205 w 8095294"/>
              <a:gd name="connsiteY35" fmla="*/ 201470 h 1714719"/>
              <a:gd name="connsiteX36" fmla="*/ 7957286 w 8095294"/>
              <a:gd name="connsiteY36" fmla="*/ 228668 h 1714719"/>
              <a:gd name="connsiteX37" fmla="*/ 8072797 w 8095294"/>
              <a:gd name="connsiteY37" fmla="*/ 130619 h 1714719"/>
              <a:gd name="connsiteX38" fmla="*/ 8009333 w 8095294"/>
              <a:gd name="connsiteY38" fmla="*/ 165541 h 1714719"/>
              <a:gd name="connsiteX39" fmla="*/ 7991201 w 8095294"/>
              <a:gd name="connsiteY39" fmla="*/ 132298 h 1714719"/>
              <a:gd name="connsiteX40" fmla="*/ 8028472 w 8095294"/>
              <a:gd name="connsiteY40" fmla="*/ 117860 h 1714719"/>
              <a:gd name="connsiteX41" fmla="*/ 8095294 w 8095294"/>
              <a:gd name="connsiteY41" fmla="*/ 63462 h 1714719"/>
              <a:gd name="connsiteX42" fmla="*/ 7962748 w 8095294"/>
              <a:gd name="connsiteY42" fmla="*/ 113516 h 1714719"/>
              <a:gd name="connsiteX43" fmla="*/ 6812937 w 8095294"/>
              <a:gd name="connsiteY43" fmla="*/ 835093 h 1714719"/>
              <a:gd name="connsiteX44" fmla="*/ 6932140 w 8095294"/>
              <a:gd name="connsiteY44" fmla="*/ 803865 h 1714719"/>
              <a:gd name="connsiteX45" fmla="*/ 6935497 w 8095294"/>
              <a:gd name="connsiteY45" fmla="*/ 816961 h 1714719"/>
              <a:gd name="connsiteX46" fmla="*/ 6904606 w 8095294"/>
              <a:gd name="connsiteY46" fmla="*/ 827370 h 1714719"/>
              <a:gd name="connsiteX47" fmla="*/ 6849201 w 8095294"/>
              <a:gd name="connsiteY47" fmla="*/ 893519 h 1714719"/>
              <a:gd name="connsiteX48" fmla="*/ 6852559 w 8095294"/>
              <a:gd name="connsiteY48" fmla="*/ 863971 h 1714719"/>
              <a:gd name="connsiteX49" fmla="*/ 6809916 w 8095294"/>
              <a:gd name="connsiteY49" fmla="*/ 844495 h 1714719"/>
              <a:gd name="connsiteX50" fmla="*/ 6812937 w 8095294"/>
              <a:gd name="connsiteY50" fmla="*/ 835093 h 1714719"/>
              <a:gd name="connsiteX51" fmla="*/ 7594977 w 8095294"/>
              <a:gd name="connsiteY51" fmla="*/ 302858 h 1714719"/>
              <a:gd name="connsiteX52" fmla="*/ 7576928 w 8095294"/>
              <a:gd name="connsiteY52" fmla="*/ 362082 h 1714719"/>
              <a:gd name="connsiteX53" fmla="*/ 7574038 w 8095294"/>
              <a:gd name="connsiteY53" fmla="*/ 371509 h 1714719"/>
              <a:gd name="connsiteX54" fmla="*/ 7588497 w 8095294"/>
              <a:gd name="connsiteY54" fmla="*/ 365410 h 1714719"/>
              <a:gd name="connsiteX55" fmla="*/ 7612101 w 8095294"/>
              <a:gd name="connsiteY55" fmla="*/ 368018 h 1714719"/>
              <a:gd name="connsiteX56" fmla="*/ 7628158 w 8095294"/>
              <a:gd name="connsiteY56" fmla="*/ 370375 h 1714719"/>
              <a:gd name="connsiteX57" fmla="*/ 7630990 w 8095294"/>
              <a:gd name="connsiteY57" fmla="*/ 360864 h 1714719"/>
              <a:gd name="connsiteX58" fmla="*/ 7642994 w 8095294"/>
              <a:gd name="connsiteY58" fmla="*/ 320655 h 1714719"/>
              <a:gd name="connsiteX59" fmla="*/ 7594977 w 8095294"/>
              <a:gd name="connsiteY59" fmla="*/ 302858 h 1714719"/>
              <a:gd name="connsiteX60" fmla="*/ 7790067 w 8095294"/>
              <a:gd name="connsiteY60" fmla="*/ 153435 h 1714719"/>
              <a:gd name="connsiteX61" fmla="*/ 7792082 w 8095294"/>
              <a:gd name="connsiteY61" fmla="*/ 160486 h 1714719"/>
              <a:gd name="connsiteX62" fmla="*/ 7838755 w 8095294"/>
              <a:gd name="connsiteY62" fmla="*/ 159143 h 1714719"/>
              <a:gd name="connsiteX63" fmla="*/ 7851851 w 8095294"/>
              <a:gd name="connsiteY63" fmla="*/ 132615 h 1714719"/>
              <a:gd name="connsiteX64" fmla="*/ 7828010 w 8095294"/>
              <a:gd name="connsiteY64" fmla="*/ 128922 h 1714719"/>
              <a:gd name="connsiteX65" fmla="*/ 7790067 w 8095294"/>
              <a:gd name="connsiteY65" fmla="*/ 153435 h 1714719"/>
              <a:gd name="connsiteX66" fmla="*/ 7133610 w 8095294"/>
              <a:gd name="connsiteY66" fmla="*/ 569488 h 1714719"/>
              <a:gd name="connsiteX67" fmla="*/ 7186454 w 8095294"/>
              <a:gd name="connsiteY67" fmla="*/ 563276 h 1714719"/>
              <a:gd name="connsiteX68" fmla="*/ 7234010 w 8095294"/>
              <a:gd name="connsiteY68" fmla="*/ 581240 h 1714719"/>
              <a:gd name="connsiteX69" fmla="*/ 7290421 w 8095294"/>
              <a:gd name="connsiteY69" fmla="*/ 582584 h 1714719"/>
              <a:gd name="connsiteX70" fmla="*/ 7305867 w 8095294"/>
              <a:gd name="connsiteY70" fmla="*/ 654777 h 1714719"/>
              <a:gd name="connsiteX71" fmla="*/ 7231323 w 8095294"/>
              <a:gd name="connsiteY71" fmla="*/ 699101 h 1714719"/>
              <a:gd name="connsiteX72" fmla="*/ 7223265 w 8095294"/>
              <a:gd name="connsiteY72" fmla="*/ 705816 h 1714719"/>
              <a:gd name="connsiteX73" fmla="*/ 7136968 w 8095294"/>
              <a:gd name="connsiteY73" fmla="*/ 736037 h 1714719"/>
              <a:gd name="connsiteX74" fmla="*/ 7198081 w 8095294"/>
              <a:gd name="connsiteY74" fmla="*/ 611461 h 1714719"/>
              <a:gd name="connsiteX75" fmla="*/ 7133610 w 8095294"/>
              <a:gd name="connsiteY75" fmla="*/ 569488 h 1714719"/>
              <a:gd name="connsiteX76" fmla="*/ 7518655 w 8095294"/>
              <a:gd name="connsiteY76" fmla="*/ 311865 h 1714719"/>
              <a:gd name="connsiteX77" fmla="*/ 7471408 w 8095294"/>
              <a:gd name="connsiteY77" fmla="*/ 382103 h 1714719"/>
              <a:gd name="connsiteX78" fmla="*/ 7529163 w 8095294"/>
              <a:gd name="connsiteY78" fmla="*/ 391840 h 1714719"/>
              <a:gd name="connsiteX79" fmla="*/ 7547631 w 8095294"/>
              <a:gd name="connsiteY79" fmla="*/ 365985 h 1714719"/>
              <a:gd name="connsiteX80" fmla="*/ 7536561 w 8095294"/>
              <a:gd name="connsiteY80" fmla="*/ 350669 h 1714719"/>
              <a:gd name="connsiteX81" fmla="*/ 7513381 w 8095294"/>
              <a:gd name="connsiteY81" fmla="*/ 363989 h 1714719"/>
              <a:gd name="connsiteX82" fmla="*/ 7513717 w 8095294"/>
              <a:gd name="connsiteY82" fmla="*/ 332425 h 1714719"/>
              <a:gd name="connsiteX83" fmla="*/ 7518764 w 8095294"/>
              <a:gd name="connsiteY83" fmla="*/ 312577 h 1714719"/>
              <a:gd name="connsiteX84" fmla="*/ 7693025 w 8095294"/>
              <a:gd name="connsiteY84" fmla="*/ 177946 h 1714719"/>
              <a:gd name="connsiteX85" fmla="*/ 7652731 w 8095294"/>
              <a:gd name="connsiteY85" fmla="*/ 216897 h 1714719"/>
              <a:gd name="connsiteX86" fmla="*/ 7645344 w 8095294"/>
              <a:gd name="connsiteY86" fmla="*/ 256520 h 1714719"/>
              <a:gd name="connsiteX87" fmla="*/ 7640307 w 8095294"/>
              <a:gd name="connsiteY87" fmla="*/ 277339 h 1714719"/>
              <a:gd name="connsiteX88" fmla="*/ 7658104 w 8095294"/>
              <a:gd name="connsiteY88" fmla="*/ 298493 h 1714719"/>
              <a:gd name="connsiteX89" fmla="*/ 7666499 w 8095294"/>
              <a:gd name="connsiteY89" fmla="*/ 273980 h 1714719"/>
              <a:gd name="connsiteX90" fmla="*/ 7670863 w 8095294"/>
              <a:gd name="connsiteY90" fmla="*/ 297485 h 1714719"/>
              <a:gd name="connsiteX91" fmla="*/ 7683946 w 8095294"/>
              <a:gd name="connsiteY91" fmla="*/ 296174 h 1714719"/>
              <a:gd name="connsiteX92" fmla="*/ 7698776 w 8095294"/>
              <a:gd name="connsiteY92" fmla="*/ 267199 h 1714719"/>
              <a:gd name="connsiteX93" fmla="*/ 7760182 w 8095294"/>
              <a:gd name="connsiteY93" fmla="*/ 246129 h 1714719"/>
              <a:gd name="connsiteX94" fmla="*/ 7759491 w 8095294"/>
              <a:gd name="connsiteY94" fmla="*/ 248388 h 1714719"/>
              <a:gd name="connsiteX95" fmla="*/ 7774621 w 8095294"/>
              <a:gd name="connsiteY95" fmla="*/ 234358 h 1714719"/>
              <a:gd name="connsiteX96" fmla="*/ 7787716 w 8095294"/>
              <a:gd name="connsiteY96" fmla="*/ 257527 h 1714719"/>
              <a:gd name="connsiteX97" fmla="*/ 7790864 w 8095294"/>
              <a:gd name="connsiteY97" fmla="*/ 285230 h 1714719"/>
              <a:gd name="connsiteX98" fmla="*/ 7816257 w 8095294"/>
              <a:gd name="connsiteY98" fmla="*/ 270305 h 1714719"/>
              <a:gd name="connsiteX99" fmla="*/ 7835397 w 8095294"/>
              <a:gd name="connsiteY99" fmla="*/ 237734 h 1714719"/>
              <a:gd name="connsiteX100" fmla="*/ 7832542 w 8095294"/>
              <a:gd name="connsiteY100" fmla="*/ 222438 h 1714719"/>
              <a:gd name="connsiteX101" fmla="*/ 7811221 w 8095294"/>
              <a:gd name="connsiteY101" fmla="*/ 223613 h 1714719"/>
              <a:gd name="connsiteX102" fmla="*/ 7756488 w 8095294"/>
              <a:gd name="connsiteY102" fmla="*/ 207495 h 1714719"/>
              <a:gd name="connsiteX103" fmla="*/ 7723246 w 8095294"/>
              <a:gd name="connsiteY103" fmla="*/ 172910 h 1714719"/>
              <a:gd name="connsiteX104" fmla="*/ 7693025 w 8095294"/>
              <a:gd name="connsiteY104" fmla="*/ 177946 h 1714719"/>
              <a:gd name="connsiteX105" fmla="*/ 7022466 w 8095294"/>
              <a:gd name="connsiteY105" fmla="*/ 618177 h 1714719"/>
              <a:gd name="connsiteX106" fmla="*/ 7034890 w 8095294"/>
              <a:gd name="connsiteY106" fmla="*/ 622542 h 1714719"/>
              <a:gd name="connsiteX107" fmla="*/ 7034890 w 8095294"/>
              <a:gd name="connsiteY107" fmla="*/ 662836 h 1714719"/>
              <a:gd name="connsiteX108" fmla="*/ 7129581 w 8095294"/>
              <a:gd name="connsiteY108" fmla="*/ 615491 h 1714719"/>
              <a:gd name="connsiteX109" fmla="*/ 7136968 w 8095294"/>
              <a:gd name="connsiteY109" fmla="*/ 641682 h 1714719"/>
              <a:gd name="connsiteX110" fmla="*/ 7001312 w 8095294"/>
              <a:gd name="connsiteY110" fmla="*/ 699437 h 1714719"/>
              <a:gd name="connsiteX111" fmla="*/ 6995604 w 8095294"/>
              <a:gd name="connsiteY111" fmla="*/ 688692 h 1714719"/>
              <a:gd name="connsiteX112" fmla="*/ 7022466 w 8095294"/>
              <a:gd name="connsiteY112" fmla="*/ 618177 h 1714719"/>
              <a:gd name="connsiteX113" fmla="*/ 6170920 w 8095294"/>
              <a:gd name="connsiteY113" fmla="*/ 1163489 h 1714719"/>
              <a:gd name="connsiteX114" fmla="*/ 6215915 w 8095294"/>
              <a:gd name="connsiteY114" fmla="*/ 1170541 h 1714719"/>
              <a:gd name="connsiteX115" fmla="*/ 6194425 w 8095294"/>
              <a:gd name="connsiteY115" fmla="*/ 1228967 h 1714719"/>
              <a:gd name="connsiteX116" fmla="*/ 6187374 w 8095294"/>
              <a:gd name="connsiteY116" fmla="*/ 1224938 h 1714719"/>
              <a:gd name="connsiteX117" fmla="*/ 6170920 w 8095294"/>
              <a:gd name="connsiteY117" fmla="*/ 1163489 h 1714719"/>
              <a:gd name="connsiteX118" fmla="*/ 7915533 w 8095294"/>
              <a:gd name="connsiteY118" fmla="*/ 6889 h 1714719"/>
              <a:gd name="connsiteX119" fmla="*/ 7915314 w 8095294"/>
              <a:gd name="connsiteY119" fmla="*/ 11398 h 1714719"/>
              <a:gd name="connsiteX120" fmla="*/ 7905911 w 8095294"/>
              <a:gd name="connsiteY120" fmla="*/ 27851 h 1714719"/>
              <a:gd name="connsiteX121" fmla="*/ 7832711 w 8095294"/>
              <a:gd name="connsiteY121" fmla="*/ 64116 h 1714719"/>
              <a:gd name="connsiteX122" fmla="*/ 7890466 w 8095294"/>
              <a:gd name="connsiteY122" fmla="*/ 72175 h 1714719"/>
              <a:gd name="connsiteX123" fmla="*/ 7951993 w 8095294"/>
              <a:gd name="connsiteY123" fmla="*/ 83507 h 1714719"/>
              <a:gd name="connsiteX124" fmla="*/ 7952416 w 8095294"/>
              <a:gd name="connsiteY124" fmla="*/ 84431 h 1714719"/>
              <a:gd name="connsiteX125" fmla="*/ 7962659 w 8095294"/>
              <a:gd name="connsiteY125" fmla="*/ 73201 h 1714719"/>
              <a:gd name="connsiteX126" fmla="*/ 7973741 w 8095294"/>
              <a:gd name="connsiteY126" fmla="*/ 0 h 1714719"/>
              <a:gd name="connsiteX127" fmla="*/ 7931893 w 8095294"/>
              <a:gd name="connsiteY127" fmla="*/ 4113 h 1714719"/>
              <a:gd name="connsiteX128" fmla="*/ 7530842 w 8095294"/>
              <a:gd name="connsiteY128" fmla="*/ 238741 h 1714719"/>
              <a:gd name="connsiteX129" fmla="*/ 7522448 w 8095294"/>
              <a:gd name="connsiteY129" fmla="*/ 277356 h 1714719"/>
              <a:gd name="connsiteX130" fmla="*/ 7551492 w 8095294"/>
              <a:gd name="connsiteY130" fmla="*/ 299224 h 1714719"/>
              <a:gd name="connsiteX131" fmla="*/ 7555556 w 8095294"/>
              <a:gd name="connsiteY131" fmla="*/ 301714 h 1714719"/>
              <a:gd name="connsiteX132" fmla="*/ 7561944 w 8095294"/>
              <a:gd name="connsiteY132" fmla="*/ 295261 h 1714719"/>
              <a:gd name="connsiteX133" fmla="*/ 7545617 w 8095294"/>
              <a:gd name="connsiteY133" fmla="*/ 246782 h 1714719"/>
              <a:gd name="connsiteX134" fmla="*/ 7535516 w 8095294"/>
              <a:gd name="connsiteY134" fmla="*/ 236226 h 1714719"/>
              <a:gd name="connsiteX135" fmla="*/ 6648739 w 8095294"/>
              <a:gd name="connsiteY135" fmla="*/ 812259 h 1714719"/>
              <a:gd name="connsiteX136" fmla="*/ 6755519 w 8095294"/>
              <a:gd name="connsiteY136" fmla="*/ 757527 h 1714719"/>
              <a:gd name="connsiteX137" fmla="*/ 6780031 w 8095294"/>
              <a:gd name="connsiteY137" fmla="*/ 766257 h 1714719"/>
              <a:gd name="connsiteX138" fmla="*/ 6700786 w 8095294"/>
              <a:gd name="connsiteY138" fmla="*/ 866657 h 1714719"/>
              <a:gd name="connsiteX139" fmla="*/ 6634972 w 8095294"/>
              <a:gd name="connsiteY139" fmla="*/ 892176 h 1714719"/>
              <a:gd name="connsiteX140" fmla="*/ 6644710 w 8095294"/>
              <a:gd name="connsiteY140" fmla="*/ 853896 h 1714719"/>
              <a:gd name="connsiteX141" fmla="*/ 6601730 w 8095294"/>
              <a:gd name="connsiteY141" fmla="*/ 857926 h 1714719"/>
              <a:gd name="connsiteX142" fmla="*/ 6598372 w 8095294"/>
              <a:gd name="connsiteY142" fmla="*/ 851882 h 1714719"/>
              <a:gd name="connsiteX143" fmla="*/ 6648739 w 8095294"/>
              <a:gd name="connsiteY143" fmla="*/ 812259 h 1714719"/>
              <a:gd name="connsiteX144" fmla="*/ 7628072 w 8095294"/>
              <a:gd name="connsiteY144" fmla="*/ 97597 h 1714719"/>
              <a:gd name="connsiteX145" fmla="*/ 7611766 w 8095294"/>
              <a:gd name="connsiteY145" fmla="*/ 111899 h 1714719"/>
              <a:gd name="connsiteX146" fmla="*/ 7605303 w 8095294"/>
              <a:gd name="connsiteY146" fmla="*/ 145495 h 1714719"/>
              <a:gd name="connsiteX147" fmla="*/ 7605722 w 8095294"/>
              <a:gd name="connsiteY147" fmla="*/ 145711 h 1714719"/>
              <a:gd name="connsiteX148" fmla="*/ 7606729 w 8095294"/>
              <a:gd name="connsiteY148" fmla="*/ 164515 h 1714719"/>
              <a:gd name="connsiteX149" fmla="*/ 7606031 w 8095294"/>
              <a:gd name="connsiteY149" fmla="*/ 165664 h 1714719"/>
              <a:gd name="connsiteX150" fmla="*/ 7610113 w 8095294"/>
              <a:gd name="connsiteY150" fmla="*/ 186517 h 1714719"/>
              <a:gd name="connsiteX151" fmla="*/ 7606855 w 8095294"/>
              <a:gd name="connsiteY151" fmla="*/ 206338 h 1714719"/>
              <a:gd name="connsiteX152" fmla="*/ 7595857 w 8095294"/>
              <a:gd name="connsiteY152" fmla="*/ 211525 h 1714719"/>
              <a:gd name="connsiteX153" fmla="*/ 7616131 w 8095294"/>
              <a:gd name="connsiteY153" fmla="*/ 211525 h 1714719"/>
              <a:gd name="connsiteX154" fmla="*/ 7634599 w 8095294"/>
              <a:gd name="connsiteY154" fmla="*/ 164179 h 1714719"/>
              <a:gd name="connsiteX155" fmla="*/ 7627884 w 8095294"/>
              <a:gd name="connsiteY155" fmla="*/ 111126 h 1714719"/>
              <a:gd name="connsiteX156" fmla="*/ 7703099 w 8095294"/>
              <a:gd name="connsiteY156" fmla="*/ 96015 h 1714719"/>
              <a:gd name="connsiteX157" fmla="*/ 7793761 w 8095294"/>
              <a:gd name="connsiteY157" fmla="*/ 58743 h 1714719"/>
              <a:gd name="connsiteX158" fmla="*/ 7809970 w 8095294"/>
              <a:gd name="connsiteY158" fmla="*/ 37392 h 1714719"/>
              <a:gd name="connsiteX159" fmla="*/ 7729961 w 8095294"/>
              <a:gd name="connsiteY159" fmla="*/ 63126 h 1714719"/>
              <a:gd name="connsiteX160" fmla="*/ 7650045 w 8095294"/>
              <a:gd name="connsiteY160" fmla="*/ 89654 h 1714719"/>
              <a:gd name="connsiteX161" fmla="*/ 7628072 w 8095294"/>
              <a:gd name="connsiteY161" fmla="*/ 97597 h 1714719"/>
              <a:gd name="connsiteX162" fmla="*/ 7379739 w 8095294"/>
              <a:gd name="connsiteY162" fmla="*/ 251483 h 1714719"/>
              <a:gd name="connsiteX163" fmla="*/ 7385783 w 8095294"/>
              <a:gd name="connsiteY163" fmla="*/ 269951 h 1714719"/>
              <a:gd name="connsiteX164" fmla="*/ 7404263 w 8095294"/>
              <a:gd name="connsiteY164" fmla="*/ 268404 h 1714719"/>
              <a:gd name="connsiteX165" fmla="*/ 7385447 w 8095294"/>
              <a:gd name="connsiteY165" fmla="*/ 251502 h 1714719"/>
              <a:gd name="connsiteX166" fmla="*/ 7389486 w 8095294"/>
              <a:gd name="connsiteY166" fmla="*/ 247677 h 1714719"/>
              <a:gd name="connsiteX167" fmla="*/ 7327567 w 8095294"/>
              <a:gd name="connsiteY167" fmla="*/ 257024 h 1714719"/>
              <a:gd name="connsiteX168" fmla="*/ 7305531 w 8095294"/>
              <a:gd name="connsiteY168" fmla="*/ 288419 h 1714719"/>
              <a:gd name="connsiteX169" fmla="*/ 7364965 w 8095294"/>
              <a:gd name="connsiteY169" fmla="*/ 240738 h 1714719"/>
              <a:gd name="connsiteX170" fmla="*/ 7327567 w 8095294"/>
              <a:gd name="connsiteY170" fmla="*/ 257024 h 1714719"/>
              <a:gd name="connsiteX171" fmla="*/ 6976799 w 8095294"/>
              <a:gd name="connsiteY171" fmla="*/ 422733 h 1714719"/>
              <a:gd name="connsiteX172" fmla="*/ 7032203 w 8095294"/>
              <a:gd name="connsiteY172" fmla="*/ 412995 h 1714719"/>
              <a:gd name="connsiteX173" fmla="*/ 6976799 w 8095294"/>
              <a:gd name="connsiteY173" fmla="*/ 422733 h 1714719"/>
              <a:gd name="connsiteX174" fmla="*/ 6763914 w 8095294"/>
              <a:gd name="connsiteY174" fmla="*/ 540593 h 1714719"/>
              <a:gd name="connsiteX175" fmla="*/ 6760890 w 8095294"/>
              <a:gd name="connsiteY175" fmla="*/ 553353 h 1714719"/>
              <a:gd name="connsiteX176" fmla="*/ 6819317 w 8095294"/>
              <a:gd name="connsiteY176" fmla="*/ 569806 h 1714719"/>
              <a:gd name="connsiteX177" fmla="*/ 6795644 w 8095294"/>
              <a:gd name="connsiteY177" fmla="*/ 540215 h 1714719"/>
              <a:gd name="connsiteX178" fmla="*/ 6763914 w 8095294"/>
              <a:gd name="connsiteY178" fmla="*/ 540593 h 1714719"/>
              <a:gd name="connsiteX179" fmla="*/ 7320497 w 8095294"/>
              <a:gd name="connsiteY179" fmla="*/ 172071 h 1714719"/>
              <a:gd name="connsiteX180" fmla="*/ 7325432 w 8095294"/>
              <a:gd name="connsiteY180" fmla="*/ 192448 h 1714719"/>
              <a:gd name="connsiteX181" fmla="*/ 7373360 w 8095294"/>
              <a:gd name="connsiteY181" fmla="*/ 220591 h 1714719"/>
              <a:gd name="connsiteX182" fmla="*/ 7386100 w 8095294"/>
              <a:gd name="connsiteY182" fmla="*/ 215573 h 1714719"/>
              <a:gd name="connsiteX183" fmla="*/ 7351869 w 8095294"/>
              <a:gd name="connsiteY183" fmla="*/ 215573 h 1714719"/>
              <a:gd name="connsiteX184" fmla="*/ 7383811 w 8095294"/>
              <a:gd name="connsiteY184" fmla="*/ 198951 h 1714719"/>
              <a:gd name="connsiteX185" fmla="*/ 7414362 w 8095294"/>
              <a:gd name="connsiteY185" fmla="*/ 189775 h 1714719"/>
              <a:gd name="connsiteX186" fmla="*/ 7423056 w 8095294"/>
              <a:gd name="connsiteY186" fmla="*/ 158471 h 1714719"/>
              <a:gd name="connsiteX187" fmla="*/ 7449735 w 8095294"/>
              <a:gd name="connsiteY187" fmla="*/ 195019 h 1714719"/>
              <a:gd name="connsiteX188" fmla="*/ 7446695 w 8095294"/>
              <a:gd name="connsiteY188" fmla="*/ 204371 h 1714719"/>
              <a:gd name="connsiteX189" fmla="*/ 7453381 w 8095294"/>
              <a:gd name="connsiteY189" fmla="*/ 217120 h 1714719"/>
              <a:gd name="connsiteX190" fmla="*/ 7496256 w 8095294"/>
              <a:gd name="connsiteY190" fmla="*/ 205835 h 1714719"/>
              <a:gd name="connsiteX191" fmla="*/ 7506203 w 8095294"/>
              <a:gd name="connsiteY191" fmla="*/ 193927 h 1714719"/>
              <a:gd name="connsiteX192" fmla="*/ 7508680 w 8095294"/>
              <a:gd name="connsiteY192" fmla="*/ 170895 h 1714719"/>
              <a:gd name="connsiteX193" fmla="*/ 7496256 w 8095294"/>
              <a:gd name="connsiteY193" fmla="*/ 141346 h 1714719"/>
              <a:gd name="connsiteX194" fmla="*/ 7515396 w 8095294"/>
              <a:gd name="connsiteY194" fmla="*/ 140003 h 1714719"/>
              <a:gd name="connsiteX195" fmla="*/ 7533329 w 8095294"/>
              <a:gd name="connsiteY195" fmla="*/ 152149 h 1714719"/>
              <a:gd name="connsiteX196" fmla="*/ 7539533 w 8095294"/>
              <a:gd name="connsiteY196" fmla="*/ 154051 h 1714719"/>
              <a:gd name="connsiteX197" fmla="*/ 7575838 w 8095294"/>
              <a:gd name="connsiteY197" fmla="*/ 121218 h 1714719"/>
              <a:gd name="connsiteX198" fmla="*/ 7560055 w 8095294"/>
              <a:gd name="connsiteY198" fmla="*/ 113830 h 1714719"/>
              <a:gd name="connsiteX199" fmla="*/ 7445553 w 8095294"/>
              <a:gd name="connsiteY199" fmla="*/ 142036 h 1714719"/>
              <a:gd name="connsiteX200" fmla="*/ 7369331 w 8095294"/>
              <a:gd name="connsiteY200" fmla="*/ 172257 h 1714719"/>
              <a:gd name="connsiteX201" fmla="*/ 7328197 w 8095294"/>
              <a:gd name="connsiteY201" fmla="*/ 170493 h 1714719"/>
              <a:gd name="connsiteX202" fmla="*/ 5482564 w 8095294"/>
              <a:gd name="connsiteY202" fmla="*/ 1367645 h 1714719"/>
              <a:gd name="connsiteX203" fmla="*/ 5579606 w 8095294"/>
              <a:gd name="connsiteY203" fmla="*/ 1338432 h 1714719"/>
              <a:gd name="connsiteX204" fmla="*/ 5579941 w 8095294"/>
              <a:gd name="connsiteY204" fmla="*/ 1328359 h 1714719"/>
              <a:gd name="connsiteX205" fmla="*/ 5622250 w 8095294"/>
              <a:gd name="connsiteY205" fmla="*/ 1358580 h 1714719"/>
              <a:gd name="connsiteX206" fmla="*/ 5581956 w 8095294"/>
              <a:gd name="connsiteY206" fmla="*/ 1388464 h 1714719"/>
              <a:gd name="connsiteX207" fmla="*/ 5524873 w 8095294"/>
              <a:gd name="connsiteY207" fmla="*/ 1387792 h 1714719"/>
              <a:gd name="connsiteX208" fmla="*/ 5476521 w 8095294"/>
              <a:gd name="connsiteY208" fmla="*/ 1418013 h 1714719"/>
              <a:gd name="connsiteX209" fmla="*/ 5453014 w 8095294"/>
              <a:gd name="connsiteY209" fmla="*/ 1392158 h 1714719"/>
              <a:gd name="connsiteX210" fmla="*/ 5482564 w 8095294"/>
              <a:gd name="connsiteY210" fmla="*/ 1367645 h 1714719"/>
              <a:gd name="connsiteX211" fmla="*/ 7167925 w 8095294"/>
              <a:gd name="connsiteY211" fmla="*/ 201007 h 1714719"/>
              <a:gd name="connsiteX212" fmla="*/ 7157828 w 8095294"/>
              <a:gd name="connsiteY212" fmla="*/ 214798 h 1714719"/>
              <a:gd name="connsiteX213" fmla="*/ 7136968 w 8095294"/>
              <a:gd name="connsiteY213" fmla="*/ 284390 h 1714719"/>
              <a:gd name="connsiteX214" fmla="*/ 7223265 w 8095294"/>
              <a:gd name="connsiteY214" fmla="*/ 254169 h 1714719"/>
              <a:gd name="connsiteX215" fmla="*/ 7231323 w 8095294"/>
              <a:gd name="connsiteY215" fmla="*/ 247454 h 1714719"/>
              <a:gd name="connsiteX216" fmla="*/ 7305867 w 8095294"/>
              <a:gd name="connsiteY216" fmla="*/ 203130 h 1714719"/>
              <a:gd name="connsiteX217" fmla="*/ 7300200 w 8095294"/>
              <a:gd name="connsiteY217" fmla="*/ 176228 h 1714719"/>
              <a:gd name="connsiteX218" fmla="*/ 7290085 w 8095294"/>
              <a:gd name="connsiteY218" fmla="*/ 178300 h 1714719"/>
              <a:gd name="connsiteX219" fmla="*/ 7192708 w 8095294"/>
              <a:gd name="connsiteY219" fmla="*/ 195425 h 1714719"/>
              <a:gd name="connsiteX220" fmla="*/ 6884050 w 8095294"/>
              <a:gd name="connsiteY220" fmla="*/ 364816 h 1714719"/>
              <a:gd name="connsiteX221" fmla="*/ 6845098 w 8095294"/>
              <a:gd name="connsiteY221" fmla="*/ 408916 h 1714719"/>
              <a:gd name="connsiteX222" fmla="*/ 6852559 w 8095294"/>
              <a:gd name="connsiteY222" fmla="*/ 412324 h 1714719"/>
              <a:gd name="connsiteX223" fmla="*/ 6849201 w 8095294"/>
              <a:gd name="connsiteY223" fmla="*/ 441872 h 1714719"/>
              <a:gd name="connsiteX224" fmla="*/ 6904606 w 8095294"/>
              <a:gd name="connsiteY224" fmla="*/ 375723 h 1714719"/>
              <a:gd name="connsiteX225" fmla="*/ 6935497 w 8095294"/>
              <a:gd name="connsiteY225" fmla="*/ 365314 h 1714719"/>
              <a:gd name="connsiteX226" fmla="*/ 6932140 w 8095294"/>
              <a:gd name="connsiteY226" fmla="*/ 352218 h 1714719"/>
              <a:gd name="connsiteX227" fmla="*/ 5933186 w 8095294"/>
              <a:gd name="connsiteY227" fmla="*/ 975786 h 1714719"/>
              <a:gd name="connsiteX228" fmla="*/ 5928848 w 8095294"/>
              <a:gd name="connsiteY228" fmla="*/ 984139 h 1714719"/>
              <a:gd name="connsiteX229" fmla="*/ 5931509 w 8095294"/>
              <a:gd name="connsiteY229" fmla="*/ 981703 h 1714719"/>
              <a:gd name="connsiteX230" fmla="*/ 5933724 w 8095294"/>
              <a:gd name="connsiteY230" fmla="*/ 978075 h 1714719"/>
              <a:gd name="connsiteX231" fmla="*/ 6177300 w 8095294"/>
              <a:gd name="connsiteY231" fmla="*/ 813585 h 1714719"/>
              <a:gd name="connsiteX232" fmla="*/ 6187424 w 8095294"/>
              <a:gd name="connsiteY232" fmla="*/ 832570 h 1714719"/>
              <a:gd name="connsiteX233" fmla="*/ 6190825 w 8095294"/>
              <a:gd name="connsiteY233" fmla="*/ 819118 h 1714719"/>
              <a:gd name="connsiteX234" fmla="*/ 5224347 w 8095294"/>
              <a:gd name="connsiteY234" fmla="*/ 1427750 h 1714719"/>
              <a:gd name="connsiteX235" fmla="*/ 5319022 w 8095294"/>
              <a:gd name="connsiteY235" fmla="*/ 1396822 h 1714719"/>
              <a:gd name="connsiteX236" fmla="*/ 5340862 w 8095294"/>
              <a:gd name="connsiteY236" fmla="*/ 1400553 h 1714719"/>
              <a:gd name="connsiteX237" fmla="*/ 5315680 w 8095294"/>
              <a:gd name="connsiteY237" fmla="*/ 1439839 h 1714719"/>
              <a:gd name="connsiteX238" fmla="*/ 5224347 w 8095294"/>
              <a:gd name="connsiteY238" fmla="*/ 1427750 h 1714719"/>
              <a:gd name="connsiteX239" fmla="*/ 6996725 w 8095294"/>
              <a:gd name="connsiteY239" fmla="*/ 234102 h 1714719"/>
              <a:gd name="connsiteX240" fmla="*/ 6995604 w 8095294"/>
              <a:gd name="connsiteY240" fmla="*/ 237045 h 1714719"/>
              <a:gd name="connsiteX241" fmla="*/ 7001312 w 8095294"/>
              <a:gd name="connsiteY241" fmla="*/ 247790 h 1714719"/>
              <a:gd name="connsiteX242" fmla="*/ 7036895 w 8095294"/>
              <a:gd name="connsiteY242" fmla="*/ 232640 h 1714719"/>
              <a:gd name="connsiteX243" fmla="*/ 7035898 w 8095294"/>
              <a:gd name="connsiteY243" fmla="*/ 231900 h 1714719"/>
              <a:gd name="connsiteX244" fmla="*/ 7016411 w 8095294"/>
              <a:gd name="connsiteY244" fmla="*/ 230006 h 1714719"/>
              <a:gd name="connsiteX245" fmla="*/ 6170920 w 8095294"/>
              <a:gd name="connsiteY245" fmla="*/ 711842 h 1714719"/>
              <a:gd name="connsiteX246" fmla="*/ 6187374 w 8095294"/>
              <a:gd name="connsiteY246" fmla="*/ 773291 h 1714719"/>
              <a:gd name="connsiteX247" fmla="*/ 6194425 w 8095294"/>
              <a:gd name="connsiteY247" fmla="*/ 777320 h 1714719"/>
              <a:gd name="connsiteX248" fmla="*/ 6215915 w 8095294"/>
              <a:gd name="connsiteY248" fmla="*/ 718894 h 1714719"/>
              <a:gd name="connsiteX249" fmla="*/ 6170920 w 8095294"/>
              <a:gd name="connsiteY249" fmla="*/ 711842 h 1714719"/>
              <a:gd name="connsiteX250" fmla="*/ 6755519 w 8095294"/>
              <a:gd name="connsiteY250" fmla="*/ 305880 h 1714719"/>
              <a:gd name="connsiteX251" fmla="*/ 6739932 w 8095294"/>
              <a:gd name="connsiteY251" fmla="*/ 322737 h 1714719"/>
              <a:gd name="connsiteX252" fmla="*/ 6757870 w 8095294"/>
              <a:gd name="connsiteY252" fmla="*/ 321008 h 1714719"/>
              <a:gd name="connsiteX253" fmla="*/ 6778636 w 8095294"/>
              <a:gd name="connsiteY253" fmla="*/ 313986 h 1714719"/>
              <a:gd name="connsiteX254" fmla="*/ 6764375 w 8095294"/>
              <a:gd name="connsiteY254" fmla="*/ 307601 h 1714719"/>
              <a:gd name="connsiteX255" fmla="*/ 6755519 w 8095294"/>
              <a:gd name="connsiteY255" fmla="*/ 305880 h 1714719"/>
              <a:gd name="connsiteX256" fmla="*/ 6601179 w 8095294"/>
              <a:gd name="connsiteY256" fmla="*/ 401136 h 1714719"/>
              <a:gd name="connsiteX257" fmla="*/ 6599806 w 8095294"/>
              <a:gd name="connsiteY257" fmla="*/ 402816 h 1714719"/>
              <a:gd name="connsiteX258" fmla="*/ 6601730 w 8095294"/>
              <a:gd name="connsiteY258" fmla="*/ 406279 h 1714719"/>
              <a:gd name="connsiteX259" fmla="*/ 6644710 w 8095294"/>
              <a:gd name="connsiteY259" fmla="*/ 402249 h 1714719"/>
              <a:gd name="connsiteX260" fmla="*/ 6634972 w 8095294"/>
              <a:gd name="connsiteY260" fmla="*/ 440529 h 1714719"/>
              <a:gd name="connsiteX261" fmla="*/ 6700786 w 8095294"/>
              <a:gd name="connsiteY261" fmla="*/ 415010 h 1714719"/>
              <a:gd name="connsiteX262" fmla="*/ 6718911 w 8095294"/>
              <a:gd name="connsiteY262" fmla="*/ 371484 h 1714719"/>
              <a:gd name="connsiteX263" fmla="*/ 6687496 w 8095294"/>
              <a:gd name="connsiteY263" fmla="*/ 383055 h 1714719"/>
              <a:gd name="connsiteX264" fmla="*/ 6601179 w 8095294"/>
              <a:gd name="connsiteY264" fmla="*/ 401136 h 1714719"/>
              <a:gd name="connsiteX265" fmla="*/ 6690041 w 8095294"/>
              <a:gd name="connsiteY265" fmla="*/ 216561 h 1714719"/>
              <a:gd name="connsiteX266" fmla="*/ 6691494 w 8095294"/>
              <a:gd name="connsiteY266" fmla="*/ 218581 h 1714719"/>
              <a:gd name="connsiteX267" fmla="*/ 6697538 w 8095294"/>
              <a:gd name="connsiteY267" fmla="*/ 216270 h 1714719"/>
              <a:gd name="connsiteX268" fmla="*/ 6700611 w 8095294"/>
              <a:gd name="connsiteY268" fmla="*/ 213038 h 1714719"/>
              <a:gd name="connsiteX269" fmla="*/ 6758769 w 8095294"/>
              <a:gd name="connsiteY269" fmla="*/ 154943 h 1714719"/>
              <a:gd name="connsiteX270" fmla="*/ 6751154 w 8095294"/>
              <a:gd name="connsiteY270" fmla="*/ 165187 h 1714719"/>
              <a:gd name="connsiteX271" fmla="*/ 6733901 w 8095294"/>
              <a:gd name="connsiteY271" fmla="*/ 185034 h 1714719"/>
              <a:gd name="connsiteX272" fmla="*/ 6735204 w 8095294"/>
              <a:gd name="connsiteY272" fmla="*/ 184303 h 1714719"/>
              <a:gd name="connsiteX273" fmla="*/ 6752833 w 8095294"/>
              <a:gd name="connsiteY273" fmla="*/ 199455 h 1714719"/>
              <a:gd name="connsiteX274" fmla="*/ 6761585 w 8095294"/>
              <a:gd name="connsiteY274" fmla="*/ 203832 h 1714719"/>
              <a:gd name="connsiteX275" fmla="*/ 6814096 w 8095294"/>
              <a:gd name="connsiteY275" fmla="*/ 146406 h 1714719"/>
              <a:gd name="connsiteX276" fmla="*/ 6799380 w 8095294"/>
              <a:gd name="connsiteY276" fmla="*/ 147283 h 1714719"/>
              <a:gd name="connsiteX277" fmla="*/ 4682393 w 8095294"/>
              <a:gd name="connsiteY277" fmla="*/ 1466365 h 1714719"/>
              <a:gd name="connsiteX278" fmla="*/ 4835174 w 8095294"/>
              <a:gd name="connsiteY278" fmla="*/ 1436817 h 1714719"/>
              <a:gd name="connsiteX279" fmla="*/ 4878784 w 8095294"/>
              <a:gd name="connsiteY279" fmla="*/ 1405883 h 1714719"/>
              <a:gd name="connsiteX280" fmla="*/ 4917106 w 8095294"/>
              <a:gd name="connsiteY280" fmla="*/ 1433123 h 1714719"/>
              <a:gd name="connsiteX281" fmla="*/ 4692131 w 8095294"/>
              <a:gd name="connsiteY281" fmla="*/ 1493564 h 1714719"/>
              <a:gd name="connsiteX282" fmla="*/ 4682393 w 8095294"/>
              <a:gd name="connsiteY282" fmla="*/ 1466365 h 1714719"/>
              <a:gd name="connsiteX283" fmla="*/ 5482564 w 8095294"/>
              <a:gd name="connsiteY283" fmla="*/ 915998 h 1714719"/>
              <a:gd name="connsiteX284" fmla="*/ 5453015 w 8095294"/>
              <a:gd name="connsiteY284" fmla="*/ 940511 h 1714719"/>
              <a:gd name="connsiteX285" fmla="*/ 5476521 w 8095294"/>
              <a:gd name="connsiteY285" fmla="*/ 966366 h 1714719"/>
              <a:gd name="connsiteX286" fmla="*/ 5524873 w 8095294"/>
              <a:gd name="connsiteY286" fmla="*/ 936145 h 1714719"/>
              <a:gd name="connsiteX287" fmla="*/ 5581956 w 8095294"/>
              <a:gd name="connsiteY287" fmla="*/ 936817 h 1714719"/>
              <a:gd name="connsiteX288" fmla="*/ 5622250 w 8095294"/>
              <a:gd name="connsiteY288" fmla="*/ 906933 h 1714719"/>
              <a:gd name="connsiteX289" fmla="*/ 5579941 w 8095294"/>
              <a:gd name="connsiteY289" fmla="*/ 876712 h 1714719"/>
              <a:gd name="connsiteX290" fmla="*/ 5579606 w 8095294"/>
              <a:gd name="connsiteY290" fmla="*/ 886785 h 1714719"/>
              <a:gd name="connsiteX291" fmla="*/ 5482564 w 8095294"/>
              <a:gd name="connsiteY291" fmla="*/ 915998 h 1714719"/>
              <a:gd name="connsiteX292" fmla="*/ 6372497 w 8095294"/>
              <a:gd name="connsiteY292" fmla="*/ 311477 h 1714719"/>
              <a:gd name="connsiteX293" fmla="*/ 6416378 w 8095294"/>
              <a:gd name="connsiteY293" fmla="*/ 330728 h 1714719"/>
              <a:gd name="connsiteX294" fmla="*/ 6417880 w 8095294"/>
              <a:gd name="connsiteY294" fmla="*/ 313113 h 1714719"/>
              <a:gd name="connsiteX295" fmla="*/ 6379777 w 8095294"/>
              <a:gd name="connsiteY295" fmla="*/ 310263 h 1714719"/>
              <a:gd name="connsiteX296" fmla="*/ 6201935 w 8095294"/>
              <a:gd name="connsiteY296" fmla="*/ 347367 h 1714719"/>
              <a:gd name="connsiteX297" fmla="*/ 6186660 w 8095294"/>
              <a:gd name="connsiteY297" fmla="*/ 383944 h 1714719"/>
              <a:gd name="connsiteX298" fmla="*/ 6191724 w 8095294"/>
              <a:gd name="connsiteY298" fmla="*/ 414269 h 1714719"/>
              <a:gd name="connsiteX299" fmla="*/ 6198694 w 8095294"/>
              <a:gd name="connsiteY299" fmla="*/ 412926 h 1714719"/>
              <a:gd name="connsiteX300" fmla="*/ 6214571 w 8095294"/>
              <a:gd name="connsiteY300" fmla="*/ 386132 h 1714719"/>
              <a:gd name="connsiteX301" fmla="*/ 6263931 w 8095294"/>
              <a:gd name="connsiteY301" fmla="*/ 341809 h 1714719"/>
              <a:gd name="connsiteX302" fmla="*/ 6311277 w 8095294"/>
              <a:gd name="connsiteY302" fmla="*/ 325146 h 1714719"/>
              <a:gd name="connsiteX303" fmla="*/ 6311909 w 8095294"/>
              <a:gd name="connsiteY303" fmla="*/ 323867 h 1714719"/>
              <a:gd name="connsiteX304" fmla="*/ 6254194 w 8095294"/>
              <a:gd name="connsiteY304" fmla="*/ 332425 h 1714719"/>
              <a:gd name="connsiteX305" fmla="*/ 6252851 w 8095294"/>
              <a:gd name="connsiteY305" fmla="*/ 323023 h 1714719"/>
              <a:gd name="connsiteX306" fmla="*/ 6264062 w 8095294"/>
              <a:gd name="connsiteY306" fmla="*/ 314128 h 1714719"/>
              <a:gd name="connsiteX307" fmla="*/ 6250500 w 8095294"/>
              <a:gd name="connsiteY307" fmla="*/ 321662 h 1714719"/>
              <a:gd name="connsiteX308" fmla="*/ 6201935 w 8095294"/>
              <a:gd name="connsiteY308" fmla="*/ 347367 h 1714719"/>
              <a:gd name="connsiteX309" fmla="*/ 5933186 w 8095294"/>
              <a:gd name="connsiteY309" fmla="*/ 524139 h 1714719"/>
              <a:gd name="connsiteX310" fmla="*/ 5905987 w 8095294"/>
              <a:gd name="connsiteY310" fmla="*/ 576521 h 1714719"/>
              <a:gd name="connsiteX311" fmla="*/ 6022504 w 8095294"/>
              <a:gd name="connsiteY311" fmla="*/ 555031 h 1714719"/>
              <a:gd name="connsiteX312" fmla="*/ 5941916 w 8095294"/>
              <a:gd name="connsiteY312" fmla="*/ 560404 h 1714719"/>
              <a:gd name="connsiteX313" fmla="*/ 5933186 w 8095294"/>
              <a:gd name="connsiteY313" fmla="*/ 524139 h 1714719"/>
              <a:gd name="connsiteX314" fmla="*/ 5224347 w 8095294"/>
              <a:gd name="connsiteY314" fmla="*/ 976103 h 1714719"/>
              <a:gd name="connsiteX315" fmla="*/ 5315680 w 8095294"/>
              <a:gd name="connsiteY315" fmla="*/ 988192 h 1714719"/>
              <a:gd name="connsiteX316" fmla="*/ 5340863 w 8095294"/>
              <a:gd name="connsiteY316" fmla="*/ 948906 h 1714719"/>
              <a:gd name="connsiteX317" fmla="*/ 5319022 w 8095294"/>
              <a:gd name="connsiteY317" fmla="*/ 945175 h 1714719"/>
              <a:gd name="connsiteX318" fmla="*/ 5224347 w 8095294"/>
              <a:gd name="connsiteY318" fmla="*/ 976103 h 1714719"/>
              <a:gd name="connsiteX319" fmla="*/ 6007729 w 8095294"/>
              <a:gd name="connsiteY319" fmla="*/ 424076 h 1714719"/>
              <a:gd name="connsiteX320" fmla="*/ 5986946 w 8095294"/>
              <a:gd name="connsiteY320" fmla="*/ 444536 h 1714719"/>
              <a:gd name="connsiteX321" fmla="*/ 6005715 w 8095294"/>
              <a:gd name="connsiteY321" fmla="*/ 442226 h 1714719"/>
              <a:gd name="connsiteX322" fmla="*/ 6007394 w 8095294"/>
              <a:gd name="connsiteY322" fmla="*/ 458008 h 1714719"/>
              <a:gd name="connsiteX323" fmla="*/ 5973261 w 8095294"/>
              <a:gd name="connsiteY323" fmla="*/ 458008 h 1714719"/>
              <a:gd name="connsiteX324" fmla="*/ 5964413 w 8095294"/>
              <a:gd name="connsiteY324" fmla="*/ 466720 h 1714719"/>
              <a:gd name="connsiteX325" fmla="*/ 5972472 w 8095294"/>
              <a:gd name="connsiteY325" fmla="*/ 484181 h 1714719"/>
              <a:gd name="connsiteX326" fmla="*/ 5993626 w 8095294"/>
              <a:gd name="connsiteY326" fmla="*/ 477801 h 1714719"/>
              <a:gd name="connsiteX327" fmla="*/ 6039293 w 8095294"/>
              <a:gd name="connsiteY327" fmla="*/ 438178 h 1714719"/>
              <a:gd name="connsiteX328" fmla="*/ 6007729 w 8095294"/>
              <a:gd name="connsiteY328" fmla="*/ 424076 h 1714719"/>
              <a:gd name="connsiteX329" fmla="*/ 6073207 w 8095294"/>
              <a:gd name="connsiteY329" fmla="*/ 360948 h 1714719"/>
              <a:gd name="connsiteX330" fmla="*/ 6082273 w 8095294"/>
              <a:gd name="connsiteY330" fmla="*/ 382103 h 1714719"/>
              <a:gd name="connsiteX331" fmla="*/ 6121896 w 8095294"/>
              <a:gd name="connsiteY331" fmla="*/ 360277 h 1714719"/>
              <a:gd name="connsiteX332" fmla="*/ 6115180 w 8095294"/>
              <a:gd name="connsiteY332" fmla="*/ 344495 h 1714719"/>
              <a:gd name="connsiteX333" fmla="*/ 6073207 w 8095294"/>
              <a:gd name="connsiteY333" fmla="*/ 360948 h 1714719"/>
              <a:gd name="connsiteX334" fmla="*/ 4682393 w 8095294"/>
              <a:gd name="connsiteY334" fmla="*/ 1014718 h 1714719"/>
              <a:gd name="connsiteX335" fmla="*/ 4692131 w 8095294"/>
              <a:gd name="connsiteY335" fmla="*/ 1041917 h 1714719"/>
              <a:gd name="connsiteX336" fmla="*/ 4917106 w 8095294"/>
              <a:gd name="connsiteY336" fmla="*/ 981476 h 1714719"/>
              <a:gd name="connsiteX337" fmla="*/ 4878784 w 8095294"/>
              <a:gd name="connsiteY337" fmla="*/ 954236 h 1714719"/>
              <a:gd name="connsiteX338" fmla="*/ 4835174 w 8095294"/>
              <a:gd name="connsiteY338" fmla="*/ 985170 h 1714719"/>
              <a:gd name="connsiteX339" fmla="*/ 4682393 w 8095294"/>
              <a:gd name="connsiteY339" fmla="*/ 1014718 h 1714719"/>
              <a:gd name="connsiteX340" fmla="*/ 106888 w 8095294"/>
              <a:gd name="connsiteY340" fmla="*/ 1035225 h 1714719"/>
              <a:gd name="connsiteX341" fmla="*/ 50248 w 8095294"/>
              <a:gd name="connsiteY341" fmla="*/ 1095326 h 1714719"/>
              <a:gd name="connsiteX342" fmla="*/ 36062 w 8095294"/>
              <a:gd name="connsiteY342" fmla="*/ 1105691 h 1714719"/>
              <a:gd name="connsiteX343" fmla="*/ 8591 w 8095294"/>
              <a:gd name="connsiteY343" fmla="*/ 1114771 h 1714719"/>
              <a:gd name="connsiteX344" fmla="*/ 0 w 8095294"/>
              <a:gd name="connsiteY344" fmla="*/ 1122065 h 1714719"/>
              <a:gd name="connsiteX345" fmla="*/ 114733 w 8095294"/>
              <a:gd name="connsiteY345" fmla="*/ 1199754 h 1714719"/>
              <a:gd name="connsiteX346" fmla="*/ 146969 w 8095294"/>
              <a:gd name="connsiteY346" fmla="*/ 1239712 h 1714719"/>
              <a:gd name="connsiteX347" fmla="*/ 192299 w 8095294"/>
              <a:gd name="connsiteY347" fmla="*/ 1263553 h 1714719"/>
              <a:gd name="connsiteX348" fmla="*/ 247368 w 8095294"/>
              <a:gd name="connsiteY348" fmla="*/ 1317614 h 1714719"/>
              <a:gd name="connsiteX349" fmla="*/ 371272 w 8095294"/>
              <a:gd name="connsiteY349" fmla="*/ 1387121 h 1714719"/>
              <a:gd name="connsiteX350" fmla="*/ 377651 w 8095294"/>
              <a:gd name="connsiteY350" fmla="*/ 1390143 h 1714719"/>
              <a:gd name="connsiteX351" fmla="*/ 547558 w 8095294"/>
              <a:gd name="connsiteY351" fmla="*/ 1450920 h 1714719"/>
              <a:gd name="connsiteX352" fmla="*/ 555952 w 8095294"/>
              <a:gd name="connsiteY352" fmla="*/ 1456964 h 1714719"/>
              <a:gd name="connsiteX353" fmla="*/ 711085 w 8095294"/>
              <a:gd name="connsiteY353" fmla="*/ 1501623 h 1714719"/>
              <a:gd name="connsiteX354" fmla="*/ 725187 w 8095294"/>
              <a:gd name="connsiteY354" fmla="*/ 1503637 h 1714719"/>
              <a:gd name="connsiteX355" fmla="*/ 900802 w 8095294"/>
              <a:gd name="connsiteY355" fmla="*/ 1541245 h 1714719"/>
              <a:gd name="connsiteX356" fmla="*/ 904160 w 8095294"/>
              <a:gd name="connsiteY356" fmla="*/ 1540574 h 1714719"/>
              <a:gd name="connsiteX357" fmla="*/ 997172 w 8095294"/>
              <a:gd name="connsiteY357" fmla="*/ 1543932 h 1714719"/>
              <a:gd name="connsiteX358" fmla="*/ 1070709 w 8095294"/>
              <a:gd name="connsiteY358" fmla="*/ 1546282 h 1714719"/>
              <a:gd name="connsiteX359" fmla="*/ 1184203 w 8095294"/>
              <a:gd name="connsiteY359" fmla="*/ 1525128 h 1714719"/>
              <a:gd name="connsiteX360" fmla="*/ 1411192 w 8095294"/>
              <a:gd name="connsiteY360" fmla="*/ 1545610 h 1714719"/>
              <a:gd name="connsiteX361" fmla="*/ 1573376 w 8095294"/>
              <a:gd name="connsiteY361" fmla="*/ 1530165 h 1714719"/>
              <a:gd name="connsiteX362" fmla="*/ 1676797 w 8095294"/>
              <a:gd name="connsiteY362" fmla="*/ 1503302 h 1714719"/>
              <a:gd name="connsiteX363" fmla="*/ 1806745 w 8095294"/>
              <a:gd name="connsiteY363" fmla="*/ 1514382 h 1714719"/>
              <a:gd name="connsiteX364" fmla="*/ 1820848 w 8095294"/>
              <a:gd name="connsiteY364" fmla="*/ 1515054 h 1714719"/>
              <a:gd name="connsiteX365" fmla="*/ 1906472 w 8095294"/>
              <a:gd name="connsiteY365" fmla="*/ 1525464 h 1714719"/>
              <a:gd name="connsiteX366" fmla="*/ 1948109 w 8095294"/>
              <a:gd name="connsiteY366" fmla="*/ 1533523 h 1714719"/>
              <a:gd name="connsiteX367" fmla="*/ 2056232 w 8095294"/>
              <a:gd name="connsiteY367" fmla="*/ 1525128 h 1714719"/>
              <a:gd name="connsiteX368" fmla="*/ 2149580 w 8095294"/>
              <a:gd name="connsiteY368" fmla="*/ 1542589 h 1714719"/>
              <a:gd name="connsiteX369" fmla="*/ 2198604 w 8095294"/>
              <a:gd name="connsiteY369" fmla="*/ 1546954 h 1714719"/>
              <a:gd name="connsiteX370" fmla="*/ 2301353 w 8095294"/>
              <a:gd name="connsiteY370" fmla="*/ 1551990 h 1714719"/>
              <a:gd name="connsiteX371" fmla="*/ 2481334 w 8095294"/>
              <a:gd name="connsiteY371" fmla="*/ 1560385 h 1714719"/>
              <a:gd name="connsiteX372" fmla="*/ 2516590 w 8095294"/>
              <a:gd name="connsiteY372" fmla="*/ 1563071 h 1714719"/>
              <a:gd name="connsiteX373" fmla="*/ 2630422 w 8095294"/>
              <a:gd name="connsiteY373" fmla="*/ 1612096 h 1714719"/>
              <a:gd name="connsiteX374" fmla="*/ 2786561 w 8095294"/>
              <a:gd name="connsiteY374" fmla="*/ 1617469 h 1714719"/>
              <a:gd name="connsiteX375" fmla="*/ 2838943 w 8095294"/>
              <a:gd name="connsiteY375" fmla="*/ 1624856 h 1714719"/>
              <a:gd name="connsiteX376" fmla="*/ 2860097 w 8095294"/>
              <a:gd name="connsiteY376" fmla="*/ 1627542 h 1714719"/>
              <a:gd name="connsiteX377" fmla="*/ 2909793 w 8095294"/>
              <a:gd name="connsiteY377" fmla="*/ 1641645 h 1714719"/>
              <a:gd name="connsiteX378" fmla="*/ 3021609 w 8095294"/>
              <a:gd name="connsiteY378" fmla="*/ 1646345 h 1714719"/>
              <a:gd name="connsiteX379" fmla="*/ 3113614 w 8095294"/>
              <a:gd name="connsiteY379" fmla="*/ 1655076 h 1714719"/>
              <a:gd name="connsiteX380" fmla="*/ 3188493 w 8095294"/>
              <a:gd name="connsiteY380" fmla="*/ 1668508 h 1714719"/>
              <a:gd name="connsiteX381" fmla="*/ 3194872 w 8095294"/>
              <a:gd name="connsiteY381" fmla="*/ 1604708 h 1714719"/>
              <a:gd name="connsiteX382" fmla="*/ 3375189 w 8095294"/>
              <a:gd name="connsiteY382" fmla="*/ 1627206 h 1714719"/>
              <a:gd name="connsiteX383" fmla="*/ 3345640 w 8095294"/>
              <a:gd name="connsiteY383" fmla="*/ 1649367 h 1714719"/>
              <a:gd name="connsiteX384" fmla="*/ 3277811 w 8095294"/>
              <a:gd name="connsiteY384" fmla="*/ 1646010 h 1714719"/>
              <a:gd name="connsiteX385" fmla="*/ 3246584 w 8095294"/>
              <a:gd name="connsiteY385" fmla="*/ 1652725 h 1714719"/>
              <a:gd name="connsiteX386" fmla="*/ 3266731 w 8095294"/>
              <a:gd name="connsiteY386" fmla="*/ 1677909 h 1714719"/>
              <a:gd name="connsiteX387" fmla="*/ 3413132 w 8095294"/>
              <a:gd name="connsiteY387" fmla="*/ 1693691 h 1714719"/>
              <a:gd name="connsiteX388" fmla="*/ 3533007 w 8095294"/>
              <a:gd name="connsiteY388" fmla="*/ 1698728 h 1714719"/>
              <a:gd name="connsiteX389" fmla="*/ 3660604 w 8095294"/>
              <a:gd name="connsiteY389" fmla="*/ 1674216 h 1714719"/>
              <a:gd name="connsiteX390" fmla="*/ 3756638 w 8095294"/>
              <a:gd name="connsiteY390" fmla="*/ 1667836 h 1714719"/>
              <a:gd name="connsiteX391" fmla="*/ 3775778 w 8095294"/>
              <a:gd name="connsiteY391" fmla="*/ 1700071 h 1714719"/>
              <a:gd name="connsiteX392" fmla="*/ 3888601 w 8095294"/>
              <a:gd name="connsiteY392" fmla="*/ 1691340 h 1714719"/>
              <a:gd name="connsiteX393" fmla="*/ 3921171 w 8095294"/>
              <a:gd name="connsiteY393" fmla="*/ 1710145 h 1714719"/>
              <a:gd name="connsiteX394" fmla="*/ 3954415 w 8095294"/>
              <a:gd name="connsiteY394" fmla="*/ 1693355 h 1714719"/>
              <a:gd name="connsiteX395" fmla="*/ 3939304 w 8095294"/>
              <a:gd name="connsiteY395" fmla="*/ 1655412 h 1714719"/>
              <a:gd name="connsiteX396" fmla="*/ 4014856 w 8095294"/>
              <a:gd name="connsiteY396" fmla="*/ 1591277 h 1714719"/>
              <a:gd name="connsiteX397" fmla="*/ 3901025 w 8095294"/>
              <a:gd name="connsiteY397" fmla="*/ 1556020 h 1714719"/>
              <a:gd name="connsiteX398" fmla="*/ 3935611 w 8095294"/>
              <a:gd name="connsiteY398" fmla="*/ 1545275 h 1714719"/>
              <a:gd name="connsiteX399" fmla="*/ 4055822 w 8095294"/>
              <a:gd name="connsiteY399" fmla="*/ 1524121 h 1714719"/>
              <a:gd name="connsiteX400" fmla="*/ 4064216 w 8095294"/>
              <a:gd name="connsiteY400" fmla="*/ 1600007 h 1714719"/>
              <a:gd name="connsiteX401" fmla="*/ 4083020 w 8095294"/>
              <a:gd name="connsiteY401" fmla="*/ 1632243 h 1714719"/>
              <a:gd name="connsiteX402" fmla="*/ 4129022 w 8095294"/>
              <a:gd name="connsiteY402" fmla="*/ 1620155 h 1714719"/>
              <a:gd name="connsiteX403" fmla="*/ 4143797 w 8095294"/>
              <a:gd name="connsiteY403" fmla="*/ 1594635 h 1714719"/>
              <a:gd name="connsiteX404" fmla="*/ 4266022 w 8095294"/>
              <a:gd name="connsiteY404" fmla="*/ 1637951 h 1714719"/>
              <a:gd name="connsiteX405" fmla="*/ 4364071 w 8095294"/>
              <a:gd name="connsiteY405" fmla="*/ 1622170 h 1714719"/>
              <a:gd name="connsiteX406" fmla="*/ 4379515 w 8095294"/>
              <a:gd name="connsiteY406" fmla="*/ 1591949 h 1714719"/>
              <a:gd name="connsiteX407" fmla="*/ 4347281 w 8095294"/>
              <a:gd name="connsiteY407" fmla="*/ 1581540 h 1714719"/>
              <a:gd name="connsiteX408" fmla="*/ 4299936 w 8095294"/>
              <a:gd name="connsiteY408" fmla="*/ 1588255 h 1714719"/>
              <a:gd name="connsiteX409" fmla="*/ 4191142 w 8095294"/>
              <a:gd name="connsiteY409" fmla="*/ 1588591 h 1714719"/>
              <a:gd name="connsiteX410" fmla="*/ 4155549 w 8095294"/>
              <a:gd name="connsiteY410" fmla="*/ 1589262 h 1714719"/>
              <a:gd name="connsiteX411" fmla="*/ 4127343 w 8095294"/>
              <a:gd name="connsiteY411" fmla="*/ 1565422 h 1714719"/>
              <a:gd name="connsiteX412" fmla="*/ 4460776 w 8095294"/>
              <a:gd name="connsiteY412" fmla="*/ 1576167 h 1714719"/>
              <a:gd name="connsiteX413" fmla="*/ 4549759 w 8095294"/>
              <a:gd name="connsiteY413" fmla="*/ 1559377 h 1714719"/>
              <a:gd name="connsiteX414" fmla="*/ 4456747 w 8095294"/>
              <a:gd name="connsiteY414" fmla="*/ 1620826 h 1714719"/>
              <a:gd name="connsiteX415" fmla="*/ 4570577 w 8095294"/>
              <a:gd name="connsiteY415" fmla="*/ 1638622 h 1714719"/>
              <a:gd name="connsiteX416" fmla="*/ 4607177 w 8095294"/>
              <a:gd name="connsiteY416" fmla="*/ 1637615 h 1714719"/>
              <a:gd name="connsiteX417" fmla="*/ 4660567 w 8095294"/>
              <a:gd name="connsiteY417" fmla="*/ 1623512 h 1714719"/>
              <a:gd name="connsiteX418" fmla="*/ 4784807 w 8095294"/>
              <a:gd name="connsiteY418" fmla="*/ 1574488 h 1714719"/>
              <a:gd name="connsiteX419" fmla="*/ 4849278 w 8095294"/>
              <a:gd name="connsiteY419" fmla="*/ 1573817 h 1714719"/>
              <a:gd name="connsiteX420" fmla="*/ 4873118 w 8095294"/>
              <a:gd name="connsiteY420" fmla="*/ 1575496 h 1714719"/>
              <a:gd name="connsiteX421" fmla="*/ 4795216 w 8095294"/>
              <a:gd name="connsiteY421" fmla="*/ 1639294 h 1714719"/>
              <a:gd name="connsiteX422" fmla="*/ 4879497 w 8095294"/>
              <a:gd name="connsiteY422" fmla="*/ 1653397 h 1714719"/>
              <a:gd name="connsiteX423" fmla="*/ 4896959 w 8095294"/>
              <a:gd name="connsiteY423" fmla="*/ 1651046 h 1714719"/>
              <a:gd name="connsiteX424" fmla="*/ 4974860 w 8095294"/>
              <a:gd name="connsiteY424" fmla="*/ 1603365 h 1714719"/>
              <a:gd name="connsiteX425" fmla="*/ 5078618 w 8095294"/>
              <a:gd name="connsiteY425" fmla="*/ 1548968 h 1714719"/>
              <a:gd name="connsiteX426" fmla="*/ 5219646 w 8095294"/>
              <a:gd name="connsiteY426" fmla="*/ 1536545 h 1714719"/>
              <a:gd name="connsiteX427" fmla="*/ 5265984 w 8095294"/>
              <a:gd name="connsiteY427" fmla="*/ 1535873 h 1714719"/>
              <a:gd name="connsiteX428" fmla="*/ 5378470 w 8095294"/>
              <a:gd name="connsiteY428" fmla="*/ 1504645 h 1714719"/>
              <a:gd name="connsiteX429" fmla="*/ 5382165 w 8095294"/>
              <a:gd name="connsiteY429" fmla="*/ 1480133 h 1714719"/>
              <a:gd name="connsiteX430" fmla="*/ 5398618 w 8095294"/>
              <a:gd name="connsiteY430" fmla="*/ 1506995 h 1714719"/>
              <a:gd name="connsiteX431" fmla="*/ 5510098 w 8095294"/>
              <a:gd name="connsiteY431" fmla="*/ 1497930 h 1714719"/>
              <a:gd name="connsiteX432" fmla="*/ 5606469 w 8095294"/>
              <a:gd name="connsiteY432" fmla="*/ 1441854 h 1714719"/>
              <a:gd name="connsiteX433" fmla="*/ 5644412 w 8095294"/>
              <a:gd name="connsiteY433" fmla="*/ 1396859 h 1714719"/>
              <a:gd name="connsiteX434" fmla="*/ 5718620 w 8095294"/>
              <a:gd name="connsiteY434" fmla="*/ 1335410 h 1714719"/>
              <a:gd name="connsiteX435" fmla="*/ 5680005 w 8095294"/>
              <a:gd name="connsiteY435" fmla="*/ 1330038 h 1714719"/>
              <a:gd name="connsiteX436" fmla="*/ 5772681 w 8095294"/>
              <a:gd name="connsiteY436" fmla="*/ 1289408 h 1714719"/>
              <a:gd name="connsiteX437" fmla="*/ 5762943 w 8095294"/>
              <a:gd name="connsiteY437" fmla="*/ 1301496 h 1714719"/>
              <a:gd name="connsiteX438" fmla="*/ 5748841 w 8095294"/>
              <a:gd name="connsiteY438" fmla="*/ 1334067 h 1714719"/>
              <a:gd name="connsiteX439" fmla="*/ 5780739 w 8095294"/>
              <a:gd name="connsiteY439" fmla="*/ 1338096 h 1714719"/>
              <a:gd name="connsiteX440" fmla="*/ 5810960 w 8095294"/>
              <a:gd name="connsiteY440" fmla="*/ 1335746 h 1714719"/>
              <a:gd name="connsiteX441" fmla="*/ 5790141 w 8095294"/>
              <a:gd name="connsiteY441" fmla="*/ 1390815 h 1714719"/>
              <a:gd name="connsiteX442" fmla="*/ 5737423 w 8095294"/>
              <a:gd name="connsiteY442" fmla="*/ 1390815 h 1714719"/>
              <a:gd name="connsiteX443" fmla="*/ 5698137 w 8095294"/>
              <a:gd name="connsiteY443" fmla="*/ 1413648 h 1714719"/>
              <a:gd name="connsiteX444" fmla="*/ 5691085 w 8095294"/>
              <a:gd name="connsiteY444" fmla="*/ 1454949 h 1714719"/>
              <a:gd name="connsiteX445" fmla="*/ 5708546 w 8095294"/>
              <a:gd name="connsiteY445" fmla="*/ 1471738 h 1714719"/>
              <a:gd name="connsiteX446" fmla="*/ 5810624 w 8095294"/>
              <a:gd name="connsiteY446" fmla="*/ 1467037 h 1714719"/>
              <a:gd name="connsiteX447" fmla="*/ 5942923 w 8095294"/>
              <a:gd name="connsiteY447" fmla="*/ 1414655 h 1714719"/>
              <a:gd name="connsiteX448" fmla="*/ 5976502 w 8095294"/>
              <a:gd name="connsiteY448" fmla="*/ 1436817 h 1714719"/>
              <a:gd name="connsiteX449" fmla="*/ 5991612 w 8095294"/>
              <a:gd name="connsiteY449" fmla="*/ 1399209 h 1714719"/>
              <a:gd name="connsiteX450" fmla="*/ 5992619 w 8095294"/>
              <a:gd name="connsiteY450" fmla="*/ 1398538 h 1714719"/>
              <a:gd name="connsiteX451" fmla="*/ 5948967 w 8095294"/>
              <a:gd name="connsiteY451" fmla="*/ 1353879 h 1714719"/>
              <a:gd name="connsiteX452" fmla="*/ 5933857 w 8095294"/>
              <a:gd name="connsiteY452" fmla="*/ 1338768 h 1714719"/>
              <a:gd name="connsiteX453" fmla="*/ 5992619 w 8095294"/>
              <a:gd name="connsiteY453" fmla="*/ 1293773 h 1714719"/>
              <a:gd name="connsiteX454" fmla="*/ 6000007 w 8095294"/>
              <a:gd name="connsiteY454" fmla="*/ 1301160 h 1714719"/>
              <a:gd name="connsiteX455" fmla="*/ 6033920 w 8095294"/>
              <a:gd name="connsiteY455" fmla="*/ 1326008 h 1714719"/>
              <a:gd name="connsiteX456" fmla="*/ 6079587 w 8095294"/>
              <a:gd name="connsiteY456" fmla="*/ 1323658 h 1714719"/>
              <a:gd name="connsiteX457" fmla="*/ 6115180 w 8095294"/>
              <a:gd name="connsiteY457" fmla="*/ 1320636 h 1714719"/>
              <a:gd name="connsiteX458" fmla="*/ 6141370 w 8095294"/>
              <a:gd name="connsiteY458" fmla="*/ 1281013 h 1714719"/>
              <a:gd name="connsiteX459" fmla="*/ 6156481 w 8095294"/>
              <a:gd name="connsiteY459" fmla="*/ 1274298 h 1714719"/>
              <a:gd name="connsiteX460" fmla="*/ 6188717 w 8095294"/>
              <a:gd name="connsiteY460" fmla="*/ 1319964 h 1714719"/>
              <a:gd name="connsiteX461" fmla="*/ 6137342 w 8095294"/>
              <a:gd name="connsiteY461" fmla="*/ 1383091 h 1714719"/>
              <a:gd name="connsiteX462" fmla="*/ 6209199 w 8095294"/>
              <a:gd name="connsiteY462" fmla="*/ 1381076 h 1714719"/>
              <a:gd name="connsiteX463" fmla="*/ 6261246 w 8095294"/>
              <a:gd name="connsiteY463" fmla="*/ 1374361 h 1714719"/>
              <a:gd name="connsiteX464" fmla="*/ 6281057 w 8095294"/>
              <a:gd name="connsiteY464" fmla="*/ 1382420 h 1714719"/>
              <a:gd name="connsiteX465" fmla="*/ 6443575 w 8095294"/>
              <a:gd name="connsiteY465" fmla="*/ 1323993 h 1714719"/>
              <a:gd name="connsiteX466" fmla="*/ 6419399 w 8095294"/>
              <a:gd name="connsiteY466" fmla="*/ 1319293 h 1714719"/>
              <a:gd name="connsiteX467" fmla="*/ 6341834 w 8095294"/>
              <a:gd name="connsiteY467" fmla="*/ 1304854 h 1714719"/>
              <a:gd name="connsiteX468" fmla="*/ 6313292 w 8095294"/>
              <a:gd name="connsiteY468" fmla="*/ 1308884 h 1714719"/>
              <a:gd name="connsiteX469" fmla="*/ 6222295 w 8095294"/>
              <a:gd name="connsiteY469" fmla="*/ 1323322 h 1714719"/>
              <a:gd name="connsiteX470" fmla="*/ 6177300 w 8095294"/>
              <a:gd name="connsiteY470" fmla="*/ 1265232 h 1714719"/>
              <a:gd name="connsiteX471" fmla="*/ 6192074 w 8095294"/>
              <a:gd name="connsiteY471" fmla="*/ 1271276 h 1714719"/>
              <a:gd name="connsiteX472" fmla="*/ 6253858 w 8095294"/>
              <a:gd name="connsiteY472" fmla="*/ 1286050 h 1714719"/>
              <a:gd name="connsiteX473" fmla="*/ 6333440 w 8095294"/>
              <a:gd name="connsiteY473" fmla="*/ 1255494 h 1714719"/>
              <a:gd name="connsiteX474" fmla="*/ 6421078 w 8095294"/>
              <a:gd name="connsiteY474" fmla="*/ 1211506 h 1714719"/>
              <a:gd name="connsiteX475" fmla="*/ 6416713 w 8095294"/>
              <a:gd name="connsiteY475" fmla="*/ 1201432 h 1714719"/>
              <a:gd name="connsiteX476" fmla="*/ 6318665 w 8095294"/>
              <a:gd name="connsiteY476" fmla="*/ 1207476 h 1714719"/>
              <a:gd name="connsiteX477" fmla="*/ 6350228 w 8095294"/>
              <a:gd name="connsiteY477" fmla="*/ 1168862 h 1714719"/>
              <a:gd name="connsiteX478" fmla="*/ 6417049 w 8095294"/>
              <a:gd name="connsiteY478" fmla="*/ 1151737 h 1714719"/>
              <a:gd name="connsiteX479" fmla="*/ 6522484 w 8095294"/>
              <a:gd name="connsiteY479" fmla="*/ 1093982 h 1714719"/>
              <a:gd name="connsiteX480" fmla="*/ 6584269 w 8095294"/>
              <a:gd name="connsiteY480" fmla="*/ 1035891 h 1714719"/>
              <a:gd name="connsiteX481" fmla="*/ 6675266 w 8095294"/>
              <a:gd name="connsiteY481" fmla="*/ 996941 h 1714719"/>
              <a:gd name="connsiteX482" fmla="*/ 6703472 w 8095294"/>
              <a:gd name="connsiteY482" fmla="*/ 1005000 h 1714719"/>
              <a:gd name="connsiteX483" fmla="*/ 6693063 w 8095294"/>
              <a:gd name="connsiteY483" fmla="*/ 1033877 h 1714719"/>
              <a:gd name="connsiteX484" fmla="*/ 6592999 w 8095294"/>
              <a:gd name="connsiteY484" fmla="*/ 1054359 h 1714719"/>
              <a:gd name="connsiteX485" fmla="*/ 6545989 w 8095294"/>
              <a:gd name="connsiteY485" fmla="*/ 1112450 h 1714719"/>
              <a:gd name="connsiteX486" fmla="*/ 6591656 w 8095294"/>
              <a:gd name="connsiteY486" fmla="*/ 1123867 h 1714719"/>
              <a:gd name="connsiteX487" fmla="*/ 6566809 w 8095294"/>
              <a:gd name="connsiteY487" fmla="*/ 1137634 h 1714719"/>
              <a:gd name="connsiteX488" fmla="*/ 6506032 w 8095294"/>
              <a:gd name="connsiteY488" fmla="*/ 1203447 h 1714719"/>
              <a:gd name="connsiteX489" fmla="*/ 6499988 w 8095294"/>
              <a:gd name="connsiteY489" fmla="*/ 1237026 h 1714719"/>
              <a:gd name="connsiteX490" fmla="*/ 6530207 w 8095294"/>
              <a:gd name="connsiteY490" fmla="*/ 1241391 h 1714719"/>
              <a:gd name="connsiteX491" fmla="*/ 6595014 w 8095294"/>
              <a:gd name="connsiteY491" fmla="*/ 1219901 h 1714719"/>
              <a:gd name="connsiteX492" fmla="*/ 6682317 w 8095294"/>
              <a:gd name="connsiteY492" fmla="*/ 1175913 h 1714719"/>
              <a:gd name="connsiteX493" fmla="*/ 6800849 w 8095294"/>
              <a:gd name="connsiteY493" fmla="*/ 1080886 h 1714719"/>
              <a:gd name="connsiteX494" fmla="*/ 6856924 w 8095294"/>
              <a:gd name="connsiteY494" fmla="*/ 1076857 h 1714719"/>
              <a:gd name="connsiteX495" fmla="*/ 6844165 w 8095294"/>
              <a:gd name="connsiteY495" fmla="*/ 1125881 h 1714719"/>
              <a:gd name="connsiteX496" fmla="*/ 6877743 w 8095294"/>
              <a:gd name="connsiteY496" fmla="*/ 1131254 h 1714719"/>
              <a:gd name="connsiteX497" fmla="*/ 6865320 w 8095294"/>
              <a:gd name="connsiteY497" fmla="*/ 1173563 h 1714719"/>
              <a:gd name="connsiteX498" fmla="*/ 6910986 w 8095294"/>
              <a:gd name="connsiteY498" fmla="*/ 1124202 h 1714719"/>
              <a:gd name="connsiteX499" fmla="*/ 6980494 w 8095294"/>
              <a:gd name="connsiteY499" fmla="*/ 1043951 h 1714719"/>
              <a:gd name="connsiteX500" fmla="*/ 6992581 w 8095294"/>
              <a:gd name="connsiteY500" fmla="*/ 1083237 h 1714719"/>
              <a:gd name="connsiteX501" fmla="*/ 7033882 w 8095294"/>
              <a:gd name="connsiteY501" fmla="*/ 996941 h 1714719"/>
              <a:gd name="connsiteX502" fmla="*/ 7060745 w 8095294"/>
              <a:gd name="connsiteY502" fmla="*/ 959669 h 1714719"/>
              <a:gd name="connsiteX503" fmla="*/ 7105068 w 8095294"/>
              <a:gd name="connsiteY503" fmla="*/ 947916 h 1714719"/>
              <a:gd name="connsiteX504" fmla="*/ 7105068 w 8095294"/>
              <a:gd name="connsiteY504" fmla="*/ 1022460 h 1714719"/>
              <a:gd name="connsiteX505" fmla="*/ 7203118 w 8095294"/>
              <a:gd name="connsiteY505" fmla="*/ 953289 h 1714719"/>
              <a:gd name="connsiteX506" fmla="*/ 7311911 w 8095294"/>
              <a:gd name="connsiteY506" fmla="*/ 919711 h 1714719"/>
              <a:gd name="connsiteX507" fmla="*/ 7325342 w 8095294"/>
              <a:gd name="connsiteY507" fmla="*/ 922397 h 1714719"/>
              <a:gd name="connsiteX508" fmla="*/ 7494577 w 8095294"/>
              <a:gd name="connsiteY508" fmla="*/ 874715 h 1714719"/>
              <a:gd name="connsiteX509" fmla="*/ 7560391 w 8095294"/>
              <a:gd name="connsiteY509" fmla="*/ 867664 h 1714719"/>
              <a:gd name="connsiteX510" fmla="*/ 7594977 w 8095294"/>
              <a:gd name="connsiteY510" fmla="*/ 754505 h 1714719"/>
              <a:gd name="connsiteX511" fmla="*/ 7642994 w 8095294"/>
              <a:gd name="connsiteY511" fmla="*/ 772302 h 1714719"/>
              <a:gd name="connsiteX512" fmla="*/ 7616467 w 8095294"/>
              <a:gd name="connsiteY512" fmla="*/ 861284 h 1714719"/>
              <a:gd name="connsiteX513" fmla="*/ 7695712 w 8095294"/>
              <a:gd name="connsiteY513" fmla="*/ 834757 h 1714719"/>
              <a:gd name="connsiteX514" fmla="*/ 7699741 w 8095294"/>
              <a:gd name="connsiteY514" fmla="*/ 819311 h 1714719"/>
              <a:gd name="connsiteX515" fmla="*/ 7727946 w 8095294"/>
              <a:gd name="connsiteY515" fmla="*/ 765585 h 1714719"/>
              <a:gd name="connsiteX516" fmla="*/ 7791074 w 8095294"/>
              <a:gd name="connsiteY516" fmla="*/ 738723 h 1714719"/>
              <a:gd name="connsiteX517" fmla="*/ 7787716 w 8095294"/>
              <a:gd name="connsiteY517" fmla="*/ 709174 h 1714719"/>
              <a:gd name="connsiteX518" fmla="*/ 7774621 w 8095294"/>
              <a:gd name="connsiteY518" fmla="*/ 686005 h 1714719"/>
              <a:gd name="connsiteX519" fmla="*/ 7756153 w 8095294"/>
              <a:gd name="connsiteY519" fmla="*/ 703130 h 1714719"/>
              <a:gd name="connsiteX520" fmla="*/ 7710151 w 8095294"/>
              <a:gd name="connsiteY520" fmla="*/ 741745 h 1714719"/>
              <a:gd name="connsiteX521" fmla="*/ 7670863 w 8095294"/>
              <a:gd name="connsiteY521" fmla="*/ 749132 h 1714719"/>
              <a:gd name="connsiteX522" fmla="*/ 7666499 w 8095294"/>
              <a:gd name="connsiteY522" fmla="*/ 725627 h 1714719"/>
              <a:gd name="connsiteX523" fmla="*/ 7658104 w 8095294"/>
              <a:gd name="connsiteY523" fmla="*/ 750140 h 1714719"/>
              <a:gd name="connsiteX524" fmla="*/ 7640307 w 8095294"/>
              <a:gd name="connsiteY524" fmla="*/ 728986 h 1714719"/>
              <a:gd name="connsiteX525" fmla="*/ 7645344 w 8095294"/>
              <a:gd name="connsiteY525" fmla="*/ 708167 h 1714719"/>
              <a:gd name="connsiteX526" fmla="*/ 7652731 w 8095294"/>
              <a:gd name="connsiteY526" fmla="*/ 668544 h 1714719"/>
              <a:gd name="connsiteX527" fmla="*/ 7693025 w 8095294"/>
              <a:gd name="connsiteY527" fmla="*/ 629593 h 1714719"/>
              <a:gd name="connsiteX528" fmla="*/ 7723246 w 8095294"/>
              <a:gd name="connsiteY528" fmla="*/ 624557 h 1714719"/>
              <a:gd name="connsiteX529" fmla="*/ 7756488 w 8095294"/>
              <a:gd name="connsiteY529" fmla="*/ 659142 h 1714719"/>
              <a:gd name="connsiteX530" fmla="*/ 7811221 w 8095294"/>
              <a:gd name="connsiteY530" fmla="*/ 675260 h 1714719"/>
              <a:gd name="connsiteX531" fmla="*/ 7864274 w 8095294"/>
              <a:gd name="connsiteY531" fmla="*/ 662836 h 1714719"/>
              <a:gd name="connsiteX532" fmla="*/ 7914642 w 8095294"/>
              <a:gd name="connsiteY532" fmla="*/ 613140 h 1714719"/>
              <a:gd name="connsiteX533" fmla="*/ 7942848 w 8095294"/>
              <a:gd name="connsiteY533" fmla="*/ 587285 h 1714719"/>
              <a:gd name="connsiteX534" fmla="*/ 7964338 w 8095294"/>
              <a:gd name="connsiteY534" fmla="*/ 562101 h 1714719"/>
              <a:gd name="connsiteX535" fmla="*/ 7890466 w 8095294"/>
              <a:gd name="connsiteY535" fmla="*/ 523822 h 1714719"/>
              <a:gd name="connsiteX536" fmla="*/ 7832711 w 8095294"/>
              <a:gd name="connsiteY536" fmla="*/ 515763 h 1714719"/>
              <a:gd name="connsiteX537" fmla="*/ 7905911 w 8095294"/>
              <a:gd name="connsiteY537" fmla="*/ 479498 h 1714719"/>
              <a:gd name="connsiteX538" fmla="*/ 7915314 w 8095294"/>
              <a:gd name="connsiteY538" fmla="*/ 463045 h 1714719"/>
              <a:gd name="connsiteX539" fmla="*/ 7937811 w 8095294"/>
              <a:gd name="connsiteY539" fmla="*/ 400925 h 1714719"/>
              <a:gd name="connsiteX540" fmla="*/ 7975420 w 8095294"/>
              <a:gd name="connsiteY540" fmla="*/ 337126 h 1714719"/>
              <a:gd name="connsiteX541" fmla="*/ 7965346 w 8095294"/>
              <a:gd name="connsiteY541" fmla="*/ 330410 h 1714719"/>
              <a:gd name="connsiteX542" fmla="*/ 7904232 w 8095294"/>
              <a:gd name="connsiteY542" fmla="*/ 377420 h 1714719"/>
              <a:gd name="connsiteX543" fmla="*/ 7896510 w 8095294"/>
              <a:gd name="connsiteY543" fmla="*/ 346192 h 1714719"/>
              <a:gd name="connsiteX544" fmla="*/ 7804170 w 8095294"/>
              <a:gd name="connsiteY544" fmla="*/ 427788 h 1714719"/>
              <a:gd name="connsiteX545" fmla="*/ 7835062 w 8095294"/>
              <a:gd name="connsiteY545" fmla="*/ 440547 h 1714719"/>
              <a:gd name="connsiteX546" fmla="*/ 7850843 w 8095294"/>
              <a:gd name="connsiteY546" fmla="*/ 445920 h 1714719"/>
              <a:gd name="connsiteX547" fmla="*/ 7793761 w 8095294"/>
              <a:gd name="connsiteY547" fmla="*/ 510391 h 1714719"/>
              <a:gd name="connsiteX548" fmla="*/ 7703099 w 8095294"/>
              <a:gd name="connsiteY548" fmla="*/ 547662 h 1714719"/>
              <a:gd name="connsiteX549" fmla="*/ 7627884 w 8095294"/>
              <a:gd name="connsiteY549" fmla="*/ 562773 h 1714719"/>
              <a:gd name="connsiteX550" fmla="*/ 7634599 w 8095294"/>
              <a:gd name="connsiteY550" fmla="*/ 615826 h 1714719"/>
              <a:gd name="connsiteX551" fmla="*/ 7616131 w 8095294"/>
              <a:gd name="connsiteY551" fmla="*/ 663172 h 1714719"/>
              <a:gd name="connsiteX552" fmla="*/ 7578188 w 8095294"/>
              <a:gd name="connsiteY552" fmla="*/ 663172 h 1714719"/>
              <a:gd name="connsiteX553" fmla="*/ 7606729 w 8095294"/>
              <a:gd name="connsiteY553" fmla="*/ 616162 h 1714719"/>
              <a:gd name="connsiteX554" fmla="*/ 7605722 w 8095294"/>
              <a:gd name="connsiteY554" fmla="*/ 597358 h 1714719"/>
              <a:gd name="connsiteX555" fmla="*/ 7587254 w 8095294"/>
              <a:gd name="connsiteY555" fmla="*/ 592321 h 1714719"/>
              <a:gd name="connsiteX556" fmla="*/ 7515396 w 8095294"/>
              <a:gd name="connsiteY556" fmla="*/ 591650 h 1714719"/>
              <a:gd name="connsiteX557" fmla="*/ 7496256 w 8095294"/>
              <a:gd name="connsiteY557" fmla="*/ 592993 h 1714719"/>
              <a:gd name="connsiteX558" fmla="*/ 7508680 w 8095294"/>
              <a:gd name="connsiteY558" fmla="*/ 622542 h 1714719"/>
              <a:gd name="connsiteX559" fmla="*/ 7545617 w 8095294"/>
              <a:gd name="connsiteY559" fmla="*/ 698429 h 1714719"/>
              <a:gd name="connsiteX560" fmla="*/ 7529163 w 8095294"/>
              <a:gd name="connsiteY560" fmla="*/ 780025 h 1714719"/>
              <a:gd name="connsiteX561" fmla="*/ 7523119 w 8095294"/>
              <a:gd name="connsiteY561" fmla="*/ 783718 h 1714719"/>
              <a:gd name="connsiteX562" fmla="*/ 7547631 w 8095294"/>
              <a:gd name="connsiteY562" fmla="*/ 817632 h 1714719"/>
              <a:gd name="connsiteX563" fmla="*/ 7529163 w 8095294"/>
              <a:gd name="connsiteY563" fmla="*/ 843487 h 1714719"/>
              <a:gd name="connsiteX564" fmla="*/ 7471408 w 8095294"/>
              <a:gd name="connsiteY564" fmla="*/ 833750 h 1714719"/>
              <a:gd name="connsiteX565" fmla="*/ 7534200 w 8095294"/>
              <a:gd name="connsiteY565" fmla="*/ 740402 h 1714719"/>
              <a:gd name="connsiteX566" fmla="*/ 7467714 w 8095294"/>
              <a:gd name="connsiteY566" fmla="*/ 709846 h 1714719"/>
              <a:gd name="connsiteX567" fmla="*/ 7385783 w 8095294"/>
              <a:gd name="connsiteY567" fmla="*/ 721598 h 1714719"/>
              <a:gd name="connsiteX568" fmla="*/ 7379739 w 8095294"/>
              <a:gd name="connsiteY568" fmla="*/ 703130 h 1714719"/>
              <a:gd name="connsiteX569" fmla="*/ 7441859 w 8095294"/>
              <a:gd name="connsiteY569" fmla="*/ 670895 h 1714719"/>
              <a:gd name="connsiteX570" fmla="*/ 7423056 w 8095294"/>
              <a:gd name="connsiteY570" fmla="*/ 610118 h 1714719"/>
              <a:gd name="connsiteX571" fmla="*/ 7373360 w 8095294"/>
              <a:gd name="connsiteY571" fmla="*/ 672238 h 1714719"/>
              <a:gd name="connsiteX572" fmla="*/ 7317284 w 8095294"/>
              <a:gd name="connsiteY572" fmla="*/ 610454 h 1714719"/>
              <a:gd name="connsiteX573" fmla="*/ 7369331 w 8095294"/>
              <a:gd name="connsiteY573" fmla="*/ 562101 h 1714719"/>
              <a:gd name="connsiteX574" fmla="*/ 7483160 w 8095294"/>
              <a:gd name="connsiteY574" fmla="*/ 541618 h 1714719"/>
              <a:gd name="connsiteX575" fmla="*/ 7506665 w 8095294"/>
              <a:gd name="connsiteY575" fmla="*/ 538596 h 1714719"/>
              <a:gd name="connsiteX576" fmla="*/ 7602364 w 8095294"/>
              <a:gd name="connsiteY576" fmla="*/ 548334 h 1714719"/>
              <a:gd name="connsiteX577" fmla="*/ 7617474 w 8095294"/>
              <a:gd name="connsiteY577" fmla="*/ 534902 h 1714719"/>
              <a:gd name="connsiteX578" fmla="*/ 7637285 w 8095294"/>
              <a:gd name="connsiteY578" fmla="*/ 527851 h 1714719"/>
              <a:gd name="connsiteX579" fmla="*/ 7643665 w 8095294"/>
              <a:gd name="connsiteY579" fmla="*/ 469089 h 1714719"/>
              <a:gd name="connsiteX580" fmla="*/ 7634934 w 8095294"/>
              <a:gd name="connsiteY580" fmla="*/ 450957 h 1714719"/>
              <a:gd name="connsiteX581" fmla="*/ 7618232 w 8095294"/>
              <a:gd name="connsiteY581" fmla="*/ 409046 h 1714719"/>
              <a:gd name="connsiteX582" fmla="*/ 7616467 w 8095294"/>
              <a:gd name="connsiteY582" fmla="*/ 409637 h 1714719"/>
              <a:gd name="connsiteX583" fmla="*/ 7617322 w 8095294"/>
              <a:gd name="connsiteY583" fmla="*/ 406764 h 1714719"/>
              <a:gd name="connsiteX584" fmla="*/ 7616467 w 8095294"/>
              <a:gd name="connsiteY584" fmla="*/ 404618 h 1714719"/>
              <a:gd name="connsiteX585" fmla="*/ 7508344 w 8095294"/>
              <a:gd name="connsiteY585" fmla="*/ 448270 h 1714719"/>
              <a:gd name="connsiteX586" fmla="*/ 7521482 w 8095294"/>
              <a:gd name="connsiteY586" fmla="*/ 424681 h 1714719"/>
              <a:gd name="connsiteX587" fmla="*/ 7525959 w 8095294"/>
              <a:gd name="connsiteY587" fmla="*/ 418557 h 1714719"/>
              <a:gd name="connsiteX588" fmla="*/ 7494577 w 8095294"/>
              <a:gd name="connsiteY588" fmla="*/ 423068 h 1714719"/>
              <a:gd name="connsiteX589" fmla="*/ 7325342 w 8095294"/>
              <a:gd name="connsiteY589" fmla="*/ 470750 h 1714719"/>
              <a:gd name="connsiteX590" fmla="*/ 7311911 w 8095294"/>
              <a:gd name="connsiteY590" fmla="*/ 468064 h 1714719"/>
              <a:gd name="connsiteX591" fmla="*/ 7203118 w 8095294"/>
              <a:gd name="connsiteY591" fmla="*/ 501642 h 1714719"/>
              <a:gd name="connsiteX592" fmla="*/ 7105068 w 8095294"/>
              <a:gd name="connsiteY592" fmla="*/ 570813 h 1714719"/>
              <a:gd name="connsiteX593" fmla="*/ 7105068 w 8095294"/>
              <a:gd name="connsiteY593" fmla="*/ 496269 h 1714719"/>
              <a:gd name="connsiteX594" fmla="*/ 7060745 w 8095294"/>
              <a:gd name="connsiteY594" fmla="*/ 508022 h 1714719"/>
              <a:gd name="connsiteX595" fmla="*/ 7033882 w 8095294"/>
              <a:gd name="connsiteY595" fmla="*/ 545294 h 1714719"/>
              <a:gd name="connsiteX596" fmla="*/ 6992581 w 8095294"/>
              <a:gd name="connsiteY596" fmla="*/ 631590 h 1714719"/>
              <a:gd name="connsiteX597" fmla="*/ 6980494 w 8095294"/>
              <a:gd name="connsiteY597" fmla="*/ 592304 h 1714719"/>
              <a:gd name="connsiteX598" fmla="*/ 6910986 w 8095294"/>
              <a:gd name="connsiteY598" fmla="*/ 672555 h 1714719"/>
              <a:gd name="connsiteX599" fmla="*/ 6865320 w 8095294"/>
              <a:gd name="connsiteY599" fmla="*/ 721916 h 1714719"/>
              <a:gd name="connsiteX600" fmla="*/ 6877743 w 8095294"/>
              <a:gd name="connsiteY600" fmla="*/ 679607 h 1714719"/>
              <a:gd name="connsiteX601" fmla="*/ 6844165 w 8095294"/>
              <a:gd name="connsiteY601" fmla="*/ 674234 h 1714719"/>
              <a:gd name="connsiteX602" fmla="*/ 6856924 w 8095294"/>
              <a:gd name="connsiteY602" fmla="*/ 625210 h 1714719"/>
              <a:gd name="connsiteX603" fmla="*/ 6800849 w 8095294"/>
              <a:gd name="connsiteY603" fmla="*/ 629239 h 1714719"/>
              <a:gd name="connsiteX604" fmla="*/ 6770174 w 8095294"/>
              <a:gd name="connsiteY604" fmla="*/ 646086 h 1714719"/>
              <a:gd name="connsiteX605" fmla="*/ 6747795 w 8095294"/>
              <a:gd name="connsiteY605" fmla="*/ 670559 h 1714719"/>
              <a:gd name="connsiteX606" fmla="*/ 6727313 w 8095294"/>
              <a:gd name="connsiteY606" fmla="*/ 680716 h 1714719"/>
              <a:gd name="connsiteX607" fmla="*/ 6718916 w 8095294"/>
              <a:gd name="connsiteY607" fmla="*/ 683086 h 1714719"/>
              <a:gd name="connsiteX608" fmla="*/ 6682317 w 8095294"/>
              <a:gd name="connsiteY608" fmla="*/ 724266 h 1714719"/>
              <a:gd name="connsiteX609" fmla="*/ 6595014 w 8095294"/>
              <a:gd name="connsiteY609" fmla="*/ 768254 h 1714719"/>
              <a:gd name="connsiteX610" fmla="*/ 6530207 w 8095294"/>
              <a:gd name="connsiteY610" fmla="*/ 789744 h 1714719"/>
              <a:gd name="connsiteX611" fmla="*/ 6499988 w 8095294"/>
              <a:gd name="connsiteY611" fmla="*/ 785379 h 1714719"/>
              <a:gd name="connsiteX612" fmla="*/ 6506032 w 8095294"/>
              <a:gd name="connsiteY612" fmla="*/ 751800 h 1714719"/>
              <a:gd name="connsiteX613" fmla="*/ 6566809 w 8095294"/>
              <a:gd name="connsiteY613" fmla="*/ 685987 h 1714719"/>
              <a:gd name="connsiteX614" fmla="*/ 6591656 w 8095294"/>
              <a:gd name="connsiteY614" fmla="*/ 672220 h 1714719"/>
              <a:gd name="connsiteX615" fmla="*/ 6545989 w 8095294"/>
              <a:gd name="connsiteY615" fmla="*/ 660803 h 1714719"/>
              <a:gd name="connsiteX616" fmla="*/ 6592999 w 8095294"/>
              <a:gd name="connsiteY616" fmla="*/ 602712 h 1714719"/>
              <a:gd name="connsiteX617" fmla="*/ 6693063 w 8095294"/>
              <a:gd name="connsiteY617" fmla="*/ 582230 h 1714719"/>
              <a:gd name="connsiteX618" fmla="*/ 6703472 w 8095294"/>
              <a:gd name="connsiteY618" fmla="*/ 553353 h 1714719"/>
              <a:gd name="connsiteX619" fmla="*/ 6675266 w 8095294"/>
              <a:gd name="connsiteY619" fmla="*/ 545294 h 1714719"/>
              <a:gd name="connsiteX620" fmla="*/ 6584269 w 8095294"/>
              <a:gd name="connsiteY620" fmla="*/ 584244 h 1714719"/>
              <a:gd name="connsiteX621" fmla="*/ 6522484 w 8095294"/>
              <a:gd name="connsiteY621" fmla="*/ 642335 h 1714719"/>
              <a:gd name="connsiteX622" fmla="*/ 6417049 w 8095294"/>
              <a:gd name="connsiteY622" fmla="*/ 700090 h 1714719"/>
              <a:gd name="connsiteX623" fmla="*/ 6350228 w 8095294"/>
              <a:gd name="connsiteY623" fmla="*/ 717215 h 1714719"/>
              <a:gd name="connsiteX624" fmla="*/ 6323780 w 8095294"/>
              <a:gd name="connsiteY624" fmla="*/ 749571 h 1714719"/>
              <a:gd name="connsiteX625" fmla="*/ 6321823 w 8095294"/>
              <a:gd name="connsiteY625" fmla="*/ 755444 h 1714719"/>
              <a:gd name="connsiteX626" fmla="*/ 6321119 w 8095294"/>
              <a:gd name="connsiteY626" fmla="*/ 756869 h 1714719"/>
              <a:gd name="connsiteX627" fmla="*/ 6344420 w 8095294"/>
              <a:gd name="connsiteY627" fmla="*/ 766737 h 1714719"/>
              <a:gd name="connsiteX628" fmla="*/ 6369074 w 8095294"/>
              <a:gd name="connsiteY628" fmla="*/ 764770 h 1714719"/>
              <a:gd name="connsiteX629" fmla="*/ 6373160 w 8095294"/>
              <a:gd name="connsiteY629" fmla="*/ 763414 h 1714719"/>
              <a:gd name="connsiteX630" fmla="*/ 6364332 w 8095294"/>
              <a:gd name="connsiteY630" fmla="*/ 759541 h 1714719"/>
              <a:gd name="connsiteX631" fmla="*/ 6365673 w 8095294"/>
              <a:gd name="connsiteY631" fmla="*/ 747118 h 1714719"/>
              <a:gd name="connsiteX632" fmla="*/ 6420407 w 8095294"/>
              <a:gd name="connsiteY632" fmla="*/ 732679 h 1714719"/>
              <a:gd name="connsiteX633" fmla="*/ 6418735 w 8095294"/>
              <a:gd name="connsiteY633" fmla="*/ 754452 h 1714719"/>
              <a:gd name="connsiteX634" fmla="*/ 6421078 w 8095294"/>
              <a:gd name="connsiteY634" fmla="*/ 759859 h 1714719"/>
              <a:gd name="connsiteX635" fmla="*/ 6418173 w 8095294"/>
              <a:gd name="connsiteY635" fmla="*/ 761317 h 1714719"/>
              <a:gd name="connsiteX636" fmla="*/ 6416378 w 8095294"/>
              <a:gd name="connsiteY636" fmla="*/ 782375 h 1714719"/>
              <a:gd name="connsiteX637" fmla="*/ 6394949 w 8095294"/>
              <a:gd name="connsiteY637" fmla="*/ 772974 h 1714719"/>
              <a:gd name="connsiteX638" fmla="*/ 6333440 w 8095294"/>
              <a:gd name="connsiteY638" fmla="*/ 803847 h 1714719"/>
              <a:gd name="connsiteX639" fmla="*/ 6253858 w 8095294"/>
              <a:gd name="connsiteY639" fmla="*/ 834403 h 1714719"/>
              <a:gd name="connsiteX640" fmla="*/ 6223344 w 8095294"/>
              <a:gd name="connsiteY640" fmla="*/ 830416 h 1714719"/>
              <a:gd name="connsiteX641" fmla="*/ 6221414 w 8095294"/>
              <a:gd name="connsiteY641" fmla="*/ 829750 h 1714719"/>
              <a:gd name="connsiteX642" fmla="*/ 6214571 w 8095294"/>
              <a:gd name="connsiteY642" fmla="*/ 837779 h 1714719"/>
              <a:gd name="connsiteX643" fmla="*/ 6204447 w 8095294"/>
              <a:gd name="connsiteY643" fmla="*/ 854865 h 1714719"/>
              <a:gd name="connsiteX644" fmla="*/ 6222295 w 8095294"/>
              <a:gd name="connsiteY644" fmla="*/ 871675 h 1714719"/>
              <a:gd name="connsiteX645" fmla="*/ 6313292 w 8095294"/>
              <a:gd name="connsiteY645" fmla="*/ 857237 h 1714719"/>
              <a:gd name="connsiteX646" fmla="*/ 6341834 w 8095294"/>
              <a:gd name="connsiteY646" fmla="*/ 853207 h 1714719"/>
              <a:gd name="connsiteX647" fmla="*/ 6419399 w 8095294"/>
              <a:gd name="connsiteY647" fmla="*/ 867646 h 1714719"/>
              <a:gd name="connsiteX648" fmla="*/ 6443575 w 8095294"/>
              <a:gd name="connsiteY648" fmla="*/ 872346 h 1714719"/>
              <a:gd name="connsiteX649" fmla="*/ 6281057 w 8095294"/>
              <a:gd name="connsiteY649" fmla="*/ 930773 h 1714719"/>
              <a:gd name="connsiteX650" fmla="*/ 6261246 w 8095294"/>
              <a:gd name="connsiteY650" fmla="*/ 922714 h 1714719"/>
              <a:gd name="connsiteX651" fmla="*/ 6209199 w 8095294"/>
              <a:gd name="connsiteY651" fmla="*/ 929429 h 1714719"/>
              <a:gd name="connsiteX652" fmla="*/ 6137342 w 8095294"/>
              <a:gd name="connsiteY652" fmla="*/ 931444 h 1714719"/>
              <a:gd name="connsiteX653" fmla="*/ 6188717 w 8095294"/>
              <a:gd name="connsiteY653" fmla="*/ 868317 h 1714719"/>
              <a:gd name="connsiteX654" fmla="*/ 6156481 w 8095294"/>
              <a:gd name="connsiteY654" fmla="*/ 822651 h 1714719"/>
              <a:gd name="connsiteX655" fmla="*/ 6141370 w 8095294"/>
              <a:gd name="connsiteY655" fmla="*/ 829366 h 1714719"/>
              <a:gd name="connsiteX656" fmla="*/ 6115180 w 8095294"/>
              <a:gd name="connsiteY656" fmla="*/ 868989 h 1714719"/>
              <a:gd name="connsiteX657" fmla="*/ 6079587 w 8095294"/>
              <a:gd name="connsiteY657" fmla="*/ 872011 h 1714719"/>
              <a:gd name="connsiteX658" fmla="*/ 6033920 w 8095294"/>
              <a:gd name="connsiteY658" fmla="*/ 874361 h 1714719"/>
              <a:gd name="connsiteX659" fmla="*/ 6000007 w 8095294"/>
              <a:gd name="connsiteY659" fmla="*/ 849513 h 1714719"/>
              <a:gd name="connsiteX660" fmla="*/ 5992619 w 8095294"/>
              <a:gd name="connsiteY660" fmla="*/ 842126 h 1714719"/>
              <a:gd name="connsiteX661" fmla="*/ 5933857 w 8095294"/>
              <a:gd name="connsiteY661" fmla="*/ 887121 h 1714719"/>
              <a:gd name="connsiteX662" fmla="*/ 5948967 w 8095294"/>
              <a:gd name="connsiteY662" fmla="*/ 902232 h 1714719"/>
              <a:gd name="connsiteX663" fmla="*/ 5964579 w 8095294"/>
              <a:gd name="connsiteY663" fmla="*/ 918203 h 1714719"/>
              <a:gd name="connsiteX664" fmla="*/ 6007729 w 8095294"/>
              <a:gd name="connsiteY664" fmla="*/ 875723 h 1714719"/>
              <a:gd name="connsiteX665" fmla="*/ 6039293 w 8095294"/>
              <a:gd name="connsiteY665" fmla="*/ 889825 h 1714719"/>
              <a:gd name="connsiteX666" fmla="*/ 5993626 w 8095294"/>
              <a:gd name="connsiteY666" fmla="*/ 929448 h 1714719"/>
              <a:gd name="connsiteX667" fmla="*/ 5983301 w 8095294"/>
              <a:gd name="connsiteY667" fmla="*/ 934905 h 1714719"/>
              <a:gd name="connsiteX668" fmla="*/ 5981088 w 8095294"/>
              <a:gd name="connsiteY668" fmla="*/ 935093 h 1714719"/>
              <a:gd name="connsiteX669" fmla="*/ 5992619 w 8095294"/>
              <a:gd name="connsiteY669" fmla="*/ 946891 h 1714719"/>
              <a:gd name="connsiteX670" fmla="*/ 5991612 w 8095294"/>
              <a:gd name="connsiteY670" fmla="*/ 947562 h 1714719"/>
              <a:gd name="connsiteX671" fmla="*/ 5976502 w 8095294"/>
              <a:gd name="connsiteY671" fmla="*/ 985170 h 1714719"/>
              <a:gd name="connsiteX672" fmla="*/ 5942923 w 8095294"/>
              <a:gd name="connsiteY672" fmla="*/ 963008 h 1714719"/>
              <a:gd name="connsiteX673" fmla="*/ 5933724 w 8095294"/>
              <a:gd name="connsiteY673" fmla="*/ 978075 h 1714719"/>
              <a:gd name="connsiteX674" fmla="*/ 5937803 w 8095294"/>
              <a:gd name="connsiteY674" fmla="*/ 995430 h 1714719"/>
              <a:gd name="connsiteX675" fmla="*/ 5941916 w 8095294"/>
              <a:gd name="connsiteY675" fmla="*/ 1012051 h 1714719"/>
              <a:gd name="connsiteX676" fmla="*/ 6022504 w 8095294"/>
              <a:gd name="connsiteY676" fmla="*/ 1006678 h 1714719"/>
              <a:gd name="connsiteX677" fmla="*/ 5905987 w 8095294"/>
              <a:gd name="connsiteY677" fmla="*/ 1028168 h 1714719"/>
              <a:gd name="connsiteX678" fmla="*/ 5928848 w 8095294"/>
              <a:gd name="connsiteY678" fmla="*/ 984139 h 1714719"/>
              <a:gd name="connsiteX679" fmla="*/ 5917718 w 8095294"/>
              <a:gd name="connsiteY679" fmla="*/ 994330 h 1714719"/>
              <a:gd name="connsiteX680" fmla="*/ 5810624 w 8095294"/>
              <a:gd name="connsiteY680" fmla="*/ 1015390 h 1714719"/>
              <a:gd name="connsiteX681" fmla="*/ 5708546 w 8095294"/>
              <a:gd name="connsiteY681" fmla="*/ 1020091 h 1714719"/>
              <a:gd name="connsiteX682" fmla="*/ 5691085 w 8095294"/>
              <a:gd name="connsiteY682" fmla="*/ 1003302 h 1714719"/>
              <a:gd name="connsiteX683" fmla="*/ 5698137 w 8095294"/>
              <a:gd name="connsiteY683" fmla="*/ 962001 h 1714719"/>
              <a:gd name="connsiteX684" fmla="*/ 5737423 w 8095294"/>
              <a:gd name="connsiteY684" fmla="*/ 939168 h 1714719"/>
              <a:gd name="connsiteX685" fmla="*/ 5790141 w 8095294"/>
              <a:gd name="connsiteY685" fmla="*/ 939168 h 1714719"/>
              <a:gd name="connsiteX686" fmla="*/ 5810960 w 8095294"/>
              <a:gd name="connsiteY686" fmla="*/ 884099 h 1714719"/>
              <a:gd name="connsiteX687" fmla="*/ 5780739 w 8095294"/>
              <a:gd name="connsiteY687" fmla="*/ 886449 h 1714719"/>
              <a:gd name="connsiteX688" fmla="*/ 5748841 w 8095294"/>
              <a:gd name="connsiteY688" fmla="*/ 882420 h 1714719"/>
              <a:gd name="connsiteX689" fmla="*/ 5762943 w 8095294"/>
              <a:gd name="connsiteY689" fmla="*/ 849849 h 1714719"/>
              <a:gd name="connsiteX690" fmla="*/ 5772681 w 8095294"/>
              <a:gd name="connsiteY690" fmla="*/ 837761 h 1714719"/>
              <a:gd name="connsiteX691" fmla="*/ 5680005 w 8095294"/>
              <a:gd name="connsiteY691" fmla="*/ 878391 h 1714719"/>
              <a:gd name="connsiteX692" fmla="*/ 5718620 w 8095294"/>
              <a:gd name="connsiteY692" fmla="*/ 883763 h 1714719"/>
              <a:gd name="connsiteX693" fmla="*/ 5644412 w 8095294"/>
              <a:gd name="connsiteY693" fmla="*/ 945212 h 1714719"/>
              <a:gd name="connsiteX694" fmla="*/ 5606469 w 8095294"/>
              <a:gd name="connsiteY694" fmla="*/ 990207 h 1714719"/>
              <a:gd name="connsiteX695" fmla="*/ 5510099 w 8095294"/>
              <a:gd name="connsiteY695" fmla="*/ 1046283 h 1714719"/>
              <a:gd name="connsiteX696" fmla="*/ 5398618 w 8095294"/>
              <a:gd name="connsiteY696" fmla="*/ 1055348 h 1714719"/>
              <a:gd name="connsiteX697" fmla="*/ 5382165 w 8095294"/>
              <a:gd name="connsiteY697" fmla="*/ 1028486 h 1714719"/>
              <a:gd name="connsiteX698" fmla="*/ 5378471 w 8095294"/>
              <a:gd name="connsiteY698" fmla="*/ 1052998 h 1714719"/>
              <a:gd name="connsiteX699" fmla="*/ 5265984 w 8095294"/>
              <a:gd name="connsiteY699" fmla="*/ 1084226 h 1714719"/>
              <a:gd name="connsiteX700" fmla="*/ 5219646 w 8095294"/>
              <a:gd name="connsiteY700" fmla="*/ 1084898 h 1714719"/>
              <a:gd name="connsiteX701" fmla="*/ 5078618 w 8095294"/>
              <a:gd name="connsiteY701" fmla="*/ 1097321 h 1714719"/>
              <a:gd name="connsiteX702" fmla="*/ 4974859 w 8095294"/>
              <a:gd name="connsiteY702" fmla="*/ 1151718 h 1714719"/>
              <a:gd name="connsiteX703" fmla="*/ 4896959 w 8095294"/>
              <a:gd name="connsiteY703" fmla="*/ 1199399 h 1714719"/>
              <a:gd name="connsiteX704" fmla="*/ 4879497 w 8095294"/>
              <a:gd name="connsiteY704" fmla="*/ 1201750 h 1714719"/>
              <a:gd name="connsiteX705" fmla="*/ 4795216 w 8095294"/>
              <a:gd name="connsiteY705" fmla="*/ 1187647 h 1714719"/>
              <a:gd name="connsiteX706" fmla="*/ 4873118 w 8095294"/>
              <a:gd name="connsiteY706" fmla="*/ 1123849 h 1714719"/>
              <a:gd name="connsiteX707" fmla="*/ 4849278 w 8095294"/>
              <a:gd name="connsiteY707" fmla="*/ 1122170 h 1714719"/>
              <a:gd name="connsiteX708" fmla="*/ 4784807 w 8095294"/>
              <a:gd name="connsiteY708" fmla="*/ 1122841 h 1714719"/>
              <a:gd name="connsiteX709" fmla="*/ 4660567 w 8095294"/>
              <a:gd name="connsiteY709" fmla="*/ 1171865 h 1714719"/>
              <a:gd name="connsiteX710" fmla="*/ 4607176 w 8095294"/>
              <a:gd name="connsiteY710" fmla="*/ 1185968 h 1714719"/>
              <a:gd name="connsiteX711" fmla="*/ 4570577 w 8095294"/>
              <a:gd name="connsiteY711" fmla="*/ 1186975 h 1714719"/>
              <a:gd name="connsiteX712" fmla="*/ 4456747 w 8095294"/>
              <a:gd name="connsiteY712" fmla="*/ 1169179 h 1714719"/>
              <a:gd name="connsiteX713" fmla="*/ 4549759 w 8095294"/>
              <a:gd name="connsiteY713" fmla="*/ 1107730 h 1714719"/>
              <a:gd name="connsiteX714" fmla="*/ 4460776 w 8095294"/>
              <a:gd name="connsiteY714" fmla="*/ 1124520 h 1714719"/>
              <a:gd name="connsiteX715" fmla="*/ 4127342 w 8095294"/>
              <a:gd name="connsiteY715" fmla="*/ 1113775 h 1714719"/>
              <a:gd name="connsiteX716" fmla="*/ 4155548 w 8095294"/>
              <a:gd name="connsiteY716" fmla="*/ 1137615 h 1714719"/>
              <a:gd name="connsiteX717" fmla="*/ 4191142 w 8095294"/>
              <a:gd name="connsiteY717" fmla="*/ 1136944 h 1714719"/>
              <a:gd name="connsiteX718" fmla="*/ 4299936 w 8095294"/>
              <a:gd name="connsiteY718" fmla="*/ 1136608 h 1714719"/>
              <a:gd name="connsiteX719" fmla="*/ 4347281 w 8095294"/>
              <a:gd name="connsiteY719" fmla="*/ 1129893 h 1714719"/>
              <a:gd name="connsiteX720" fmla="*/ 4379516 w 8095294"/>
              <a:gd name="connsiteY720" fmla="*/ 1140302 h 1714719"/>
              <a:gd name="connsiteX721" fmla="*/ 4364071 w 8095294"/>
              <a:gd name="connsiteY721" fmla="*/ 1170523 h 1714719"/>
              <a:gd name="connsiteX722" fmla="*/ 4266022 w 8095294"/>
              <a:gd name="connsiteY722" fmla="*/ 1186304 h 1714719"/>
              <a:gd name="connsiteX723" fmla="*/ 4143797 w 8095294"/>
              <a:gd name="connsiteY723" fmla="*/ 1142988 h 1714719"/>
              <a:gd name="connsiteX724" fmla="*/ 4129022 w 8095294"/>
              <a:gd name="connsiteY724" fmla="*/ 1168508 h 1714719"/>
              <a:gd name="connsiteX725" fmla="*/ 4083020 w 8095294"/>
              <a:gd name="connsiteY725" fmla="*/ 1180596 h 1714719"/>
              <a:gd name="connsiteX726" fmla="*/ 4064215 w 8095294"/>
              <a:gd name="connsiteY726" fmla="*/ 1148360 h 1714719"/>
              <a:gd name="connsiteX727" fmla="*/ 4055822 w 8095294"/>
              <a:gd name="connsiteY727" fmla="*/ 1072474 h 1714719"/>
              <a:gd name="connsiteX728" fmla="*/ 3935611 w 8095294"/>
              <a:gd name="connsiteY728" fmla="*/ 1093628 h 1714719"/>
              <a:gd name="connsiteX729" fmla="*/ 3901025 w 8095294"/>
              <a:gd name="connsiteY729" fmla="*/ 1104373 h 1714719"/>
              <a:gd name="connsiteX730" fmla="*/ 4014856 w 8095294"/>
              <a:gd name="connsiteY730" fmla="*/ 1139630 h 1714719"/>
              <a:gd name="connsiteX731" fmla="*/ 3939304 w 8095294"/>
              <a:gd name="connsiteY731" fmla="*/ 1203765 h 1714719"/>
              <a:gd name="connsiteX732" fmla="*/ 3954414 w 8095294"/>
              <a:gd name="connsiteY732" fmla="*/ 1241708 h 1714719"/>
              <a:gd name="connsiteX733" fmla="*/ 3921172 w 8095294"/>
              <a:gd name="connsiteY733" fmla="*/ 1258498 h 1714719"/>
              <a:gd name="connsiteX734" fmla="*/ 3888600 w 8095294"/>
              <a:gd name="connsiteY734" fmla="*/ 1239693 h 1714719"/>
              <a:gd name="connsiteX735" fmla="*/ 3775778 w 8095294"/>
              <a:gd name="connsiteY735" fmla="*/ 1248424 h 1714719"/>
              <a:gd name="connsiteX736" fmla="*/ 3756638 w 8095294"/>
              <a:gd name="connsiteY736" fmla="*/ 1216189 h 1714719"/>
              <a:gd name="connsiteX737" fmla="*/ 3660605 w 8095294"/>
              <a:gd name="connsiteY737" fmla="*/ 1222569 h 1714719"/>
              <a:gd name="connsiteX738" fmla="*/ 3533007 w 8095294"/>
              <a:gd name="connsiteY738" fmla="*/ 1247081 h 1714719"/>
              <a:gd name="connsiteX739" fmla="*/ 3413132 w 8095294"/>
              <a:gd name="connsiteY739" fmla="*/ 1242044 h 1714719"/>
              <a:gd name="connsiteX740" fmla="*/ 3266731 w 8095294"/>
              <a:gd name="connsiteY740" fmla="*/ 1226262 h 1714719"/>
              <a:gd name="connsiteX741" fmla="*/ 3246583 w 8095294"/>
              <a:gd name="connsiteY741" fmla="*/ 1201078 h 1714719"/>
              <a:gd name="connsiteX742" fmla="*/ 3277810 w 8095294"/>
              <a:gd name="connsiteY742" fmla="*/ 1194363 h 1714719"/>
              <a:gd name="connsiteX743" fmla="*/ 3345640 w 8095294"/>
              <a:gd name="connsiteY743" fmla="*/ 1197720 h 1714719"/>
              <a:gd name="connsiteX744" fmla="*/ 3375189 w 8095294"/>
              <a:gd name="connsiteY744" fmla="*/ 1175559 h 1714719"/>
              <a:gd name="connsiteX745" fmla="*/ 3194873 w 8095294"/>
              <a:gd name="connsiteY745" fmla="*/ 1153061 h 1714719"/>
              <a:gd name="connsiteX746" fmla="*/ 3188493 w 8095294"/>
              <a:gd name="connsiteY746" fmla="*/ 1216861 h 1714719"/>
              <a:gd name="connsiteX747" fmla="*/ 3113614 w 8095294"/>
              <a:gd name="connsiteY747" fmla="*/ 1203429 h 1714719"/>
              <a:gd name="connsiteX748" fmla="*/ 3021609 w 8095294"/>
              <a:gd name="connsiteY748" fmla="*/ 1194698 h 1714719"/>
              <a:gd name="connsiteX749" fmla="*/ 2909792 w 8095294"/>
              <a:gd name="connsiteY749" fmla="*/ 1189998 h 1714719"/>
              <a:gd name="connsiteX750" fmla="*/ 2860097 w 8095294"/>
              <a:gd name="connsiteY750" fmla="*/ 1175895 h 1714719"/>
              <a:gd name="connsiteX751" fmla="*/ 2838943 w 8095294"/>
              <a:gd name="connsiteY751" fmla="*/ 1173209 h 1714719"/>
              <a:gd name="connsiteX752" fmla="*/ 2786561 w 8095294"/>
              <a:gd name="connsiteY752" fmla="*/ 1165822 h 1714719"/>
              <a:gd name="connsiteX753" fmla="*/ 2630422 w 8095294"/>
              <a:gd name="connsiteY753" fmla="*/ 1160449 h 1714719"/>
              <a:gd name="connsiteX754" fmla="*/ 2516591 w 8095294"/>
              <a:gd name="connsiteY754" fmla="*/ 1111424 h 1714719"/>
              <a:gd name="connsiteX755" fmla="*/ 2481333 w 8095294"/>
              <a:gd name="connsiteY755" fmla="*/ 1108738 h 1714719"/>
              <a:gd name="connsiteX756" fmla="*/ 2301354 w 8095294"/>
              <a:gd name="connsiteY756" fmla="*/ 1100343 h 1714719"/>
              <a:gd name="connsiteX757" fmla="*/ 2198604 w 8095294"/>
              <a:gd name="connsiteY757" fmla="*/ 1095307 h 1714719"/>
              <a:gd name="connsiteX758" fmla="*/ 2149580 w 8095294"/>
              <a:gd name="connsiteY758" fmla="*/ 1090942 h 1714719"/>
              <a:gd name="connsiteX759" fmla="*/ 2056232 w 8095294"/>
              <a:gd name="connsiteY759" fmla="*/ 1073481 h 1714719"/>
              <a:gd name="connsiteX760" fmla="*/ 1948109 w 8095294"/>
              <a:gd name="connsiteY760" fmla="*/ 1081876 h 1714719"/>
              <a:gd name="connsiteX761" fmla="*/ 1906472 w 8095294"/>
              <a:gd name="connsiteY761" fmla="*/ 1073817 h 1714719"/>
              <a:gd name="connsiteX762" fmla="*/ 1820848 w 8095294"/>
              <a:gd name="connsiteY762" fmla="*/ 1063407 h 1714719"/>
              <a:gd name="connsiteX763" fmla="*/ 1806745 w 8095294"/>
              <a:gd name="connsiteY763" fmla="*/ 1062735 h 1714719"/>
              <a:gd name="connsiteX764" fmla="*/ 1676797 w 8095294"/>
              <a:gd name="connsiteY764" fmla="*/ 1051655 h 1714719"/>
              <a:gd name="connsiteX765" fmla="*/ 1573376 w 8095294"/>
              <a:gd name="connsiteY765" fmla="*/ 1078518 h 1714719"/>
              <a:gd name="connsiteX766" fmla="*/ 1411192 w 8095294"/>
              <a:gd name="connsiteY766" fmla="*/ 1093963 h 1714719"/>
              <a:gd name="connsiteX767" fmla="*/ 1184203 w 8095294"/>
              <a:gd name="connsiteY767" fmla="*/ 1073481 h 1714719"/>
              <a:gd name="connsiteX768" fmla="*/ 1070709 w 8095294"/>
              <a:gd name="connsiteY768" fmla="*/ 1094635 h 1714719"/>
              <a:gd name="connsiteX769" fmla="*/ 997172 w 8095294"/>
              <a:gd name="connsiteY769" fmla="*/ 1092285 h 1714719"/>
              <a:gd name="connsiteX770" fmla="*/ 904160 w 8095294"/>
              <a:gd name="connsiteY770" fmla="*/ 1088927 h 1714719"/>
              <a:gd name="connsiteX771" fmla="*/ 900801 w 8095294"/>
              <a:gd name="connsiteY771" fmla="*/ 1089599 h 1714719"/>
              <a:gd name="connsiteX772" fmla="*/ 725186 w 8095294"/>
              <a:gd name="connsiteY772" fmla="*/ 1051990 h 1714719"/>
              <a:gd name="connsiteX773" fmla="*/ 711085 w 8095294"/>
              <a:gd name="connsiteY773" fmla="*/ 1049976 h 1714719"/>
              <a:gd name="connsiteX774" fmla="*/ 555952 w 8095294"/>
              <a:gd name="connsiteY774" fmla="*/ 1005317 h 1714719"/>
              <a:gd name="connsiteX775" fmla="*/ 547558 w 8095294"/>
              <a:gd name="connsiteY775" fmla="*/ 999273 h 1714719"/>
              <a:gd name="connsiteX776" fmla="*/ 377650 w 8095294"/>
              <a:gd name="connsiteY776" fmla="*/ 938496 h 1714719"/>
              <a:gd name="connsiteX777" fmla="*/ 371272 w 8095294"/>
              <a:gd name="connsiteY777" fmla="*/ 935474 h 1714719"/>
              <a:gd name="connsiteX778" fmla="*/ 361345 w 8095294"/>
              <a:gd name="connsiteY778" fmla="*/ 925547 h 1714719"/>
              <a:gd name="connsiteX779" fmla="*/ 303423 w 8095294"/>
              <a:gd name="connsiteY779" fmla="*/ 951751 h 1714719"/>
              <a:gd name="connsiteX780" fmla="*/ 177606 w 8095294"/>
              <a:gd name="connsiteY780" fmla="*/ 994745 h 1714719"/>
              <a:gd name="connsiteX781" fmla="*/ 106888 w 8095294"/>
              <a:gd name="connsiteY781" fmla="*/ 1035225 h 171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</a:cxnLst>
            <a:rect l="l" t="t" r="r" b="b"/>
            <a:pathLst>
              <a:path w="8095294" h="1714719">
                <a:moveTo>
                  <a:pt x="7790067" y="605082"/>
                </a:moveTo>
                <a:cubicBezTo>
                  <a:pt x="7802826" y="596687"/>
                  <a:pt x="7814578" y="586949"/>
                  <a:pt x="7828010" y="580569"/>
                </a:cubicBezTo>
                <a:cubicBezTo>
                  <a:pt x="7834055" y="577547"/>
                  <a:pt x="7843792" y="582584"/>
                  <a:pt x="7851851" y="584262"/>
                </a:cubicBezTo>
                <a:cubicBezTo>
                  <a:pt x="7847486" y="593664"/>
                  <a:pt x="7845135" y="609111"/>
                  <a:pt x="7838755" y="610790"/>
                </a:cubicBezTo>
                <a:cubicBezTo>
                  <a:pt x="7824317" y="614819"/>
                  <a:pt x="7807863" y="612133"/>
                  <a:pt x="7792082" y="612133"/>
                </a:cubicBezTo>
                <a:cubicBezTo>
                  <a:pt x="7791410" y="609782"/>
                  <a:pt x="7790739" y="607432"/>
                  <a:pt x="7790067" y="605082"/>
                </a:cubicBezTo>
                <a:close/>
                <a:moveTo>
                  <a:pt x="7327567" y="708671"/>
                </a:moveTo>
                <a:cubicBezTo>
                  <a:pt x="7338858" y="702962"/>
                  <a:pt x="7352709" y="699772"/>
                  <a:pt x="7364965" y="692385"/>
                </a:cubicBezTo>
                <a:cubicBezTo>
                  <a:pt x="7362950" y="738723"/>
                  <a:pt x="7356235" y="743424"/>
                  <a:pt x="7305531" y="740066"/>
                </a:cubicBezTo>
                <a:cubicBezTo>
                  <a:pt x="7307546" y="722606"/>
                  <a:pt x="7316276" y="714379"/>
                  <a:pt x="7327567" y="708671"/>
                </a:cubicBezTo>
                <a:close/>
                <a:moveTo>
                  <a:pt x="6976799" y="874380"/>
                </a:moveTo>
                <a:cubicBezTo>
                  <a:pt x="6995267" y="871022"/>
                  <a:pt x="7013735" y="868000"/>
                  <a:pt x="7032203" y="864642"/>
                </a:cubicBezTo>
                <a:cubicBezTo>
                  <a:pt x="7018101" y="887475"/>
                  <a:pt x="7001983" y="905943"/>
                  <a:pt x="6976799" y="874380"/>
                </a:cubicBezTo>
                <a:close/>
                <a:moveTo>
                  <a:pt x="6763914" y="992240"/>
                </a:moveTo>
                <a:cubicBezTo>
                  <a:pt x="6772476" y="1001809"/>
                  <a:pt x="6784732" y="994338"/>
                  <a:pt x="6795644" y="991862"/>
                </a:cubicBezTo>
                <a:cubicBezTo>
                  <a:pt x="6806557" y="989385"/>
                  <a:pt x="6816127" y="991904"/>
                  <a:pt x="6819317" y="1021453"/>
                </a:cubicBezTo>
                <a:cubicBezTo>
                  <a:pt x="6799842" y="1015744"/>
                  <a:pt x="6780031" y="1010372"/>
                  <a:pt x="6760890" y="1005000"/>
                </a:cubicBezTo>
                <a:cubicBezTo>
                  <a:pt x="6761898" y="1000634"/>
                  <a:pt x="6762906" y="996605"/>
                  <a:pt x="6763914" y="992240"/>
                </a:cubicBezTo>
                <a:close/>
                <a:moveTo>
                  <a:pt x="7702406" y="325773"/>
                </a:moveTo>
                <a:cubicBezTo>
                  <a:pt x="7694967" y="330367"/>
                  <a:pt x="7689753" y="336219"/>
                  <a:pt x="7690218" y="345151"/>
                </a:cubicBezTo>
                <a:lnTo>
                  <a:pt x="7695239" y="357022"/>
                </a:lnTo>
                <a:lnTo>
                  <a:pt x="7712160" y="347383"/>
                </a:lnTo>
                <a:cubicBezTo>
                  <a:pt x="7722113" y="340904"/>
                  <a:pt x="7732060" y="334020"/>
                  <a:pt x="7742386" y="327724"/>
                </a:cubicBezTo>
                <a:cubicBezTo>
                  <a:pt x="7747087" y="337462"/>
                  <a:pt x="7751451" y="347200"/>
                  <a:pt x="7758167" y="361302"/>
                </a:cubicBezTo>
                <a:cubicBezTo>
                  <a:pt x="7763876" y="352572"/>
                  <a:pt x="7769584" y="347200"/>
                  <a:pt x="7768913" y="343506"/>
                </a:cubicBezTo>
                <a:cubicBezTo>
                  <a:pt x="7764379" y="323191"/>
                  <a:pt x="7765890" y="307325"/>
                  <a:pt x="7773697" y="295321"/>
                </a:cubicBezTo>
                <a:lnTo>
                  <a:pt x="7778942" y="292238"/>
                </a:lnTo>
                <a:lnTo>
                  <a:pt x="7727946" y="313938"/>
                </a:lnTo>
                <a:cubicBezTo>
                  <a:pt x="7719509" y="317842"/>
                  <a:pt x="7709845" y="321179"/>
                  <a:pt x="7702406" y="325773"/>
                </a:cubicBezTo>
                <a:close/>
                <a:moveTo>
                  <a:pt x="7961605" y="113657"/>
                </a:moveTo>
                <a:lnTo>
                  <a:pt x="7942848" y="135638"/>
                </a:lnTo>
                <a:cubicBezTo>
                  <a:pt x="7933782" y="145040"/>
                  <a:pt x="7925387" y="159478"/>
                  <a:pt x="7914642" y="161493"/>
                </a:cubicBezTo>
                <a:cubicBezTo>
                  <a:pt x="7899867" y="164515"/>
                  <a:pt x="7889458" y="169804"/>
                  <a:pt x="7881651" y="177904"/>
                </a:cubicBezTo>
                <a:lnTo>
                  <a:pt x="7879656" y="181725"/>
                </a:lnTo>
                <a:lnTo>
                  <a:pt x="7887780" y="174943"/>
                </a:lnTo>
                <a:cubicBezTo>
                  <a:pt x="7885430" y="259560"/>
                  <a:pt x="7914642" y="235048"/>
                  <a:pt x="7946205" y="201470"/>
                </a:cubicBezTo>
                <a:cubicBezTo>
                  <a:pt x="7950571" y="212551"/>
                  <a:pt x="7953928" y="220609"/>
                  <a:pt x="7957286" y="228668"/>
                </a:cubicBezTo>
                <a:cubicBezTo>
                  <a:pt x="8033845" y="210200"/>
                  <a:pt x="8074811" y="177965"/>
                  <a:pt x="8072797" y="130619"/>
                </a:cubicBezTo>
                <a:cubicBezTo>
                  <a:pt x="8051306" y="142371"/>
                  <a:pt x="8032503" y="152781"/>
                  <a:pt x="8009333" y="165541"/>
                </a:cubicBezTo>
                <a:cubicBezTo>
                  <a:pt x="8003625" y="155132"/>
                  <a:pt x="7997580" y="143715"/>
                  <a:pt x="7991201" y="132298"/>
                </a:cubicBezTo>
                <a:cubicBezTo>
                  <a:pt x="8003625" y="127262"/>
                  <a:pt x="8015714" y="118867"/>
                  <a:pt x="8028472" y="117860"/>
                </a:cubicBezTo>
                <a:cubicBezTo>
                  <a:pt x="8079847" y="114166"/>
                  <a:pt x="8089585" y="108122"/>
                  <a:pt x="8095294" y="63462"/>
                </a:cubicBezTo>
                <a:cubicBezTo>
                  <a:pt x="8047948" y="65226"/>
                  <a:pt x="8010235" y="98909"/>
                  <a:pt x="7962748" y="113516"/>
                </a:cubicBezTo>
                <a:close/>
                <a:moveTo>
                  <a:pt x="6812937" y="835093"/>
                </a:moveTo>
                <a:cubicBezTo>
                  <a:pt x="6852559" y="824684"/>
                  <a:pt x="6892183" y="814274"/>
                  <a:pt x="6932140" y="803865"/>
                </a:cubicBezTo>
                <a:cubicBezTo>
                  <a:pt x="6933483" y="808230"/>
                  <a:pt x="6934491" y="812595"/>
                  <a:pt x="6935497" y="816961"/>
                </a:cubicBezTo>
                <a:cubicBezTo>
                  <a:pt x="6925089" y="820319"/>
                  <a:pt x="6915016" y="824012"/>
                  <a:pt x="6904606" y="827370"/>
                </a:cubicBezTo>
                <a:cubicBezTo>
                  <a:pt x="6900913" y="880088"/>
                  <a:pt x="6887146" y="896877"/>
                  <a:pt x="6849201" y="893519"/>
                </a:cubicBezTo>
                <a:cubicBezTo>
                  <a:pt x="6850210" y="883110"/>
                  <a:pt x="6851552" y="873037"/>
                  <a:pt x="6852559" y="863971"/>
                </a:cubicBezTo>
                <a:cubicBezTo>
                  <a:pt x="6837785" y="857255"/>
                  <a:pt x="6824018" y="850874"/>
                  <a:pt x="6809916" y="844495"/>
                </a:cubicBezTo>
                <a:cubicBezTo>
                  <a:pt x="6810922" y="841137"/>
                  <a:pt x="6811930" y="838115"/>
                  <a:pt x="6812937" y="835093"/>
                </a:cubicBezTo>
                <a:close/>
                <a:moveTo>
                  <a:pt x="7594977" y="302858"/>
                </a:moveTo>
                <a:cubicBezTo>
                  <a:pt x="7588932" y="322837"/>
                  <a:pt x="7582804" y="342900"/>
                  <a:pt x="7576928" y="362082"/>
                </a:cubicBezTo>
                <a:lnTo>
                  <a:pt x="7574038" y="371509"/>
                </a:lnTo>
                <a:lnTo>
                  <a:pt x="7588497" y="365410"/>
                </a:lnTo>
                <a:cubicBezTo>
                  <a:pt x="7595585" y="364220"/>
                  <a:pt x="7603371" y="364828"/>
                  <a:pt x="7612101" y="368018"/>
                </a:cubicBezTo>
                <a:lnTo>
                  <a:pt x="7628158" y="370375"/>
                </a:lnTo>
                <a:lnTo>
                  <a:pt x="7630990" y="360864"/>
                </a:lnTo>
                <a:cubicBezTo>
                  <a:pt x="7635271" y="346510"/>
                  <a:pt x="7639132" y="333582"/>
                  <a:pt x="7642994" y="320655"/>
                </a:cubicBezTo>
                <a:cubicBezTo>
                  <a:pt x="7623854" y="313603"/>
                  <a:pt x="7611766" y="309237"/>
                  <a:pt x="7594977" y="302858"/>
                </a:cubicBezTo>
                <a:close/>
                <a:moveTo>
                  <a:pt x="7790067" y="153435"/>
                </a:moveTo>
                <a:cubicBezTo>
                  <a:pt x="7790739" y="155785"/>
                  <a:pt x="7791410" y="158135"/>
                  <a:pt x="7792082" y="160486"/>
                </a:cubicBezTo>
                <a:cubicBezTo>
                  <a:pt x="7807863" y="160486"/>
                  <a:pt x="7824317" y="163172"/>
                  <a:pt x="7838755" y="159143"/>
                </a:cubicBezTo>
                <a:cubicBezTo>
                  <a:pt x="7845135" y="157464"/>
                  <a:pt x="7847486" y="142017"/>
                  <a:pt x="7851851" y="132615"/>
                </a:cubicBezTo>
                <a:cubicBezTo>
                  <a:pt x="7843792" y="130937"/>
                  <a:pt x="7834055" y="125900"/>
                  <a:pt x="7828010" y="128922"/>
                </a:cubicBezTo>
                <a:cubicBezTo>
                  <a:pt x="7814578" y="135302"/>
                  <a:pt x="7802826" y="145040"/>
                  <a:pt x="7790067" y="153435"/>
                </a:cubicBezTo>
                <a:close/>
                <a:moveTo>
                  <a:pt x="7133610" y="569488"/>
                </a:moveTo>
                <a:cubicBezTo>
                  <a:pt x="7152750" y="568648"/>
                  <a:pt x="7170043" y="563947"/>
                  <a:pt x="7186454" y="563276"/>
                </a:cubicBezTo>
                <a:cubicBezTo>
                  <a:pt x="7202866" y="562604"/>
                  <a:pt x="7218396" y="565962"/>
                  <a:pt x="7234010" y="581240"/>
                </a:cubicBezTo>
                <a:cubicBezTo>
                  <a:pt x="7242404" y="589635"/>
                  <a:pt x="7265573" y="582584"/>
                  <a:pt x="7290421" y="582584"/>
                </a:cubicBezTo>
                <a:cubicBezTo>
                  <a:pt x="7295122" y="603403"/>
                  <a:pt x="7301837" y="635637"/>
                  <a:pt x="7305867" y="654777"/>
                </a:cubicBezTo>
                <a:cubicBezTo>
                  <a:pt x="7274304" y="673245"/>
                  <a:pt x="7252813" y="686005"/>
                  <a:pt x="7231323" y="699101"/>
                </a:cubicBezTo>
                <a:cubicBezTo>
                  <a:pt x="7228302" y="701115"/>
                  <a:pt x="7225279" y="706488"/>
                  <a:pt x="7223265" y="705816"/>
                </a:cubicBezTo>
                <a:cubicBezTo>
                  <a:pt x="7189687" y="697086"/>
                  <a:pt x="7160137" y="701451"/>
                  <a:pt x="7136968" y="736037"/>
                </a:cubicBezTo>
                <a:cubicBezTo>
                  <a:pt x="7130252" y="675595"/>
                  <a:pt x="7178941" y="652427"/>
                  <a:pt x="7198081" y="611461"/>
                </a:cubicBezTo>
                <a:cubicBezTo>
                  <a:pt x="7176591" y="597358"/>
                  <a:pt x="7158458" y="585606"/>
                  <a:pt x="7133610" y="569488"/>
                </a:cubicBezTo>
                <a:close/>
                <a:moveTo>
                  <a:pt x="7518655" y="311865"/>
                </a:moveTo>
                <a:lnTo>
                  <a:pt x="7471408" y="382103"/>
                </a:lnTo>
                <a:cubicBezTo>
                  <a:pt x="7488869" y="402921"/>
                  <a:pt x="7508680" y="405608"/>
                  <a:pt x="7529163" y="391840"/>
                </a:cubicBezTo>
                <a:cubicBezTo>
                  <a:pt x="7537894" y="386132"/>
                  <a:pt x="7548975" y="373037"/>
                  <a:pt x="7547631" y="365985"/>
                </a:cubicBezTo>
                <a:lnTo>
                  <a:pt x="7536561" y="350669"/>
                </a:lnTo>
                <a:lnTo>
                  <a:pt x="7513381" y="363989"/>
                </a:lnTo>
                <a:cubicBezTo>
                  <a:pt x="7513381" y="352572"/>
                  <a:pt x="7510695" y="341827"/>
                  <a:pt x="7513717" y="332425"/>
                </a:cubicBezTo>
                <a:cubicBezTo>
                  <a:pt x="7516319" y="324115"/>
                  <a:pt x="7518103" y="317609"/>
                  <a:pt x="7518764" y="312577"/>
                </a:cubicBezTo>
                <a:close/>
                <a:moveTo>
                  <a:pt x="7693025" y="177946"/>
                </a:moveTo>
                <a:cubicBezTo>
                  <a:pt x="7675229" y="195072"/>
                  <a:pt x="7663141" y="205481"/>
                  <a:pt x="7652731" y="216897"/>
                </a:cubicBezTo>
                <a:cubicBezTo>
                  <a:pt x="7642658" y="227978"/>
                  <a:pt x="7621840" y="238052"/>
                  <a:pt x="7645344" y="256520"/>
                </a:cubicBezTo>
                <a:cubicBezTo>
                  <a:pt x="7647358" y="258199"/>
                  <a:pt x="7642658" y="268943"/>
                  <a:pt x="7640307" y="277339"/>
                </a:cubicBezTo>
                <a:cubicBezTo>
                  <a:pt x="7643329" y="281032"/>
                  <a:pt x="7649709" y="288755"/>
                  <a:pt x="7658104" y="298493"/>
                </a:cubicBezTo>
                <a:cubicBezTo>
                  <a:pt x="7660455" y="291441"/>
                  <a:pt x="7662469" y="285397"/>
                  <a:pt x="7666499" y="273980"/>
                </a:cubicBezTo>
                <a:cubicBezTo>
                  <a:pt x="7668513" y="284726"/>
                  <a:pt x="7669521" y="290098"/>
                  <a:pt x="7670863" y="297485"/>
                </a:cubicBezTo>
                <a:lnTo>
                  <a:pt x="7683946" y="296174"/>
                </a:lnTo>
                <a:lnTo>
                  <a:pt x="7698776" y="267199"/>
                </a:lnTo>
                <a:cubicBezTo>
                  <a:pt x="7712501" y="256538"/>
                  <a:pt x="7732815" y="249487"/>
                  <a:pt x="7760182" y="246129"/>
                </a:cubicBezTo>
                <a:lnTo>
                  <a:pt x="7759491" y="248388"/>
                </a:lnTo>
                <a:lnTo>
                  <a:pt x="7774621" y="234358"/>
                </a:lnTo>
                <a:cubicBezTo>
                  <a:pt x="7778986" y="242081"/>
                  <a:pt x="7785030" y="249133"/>
                  <a:pt x="7787716" y="257527"/>
                </a:cubicBezTo>
                <a:lnTo>
                  <a:pt x="7790864" y="285230"/>
                </a:lnTo>
                <a:lnTo>
                  <a:pt x="7816257" y="270305"/>
                </a:lnTo>
                <a:cubicBezTo>
                  <a:pt x="7824988" y="268290"/>
                  <a:pt x="7831368" y="249823"/>
                  <a:pt x="7835397" y="237734"/>
                </a:cubicBezTo>
                <a:lnTo>
                  <a:pt x="7832542" y="222438"/>
                </a:lnTo>
                <a:lnTo>
                  <a:pt x="7811221" y="223613"/>
                </a:lnTo>
                <a:cubicBezTo>
                  <a:pt x="7798797" y="194400"/>
                  <a:pt x="7773277" y="211861"/>
                  <a:pt x="7756488" y="207495"/>
                </a:cubicBezTo>
                <a:cubicBezTo>
                  <a:pt x="7724588" y="199101"/>
                  <a:pt x="7723246" y="203802"/>
                  <a:pt x="7723246" y="172910"/>
                </a:cubicBezTo>
                <a:cubicBezTo>
                  <a:pt x="7709815" y="175260"/>
                  <a:pt x="7696047" y="177610"/>
                  <a:pt x="7693025" y="177946"/>
                </a:cubicBezTo>
                <a:close/>
                <a:moveTo>
                  <a:pt x="7022466" y="618177"/>
                </a:moveTo>
                <a:cubicBezTo>
                  <a:pt x="7026495" y="619520"/>
                  <a:pt x="7030860" y="621199"/>
                  <a:pt x="7034890" y="622542"/>
                </a:cubicBezTo>
                <a:cubicBezTo>
                  <a:pt x="7034890" y="633623"/>
                  <a:pt x="7034890" y="645040"/>
                  <a:pt x="7034890" y="662836"/>
                </a:cubicBezTo>
                <a:cubicBezTo>
                  <a:pt x="7068132" y="646383"/>
                  <a:pt x="7097346" y="631608"/>
                  <a:pt x="7129581" y="615491"/>
                </a:cubicBezTo>
                <a:cubicBezTo>
                  <a:pt x="7132267" y="625564"/>
                  <a:pt x="7134618" y="633623"/>
                  <a:pt x="7136968" y="641682"/>
                </a:cubicBezTo>
                <a:cubicBezTo>
                  <a:pt x="7090630" y="661493"/>
                  <a:pt x="7045971" y="680297"/>
                  <a:pt x="7001312" y="699437"/>
                </a:cubicBezTo>
                <a:cubicBezTo>
                  <a:pt x="6999297" y="695743"/>
                  <a:pt x="6997618" y="692385"/>
                  <a:pt x="6995604" y="688692"/>
                </a:cubicBezTo>
                <a:cubicBezTo>
                  <a:pt x="7004670" y="665186"/>
                  <a:pt x="7013400" y="641682"/>
                  <a:pt x="7022466" y="618177"/>
                </a:cubicBezTo>
                <a:close/>
                <a:moveTo>
                  <a:pt x="6170920" y="1163489"/>
                </a:moveTo>
                <a:cubicBezTo>
                  <a:pt x="6183009" y="1165504"/>
                  <a:pt x="6195432" y="1167183"/>
                  <a:pt x="6215915" y="1170541"/>
                </a:cubicBezTo>
                <a:cubicBezTo>
                  <a:pt x="6207856" y="1192366"/>
                  <a:pt x="6201140" y="1210499"/>
                  <a:pt x="6194425" y="1228967"/>
                </a:cubicBezTo>
                <a:cubicBezTo>
                  <a:pt x="6192074" y="1227624"/>
                  <a:pt x="6189723" y="1226281"/>
                  <a:pt x="6187374" y="1224938"/>
                </a:cubicBezTo>
                <a:cubicBezTo>
                  <a:pt x="6182336" y="1206469"/>
                  <a:pt x="6177636" y="1188337"/>
                  <a:pt x="6170920" y="1163489"/>
                </a:cubicBezTo>
                <a:close/>
                <a:moveTo>
                  <a:pt x="7915533" y="6889"/>
                </a:moveTo>
                <a:lnTo>
                  <a:pt x="7915314" y="11398"/>
                </a:lnTo>
                <a:cubicBezTo>
                  <a:pt x="7916993" y="15091"/>
                  <a:pt x="7910948" y="25165"/>
                  <a:pt x="7905911" y="27851"/>
                </a:cubicBezTo>
                <a:cubicBezTo>
                  <a:pt x="7883079" y="40275"/>
                  <a:pt x="7859238" y="51020"/>
                  <a:pt x="7832711" y="64116"/>
                </a:cubicBezTo>
                <a:cubicBezTo>
                  <a:pt x="7853194" y="86613"/>
                  <a:pt x="7865282" y="103739"/>
                  <a:pt x="7890466" y="72175"/>
                </a:cubicBezTo>
                <a:cubicBezTo>
                  <a:pt x="7906583" y="51776"/>
                  <a:pt x="7934978" y="60653"/>
                  <a:pt x="7951993" y="83507"/>
                </a:cubicBezTo>
                <a:lnTo>
                  <a:pt x="7952416" y="84431"/>
                </a:lnTo>
                <a:lnTo>
                  <a:pt x="7962659" y="73201"/>
                </a:lnTo>
                <a:cubicBezTo>
                  <a:pt x="7971726" y="53725"/>
                  <a:pt x="7970047" y="29213"/>
                  <a:pt x="7973741" y="0"/>
                </a:cubicBezTo>
                <a:cubicBezTo>
                  <a:pt x="7959302" y="1846"/>
                  <a:pt x="7945367" y="2770"/>
                  <a:pt x="7931893" y="4113"/>
                </a:cubicBezTo>
                <a:close/>
                <a:moveTo>
                  <a:pt x="7530842" y="238741"/>
                </a:moveTo>
                <a:cubicBezTo>
                  <a:pt x="7524462" y="250159"/>
                  <a:pt x="7517075" y="271984"/>
                  <a:pt x="7522448" y="277356"/>
                </a:cubicBezTo>
                <a:cubicBezTo>
                  <a:pt x="7530842" y="285583"/>
                  <a:pt x="7540579" y="292383"/>
                  <a:pt x="7551492" y="299224"/>
                </a:cubicBezTo>
                <a:lnTo>
                  <a:pt x="7555556" y="301714"/>
                </a:lnTo>
                <a:lnTo>
                  <a:pt x="7561944" y="295261"/>
                </a:lnTo>
                <a:cubicBezTo>
                  <a:pt x="7564169" y="280948"/>
                  <a:pt x="7558209" y="264075"/>
                  <a:pt x="7545617" y="246782"/>
                </a:cubicBezTo>
                <a:lnTo>
                  <a:pt x="7535516" y="236226"/>
                </a:lnTo>
                <a:close/>
                <a:moveTo>
                  <a:pt x="6648739" y="812259"/>
                </a:moveTo>
                <a:cubicBezTo>
                  <a:pt x="6682317" y="790770"/>
                  <a:pt x="6732014" y="800507"/>
                  <a:pt x="6755519" y="757527"/>
                </a:cubicBezTo>
                <a:cubicBezTo>
                  <a:pt x="6756526" y="755848"/>
                  <a:pt x="6769957" y="760884"/>
                  <a:pt x="6780031" y="766257"/>
                </a:cubicBezTo>
                <a:cubicBezTo>
                  <a:pt x="6726976" y="780025"/>
                  <a:pt x="6714554" y="827370"/>
                  <a:pt x="6700786" y="866657"/>
                </a:cubicBezTo>
                <a:cubicBezTo>
                  <a:pt x="6687018" y="906279"/>
                  <a:pt x="6668550" y="905943"/>
                  <a:pt x="6634972" y="892176"/>
                </a:cubicBezTo>
                <a:cubicBezTo>
                  <a:pt x="6638330" y="879081"/>
                  <a:pt x="6641352" y="868336"/>
                  <a:pt x="6644710" y="853896"/>
                </a:cubicBezTo>
                <a:cubicBezTo>
                  <a:pt x="6628256" y="855575"/>
                  <a:pt x="6615161" y="856583"/>
                  <a:pt x="6601730" y="857926"/>
                </a:cubicBezTo>
                <a:cubicBezTo>
                  <a:pt x="6600722" y="855911"/>
                  <a:pt x="6599380" y="853896"/>
                  <a:pt x="6598372" y="851882"/>
                </a:cubicBezTo>
                <a:cubicBezTo>
                  <a:pt x="6615161" y="838451"/>
                  <a:pt x="6630942" y="823677"/>
                  <a:pt x="6648739" y="812259"/>
                </a:cubicBezTo>
                <a:close/>
                <a:moveTo>
                  <a:pt x="7628072" y="97597"/>
                </a:moveTo>
                <a:cubicBezTo>
                  <a:pt x="7621588" y="101386"/>
                  <a:pt x="7616047" y="106233"/>
                  <a:pt x="7611766" y="111899"/>
                </a:cubicBezTo>
                <a:lnTo>
                  <a:pt x="7605303" y="145495"/>
                </a:lnTo>
                <a:lnTo>
                  <a:pt x="7605722" y="145711"/>
                </a:lnTo>
                <a:cubicBezTo>
                  <a:pt x="7609080" y="149405"/>
                  <a:pt x="7609080" y="159478"/>
                  <a:pt x="7606729" y="164515"/>
                </a:cubicBezTo>
                <a:lnTo>
                  <a:pt x="7606031" y="165664"/>
                </a:lnTo>
                <a:lnTo>
                  <a:pt x="7610113" y="186517"/>
                </a:lnTo>
                <a:cubicBezTo>
                  <a:pt x="7610832" y="194964"/>
                  <a:pt x="7609940" y="201260"/>
                  <a:pt x="7606855" y="206338"/>
                </a:cubicBezTo>
                <a:lnTo>
                  <a:pt x="7595857" y="211525"/>
                </a:lnTo>
                <a:lnTo>
                  <a:pt x="7616131" y="211525"/>
                </a:lnTo>
                <a:cubicBezTo>
                  <a:pt x="7622511" y="195408"/>
                  <a:pt x="7627884" y="181304"/>
                  <a:pt x="7634599" y="164179"/>
                </a:cubicBezTo>
                <a:cubicBezTo>
                  <a:pt x="7607065" y="153770"/>
                  <a:pt x="7614452" y="131608"/>
                  <a:pt x="7627884" y="111126"/>
                </a:cubicBezTo>
                <a:cubicBezTo>
                  <a:pt x="7642994" y="87956"/>
                  <a:pt x="7678923" y="81912"/>
                  <a:pt x="7703099" y="96015"/>
                </a:cubicBezTo>
                <a:cubicBezTo>
                  <a:pt x="7733990" y="114148"/>
                  <a:pt x="7779321" y="90307"/>
                  <a:pt x="7793761" y="58743"/>
                </a:cubicBezTo>
                <a:lnTo>
                  <a:pt x="7809970" y="37392"/>
                </a:lnTo>
                <a:lnTo>
                  <a:pt x="7729961" y="63126"/>
                </a:lnTo>
                <a:cubicBezTo>
                  <a:pt x="7703435" y="72193"/>
                  <a:pt x="7677244" y="84617"/>
                  <a:pt x="7650045" y="89654"/>
                </a:cubicBezTo>
                <a:cubicBezTo>
                  <a:pt x="7641986" y="91081"/>
                  <a:pt x="7634557" y="93810"/>
                  <a:pt x="7628072" y="97597"/>
                </a:cubicBezTo>
                <a:close/>
                <a:moveTo>
                  <a:pt x="7379739" y="251483"/>
                </a:moveTo>
                <a:cubicBezTo>
                  <a:pt x="7381083" y="254841"/>
                  <a:pt x="7385112" y="267265"/>
                  <a:pt x="7385783" y="269951"/>
                </a:cubicBezTo>
                <a:lnTo>
                  <a:pt x="7404263" y="268404"/>
                </a:lnTo>
                <a:lnTo>
                  <a:pt x="7385447" y="251502"/>
                </a:lnTo>
                <a:lnTo>
                  <a:pt x="7389486" y="247677"/>
                </a:lnTo>
                <a:close/>
                <a:moveTo>
                  <a:pt x="7327567" y="257024"/>
                </a:moveTo>
                <a:cubicBezTo>
                  <a:pt x="7316276" y="262732"/>
                  <a:pt x="7307546" y="270959"/>
                  <a:pt x="7305531" y="288419"/>
                </a:cubicBezTo>
                <a:cubicBezTo>
                  <a:pt x="7356235" y="291777"/>
                  <a:pt x="7362950" y="287076"/>
                  <a:pt x="7364965" y="240738"/>
                </a:cubicBezTo>
                <a:cubicBezTo>
                  <a:pt x="7352708" y="248125"/>
                  <a:pt x="7338857" y="251315"/>
                  <a:pt x="7327567" y="257024"/>
                </a:cubicBezTo>
                <a:close/>
                <a:moveTo>
                  <a:pt x="6976799" y="422733"/>
                </a:moveTo>
                <a:cubicBezTo>
                  <a:pt x="7001983" y="454296"/>
                  <a:pt x="7018101" y="435828"/>
                  <a:pt x="7032203" y="412995"/>
                </a:cubicBezTo>
                <a:cubicBezTo>
                  <a:pt x="7013735" y="416353"/>
                  <a:pt x="6995267" y="419375"/>
                  <a:pt x="6976799" y="422733"/>
                </a:cubicBezTo>
                <a:close/>
                <a:moveTo>
                  <a:pt x="6763914" y="540593"/>
                </a:moveTo>
                <a:cubicBezTo>
                  <a:pt x="6762906" y="544958"/>
                  <a:pt x="6761898" y="548987"/>
                  <a:pt x="6760890" y="553353"/>
                </a:cubicBezTo>
                <a:cubicBezTo>
                  <a:pt x="6780031" y="558725"/>
                  <a:pt x="6799842" y="564097"/>
                  <a:pt x="6819317" y="569806"/>
                </a:cubicBezTo>
                <a:cubicBezTo>
                  <a:pt x="6816127" y="540257"/>
                  <a:pt x="6806557" y="537738"/>
                  <a:pt x="6795644" y="540215"/>
                </a:cubicBezTo>
                <a:cubicBezTo>
                  <a:pt x="6784732" y="542691"/>
                  <a:pt x="6772476" y="550162"/>
                  <a:pt x="6763914" y="540593"/>
                </a:cubicBezTo>
                <a:close/>
                <a:moveTo>
                  <a:pt x="7320497" y="172071"/>
                </a:moveTo>
                <a:lnTo>
                  <a:pt x="7325432" y="192448"/>
                </a:lnTo>
                <a:cubicBezTo>
                  <a:pt x="7334514" y="219017"/>
                  <a:pt x="7347421" y="225376"/>
                  <a:pt x="7373360" y="220591"/>
                </a:cubicBezTo>
                <a:lnTo>
                  <a:pt x="7386100" y="215573"/>
                </a:lnTo>
                <a:lnTo>
                  <a:pt x="7351869" y="215573"/>
                </a:lnTo>
                <a:cubicBezTo>
                  <a:pt x="7361775" y="208857"/>
                  <a:pt x="7372520" y="203400"/>
                  <a:pt x="7383811" y="198951"/>
                </a:cubicBezTo>
                <a:lnTo>
                  <a:pt x="7414362" y="189775"/>
                </a:lnTo>
                <a:lnTo>
                  <a:pt x="7423056" y="158471"/>
                </a:lnTo>
                <a:cubicBezTo>
                  <a:pt x="7444462" y="169048"/>
                  <a:pt x="7453402" y="175659"/>
                  <a:pt x="7449735" y="195019"/>
                </a:cubicBezTo>
                <a:lnTo>
                  <a:pt x="7446695" y="204371"/>
                </a:lnTo>
                <a:lnTo>
                  <a:pt x="7453381" y="217120"/>
                </a:lnTo>
                <a:cubicBezTo>
                  <a:pt x="7465784" y="229130"/>
                  <a:pt x="7482153" y="217671"/>
                  <a:pt x="7496256" y="205835"/>
                </a:cubicBezTo>
                <a:lnTo>
                  <a:pt x="7506203" y="193927"/>
                </a:lnTo>
                <a:lnTo>
                  <a:pt x="7508680" y="170895"/>
                </a:lnTo>
                <a:cubicBezTo>
                  <a:pt x="7511366" y="164179"/>
                  <a:pt x="7501293" y="152763"/>
                  <a:pt x="7496256" y="141346"/>
                </a:cubicBezTo>
                <a:cubicBezTo>
                  <a:pt x="7504315" y="140674"/>
                  <a:pt x="7512374" y="137316"/>
                  <a:pt x="7515396" y="140003"/>
                </a:cubicBezTo>
                <a:cubicBezTo>
                  <a:pt x="7521440" y="144956"/>
                  <a:pt x="7527400" y="149111"/>
                  <a:pt x="7533329" y="152149"/>
                </a:cubicBezTo>
                <a:lnTo>
                  <a:pt x="7539533" y="154051"/>
                </a:lnTo>
                <a:lnTo>
                  <a:pt x="7575838" y="121218"/>
                </a:lnTo>
                <a:cubicBezTo>
                  <a:pt x="7568114" y="117524"/>
                  <a:pt x="7563413" y="113159"/>
                  <a:pt x="7560055" y="113830"/>
                </a:cubicBezTo>
                <a:cubicBezTo>
                  <a:pt x="7521776" y="122561"/>
                  <a:pt x="7483160" y="130284"/>
                  <a:pt x="7445553" y="142036"/>
                </a:cubicBezTo>
                <a:cubicBezTo>
                  <a:pt x="7419025" y="150430"/>
                  <a:pt x="7391156" y="177293"/>
                  <a:pt x="7369331" y="172257"/>
                </a:cubicBezTo>
                <a:cubicBezTo>
                  <a:pt x="7354221" y="168731"/>
                  <a:pt x="7340957" y="168815"/>
                  <a:pt x="7328197" y="170493"/>
                </a:cubicBezTo>
                <a:close/>
                <a:moveTo>
                  <a:pt x="5482564" y="1367645"/>
                </a:moveTo>
                <a:cubicBezTo>
                  <a:pt x="5514464" y="1356229"/>
                  <a:pt x="5547370" y="1347834"/>
                  <a:pt x="5579606" y="1338432"/>
                </a:cubicBezTo>
                <a:cubicBezTo>
                  <a:pt x="5579606" y="1335074"/>
                  <a:pt x="5579941" y="1331717"/>
                  <a:pt x="5579941" y="1328359"/>
                </a:cubicBezTo>
                <a:cubicBezTo>
                  <a:pt x="5594715" y="1338432"/>
                  <a:pt x="5619899" y="1346155"/>
                  <a:pt x="5622250" y="1358580"/>
                </a:cubicBezTo>
                <a:cubicBezTo>
                  <a:pt x="5627287" y="1385442"/>
                  <a:pt x="5593037" y="1376040"/>
                  <a:pt x="5581956" y="1388464"/>
                </a:cubicBezTo>
                <a:cubicBezTo>
                  <a:pt x="5561137" y="1411969"/>
                  <a:pt x="5537296" y="1396187"/>
                  <a:pt x="5524873" y="1387792"/>
                </a:cubicBezTo>
                <a:cubicBezTo>
                  <a:pt x="5486594" y="1361937"/>
                  <a:pt x="5486929" y="1387457"/>
                  <a:pt x="5476521" y="1418013"/>
                </a:cubicBezTo>
                <a:cubicBezTo>
                  <a:pt x="5468797" y="1409618"/>
                  <a:pt x="5461074" y="1401224"/>
                  <a:pt x="5453014" y="1392158"/>
                </a:cubicBezTo>
                <a:cubicBezTo>
                  <a:pt x="5462753" y="1383763"/>
                  <a:pt x="5471147" y="1371675"/>
                  <a:pt x="5482564" y="1367645"/>
                </a:cubicBezTo>
                <a:close/>
                <a:moveTo>
                  <a:pt x="7167925" y="201007"/>
                </a:moveTo>
                <a:lnTo>
                  <a:pt x="7157828" y="214798"/>
                </a:lnTo>
                <a:cubicBezTo>
                  <a:pt x="7144103" y="233267"/>
                  <a:pt x="7133610" y="254169"/>
                  <a:pt x="7136968" y="284390"/>
                </a:cubicBezTo>
                <a:cubicBezTo>
                  <a:pt x="7160137" y="249804"/>
                  <a:pt x="7189687" y="245439"/>
                  <a:pt x="7223265" y="254169"/>
                </a:cubicBezTo>
                <a:cubicBezTo>
                  <a:pt x="7225279" y="254841"/>
                  <a:pt x="7228302" y="249468"/>
                  <a:pt x="7231323" y="247454"/>
                </a:cubicBezTo>
                <a:cubicBezTo>
                  <a:pt x="7252813" y="234358"/>
                  <a:pt x="7274304" y="221598"/>
                  <a:pt x="7305867" y="203130"/>
                </a:cubicBezTo>
                <a:lnTo>
                  <a:pt x="7300200" y="176228"/>
                </a:lnTo>
                <a:lnTo>
                  <a:pt x="7290085" y="178300"/>
                </a:lnTo>
                <a:cubicBezTo>
                  <a:pt x="7257850" y="185352"/>
                  <a:pt x="7219907" y="180315"/>
                  <a:pt x="7192708" y="195425"/>
                </a:cubicBezTo>
                <a:close/>
                <a:moveTo>
                  <a:pt x="6884050" y="364816"/>
                </a:moveTo>
                <a:lnTo>
                  <a:pt x="6845098" y="408916"/>
                </a:lnTo>
                <a:lnTo>
                  <a:pt x="6852559" y="412324"/>
                </a:lnTo>
                <a:cubicBezTo>
                  <a:pt x="6851552" y="421390"/>
                  <a:pt x="6850210" y="431463"/>
                  <a:pt x="6849201" y="441872"/>
                </a:cubicBezTo>
                <a:cubicBezTo>
                  <a:pt x="6887146" y="445230"/>
                  <a:pt x="6900913" y="428441"/>
                  <a:pt x="6904606" y="375723"/>
                </a:cubicBezTo>
                <a:cubicBezTo>
                  <a:pt x="6915016" y="372365"/>
                  <a:pt x="6925089" y="368672"/>
                  <a:pt x="6935497" y="365314"/>
                </a:cubicBezTo>
                <a:cubicBezTo>
                  <a:pt x="6934491" y="360948"/>
                  <a:pt x="6933483" y="356583"/>
                  <a:pt x="6932140" y="352218"/>
                </a:cubicBezTo>
                <a:close/>
                <a:moveTo>
                  <a:pt x="5933186" y="975786"/>
                </a:moveTo>
                <a:lnTo>
                  <a:pt x="5928848" y="984139"/>
                </a:lnTo>
                <a:lnTo>
                  <a:pt x="5931509" y="981703"/>
                </a:lnTo>
                <a:lnTo>
                  <a:pt x="5933724" y="978075"/>
                </a:lnTo>
                <a:close/>
                <a:moveTo>
                  <a:pt x="6177300" y="813585"/>
                </a:moveTo>
                <a:lnTo>
                  <a:pt x="6187424" y="832570"/>
                </a:lnTo>
                <a:lnTo>
                  <a:pt x="6190825" y="819118"/>
                </a:lnTo>
                <a:close/>
                <a:moveTo>
                  <a:pt x="5224347" y="1427750"/>
                </a:moveTo>
                <a:cubicBezTo>
                  <a:pt x="5285040" y="1401811"/>
                  <a:pt x="5300213" y="1395326"/>
                  <a:pt x="5319022" y="1396822"/>
                </a:cubicBezTo>
                <a:cubicBezTo>
                  <a:pt x="5325292" y="1397320"/>
                  <a:pt x="5331965" y="1398706"/>
                  <a:pt x="5340862" y="1400553"/>
                </a:cubicBezTo>
                <a:cubicBezTo>
                  <a:pt x="5331798" y="1415328"/>
                  <a:pt x="5327096" y="1433459"/>
                  <a:pt x="5315680" y="1439839"/>
                </a:cubicBezTo>
                <a:cubicBezTo>
                  <a:pt x="5284788" y="1456964"/>
                  <a:pt x="5251209" y="1468380"/>
                  <a:pt x="5224347" y="1427750"/>
                </a:cubicBezTo>
                <a:close/>
                <a:moveTo>
                  <a:pt x="6996725" y="234102"/>
                </a:moveTo>
                <a:lnTo>
                  <a:pt x="6995604" y="237045"/>
                </a:lnTo>
                <a:cubicBezTo>
                  <a:pt x="6997618" y="240738"/>
                  <a:pt x="6999297" y="244096"/>
                  <a:pt x="7001312" y="247790"/>
                </a:cubicBezTo>
                <a:lnTo>
                  <a:pt x="7036895" y="232640"/>
                </a:lnTo>
                <a:lnTo>
                  <a:pt x="7035898" y="231900"/>
                </a:lnTo>
                <a:cubicBezTo>
                  <a:pt x="7030231" y="229822"/>
                  <a:pt x="7023851" y="229308"/>
                  <a:pt x="7016411" y="230006"/>
                </a:cubicBezTo>
                <a:close/>
                <a:moveTo>
                  <a:pt x="6170920" y="711842"/>
                </a:moveTo>
                <a:cubicBezTo>
                  <a:pt x="6177636" y="736690"/>
                  <a:pt x="6182336" y="754822"/>
                  <a:pt x="6187374" y="773291"/>
                </a:cubicBezTo>
                <a:cubicBezTo>
                  <a:pt x="6189723" y="774634"/>
                  <a:pt x="6192074" y="775977"/>
                  <a:pt x="6194425" y="777320"/>
                </a:cubicBezTo>
                <a:cubicBezTo>
                  <a:pt x="6201140" y="758852"/>
                  <a:pt x="6207856" y="740719"/>
                  <a:pt x="6215915" y="718894"/>
                </a:cubicBezTo>
                <a:cubicBezTo>
                  <a:pt x="6195432" y="715536"/>
                  <a:pt x="6183009" y="713857"/>
                  <a:pt x="6170920" y="711842"/>
                </a:cubicBezTo>
                <a:close/>
                <a:moveTo>
                  <a:pt x="6755519" y="305880"/>
                </a:moveTo>
                <a:lnTo>
                  <a:pt x="6739932" y="322737"/>
                </a:lnTo>
                <a:lnTo>
                  <a:pt x="6757870" y="321008"/>
                </a:lnTo>
                <a:lnTo>
                  <a:pt x="6778636" y="313986"/>
                </a:lnTo>
                <a:lnTo>
                  <a:pt x="6764375" y="307601"/>
                </a:lnTo>
                <a:cubicBezTo>
                  <a:pt x="6759632" y="305880"/>
                  <a:pt x="6756022" y="305041"/>
                  <a:pt x="6755519" y="305880"/>
                </a:cubicBezTo>
                <a:close/>
                <a:moveTo>
                  <a:pt x="6601179" y="401136"/>
                </a:moveTo>
                <a:lnTo>
                  <a:pt x="6599806" y="402816"/>
                </a:lnTo>
                <a:lnTo>
                  <a:pt x="6601730" y="406279"/>
                </a:lnTo>
                <a:cubicBezTo>
                  <a:pt x="6615161" y="404936"/>
                  <a:pt x="6628256" y="403928"/>
                  <a:pt x="6644710" y="402249"/>
                </a:cubicBezTo>
                <a:cubicBezTo>
                  <a:pt x="6641352" y="416689"/>
                  <a:pt x="6638330" y="427434"/>
                  <a:pt x="6634972" y="440529"/>
                </a:cubicBezTo>
                <a:cubicBezTo>
                  <a:pt x="6668550" y="454296"/>
                  <a:pt x="6687018" y="454632"/>
                  <a:pt x="6700786" y="415010"/>
                </a:cubicBezTo>
                <a:lnTo>
                  <a:pt x="6718911" y="371484"/>
                </a:lnTo>
                <a:lnTo>
                  <a:pt x="6687496" y="383055"/>
                </a:lnTo>
                <a:cubicBezTo>
                  <a:pt x="6657472" y="387016"/>
                  <a:pt x="6625448" y="379763"/>
                  <a:pt x="6601179" y="401136"/>
                </a:cubicBezTo>
                <a:close/>
                <a:moveTo>
                  <a:pt x="6690041" y="216561"/>
                </a:moveTo>
                <a:lnTo>
                  <a:pt x="6691494" y="218581"/>
                </a:lnTo>
                <a:lnTo>
                  <a:pt x="6697538" y="216270"/>
                </a:lnTo>
                <a:lnTo>
                  <a:pt x="6700611" y="213038"/>
                </a:lnTo>
                <a:close/>
                <a:moveTo>
                  <a:pt x="6758769" y="154943"/>
                </a:moveTo>
                <a:lnTo>
                  <a:pt x="6751154" y="165187"/>
                </a:lnTo>
                <a:lnTo>
                  <a:pt x="6733901" y="185034"/>
                </a:lnTo>
                <a:lnTo>
                  <a:pt x="6735204" y="184303"/>
                </a:lnTo>
                <a:cubicBezTo>
                  <a:pt x="6742003" y="183673"/>
                  <a:pt x="6749139" y="187031"/>
                  <a:pt x="6752833" y="199455"/>
                </a:cubicBezTo>
                <a:lnTo>
                  <a:pt x="6761585" y="203832"/>
                </a:lnTo>
                <a:lnTo>
                  <a:pt x="6814096" y="146406"/>
                </a:lnTo>
                <a:lnTo>
                  <a:pt x="6799380" y="147283"/>
                </a:lnTo>
                <a:close/>
                <a:moveTo>
                  <a:pt x="4682393" y="1466365"/>
                </a:moveTo>
                <a:cubicBezTo>
                  <a:pt x="4738132" y="1463008"/>
                  <a:pt x="4779098" y="1411969"/>
                  <a:pt x="4835174" y="1436817"/>
                </a:cubicBezTo>
                <a:cubicBezTo>
                  <a:pt x="4853307" y="1416334"/>
                  <a:pt x="4866486" y="1406261"/>
                  <a:pt x="4878784" y="1405883"/>
                </a:cubicBezTo>
                <a:cubicBezTo>
                  <a:pt x="4891082" y="1405505"/>
                  <a:pt x="4902499" y="1414823"/>
                  <a:pt x="4917106" y="1433123"/>
                </a:cubicBezTo>
                <a:cubicBezTo>
                  <a:pt x="4846927" y="1451927"/>
                  <a:pt x="4773725" y="1471738"/>
                  <a:pt x="4692131" y="1493564"/>
                </a:cubicBezTo>
                <a:cubicBezTo>
                  <a:pt x="4691123" y="1491214"/>
                  <a:pt x="4687094" y="1479797"/>
                  <a:pt x="4682393" y="1466365"/>
                </a:cubicBezTo>
                <a:close/>
                <a:moveTo>
                  <a:pt x="5482564" y="915998"/>
                </a:moveTo>
                <a:cubicBezTo>
                  <a:pt x="5471148" y="920028"/>
                  <a:pt x="5462753" y="932116"/>
                  <a:pt x="5453015" y="940511"/>
                </a:cubicBezTo>
                <a:cubicBezTo>
                  <a:pt x="5461074" y="949577"/>
                  <a:pt x="5468797" y="957971"/>
                  <a:pt x="5476521" y="966366"/>
                </a:cubicBezTo>
                <a:cubicBezTo>
                  <a:pt x="5486929" y="935810"/>
                  <a:pt x="5486594" y="910290"/>
                  <a:pt x="5524873" y="936145"/>
                </a:cubicBezTo>
                <a:cubicBezTo>
                  <a:pt x="5537297" y="944540"/>
                  <a:pt x="5561137" y="960322"/>
                  <a:pt x="5581956" y="936817"/>
                </a:cubicBezTo>
                <a:cubicBezTo>
                  <a:pt x="5593037" y="924393"/>
                  <a:pt x="5627287" y="933795"/>
                  <a:pt x="5622250" y="906933"/>
                </a:cubicBezTo>
                <a:cubicBezTo>
                  <a:pt x="5619899" y="894508"/>
                  <a:pt x="5594715" y="886785"/>
                  <a:pt x="5579941" y="876712"/>
                </a:cubicBezTo>
                <a:cubicBezTo>
                  <a:pt x="5579941" y="880070"/>
                  <a:pt x="5579606" y="883427"/>
                  <a:pt x="5579606" y="886785"/>
                </a:cubicBezTo>
                <a:cubicBezTo>
                  <a:pt x="5547370" y="896187"/>
                  <a:pt x="5514464" y="904582"/>
                  <a:pt x="5482564" y="915998"/>
                </a:cubicBezTo>
                <a:close/>
                <a:moveTo>
                  <a:pt x="6372497" y="311477"/>
                </a:moveTo>
                <a:lnTo>
                  <a:pt x="6416378" y="330728"/>
                </a:lnTo>
                <a:lnTo>
                  <a:pt x="6417880" y="313113"/>
                </a:lnTo>
                <a:lnTo>
                  <a:pt x="6379777" y="310263"/>
                </a:lnTo>
                <a:close/>
                <a:moveTo>
                  <a:pt x="6201935" y="347367"/>
                </a:moveTo>
                <a:cubicBezTo>
                  <a:pt x="6191508" y="356844"/>
                  <a:pt x="6186628" y="368133"/>
                  <a:pt x="6186660" y="383944"/>
                </a:cubicBezTo>
                <a:lnTo>
                  <a:pt x="6191724" y="414269"/>
                </a:lnTo>
                <a:lnTo>
                  <a:pt x="6198694" y="412926"/>
                </a:lnTo>
                <a:lnTo>
                  <a:pt x="6214571" y="386132"/>
                </a:lnTo>
                <a:cubicBezTo>
                  <a:pt x="6229682" y="369343"/>
                  <a:pt x="6248821" y="340466"/>
                  <a:pt x="6263931" y="341809"/>
                </a:cubicBezTo>
                <a:cubicBezTo>
                  <a:pt x="6288947" y="344160"/>
                  <a:pt x="6302463" y="337192"/>
                  <a:pt x="6311277" y="325146"/>
                </a:cubicBezTo>
                <a:lnTo>
                  <a:pt x="6311909" y="323867"/>
                </a:lnTo>
                <a:lnTo>
                  <a:pt x="6254194" y="332425"/>
                </a:lnTo>
                <a:cubicBezTo>
                  <a:pt x="6253858" y="329067"/>
                  <a:pt x="6253186" y="326045"/>
                  <a:pt x="6252851" y="323023"/>
                </a:cubicBezTo>
                <a:lnTo>
                  <a:pt x="6264062" y="314128"/>
                </a:lnTo>
                <a:lnTo>
                  <a:pt x="6250500" y="321662"/>
                </a:lnTo>
                <a:cubicBezTo>
                  <a:pt x="6228338" y="330225"/>
                  <a:pt x="6212363" y="337890"/>
                  <a:pt x="6201935" y="347367"/>
                </a:cubicBezTo>
                <a:close/>
                <a:moveTo>
                  <a:pt x="5933186" y="524139"/>
                </a:moveTo>
                <a:cubicBezTo>
                  <a:pt x="5922105" y="545965"/>
                  <a:pt x="5914717" y="560068"/>
                  <a:pt x="5905987" y="576521"/>
                </a:cubicBezTo>
                <a:cubicBezTo>
                  <a:pt x="5931170" y="595326"/>
                  <a:pt x="6001014" y="582230"/>
                  <a:pt x="6022504" y="555031"/>
                </a:cubicBezTo>
                <a:cubicBezTo>
                  <a:pt x="5995305" y="556710"/>
                  <a:pt x="5968106" y="558725"/>
                  <a:pt x="5941916" y="560404"/>
                </a:cubicBezTo>
                <a:cubicBezTo>
                  <a:pt x="5938894" y="548316"/>
                  <a:pt x="5936879" y="540257"/>
                  <a:pt x="5933186" y="524139"/>
                </a:cubicBezTo>
                <a:close/>
                <a:moveTo>
                  <a:pt x="5224347" y="976103"/>
                </a:moveTo>
                <a:cubicBezTo>
                  <a:pt x="5251209" y="1016733"/>
                  <a:pt x="5284788" y="1005317"/>
                  <a:pt x="5315680" y="988192"/>
                </a:cubicBezTo>
                <a:cubicBezTo>
                  <a:pt x="5327096" y="981812"/>
                  <a:pt x="5331798" y="963680"/>
                  <a:pt x="5340863" y="948906"/>
                </a:cubicBezTo>
                <a:cubicBezTo>
                  <a:pt x="5331965" y="947059"/>
                  <a:pt x="5325292" y="945673"/>
                  <a:pt x="5319022" y="945175"/>
                </a:cubicBezTo>
                <a:cubicBezTo>
                  <a:pt x="5300213" y="943679"/>
                  <a:pt x="5285040" y="950164"/>
                  <a:pt x="5224347" y="976103"/>
                </a:cubicBezTo>
                <a:close/>
                <a:moveTo>
                  <a:pt x="6007729" y="424076"/>
                </a:moveTo>
                <a:lnTo>
                  <a:pt x="5986946" y="444536"/>
                </a:lnTo>
                <a:lnTo>
                  <a:pt x="6005715" y="442226"/>
                </a:lnTo>
                <a:cubicBezTo>
                  <a:pt x="6006386" y="447599"/>
                  <a:pt x="6006723" y="452635"/>
                  <a:pt x="6007394" y="458008"/>
                </a:cubicBezTo>
                <a:lnTo>
                  <a:pt x="5973261" y="458008"/>
                </a:lnTo>
                <a:lnTo>
                  <a:pt x="5964413" y="466720"/>
                </a:lnTo>
                <a:cubicBezTo>
                  <a:pt x="5962399" y="469071"/>
                  <a:pt x="5968106" y="483173"/>
                  <a:pt x="5972472" y="484181"/>
                </a:cubicBezTo>
                <a:cubicBezTo>
                  <a:pt x="5978852" y="485860"/>
                  <a:pt x="5987918" y="482166"/>
                  <a:pt x="5993626" y="477801"/>
                </a:cubicBezTo>
                <a:cubicBezTo>
                  <a:pt x="6007394" y="467392"/>
                  <a:pt x="6020153" y="455304"/>
                  <a:pt x="6039293" y="438178"/>
                </a:cubicBezTo>
                <a:cubicBezTo>
                  <a:pt x="6026198" y="432134"/>
                  <a:pt x="6012094" y="421054"/>
                  <a:pt x="6007729" y="424076"/>
                </a:cubicBezTo>
                <a:close/>
                <a:moveTo>
                  <a:pt x="6073207" y="360948"/>
                </a:moveTo>
                <a:cubicBezTo>
                  <a:pt x="6076229" y="368000"/>
                  <a:pt x="6079250" y="375052"/>
                  <a:pt x="6082273" y="382103"/>
                </a:cubicBezTo>
                <a:cubicBezTo>
                  <a:pt x="6095704" y="375052"/>
                  <a:pt x="6108800" y="367664"/>
                  <a:pt x="6121896" y="360277"/>
                </a:cubicBezTo>
                <a:cubicBezTo>
                  <a:pt x="6119545" y="354904"/>
                  <a:pt x="6117531" y="349867"/>
                  <a:pt x="6115180" y="344495"/>
                </a:cubicBezTo>
                <a:cubicBezTo>
                  <a:pt x="6101077" y="349867"/>
                  <a:pt x="6087310" y="355240"/>
                  <a:pt x="6073207" y="360948"/>
                </a:cubicBezTo>
                <a:close/>
                <a:moveTo>
                  <a:pt x="4682393" y="1014718"/>
                </a:moveTo>
                <a:cubicBezTo>
                  <a:pt x="4687094" y="1028150"/>
                  <a:pt x="4691123" y="1039567"/>
                  <a:pt x="4692131" y="1041917"/>
                </a:cubicBezTo>
                <a:cubicBezTo>
                  <a:pt x="4773726" y="1020091"/>
                  <a:pt x="4846927" y="1000280"/>
                  <a:pt x="4917106" y="981476"/>
                </a:cubicBezTo>
                <a:cubicBezTo>
                  <a:pt x="4902499" y="963176"/>
                  <a:pt x="4891083" y="953858"/>
                  <a:pt x="4878784" y="954236"/>
                </a:cubicBezTo>
                <a:cubicBezTo>
                  <a:pt x="4866486" y="954614"/>
                  <a:pt x="4853307" y="964687"/>
                  <a:pt x="4835174" y="985170"/>
                </a:cubicBezTo>
                <a:cubicBezTo>
                  <a:pt x="4779098" y="960322"/>
                  <a:pt x="4738133" y="1011361"/>
                  <a:pt x="4682393" y="1014718"/>
                </a:cubicBezTo>
                <a:close/>
                <a:moveTo>
                  <a:pt x="106888" y="1035225"/>
                </a:moveTo>
                <a:cubicBezTo>
                  <a:pt x="82134" y="1047496"/>
                  <a:pt x="59725" y="1063038"/>
                  <a:pt x="50248" y="1095326"/>
                </a:cubicBezTo>
                <a:cubicBezTo>
                  <a:pt x="48721" y="1099839"/>
                  <a:pt x="41280" y="1105251"/>
                  <a:pt x="36062" y="1105691"/>
                </a:cubicBezTo>
                <a:cubicBezTo>
                  <a:pt x="25337" y="1106887"/>
                  <a:pt x="16377" y="1110141"/>
                  <a:pt x="8591" y="1114771"/>
                </a:cubicBezTo>
                <a:lnTo>
                  <a:pt x="0" y="1122065"/>
                </a:lnTo>
                <a:lnTo>
                  <a:pt x="114733" y="1199754"/>
                </a:lnTo>
                <a:cubicBezTo>
                  <a:pt x="98952" y="1231317"/>
                  <a:pt x="116748" y="1239712"/>
                  <a:pt x="146969" y="1239712"/>
                </a:cubicBezTo>
                <a:cubicBezTo>
                  <a:pt x="165772" y="1240048"/>
                  <a:pt x="180882" y="1239712"/>
                  <a:pt x="192299" y="1263553"/>
                </a:cubicBezTo>
                <a:cubicBezTo>
                  <a:pt x="202708" y="1285378"/>
                  <a:pt x="226549" y="1302504"/>
                  <a:pt x="247368" y="1317614"/>
                </a:cubicBezTo>
                <a:cubicBezTo>
                  <a:pt x="285647" y="1345820"/>
                  <a:pt x="342394" y="1341454"/>
                  <a:pt x="371272" y="1387121"/>
                </a:cubicBezTo>
                <a:cubicBezTo>
                  <a:pt x="372279" y="1388800"/>
                  <a:pt x="375637" y="1390143"/>
                  <a:pt x="377651" y="1390143"/>
                </a:cubicBezTo>
                <a:cubicBezTo>
                  <a:pt x="442457" y="1387792"/>
                  <a:pt x="473685" y="1478790"/>
                  <a:pt x="547558" y="1450920"/>
                </a:cubicBezTo>
                <a:cubicBezTo>
                  <a:pt x="549237" y="1450248"/>
                  <a:pt x="552930" y="1454949"/>
                  <a:pt x="555952" y="1456964"/>
                </a:cubicBezTo>
                <a:cubicBezTo>
                  <a:pt x="602962" y="1488528"/>
                  <a:pt x="652322" y="1511361"/>
                  <a:pt x="711085" y="1501623"/>
                </a:cubicBezTo>
                <a:cubicBezTo>
                  <a:pt x="715786" y="1500951"/>
                  <a:pt x="722165" y="1500951"/>
                  <a:pt x="725187" y="1503637"/>
                </a:cubicBezTo>
                <a:cubicBezTo>
                  <a:pt x="776898" y="1548297"/>
                  <a:pt x="846070" y="1511696"/>
                  <a:pt x="900802" y="1541245"/>
                </a:cubicBezTo>
                <a:cubicBezTo>
                  <a:pt x="901474" y="1541581"/>
                  <a:pt x="902817" y="1540574"/>
                  <a:pt x="904160" y="1540574"/>
                </a:cubicBezTo>
                <a:cubicBezTo>
                  <a:pt x="935388" y="1541581"/>
                  <a:pt x="966279" y="1542589"/>
                  <a:pt x="997172" y="1543932"/>
                </a:cubicBezTo>
                <a:cubicBezTo>
                  <a:pt x="1021684" y="1544939"/>
                  <a:pt x="1046868" y="1549304"/>
                  <a:pt x="1070709" y="1546282"/>
                </a:cubicBezTo>
                <a:cubicBezTo>
                  <a:pt x="1108988" y="1541245"/>
                  <a:pt x="1146595" y="1523785"/>
                  <a:pt x="1184203" y="1525128"/>
                </a:cubicBezTo>
                <a:cubicBezTo>
                  <a:pt x="1260090" y="1527814"/>
                  <a:pt x="1335306" y="1543260"/>
                  <a:pt x="1411192" y="1545610"/>
                </a:cubicBezTo>
                <a:cubicBezTo>
                  <a:pt x="1465253" y="1547625"/>
                  <a:pt x="1520657" y="1541917"/>
                  <a:pt x="1573376" y="1530165"/>
                </a:cubicBezTo>
                <a:cubicBezTo>
                  <a:pt x="1607625" y="1522777"/>
                  <a:pt x="1634823" y="1494236"/>
                  <a:pt x="1676797" y="1503302"/>
                </a:cubicBezTo>
                <a:cubicBezTo>
                  <a:pt x="1719106" y="1512368"/>
                  <a:pt x="1765444" y="1479461"/>
                  <a:pt x="1806745" y="1514382"/>
                </a:cubicBezTo>
                <a:cubicBezTo>
                  <a:pt x="1809767" y="1516733"/>
                  <a:pt x="1817154" y="1517069"/>
                  <a:pt x="1820848" y="1515054"/>
                </a:cubicBezTo>
                <a:cubicBezTo>
                  <a:pt x="1851740" y="1499272"/>
                  <a:pt x="1878267" y="1518076"/>
                  <a:pt x="1906472" y="1525464"/>
                </a:cubicBezTo>
                <a:cubicBezTo>
                  <a:pt x="1920240" y="1529158"/>
                  <a:pt x="1934343" y="1534194"/>
                  <a:pt x="1948109" y="1533523"/>
                </a:cubicBezTo>
                <a:cubicBezTo>
                  <a:pt x="1984038" y="1531844"/>
                  <a:pt x="2020303" y="1523785"/>
                  <a:pt x="2056232" y="1525128"/>
                </a:cubicBezTo>
                <a:cubicBezTo>
                  <a:pt x="2087460" y="1526135"/>
                  <a:pt x="2118352" y="1537216"/>
                  <a:pt x="2149580" y="1542589"/>
                </a:cubicBezTo>
                <a:cubicBezTo>
                  <a:pt x="2165697" y="1545275"/>
                  <a:pt x="2182151" y="1546282"/>
                  <a:pt x="2198604" y="1546954"/>
                </a:cubicBezTo>
                <a:cubicBezTo>
                  <a:pt x="2233190" y="1548633"/>
                  <a:pt x="2270126" y="1541581"/>
                  <a:pt x="2301353" y="1551990"/>
                </a:cubicBezTo>
                <a:cubicBezTo>
                  <a:pt x="2361795" y="1572474"/>
                  <a:pt x="2420893" y="1566429"/>
                  <a:pt x="2481334" y="1560385"/>
                </a:cubicBezTo>
                <a:cubicBezTo>
                  <a:pt x="2493086" y="1559377"/>
                  <a:pt x="2506182" y="1559042"/>
                  <a:pt x="2516590" y="1563071"/>
                </a:cubicBezTo>
                <a:cubicBezTo>
                  <a:pt x="2554871" y="1578182"/>
                  <a:pt x="2592478" y="1595307"/>
                  <a:pt x="2630422" y="1612096"/>
                </a:cubicBezTo>
                <a:cubicBezTo>
                  <a:pt x="2682468" y="1634929"/>
                  <a:pt x="2734515" y="1628885"/>
                  <a:pt x="2786561" y="1617469"/>
                </a:cubicBezTo>
                <a:cubicBezTo>
                  <a:pt x="2804022" y="1622505"/>
                  <a:pt x="2821482" y="1623512"/>
                  <a:pt x="2838943" y="1624856"/>
                </a:cubicBezTo>
                <a:cubicBezTo>
                  <a:pt x="2845994" y="1625527"/>
                  <a:pt x="2853382" y="1625527"/>
                  <a:pt x="2860097" y="1627542"/>
                </a:cubicBezTo>
                <a:cubicBezTo>
                  <a:pt x="2876885" y="1632243"/>
                  <a:pt x="2896698" y="1646345"/>
                  <a:pt x="2909793" y="1641645"/>
                </a:cubicBezTo>
                <a:cubicBezTo>
                  <a:pt x="2949080" y="1627542"/>
                  <a:pt x="2982658" y="1629556"/>
                  <a:pt x="3021609" y="1646345"/>
                </a:cubicBezTo>
                <a:cubicBezTo>
                  <a:pt x="3048808" y="1657762"/>
                  <a:pt x="3082722" y="1651382"/>
                  <a:pt x="3113614" y="1655076"/>
                </a:cubicBezTo>
                <a:cubicBezTo>
                  <a:pt x="3137790" y="1657762"/>
                  <a:pt x="3161631" y="1663471"/>
                  <a:pt x="3188493" y="1668508"/>
                </a:cubicBezTo>
                <a:cubicBezTo>
                  <a:pt x="3190843" y="1644331"/>
                  <a:pt x="3192858" y="1624856"/>
                  <a:pt x="3194872" y="1604708"/>
                </a:cubicBezTo>
                <a:cubicBezTo>
                  <a:pt x="3247255" y="1611088"/>
                  <a:pt x="3306018" y="1618476"/>
                  <a:pt x="3375189" y="1627206"/>
                </a:cubicBezTo>
                <a:cubicBezTo>
                  <a:pt x="3361086" y="1638287"/>
                  <a:pt x="3353699" y="1649032"/>
                  <a:pt x="3345640" y="1649367"/>
                </a:cubicBezTo>
                <a:cubicBezTo>
                  <a:pt x="3323142" y="1650375"/>
                  <a:pt x="3300310" y="1646345"/>
                  <a:pt x="3277811" y="1646010"/>
                </a:cubicBezTo>
                <a:cubicBezTo>
                  <a:pt x="3267402" y="1646010"/>
                  <a:pt x="3256993" y="1650375"/>
                  <a:pt x="3246584" y="1652725"/>
                </a:cubicBezTo>
                <a:cubicBezTo>
                  <a:pt x="3253300" y="1661456"/>
                  <a:pt x="3259008" y="1676566"/>
                  <a:pt x="3266731" y="1677909"/>
                </a:cubicBezTo>
                <a:cubicBezTo>
                  <a:pt x="3315420" y="1685968"/>
                  <a:pt x="3365787" y="1700407"/>
                  <a:pt x="3413132" y="1693691"/>
                </a:cubicBezTo>
                <a:cubicBezTo>
                  <a:pt x="3455441" y="1687647"/>
                  <a:pt x="3493384" y="1698056"/>
                  <a:pt x="3533007" y="1698728"/>
                </a:cubicBezTo>
                <a:cubicBezTo>
                  <a:pt x="3576323" y="1699735"/>
                  <a:pt x="3625683" y="1722904"/>
                  <a:pt x="3660604" y="1674216"/>
                </a:cubicBezTo>
                <a:cubicBezTo>
                  <a:pt x="3699555" y="1730291"/>
                  <a:pt x="3730112" y="1671529"/>
                  <a:pt x="3756638" y="1667836"/>
                </a:cubicBezTo>
                <a:cubicBezTo>
                  <a:pt x="3765368" y="1682946"/>
                  <a:pt x="3768391" y="1697049"/>
                  <a:pt x="3775778" y="1700071"/>
                </a:cubicBezTo>
                <a:cubicBezTo>
                  <a:pt x="3817415" y="1716524"/>
                  <a:pt x="3859388" y="1725590"/>
                  <a:pt x="3888601" y="1691340"/>
                </a:cubicBezTo>
                <a:cubicBezTo>
                  <a:pt x="3901697" y="1699399"/>
                  <a:pt x="3911771" y="1710481"/>
                  <a:pt x="3921171" y="1710145"/>
                </a:cubicBezTo>
                <a:cubicBezTo>
                  <a:pt x="3932924" y="1709809"/>
                  <a:pt x="3946356" y="1702086"/>
                  <a:pt x="3954415" y="1693355"/>
                </a:cubicBezTo>
                <a:cubicBezTo>
                  <a:pt x="3957437" y="1690333"/>
                  <a:pt x="3947363" y="1674887"/>
                  <a:pt x="3939304" y="1655412"/>
                </a:cubicBezTo>
                <a:cubicBezTo>
                  <a:pt x="3960460" y="1637279"/>
                  <a:pt x="3986986" y="1615118"/>
                  <a:pt x="4014856" y="1591277"/>
                </a:cubicBezTo>
                <a:cubicBezTo>
                  <a:pt x="3981949" y="1567101"/>
                  <a:pt x="3946355" y="1549304"/>
                  <a:pt x="3901025" y="1556020"/>
                </a:cubicBezTo>
                <a:cubicBezTo>
                  <a:pt x="3912442" y="1548297"/>
                  <a:pt x="3923859" y="1546954"/>
                  <a:pt x="3935611" y="1545275"/>
                </a:cubicBezTo>
                <a:cubicBezTo>
                  <a:pt x="3974898" y="1539902"/>
                  <a:pt x="4019892" y="1574824"/>
                  <a:pt x="4055822" y="1524121"/>
                </a:cubicBezTo>
                <a:cubicBezTo>
                  <a:pt x="4059514" y="1552998"/>
                  <a:pt x="4066231" y="1576839"/>
                  <a:pt x="4064216" y="1600007"/>
                </a:cubicBezTo>
                <a:cubicBezTo>
                  <a:pt x="4062537" y="1618476"/>
                  <a:pt x="4068580" y="1630900"/>
                  <a:pt x="4083020" y="1632243"/>
                </a:cubicBezTo>
                <a:cubicBezTo>
                  <a:pt x="4098131" y="1633586"/>
                  <a:pt x="4114919" y="1626870"/>
                  <a:pt x="4129022" y="1620155"/>
                </a:cubicBezTo>
                <a:cubicBezTo>
                  <a:pt x="4135738" y="1616797"/>
                  <a:pt x="4138089" y="1605044"/>
                  <a:pt x="4143797" y="1594635"/>
                </a:cubicBezTo>
                <a:cubicBezTo>
                  <a:pt x="4175696" y="1638287"/>
                  <a:pt x="4224384" y="1631907"/>
                  <a:pt x="4266022" y="1637951"/>
                </a:cubicBezTo>
                <a:cubicBezTo>
                  <a:pt x="4297584" y="1642316"/>
                  <a:pt x="4331835" y="1630564"/>
                  <a:pt x="4364071" y="1622170"/>
                </a:cubicBezTo>
                <a:cubicBezTo>
                  <a:pt x="4371122" y="1620491"/>
                  <a:pt x="4374479" y="1602358"/>
                  <a:pt x="4379515" y="1591949"/>
                </a:cubicBezTo>
                <a:cubicBezTo>
                  <a:pt x="4368772" y="1588255"/>
                  <a:pt x="4358027" y="1581540"/>
                  <a:pt x="4347281" y="1581540"/>
                </a:cubicBezTo>
                <a:cubicBezTo>
                  <a:pt x="4331500" y="1581204"/>
                  <a:pt x="4315718" y="1586912"/>
                  <a:pt x="4299936" y="1588255"/>
                </a:cubicBezTo>
                <a:cubicBezTo>
                  <a:pt x="4264007" y="1591277"/>
                  <a:pt x="4228079" y="1571802"/>
                  <a:pt x="4191142" y="1588591"/>
                </a:cubicBezTo>
                <a:cubicBezTo>
                  <a:pt x="4181069" y="1593292"/>
                  <a:pt x="4165958" y="1593292"/>
                  <a:pt x="4155549" y="1589262"/>
                </a:cubicBezTo>
                <a:cubicBezTo>
                  <a:pt x="4144805" y="1585233"/>
                  <a:pt x="4136746" y="1573481"/>
                  <a:pt x="4127343" y="1565422"/>
                </a:cubicBezTo>
                <a:cubicBezTo>
                  <a:pt x="4245539" y="1555012"/>
                  <a:pt x="4356012" y="1557699"/>
                  <a:pt x="4460776" y="1576167"/>
                </a:cubicBezTo>
                <a:cubicBezTo>
                  <a:pt x="4490997" y="1570459"/>
                  <a:pt x="4518531" y="1565422"/>
                  <a:pt x="4549759" y="1559377"/>
                </a:cubicBezTo>
                <a:cubicBezTo>
                  <a:pt x="4545729" y="1628885"/>
                  <a:pt x="4487303" y="1598664"/>
                  <a:pt x="4456747" y="1620826"/>
                </a:cubicBezTo>
                <a:cubicBezTo>
                  <a:pt x="4495362" y="1631235"/>
                  <a:pt x="4532970" y="1635601"/>
                  <a:pt x="4570577" y="1638622"/>
                </a:cubicBezTo>
                <a:cubicBezTo>
                  <a:pt x="4582666" y="1639630"/>
                  <a:pt x="4595090" y="1639630"/>
                  <a:pt x="4607177" y="1637615"/>
                </a:cubicBezTo>
                <a:cubicBezTo>
                  <a:pt x="4625646" y="1634593"/>
                  <a:pt x="4652172" y="1635265"/>
                  <a:pt x="4660567" y="1623512"/>
                </a:cubicBezTo>
                <a:cubicBezTo>
                  <a:pt x="4692467" y="1578518"/>
                  <a:pt x="4737462" y="1575496"/>
                  <a:pt x="4784807" y="1574488"/>
                </a:cubicBezTo>
                <a:cubicBezTo>
                  <a:pt x="4806298" y="1574152"/>
                  <a:pt x="4827787" y="1573817"/>
                  <a:pt x="4849278" y="1573817"/>
                </a:cubicBezTo>
                <a:cubicBezTo>
                  <a:pt x="4855657" y="1573817"/>
                  <a:pt x="4862373" y="1574824"/>
                  <a:pt x="4873118" y="1575496"/>
                </a:cubicBezTo>
                <a:cubicBezTo>
                  <a:pt x="4851292" y="1606723"/>
                  <a:pt x="4796224" y="1593628"/>
                  <a:pt x="4795216" y="1639294"/>
                </a:cubicBezTo>
                <a:cubicBezTo>
                  <a:pt x="4824765" y="1644331"/>
                  <a:pt x="4851964" y="1649367"/>
                  <a:pt x="4879497" y="1653397"/>
                </a:cubicBezTo>
                <a:cubicBezTo>
                  <a:pt x="4885205" y="1654404"/>
                  <a:pt x="4892258" y="1653733"/>
                  <a:pt x="4896959" y="1651046"/>
                </a:cubicBezTo>
                <a:cubicBezTo>
                  <a:pt x="4923485" y="1635936"/>
                  <a:pt x="4953034" y="1623848"/>
                  <a:pt x="4974860" y="1603365"/>
                </a:cubicBezTo>
                <a:cubicBezTo>
                  <a:pt x="5005081" y="1574488"/>
                  <a:pt x="5038659" y="1556020"/>
                  <a:pt x="5078618" y="1548968"/>
                </a:cubicBezTo>
                <a:cubicBezTo>
                  <a:pt x="5124955" y="1540574"/>
                  <a:pt x="5170285" y="1519419"/>
                  <a:pt x="5219646" y="1536545"/>
                </a:cubicBezTo>
                <a:cubicBezTo>
                  <a:pt x="5233413" y="1541245"/>
                  <a:pt x="5251209" y="1539231"/>
                  <a:pt x="5265984" y="1535873"/>
                </a:cubicBezTo>
                <a:cubicBezTo>
                  <a:pt x="5301912" y="1527479"/>
                  <a:pt x="5337506" y="1516397"/>
                  <a:pt x="5378470" y="1504645"/>
                </a:cubicBezTo>
                <a:cubicBezTo>
                  <a:pt x="5378471" y="1505652"/>
                  <a:pt x="5379814" y="1495915"/>
                  <a:pt x="5382165" y="1480133"/>
                </a:cubicBezTo>
                <a:cubicBezTo>
                  <a:pt x="5389887" y="1492893"/>
                  <a:pt x="5394254" y="1499944"/>
                  <a:pt x="5398618" y="1506995"/>
                </a:cubicBezTo>
                <a:cubicBezTo>
                  <a:pt x="5442606" y="1483491"/>
                  <a:pt x="5443278" y="1480805"/>
                  <a:pt x="5510098" y="1497930"/>
                </a:cubicBezTo>
                <a:cubicBezTo>
                  <a:pt x="5564159" y="1511696"/>
                  <a:pt x="5579940" y="1488528"/>
                  <a:pt x="5606469" y="1441854"/>
                </a:cubicBezTo>
                <a:cubicBezTo>
                  <a:pt x="5614527" y="1427750"/>
                  <a:pt x="5627287" y="1416670"/>
                  <a:pt x="5644412" y="1396859"/>
                </a:cubicBezTo>
                <a:cubicBezTo>
                  <a:pt x="5628630" y="1348506"/>
                  <a:pt x="5702166" y="1370667"/>
                  <a:pt x="5718620" y="1335410"/>
                </a:cubicBezTo>
                <a:cubicBezTo>
                  <a:pt x="5703509" y="1333395"/>
                  <a:pt x="5691758" y="1331717"/>
                  <a:pt x="5680005" y="1330038"/>
                </a:cubicBezTo>
                <a:cubicBezTo>
                  <a:pt x="5713247" y="1321307"/>
                  <a:pt x="5727350" y="1271276"/>
                  <a:pt x="5772681" y="1289408"/>
                </a:cubicBezTo>
                <a:cubicBezTo>
                  <a:pt x="5768651" y="1294444"/>
                  <a:pt x="5764958" y="1297466"/>
                  <a:pt x="5762943" y="1301496"/>
                </a:cubicBezTo>
                <a:cubicBezTo>
                  <a:pt x="5757906" y="1312241"/>
                  <a:pt x="5753541" y="1323322"/>
                  <a:pt x="5748841" y="1334067"/>
                </a:cubicBezTo>
                <a:cubicBezTo>
                  <a:pt x="5759585" y="1335410"/>
                  <a:pt x="5769995" y="1337760"/>
                  <a:pt x="5780739" y="1338096"/>
                </a:cubicBezTo>
                <a:cubicBezTo>
                  <a:pt x="5790814" y="1338432"/>
                  <a:pt x="5800887" y="1336753"/>
                  <a:pt x="5810960" y="1335746"/>
                </a:cubicBezTo>
                <a:cubicBezTo>
                  <a:pt x="5819019" y="1362945"/>
                  <a:pt x="5817676" y="1384098"/>
                  <a:pt x="5790141" y="1390815"/>
                </a:cubicBezTo>
                <a:cubicBezTo>
                  <a:pt x="5773352" y="1394844"/>
                  <a:pt x="5752870" y="1396523"/>
                  <a:pt x="5737423" y="1390815"/>
                </a:cubicBezTo>
                <a:cubicBezTo>
                  <a:pt x="5711233" y="1380741"/>
                  <a:pt x="5704517" y="1396859"/>
                  <a:pt x="5698137" y="1413648"/>
                </a:cubicBezTo>
                <a:cubicBezTo>
                  <a:pt x="5693101" y="1426743"/>
                  <a:pt x="5690413" y="1441182"/>
                  <a:pt x="5691085" y="1454949"/>
                </a:cubicBezTo>
                <a:cubicBezTo>
                  <a:pt x="5691421" y="1461329"/>
                  <a:pt x="5704181" y="1472745"/>
                  <a:pt x="5708546" y="1471738"/>
                </a:cubicBezTo>
                <a:cubicBezTo>
                  <a:pt x="5742125" y="1463343"/>
                  <a:pt x="5774695" y="1476439"/>
                  <a:pt x="5810624" y="1467037"/>
                </a:cubicBezTo>
                <a:cubicBezTo>
                  <a:pt x="5858977" y="1454278"/>
                  <a:pt x="5916060" y="1473753"/>
                  <a:pt x="5942923" y="1414655"/>
                </a:cubicBezTo>
                <a:cubicBezTo>
                  <a:pt x="5957697" y="1424393"/>
                  <a:pt x="5967100" y="1430773"/>
                  <a:pt x="5976502" y="1436817"/>
                </a:cubicBezTo>
                <a:cubicBezTo>
                  <a:pt x="5981538" y="1424393"/>
                  <a:pt x="5986575" y="1411633"/>
                  <a:pt x="5991612" y="1399209"/>
                </a:cubicBezTo>
                <a:lnTo>
                  <a:pt x="5992619" y="1398538"/>
                </a:lnTo>
                <a:cubicBezTo>
                  <a:pt x="5978181" y="1383763"/>
                  <a:pt x="5963405" y="1368653"/>
                  <a:pt x="5948967" y="1353879"/>
                </a:cubicBezTo>
                <a:cubicBezTo>
                  <a:pt x="5943930" y="1348842"/>
                  <a:pt x="5938894" y="1343805"/>
                  <a:pt x="5933857" y="1338768"/>
                </a:cubicBezTo>
                <a:cubicBezTo>
                  <a:pt x="5953332" y="1323658"/>
                  <a:pt x="5973143" y="1308884"/>
                  <a:pt x="5992619" y="1293773"/>
                </a:cubicBezTo>
                <a:cubicBezTo>
                  <a:pt x="5994970" y="1296123"/>
                  <a:pt x="5997656" y="1298810"/>
                  <a:pt x="6000007" y="1301160"/>
                </a:cubicBezTo>
                <a:cubicBezTo>
                  <a:pt x="6011088" y="1309555"/>
                  <a:pt x="6022504" y="1317614"/>
                  <a:pt x="6033920" y="1326008"/>
                </a:cubicBezTo>
                <a:cubicBezTo>
                  <a:pt x="6057089" y="1293773"/>
                  <a:pt x="6061454" y="1294444"/>
                  <a:pt x="6079587" y="1323658"/>
                </a:cubicBezTo>
                <a:cubicBezTo>
                  <a:pt x="6091004" y="1342126"/>
                  <a:pt x="6104434" y="1337760"/>
                  <a:pt x="6115180" y="1320636"/>
                </a:cubicBezTo>
                <a:cubicBezTo>
                  <a:pt x="6123575" y="1307205"/>
                  <a:pt x="6132640" y="1294109"/>
                  <a:pt x="6141370" y="1281013"/>
                </a:cubicBezTo>
                <a:cubicBezTo>
                  <a:pt x="6146407" y="1278999"/>
                  <a:pt x="6151444" y="1276648"/>
                  <a:pt x="6156481" y="1274298"/>
                </a:cubicBezTo>
                <a:cubicBezTo>
                  <a:pt x="6167898" y="1290415"/>
                  <a:pt x="6179315" y="1306869"/>
                  <a:pt x="6188717" y="1319964"/>
                </a:cubicBezTo>
                <a:cubicBezTo>
                  <a:pt x="6170920" y="1342126"/>
                  <a:pt x="6153796" y="1362945"/>
                  <a:pt x="6137342" y="1383091"/>
                </a:cubicBezTo>
                <a:cubicBezTo>
                  <a:pt x="6166219" y="1421370"/>
                  <a:pt x="6189052" y="1419692"/>
                  <a:pt x="6209199" y="1381076"/>
                </a:cubicBezTo>
                <a:cubicBezTo>
                  <a:pt x="6222966" y="1354550"/>
                  <a:pt x="6239420" y="1352871"/>
                  <a:pt x="6261246" y="1374361"/>
                </a:cubicBezTo>
                <a:cubicBezTo>
                  <a:pt x="6265947" y="1379062"/>
                  <a:pt x="6275684" y="1384098"/>
                  <a:pt x="6281057" y="1382420"/>
                </a:cubicBezTo>
                <a:cubicBezTo>
                  <a:pt x="6332096" y="1364959"/>
                  <a:pt x="6382799" y="1346155"/>
                  <a:pt x="6443575" y="1323993"/>
                </a:cubicBezTo>
                <a:cubicBezTo>
                  <a:pt x="6427794" y="1320972"/>
                  <a:pt x="6423093" y="1318285"/>
                  <a:pt x="6419399" y="1319293"/>
                </a:cubicBezTo>
                <a:cubicBezTo>
                  <a:pt x="6391194" y="1327687"/>
                  <a:pt x="6363995" y="1334403"/>
                  <a:pt x="6341834" y="1304854"/>
                </a:cubicBezTo>
                <a:cubicBezTo>
                  <a:pt x="6338811" y="1301160"/>
                  <a:pt x="6320679" y="1303847"/>
                  <a:pt x="6313292" y="1308884"/>
                </a:cubicBezTo>
                <a:cubicBezTo>
                  <a:pt x="6285086" y="1327351"/>
                  <a:pt x="6266282" y="1356565"/>
                  <a:pt x="6222295" y="1323322"/>
                </a:cubicBezTo>
                <a:cubicBezTo>
                  <a:pt x="6198454" y="1305526"/>
                  <a:pt x="6186029" y="1289744"/>
                  <a:pt x="6177300" y="1265232"/>
                </a:cubicBezTo>
                <a:cubicBezTo>
                  <a:pt x="6183679" y="1265903"/>
                  <a:pt x="6187374" y="1269933"/>
                  <a:pt x="6192074" y="1271276"/>
                </a:cubicBezTo>
                <a:cubicBezTo>
                  <a:pt x="6212557" y="1277320"/>
                  <a:pt x="6234384" y="1289072"/>
                  <a:pt x="6253858" y="1286050"/>
                </a:cubicBezTo>
                <a:cubicBezTo>
                  <a:pt x="6281057" y="1281685"/>
                  <a:pt x="6307584" y="1267247"/>
                  <a:pt x="6333440" y="1255494"/>
                </a:cubicBezTo>
                <a:cubicBezTo>
                  <a:pt x="6362987" y="1242062"/>
                  <a:pt x="6391865" y="1226281"/>
                  <a:pt x="6421078" y="1211506"/>
                </a:cubicBezTo>
                <a:cubicBezTo>
                  <a:pt x="6419735" y="1208148"/>
                  <a:pt x="6418056" y="1204790"/>
                  <a:pt x="6416713" y="1201432"/>
                </a:cubicBezTo>
                <a:cubicBezTo>
                  <a:pt x="6385150" y="1207141"/>
                  <a:pt x="6353922" y="1233668"/>
                  <a:pt x="6318665" y="1207476"/>
                </a:cubicBezTo>
                <a:cubicBezTo>
                  <a:pt x="6330081" y="1193710"/>
                  <a:pt x="6339819" y="1180950"/>
                  <a:pt x="6350228" y="1168862"/>
                </a:cubicBezTo>
                <a:cubicBezTo>
                  <a:pt x="6369032" y="1147036"/>
                  <a:pt x="6395894" y="1157781"/>
                  <a:pt x="6417049" y="1151737"/>
                </a:cubicBezTo>
                <a:cubicBezTo>
                  <a:pt x="6454656" y="1140992"/>
                  <a:pt x="6489578" y="1116815"/>
                  <a:pt x="6522484" y="1093982"/>
                </a:cubicBezTo>
                <a:cubicBezTo>
                  <a:pt x="6545318" y="1077864"/>
                  <a:pt x="6560764" y="1050666"/>
                  <a:pt x="6584269" y="1035891"/>
                </a:cubicBezTo>
                <a:cubicBezTo>
                  <a:pt x="6611803" y="1018431"/>
                  <a:pt x="6644039" y="1007686"/>
                  <a:pt x="6675266" y="996941"/>
                </a:cubicBezTo>
                <a:cubicBezTo>
                  <a:pt x="6682653" y="994254"/>
                  <a:pt x="6694070" y="1001978"/>
                  <a:pt x="6703472" y="1005000"/>
                </a:cubicBezTo>
                <a:cubicBezTo>
                  <a:pt x="6700114" y="1014737"/>
                  <a:pt x="6699443" y="1026825"/>
                  <a:pt x="6693063" y="1033877"/>
                </a:cubicBezTo>
                <a:cubicBezTo>
                  <a:pt x="6668215" y="1062418"/>
                  <a:pt x="6639674" y="1083237"/>
                  <a:pt x="6592999" y="1054359"/>
                </a:cubicBezTo>
                <a:cubicBezTo>
                  <a:pt x="6617512" y="1111442"/>
                  <a:pt x="6568151" y="1095325"/>
                  <a:pt x="6545989" y="1112450"/>
                </a:cubicBezTo>
                <a:cubicBezTo>
                  <a:pt x="6561436" y="1116479"/>
                  <a:pt x="6570838" y="1118830"/>
                  <a:pt x="6591656" y="1123867"/>
                </a:cubicBezTo>
                <a:cubicBezTo>
                  <a:pt x="6579232" y="1130919"/>
                  <a:pt x="6573524" y="1135955"/>
                  <a:pt x="6566809" y="1137634"/>
                </a:cubicBezTo>
                <a:cubicBezTo>
                  <a:pt x="6531886" y="1146364"/>
                  <a:pt x="6517448" y="1173899"/>
                  <a:pt x="6506032" y="1203447"/>
                </a:cubicBezTo>
                <a:cubicBezTo>
                  <a:pt x="6502002" y="1213857"/>
                  <a:pt x="6502002" y="1225945"/>
                  <a:pt x="6499988" y="1237026"/>
                </a:cubicBezTo>
                <a:cubicBezTo>
                  <a:pt x="6510061" y="1238705"/>
                  <a:pt x="6521142" y="1243741"/>
                  <a:pt x="6530207" y="1241391"/>
                </a:cubicBezTo>
                <a:cubicBezTo>
                  <a:pt x="6552369" y="1236354"/>
                  <a:pt x="6574196" y="1228967"/>
                  <a:pt x="6595014" y="1219901"/>
                </a:cubicBezTo>
                <a:cubicBezTo>
                  <a:pt x="6625234" y="1206805"/>
                  <a:pt x="6667207" y="1199754"/>
                  <a:pt x="6682317" y="1175913"/>
                </a:cubicBezTo>
                <a:cubicBezTo>
                  <a:pt x="6712538" y="1128568"/>
                  <a:pt x="6751154" y="1099019"/>
                  <a:pt x="6800849" y="1080886"/>
                </a:cubicBezTo>
                <a:cubicBezTo>
                  <a:pt x="6816967" y="1074842"/>
                  <a:pt x="6836442" y="1077864"/>
                  <a:pt x="6856924" y="1076857"/>
                </a:cubicBezTo>
                <a:cubicBezTo>
                  <a:pt x="6850881" y="1099690"/>
                  <a:pt x="6847859" y="1111778"/>
                  <a:pt x="6844165" y="1125881"/>
                </a:cubicBezTo>
                <a:cubicBezTo>
                  <a:pt x="6857262" y="1127896"/>
                  <a:pt x="6865991" y="1129575"/>
                  <a:pt x="6877743" y="1131254"/>
                </a:cubicBezTo>
                <a:cubicBezTo>
                  <a:pt x="6873378" y="1146364"/>
                  <a:pt x="6869685" y="1159124"/>
                  <a:pt x="6865320" y="1173563"/>
                </a:cubicBezTo>
                <a:cubicBezTo>
                  <a:pt x="6895876" y="1163825"/>
                  <a:pt x="6901919" y="1153751"/>
                  <a:pt x="6910986" y="1124202"/>
                </a:cubicBezTo>
                <a:cubicBezTo>
                  <a:pt x="6922067" y="1088274"/>
                  <a:pt x="6939864" y="1056038"/>
                  <a:pt x="6980494" y="1043951"/>
                </a:cubicBezTo>
                <a:cubicBezTo>
                  <a:pt x="6983851" y="1055367"/>
                  <a:pt x="6986537" y="1064097"/>
                  <a:pt x="6992581" y="1083237"/>
                </a:cubicBezTo>
                <a:cubicBezTo>
                  <a:pt x="7010714" y="1047980"/>
                  <a:pt x="7038919" y="1018431"/>
                  <a:pt x="7033882" y="996941"/>
                </a:cubicBezTo>
                <a:cubicBezTo>
                  <a:pt x="7025488" y="962691"/>
                  <a:pt x="7037912" y="963027"/>
                  <a:pt x="7060745" y="959669"/>
                </a:cubicBezTo>
                <a:cubicBezTo>
                  <a:pt x="7074176" y="957654"/>
                  <a:pt x="7087272" y="952617"/>
                  <a:pt x="7105068" y="947916"/>
                </a:cubicBezTo>
                <a:cubicBezTo>
                  <a:pt x="7105068" y="969070"/>
                  <a:pt x="7105068" y="988882"/>
                  <a:pt x="7105068" y="1022460"/>
                </a:cubicBezTo>
                <a:cubicBezTo>
                  <a:pt x="7143683" y="995933"/>
                  <a:pt x="7177598" y="978808"/>
                  <a:pt x="7203118" y="953289"/>
                </a:cubicBezTo>
                <a:cubicBezTo>
                  <a:pt x="7235017" y="921054"/>
                  <a:pt x="7269602" y="906279"/>
                  <a:pt x="7311911" y="919711"/>
                </a:cubicBezTo>
                <a:cubicBezTo>
                  <a:pt x="7316277" y="921054"/>
                  <a:pt x="7321313" y="923404"/>
                  <a:pt x="7325342" y="922397"/>
                </a:cubicBezTo>
                <a:cubicBezTo>
                  <a:pt x="7381754" y="906615"/>
                  <a:pt x="7437830" y="889154"/>
                  <a:pt x="7494577" y="874715"/>
                </a:cubicBezTo>
                <a:cubicBezTo>
                  <a:pt x="7517075" y="869007"/>
                  <a:pt x="7541251" y="869679"/>
                  <a:pt x="7560391" y="867664"/>
                </a:cubicBezTo>
                <a:cubicBezTo>
                  <a:pt x="7570465" y="834757"/>
                  <a:pt x="7582888" y="794463"/>
                  <a:pt x="7594977" y="754505"/>
                </a:cubicBezTo>
                <a:cubicBezTo>
                  <a:pt x="7611766" y="760884"/>
                  <a:pt x="7623854" y="765250"/>
                  <a:pt x="7642994" y="772302"/>
                </a:cubicBezTo>
                <a:cubicBezTo>
                  <a:pt x="7635271" y="798157"/>
                  <a:pt x="7627548" y="824012"/>
                  <a:pt x="7616467" y="861284"/>
                </a:cubicBezTo>
                <a:cubicBezTo>
                  <a:pt x="7646687" y="851546"/>
                  <a:pt x="7671536" y="843823"/>
                  <a:pt x="7695712" y="834757"/>
                </a:cubicBezTo>
                <a:cubicBezTo>
                  <a:pt x="7698734" y="833750"/>
                  <a:pt x="7701756" y="822334"/>
                  <a:pt x="7699741" y="819311"/>
                </a:cubicBezTo>
                <a:cubicBezTo>
                  <a:pt x="7674221" y="782375"/>
                  <a:pt x="7705449" y="775995"/>
                  <a:pt x="7727946" y="765585"/>
                </a:cubicBezTo>
                <a:cubicBezTo>
                  <a:pt x="7748430" y="756184"/>
                  <a:pt x="7769584" y="747789"/>
                  <a:pt x="7791074" y="738723"/>
                </a:cubicBezTo>
                <a:cubicBezTo>
                  <a:pt x="7790067" y="727978"/>
                  <a:pt x="7790403" y="717904"/>
                  <a:pt x="7787716" y="709174"/>
                </a:cubicBezTo>
                <a:cubicBezTo>
                  <a:pt x="7785030" y="700780"/>
                  <a:pt x="7778986" y="693728"/>
                  <a:pt x="7774621" y="686005"/>
                </a:cubicBezTo>
                <a:cubicBezTo>
                  <a:pt x="7768240" y="691714"/>
                  <a:pt x="7762532" y="697758"/>
                  <a:pt x="7756153" y="703130"/>
                </a:cubicBezTo>
                <a:cubicBezTo>
                  <a:pt x="7741042" y="716561"/>
                  <a:pt x="7727275" y="731672"/>
                  <a:pt x="7710151" y="741745"/>
                </a:cubicBezTo>
                <a:cubicBezTo>
                  <a:pt x="7699405" y="748125"/>
                  <a:pt x="7683959" y="747118"/>
                  <a:pt x="7670863" y="749132"/>
                </a:cubicBezTo>
                <a:cubicBezTo>
                  <a:pt x="7669521" y="741745"/>
                  <a:pt x="7668513" y="736373"/>
                  <a:pt x="7666499" y="725627"/>
                </a:cubicBezTo>
                <a:cubicBezTo>
                  <a:pt x="7662469" y="737044"/>
                  <a:pt x="7660455" y="743088"/>
                  <a:pt x="7658104" y="750140"/>
                </a:cubicBezTo>
                <a:cubicBezTo>
                  <a:pt x="7649709" y="740402"/>
                  <a:pt x="7643329" y="732679"/>
                  <a:pt x="7640307" y="728986"/>
                </a:cubicBezTo>
                <a:cubicBezTo>
                  <a:pt x="7642658" y="720590"/>
                  <a:pt x="7647358" y="709846"/>
                  <a:pt x="7645344" y="708167"/>
                </a:cubicBezTo>
                <a:cubicBezTo>
                  <a:pt x="7621840" y="689699"/>
                  <a:pt x="7642658" y="679625"/>
                  <a:pt x="7652731" y="668544"/>
                </a:cubicBezTo>
                <a:cubicBezTo>
                  <a:pt x="7663141" y="657128"/>
                  <a:pt x="7675229" y="646719"/>
                  <a:pt x="7693025" y="629593"/>
                </a:cubicBezTo>
                <a:cubicBezTo>
                  <a:pt x="7696047" y="629257"/>
                  <a:pt x="7709815" y="626907"/>
                  <a:pt x="7723246" y="624557"/>
                </a:cubicBezTo>
                <a:cubicBezTo>
                  <a:pt x="7723246" y="655449"/>
                  <a:pt x="7724588" y="650748"/>
                  <a:pt x="7756488" y="659142"/>
                </a:cubicBezTo>
                <a:cubicBezTo>
                  <a:pt x="7773277" y="663508"/>
                  <a:pt x="7798797" y="646047"/>
                  <a:pt x="7811221" y="675260"/>
                </a:cubicBezTo>
                <a:cubicBezTo>
                  <a:pt x="7812564" y="678618"/>
                  <a:pt x="7861253" y="672238"/>
                  <a:pt x="7864274" y="662836"/>
                </a:cubicBezTo>
                <a:cubicBezTo>
                  <a:pt x="7873005" y="634294"/>
                  <a:pt x="7885093" y="619184"/>
                  <a:pt x="7914642" y="613140"/>
                </a:cubicBezTo>
                <a:cubicBezTo>
                  <a:pt x="7925387" y="611125"/>
                  <a:pt x="7933782" y="596687"/>
                  <a:pt x="7942848" y="587285"/>
                </a:cubicBezTo>
                <a:cubicBezTo>
                  <a:pt x="7950236" y="579897"/>
                  <a:pt x="7956615" y="571503"/>
                  <a:pt x="7964338" y="562101"/>
                </a:cubicBezTo>
                <a:cubicBezTo>
                  <a:pt x="7955272" y="521471"/>
                  <a:pt x="7911956" y="496623"/>
                  <a:pt x="7890466" y="523822"/>
                </a:cubicBezTo>
                <a:cubicBezTo>
                  <a:pt x="7865282" y="555386"/>
                  <a:pt x="7853194" y="538260"/>
                  <a:pt x="7832711" y="515763"/>
                </a:cubicBezTo>
                <a:cubicBezTo>
                  <a:pt x="7859238" y="502667"/>
                  <a:pt x="7883079" y="491922"/>
                  <a:pt x="7905911" y="479498"/>
                </a:cubicBezTo>
                <a:cubicBezTo>
                  <a:pt x="7910948" y="476812"/>
                  <a:pt x="7916993" y="466739"/>
                  <a:pt x="7915314" y="463045"/>
                </a:cubicBezTo>
                <a:cubicBezTo>
                  <a:pt x="7903226" y="434504"/>
                  <a:pt x="7924380" y="420065"/>
                  <a:pt x="7937811" y="400925"/>
                </a:cubicBezTo>
                <a:cubicBezTo>
                  <a:pt x="7951914" y="380778"/>
                  <a:pt x="7962995" y="358616"/>
                  <a:pt x="7975420" y="337126"/>
                </a:cubicBezTo>
                <a:cubicBezTo>
                  <a:pt x="7972062" y="335112"/>
                  <a:pt x="7968704" y="332761"/>
                  <a:pt x="7965346" y="330410"/>
                </a:cubicBezTo>
                <a:cubicBezTo>
                  <a:pt x="7945534" y="345521"/>
                  <a:pt x="7926059" y="360631"/>
                  <a:pt x="7904232" y="377420"/>
                </a:cubicBezTo>
                <a:cubicBezTo>
                  <a:pt x="7901211" y="365667"/>
                  <a:pt x="7898861" y="356266"/>
                  <a:pt x="7896510" y="346192"/>
                </a:cubicBezTo>
                <a:cubicBezTo>
                  <a:pt x="7865282" y="373726"/>
                  <a:pt x="7837076" y="398574"/>
                  <a:pt x="7804170" y="427788"/>
                </a:cubicBezTo>
                <a:cubicBezTo>
                  <a:pt x="7820287" y="434504"/>
                  <a:pt x="7827674" y="437861"/>
                  <a:pt x="7835062" y="440547"/>
                </a:cubicBezTo>
                <a:cubicBezTo>
                  <a:pt x="7841778" y="442898"/>
                  <a:pt x="7848493" y="445248"/>
                  <a:pt x="7850843" y="445920"/>
                </a:cubicBezTo>
                <a:cubicBezTo>
                  <a:pt x="7830696" y="468082"/>
                  <a:pt x="7804841" y="485878"/>
                  <a:pt x="7793761" y="510391"/>
                </a:cubicBezTo>
                <a:cubicBezTo>
                  <a:pt x="7779321" y="541954"/>
                  <a:pt x="7733990" y="565795"/>
                  <a:pt x="7703099" y="547662"/>
                </a:cubicBezTo>
                <a:cubicBezTo>
                  <a:pt x="7678923" y="533559"/>
                  <a:pt x="7642994" y="539603"/>
                  <a:pt x="7627884" y="562773"/>
                </a:cubicBezTo>
                <a:cubicBezTo>
                  <a:pt x="7614452" y="583255"/>
                  <a:pt x="7607065" y="605417"/>
                  <a:pt x="7634599" y="615826"/>
                </a:cubicBezTo>
                <a:cubicBezTo>
                  <a:pt x="7627884" y="632951"/>
                  <a:pt x="7622511" y="647055"/>
                  <a:pt x="7616131" y="663172"/>
                </a:cubicBezTo>
                <a:cubicBezTo>
                  <a:pt x="7608744" y="663172"/>
                  <a:pt x="7595648" y="663172"/>
                  <a:pt x="7578188" y="663172"/>
                </a:cubicBezTo>
                <a:cubicBezTo>
                  <a:pt x="7588932" y="645711"/>
                  <a:pt x="7599006" y="631608"/>
                  <a:pt x="7606729" y="616162"/>
                </a:cubicBezTo>
                <a:cubicBezTo>
                  <a:pt x="7609080" y="611125"/>
                  <a:pt x="7609080" y="601052"/>
                  <a:pt x="7605722" y="597358"/>
                </a:cubicBezTo>
                <a:cubicBezTo>
                  <a:pt x="7602028" y="592993"/>
                  <a:pt x="7589604" y="589971"/>
                  <a:pt x="7587254" y="592321"/>
                </a:cubicBezTo>
                <a:cubicBezTo>
                  <a:pt x="7562406" y="618513"/>
                  <a:pt x="7539573" y="611461"/>
                  <a:pt x="7515396" y="591650"/>
                </a:cubicBezTo>
                <a:cubicBezTo>
                  <a:pt x="7512374" y="588963"/>
                  <a:pt x="7504315" y="592321"/>
                  <a:pt x="7496256" y="592993"/>
                </a:cubicBezTo>
                <a:cubicBezTo>
                  <a:pt x="7501293" y="604410"/>
                  <a:pt x="7511366" y="615826"/>
                  <a:pt x="7508680" y="622542"/>
                </a:cubicBezTo>
                <a:cubicBezTo>
                  <a:pt x="7493570" y="661493"/>
                  <a:pt x="7530507" y="677610"/>
                  <a:pt x="7545617" y="698429"/>
                </a:cubicBezTo>
                <a:cubicBezTo>
                  <a:pt x="7570801" y="733015"/>
                  <a:pt x="7569457" y="765921"/>
                  <a:pt x="7529163" y="780025"/>
                </a:cubicBezTo>
                <a:cubicBezTo>
                  <a:pt x="7525470" y="781368"/>
                  <a:pt x="7522112" y="784390"/>
                  <a:pt x="7523119" y="783718"/>
                </a:cubicBezTo>
                <a:cubicBezTo>
                  <a:pt x="7532857" y="796478"/>
                  <a:pt x="7544944" y="805879"/>
                  <a:pt x="7547631" y="817632"/>
                </a:cubicBezTo>
                <a:cubicBezTo>
                  <a:pt x="7548975" y="824684"/>
                  <a:pt x="7537894" y="837779"/>
                  <a:pt x="7529163" y="843487"/>
                </a:cubicBezTo>
                <a:cubicBezTo>
                  <a:pt x="7508680" y="857255"/>
                  <a:pt x="7488869" y="854568"/>
                  <a:pt x="7471408" y="833750"/>
                </a:cubicBezTo>
                <a:cubicBezTo>
                  <a:pt x="7492227" y="802522"/>
                  <a:pt x="7513381" y="771294"/>
                  <a:pt x="7534200" y="740402"/>
                </a:cubicBezTo>
                <a:cubicBezTo>
                  <a:pt x="7513717" y="730329"/>
                  <a:pt x="7505994" y="693057"/>
                  <a:pt x="7467714" y="709846"/>
                </a:cubicBezTo>
                <a:cubicBezTo>
                  <a:pt x="7445217" y="719583"/>
                  <a:pt x="7418019" y="717568"/>
                  <a:pt x="7385783" y="721598"/>
                </a:cubicBezTo>
                <a:cubicBezTo>
                  <a:pt x="7385112" y="718912"/>
                  <a:pt x="7381083" y="706488"/>
                  <a:pt x="7379739" y="703130"/>
                </a:cubicBezTo>
                <a:cubicBezTo>
                  <a:pt x="7403580" y="691378"/>
                  <a:pt x="7435815" y="686341"/>
                  <a:pt x="7441859" y="670895"/>
                </a:cubicBezTo>
                <a:cubicBezTo>
                  <a:pt x="7457977" y="631272"/>
                  <a:pt x="7451598" y="624221"/>
                  <a:pt x="7423056" y="610118"/>
                </a:cubicBezTo>
                <a:cubicBezTo>
                  <a:pt x="7429771" y="634966"/>
                  <a:pt x="7404588" y="666529"/>
                  <a:pt x="7373360" y="672238"/>
                </a:cubicBezTo>
                <a:cubicBezTo>
                  <a:pt x="7338774" y="678618"/>
                  <a:pt x="7327358" y="665186"/>
                  <a:pt x="7317284" y="610454"/>
                </a:cubicBezTo>
                <a:cubicBezTo>
                  <a:pt x="7336758" y="592321"/>
                  <a:pt x="7353548" y="577547"/>
                  <a:pt x="7369331" y="562101"/>
                </a:cubicBezTo>
                <a:cubicBezTo>
                  <a:pt x="7400222" y="531880"/>
                  <a:pt x="7442867" y="524493"/>
                  <a:pt x="7483160" y="541618"/>
                </a:cubicBezTo>
                <a:cubicBezTo>
                  <a:pt x="7489540" y="544304"/>
                  <a:pt x="7500621" y="542625"/>
                  <a:pt x="7506665" y="538596"/>
                </a:cubicBezTo>
                <a:cubicBezTo>
                  <a:pt x="7544609" y="513748"/>
                  <a:pt x="7574494" y="515763"/>
                  <a:pt x="7602364" y="548334"/>
                </a:cubicBezTo>
                <a:cubicBezTo>
                  <a:pt x="7607401" y="543633"/>
                  <a:pt x="7611766" y="538260"/>
                  <a:pt x="7617474" y="534902"/>
                </a:cubicBezTo>
                <a:cubicBezTo>
                  <a:pt x="7623519" y="531545"/>
                  <a:pt x="7631242" y="531209"/>
                  <a:pt x="7637285" y="527851"/>
                </a:cubicBezTo>
                <a:cubicBezTo>
                  <a:pt x="7664484" y="511734"/>
                  <a:pt x="7666163" y="491922"/>
                  <a:pt x="7643665" y="469089"/>
                </a:cubicBezTo>
                <a:cubicBezTo>
                  <a:pt x="7639300" y="464388"/>
                  <a:pt x="7637621" y="457000"/>
                  <a:pt x="7634934" y="450957"/>
                </a:cubicBezTo>
                <a:lnTo>
                  <a:pt x="7618232" y="409046"/>
                </a:lnTo>
                <a:lnTo>
                  <a:pt x="7616467" y="409637"/>
                </a:lnTo>
                <a:lnTo>
                  <a:pt x="7617322" y="406764"/>
                </a:lnTo>
                <a:lnTo>
                  <a:pt x="7616467" y="404618"/>
                </a:lnTo>
                <a:cubicBezTo>
                  <a:pt x="7575501" y="450957"/>
                  <a:pt x="7554346" y="459015"/>
                  <a:pt x="7508344" y="448270"/>
                </a:cubicBezTo>
                <a:cubicBezTo>
                  <a:pt x="7513045" y="440715"/>
                  <a:pt x="7517074" y="432488"/>
                  <a:pt x="7521482" y="424681"/>
                </a:cubicBezTo>
                <a:lnTo>
                  <a:pt x="7525959" y="418557"/>
                </a:lnTo>
                <a:lnTo>
                  <a:pt x="7494577" y="423068"/>
                </a:lnTo>
                <a:cubicBezTo>
                  <a:pt x="7437830" y="437507"/>
                  <a:pt x="7381754" y="454968"/>
                  <a:pt x="7325342" y="470750"/>
                </a:cubicBezTo>
                <a:cubicBezTo>
                  <a:pt x="7321313" y="471757"/>
                  <a:pt x="7316277" y="469407"/>
                  <a:pt x="7311911" y="468064"/>
                </a:cubicBezTo>
                <a:cubicBezTo>
                  <a:pt x="7269602" y="454632"/>
                  <a:pt x="7235017" y="469407"/>
                  <a:pt x="7203118" y="501642"/>
                </a:cubicBezTo>
                <a:cubicBezTo>
                  <a:pt x="7177598" y="527161"/>
                  <a:pt x="7143683" y="544286"/>
                  <a:pt x="7105068" y="570813"/>
                </a:cubicBezTo>
                <a:cubicBezTo>
                  <a:pt x="7105068" y="537235"/>
                  <a:pt x="7105068" y="517423"/>
                  <a:pt x="7105068" y="496269"/>
                </a:cubicBezTo>
                <a:cubicBezTo>
                  <a:pt x="7087272" y="500970"/>
                  <a:pt x="7074176" y="506007"/>
                  <a:pt x="7060745" y="508022"/>
                </a:cubicBezTo>
                <a:cubicBezTo>
                  <a:pt x="7037912" y="511380"/>
                  <a:pt x="7025488" y="511044"/>
                  <a:pt x="7033882" y="545294"/>
                </a:cubicBezTo>
                <a:cubicBezTo>
                  <a:pt x="7038919" y="566784"/>
                  <a:pt x="7010714" y="596333"/>
                  <a:pt x="6992581" y="631590"/>
                </a:cubicBezTo>
                <a:cubicBezTo>
                  <a:pt x="6986537" y="612450"/>
                  <a:pt x="6983851" y="603720"/>
                  <a:pt x="6980494" y="592304"/>
                </a:cubicBezTo>
                <a:cubicBezTo>
                  <a:pt x="6939864" y="604391"/>
                  <a:pt x="6922067" y="636627"/>
                  <a:pt x="6910986" y="672555"/>
                </a:cubicBezTo>
                <a:cubicBezTo>
                  <a:pt x="6901919" y="702104"/>
                  <a:pt x="6895876" y="712178"/>
                  <a:pt x="6865320" y="721916"/>
                </a:cubicBezTo>
                <a:cubicBezTo>
                  <a:pt x="6869685" y="707477"/>
                  <a:pt x="6873378" y="694717"/>
                  <a:pt x="6877743" y="679607"/>
                </a:cubicBezTo>
                <a:cubicBezTo>
                  <a:pt x="6865991" y="677928"/>
                  <a:pt x="6857262" y="676249"/>
                  <a:pt x="6844165" y="674234"/>
                </a:cubicBezTo>
                <a:cubicBezTo>
                  <a:pt x="6847859" y="660131"/>
                  <a:pt x="6850881" y="648043"/>
                  <a:pt x="6856924" y="625210"/>
                </a:cubicBezTo>
                <a:cubicBezTo>
                  <a:pt x="6836442" y="626217"/>
                  <a:pt x="6816967" y="623195"/>
                  <a:pt x="6800849" y="629239"/>
                </a:cubicBezTo>
                <a:lnTo>
                  <a:pt x="6770174" y="646086"/>
                </a:lnTo>
                <a:lnTo>
                  <a:pt x="6747795" y="670559"/>
                </a:lnTo>
                <a:cubicBezTo>
                  <a:pt x="6742423" y="675596"/>
                  <a:pt x="6735120" y="678450"/>
                  <a:pt x="6727313" y="680716"/>
                </a:cubicBezTo>
                <a:lnTo>
                  <a:pt x="6718916" y="683086"/>
                </a:lnTo>
                <a:lnTo>
                  <a:pt x="6682317" y="724266"/>
                </a:lnTo>
                <a:cubicBezTo>
                  <a:pt x="6667207" y="748107"/>
                  <a:pt x="6625234" y="755158"/>
                  <a:pt x="6595014" y="768254"/>
                </a:cubicBezTo>
                <a:cubicBezTo>
                  <a:pt x="6574196" y="777320"/>
                  <a:pt x="6552369" y="784707"/>
                  <a:pt x="6530207" y="789744"/>
                </a:cubicBezTo>
                <a:cubicBezTo>
                  <a:pt x="6521142" y="792094"/>
                  <a:pt x="6510061" y="787058"/>
                  <a:pt x="6499988" y="785379"/>
                </a:cubicBezTo>
                <a:cubicBezTo>
                  <a:pt x="6502002" y="774298"/>
                  <a:pt x="6502002" y="762210"/>
                  <a:pt x="6506032" y="751800"/>
                </a:cubicBezTo>
                <a:cubicBezTo>
                  <a:pt x="6517448" y="722252"/>
                  <a:pt x="6531886" y="694717"/>
                  <a:pt x="6566809" y="685987"/>
                </a:cubicBezTo>
                <a:cubicBezTo>
                  <a:pt x="6573524" y="684308"/>
                  <a:pt x="6579232" y="679272"/>
                  <a:pt x="6591656" y="672220"/>
                </a:cubicBezTo>
                <a:cubicBezTo>
                  <a:pt x="6570838" y="667183"/>
                  <a:pt x="6561436" y="664832"/>
                  <a:pt x="6545989" y="660803"/>
                </a:cubicBezTo>
                <a:cubicBezTo>
                  <a:pt x="6568151" y="643678"/>
                  <a:pt x="6617512" y="659795"/>
                  <a:pt x="6592999" y="602712"/>
                </a:cubicBezTo>
                <a:cubicBezTo>
                  <a:pt x="6639674" y="631590"/>
                  <a:pt x="6668215" y="610771"/>
                  <a:pt x="6693063" y="582230"/>
                </a:cubicBezTo>
                <a:cubicBezTo>
                  <a:pt x="6699443" y="575178"/>
                  <a:pt x="6700114" y="563090"/>
                  <a:pt x="6703472" y="553353"/>
                </a:cubicBezTo>
                <a:cubicBezTo>
                  <a:pt x="6694070" y="550331"/>
                  <a:pt x="6682653" y="542607"/>
                  <a:pt x="6675266" y="545294"/>
                </a:cubicBezTo>
                <a:cubicBezTo>
                  <a:pt x="6644039" y="556039"/>
                  <a:pt x="6611803" y="566784"/>
                  <a:pt x="6584269" y="584244"/>
                </a:cubicBezTo>
                <a:cubicBezTo>
                  <a:pt x="6560764" y="599019"/>
                  <a:pt x="6545318" y="626217"/>
                  <a:pt x="6522484" y="642335"/>
                </a:cubicBezTo>
                <a:cubicBezTo>
                  <a:pt x="6489578" y="665168"/>
                  <a:pt x="6454656" y="689345"/>
                  <a:pt x="6417049" y="700090"/>
                </a:cubicBezTo>
                <a:cubicBezTo>
                  <a:pt x="6395894" y="706134"/>
                  <a:pt x="6369032" y="695389"/>
                  <a:pt x="6350228" y="717215"/>
                </a:cubicBezTo>
                <a:lnTo>
                  <a:pt x="6323780" y="749571"/>
                </a:lnTo>
                <a:lnTo>
                  <a:pt x="6321823" y="755444"/>
                </a:lnTo>
                <a:lnTo>
                  <a:pt x="6321119" y="756869"/>
                </a:lnTo>
                <a:lnTo>
                  <a:pt x="6344420" y="766737"/>
                </a:lnTo>
                <a:cubicBezTo>
                  <a:pt x="6352799" y="767844"/>
                  <a:pt x="6360994" y="766806"/>
                  <a:pt x="6369074" y="764770"/>
                </a:cubicBezTo>
                <a:lnTo>
                  <a:pt x="6373160" y="763414"/>
                </a:lnTo>
                <a:lnTo>
                  <a:pt x="6364332" y="759541"/>
                </a:lnTo>
                <a:cubicBezTo>
                  <a:pt x="6364667" y="755512"/>
                  <a:pt x="6365338" y="751147"/>
                  <a:pt x="6365673" y="747118"/>
                </a:cubicBezTo>
                <a:cubicBezTo>
                  <a:pt x="6382463" y="742753"/>
                  <a:pt x="6399252" y="738388"/>
                  <a:pt x="6420407" y="732679"/>
                </a:cubicBezTo>
                <a:lnTo>
                  <a:pt x="6418735" y="754452"/>
                </a:lnTo>
                <a:lnTo>
                  <a:pt x="6421078" y="759859"/>
                </a:lnTo>
                <a:lnTo>
                  <a:pt x="6418173" y="761317"/>
                </a:lnTo>
                <a:lnTo>
                  <a:pt x="6416378" y="782375"/>
                </a:lnTo>
                <a:lnTo>
                  <a:pt x="6394949" y="772974"/>
                </a:lnTo>
                <a:lnTo>
                  <a:pt x="6333440" y="803847"/>
                </a:lnTo>
                <a:cubicBezTo>
                  <a:pt x="6307584" y="815600"/>
                  <a:pt x="6281057" y="830038"/>
                  <a:pt x="6253858" y="834403"/>
                </a:cubicBezTo>
                <a:cubicBezTo>
                  <a:pt x="6244121" y="835914"/>
                  <a:pt x="6233796" y="833732"/>
                  <a:pt x="6223344" y="830416"/>
                </a:cubicBezTo>
                <a:lnTo>
                  <a:pt x="6221414" y="829750"/>
                </a:lnTo>
                <a:lnTo>
                  <a:pt x="6214571" y="837779"/>
                </a:lnTo>
                <a:lnTo>
                  <a:pt x="6204447" y="854865"/>
                </a:lnTo>
                <a:lnTo>
                  <a:pt x="6222295" y="871675"/>
                </a:lnTo>
                <a:cubicBezTo>
                  <a:pt x="6266282" y="904918"/>
                  <a:pt x="6285086" y="875704"/>
                  <a:pt x="6313292" y="857237"/>
                </a:cubicBezTo>
                <a:cubicBezTo>
                  <a:pt x="6320679" y="852200"/>
                  <a:pt x="6338811" y="849513"/>
                  <a:pt x="6341834" y="853207"/>
                </a:cubicBezTo>
                <a:cubicBezTo>
                  <a:pt x="6363995" y="882756"/>
                  <a:pt x="6391194" y="876040"/>
                  <a:pt x="6419399" y="867646"/>
                </a:cubicBezTo>
                <a:cubicBezTo>
                  <a:pt x="6423093" y="866638"/>
                  <a:pt x="6427794" y="869325"/>
                  <a:pt x="6443575" y="872346"/>
                </a:cubicBezTo>
                <a:cubicBezTo>
                  <a:pt x="6382799" y="894508"/>
                  <a:pt x="6332096" y="913312"/>
                  <a:pt x="6281057" y="930773"/>
                </a:cubicBezTo>
                <a:cubicBezTo>
                  <a:pt x="6275684" y="932451"/>
                  <a:pt x="6265947" y="927415"/>
                  <a:pt x="6261246" y="922714"/>
                </a:cubicBezTo>
                <a:cubicBezTo>
                  <a:pt x="6239420" y="901224"/>
                  <a:pt x="6222966" y="902903"/>
                  <a:pt x="6209199" y="929429"/>
                </a:cubicBezTo>
                <a:cubicBezTo>
                  <a:pt x="6189052" y="968045"/>
                  <a:pt x="6166219" y="969723"/>
                  <a:pt x="6137342" y="931444"/>
                </a:cubicBezTo>
                <a:cubicBezTo>
                  <a:pt x="6153796" y="911298"/>
                  <a:pt x="6170920" y="890479"/>
                  <a:pt x="6188717" y="868317"/>
                </a:cubicBezTo>
                <a:cubicBezTo>
                  <a:pt x="6179315" y="855222"/>
                  <a:pt x="6167898" y="838768"/>
                  <a:pt x="6156481" y="822651"/>
                </a:cubicBezTo>
                <a:cubicBezTo>
                  <a:pt x="6151444" y="825001"/>
                  <a:pt x="6146407" y="827352"/>
                  <a:pt x="6141370" y="829366"/>
                </a:cubicBezTo>
                <a:cubicBezTo>
                  <a:pt x="6132640" y="842462"/>
                  <a:pt x="6123575" y="855558"/>
                  <a:pt x="6115180" y="868989"/>
                </a:cubicBezTo>
                <a:cubicBezTo>
                  <a:pt x="6104434" y="886113"/>
                  <a:pt x="6091004" y="890479"/>
                  <a:pt x="6079587" y="872011"/>
                </a:cubicBezTo>
                <a:cubicBezTo>
                  <a:pt x="6061454" y="842797"/>
                  <a:pt x="6057089" y="842126"/>
                  <a:pt x="6033920" y="874361"/>
                </a:cubicBezTo>
                <a:cubicBezTo>
                  <a:pt x="6022504" y="865967"/>
                  <a:pt x="6011088" y="857908"/>
                  <a:pt x="6000007" y="849513"/>
                </a:cubicBezTo>
                <a:cubicBezTo>
                  <a:pt x="5997656" y="847163"/>
                  <a:pt x="5994970" y="844476"/>
                  <a:pt x="5992619" y="842126"/>
                </a:cubicBezTo>
                <a:cubicBezTo>
                  <a:pt x="5973143" y="857237"/>
                  <a:pt x="5953332" y="872011"/>
                  <a:pt x="5933857" y="887121"/>
                </a:cubicBezTo>
                <a:cubicBezTo>
                  <a:pt x="5938894" y="892158"/>
                  <a:pt x="5943930" y="897195"/>
                  <a:pt x="5948967" y="902232"/>
                </a:cubicBezTo>
                <a:lnTo>
                  <a:pt x="5964579" y="918203"/>
                </a:lnTo>
                <a:lnTo>
                  <a:pt x="6007729" y="875723"/>
                </a:lnTo>
                <a:cubicBezTo>
                  <a:pt x="6012094" y="872701"/>
                  <a:pt x="6026198" y="883781"/>
                  <a:pt x="6039293" y="889825"/>
                </a:cubicBezTo>
                <a:cubicBezTo>
                  <a:pt x="6020153" y="906951"/>
                  <a:pt x="6007394" y="919039"/>
                  <a:pt x="5993626" y="929448"/>
                </a:cubicBezTo>
                <a:cubicBezTo>
                  <a:pt x="5990772" y="931631"/>
                  <a:pt x="5987078" y="933645"/>
                  <a:pt x="5983301" y="934905"/>
                </a:cubicBezTo>
                <a:lnTo>
                  <a:pt x="5981088" y="935093"/>
                </a:lnTo>
                <a:lnTo>
                  <a:pt x="5992619" y="946891"/>
                </a:lnTo>
                <a:lnTo>
                  <a:pt x="5991612" y="947562"/>
                </a:lnTo>
                <a:cubicBezTo>
                  <a:pt x="5986575" y="959986"/>
                  <a:pt x="5981538" y="972746"/>
                  <a:pt x="5976502" y="985170"/>
                </a:cubicBezTo>
                <a:cubicBezTo>
                  <a:pt x="5967100" y="979126"/>
                  <a:pt x="5957697" y="972746"/>
                  <a:pt x="5942923" y="963008"/>
                </a:cubicBezTo>
                <a:lnTo>
                  <a:pt x="5933724" y="978075"/>
                </a:lnTo>
                <a:lnTo>
                  <a:pt x="5937803" y="995430"/>
                </a:lnTo>
                <a:cubicBezTo>
                  <a:pt x="5939146" y="1000971"/>
                  <a:pt x="5940405" y="1006007"/>
                  <a:pt x="5941916" y="1012051"/>
                </a:cubicBezTo>
                <a:cubicBezTo>
                  <a:pt x="5968106" y="1010372"/>
                  <a:pt x="5995305" y="1008357"/>
                  <a:pt x="6022504" y="1006678"/>
                </a:cubicBezTo>
                <a:cubicBezTo>
                  <a:pt x="6001014" y="1033877"/>
                  <a:pt x="5931170" y="1046973"/>
                  <a:pt x="5905987" y="1028168"/>
                </a:cubicBezTo>
                <a:lnTo>
                  <a:pt x="5928848" y="984139"/>
                </a:lnTo>
                <a:lnTo>
                  <a:pt x="5917718" y="994330"/>
                </a:lnTo>
                <a:cubicBezTo>
                  <a:pt x="5888064" y="1014383"/>
                  <a:pt x="5846889" y="1005821"/>
                  <a:pt x="5810624" y="1015390"/>
                </a:cubicBezTo>
                <a:cubicBezTo>
                  <a:pt x="5774695" y="1024792"/>
                  <a:pt x="5742125" y="1011696"/>
                  <a:pt x="5708546" y="1020091"/>
                </a:cubicBezTo>
                <a:cubicBezTo>
                  <a:pt x="5704181" y="1021098"/>
                  <a:pt x="5691421" y="1009682"/>
                  <a:pt x="5691085" y="1003302"/>
                </a:cubicBezTo>
                <a:cubicBezTo>
                  <a:pt x="5690413" y="989535"/>
                  <a:pt x="5693101" y="975096"/>
                  <a:pt x="5698137" y="962001"/>
                </a:cubicBezTo>
                <a:cubicBezTo>
                  <a:pt x="5704517" y="945212"/>
                  <a:pt x="5711233" y="929094"/>
                  <a:pt x="5737423" y="939168"/>
                </a:cubicBezTo>
                <a:cubicBezTo>
                  <a:pt x="5752870" y="944876"/>
                  <a:pt x="5773352" y="943197"/>
                  <a:pt x="5790141" y="939168"/>
                </a:cubicBezTo>
                <a:cubicBezTo>
                  <a:pt x="5817676" y="932451"/>
                  <a:pt x="5819019" y="911298"/>
                  <a:pt x="5810960" y="884099"/>
                </a:cubicBezTo>
                <a:cubicBezTo>
                  <a:pt x="5800887" y="885106"/>
                  <a:pt x="5790814" y="886785"/>
                  <a:pt x="5780739" y="886449"/>
                </a:cubicBezTo>
                <a:cubicBezTo>
                  <a:pt x="5769995" y="886113"/>
                  <a:pt x="5759585" y="883763"/>
                  <a:pt x="5748841" y="882420"/>
                </a:cubicBezTo>
                <a:cubicBezTo>
                  <a:pt x="5753541" y="871675"/>
                  <a:pt x="5757906" y="860594"/>
                  <a:pt x="5762943" y="849849"/>
                </a:cubicBezTo>
                <a:cubicBezTo>
                  <a:pt x="5764958" y="845819"/>
                  <a:pt x="5768651" y="842797"/>
                  <a:pt x="5772681" y="837761"/>
                </a:cubicBezTo>
                <a:cubicBezTo>
                  <a:pt x="5727350" y="819629"/>
                  <a:pt x="5713247" y="869660"/>
                  <a:pt x="5680005" y="878391"/>
                </a:cubicBezTo>
                <a:cubicBezTo>
                  <a:pt x="5691758" y="880070"/>
                  <a:pt x="5703509" y="881748"/>
                  <a:pt x="5718620" y="883763"/>
                </a:cubicBezTo>
                <a:cubicBezTo>
                  <a:pt x="5702166" y="919020"/>
                  <a:pt x="5628630" y="896859"/>
                  <a:pt x="5644412" y="945212"/>
                </a:cubicBezTo>
                <a:cubicBezTo>
                  <a:pt x="5627287" y="965023"/>
                  <a:pt x="5614527" y="976103"/>
                  <a:pt x="5606469" y="990207"/>
                </a:cubicBezTo>
                <a:cubicBezTo>
                  <a:pt x="5579941" y="1036881"/>
                  <a:pt x="5564159" y="1060049"/>
                  <a:pt x="5510099" y="1046283"/>
                </a:cubicBezTo>
                <a:cubicBezTo>
                  <a:pt x="5443278" y="1029158"/>
                  <a:pt x="5442606" y="1031844"/>
                  <a:pt x="5398618" y="1055348"/>
                </a:cubicBezTo>
                <a:cubicBezTo>
                  <a:pt x="5394254" y="1048297"/>
                  <a:pt x="5389887" y="1041246"/>
                  <a:pt x="5382165" y="1028486"/>
                </a:cubicBezTo>
                <a:cubicBezTo>
                  <a:pt x="5379814" y="1044268"/>
                  <a:pt x="5378471" y="1054005"/>
                  <a:pt x="5378471" y="1052998"/>
                </a:cubicBezTo>
                <a:cubicBezTo>
                  <a:pt x="5337506" y="1064750"/>
                  <a:pt x="5301912" y="1075832"/>
                  <a:pt x="5265984" y="1084226"/>
                </a:cubicBezTo>
                <a:cubicBezTo>
                  <a:pt x="5251209" y="1087584"/>
                  <a:pt x="5233413" y="1089598"/>
                  <a:pt x="5219646" y="1084898"/>
                </a:cubicBezTo>
                <a:cubicBezTo>
                  <a:pt x="5170285" y="1067772"/>
                  <a:pt x="5124954" y="1088927"/>
                  <a:pt x="5078618" y="1097321"/>
                </a:cubicBezTo>
                <a:cubicBezTo>
                  <a:pt x="5038658" y="1104373"/>
                  <a:pt x="5005081" y="1122841"/>
                  <a:pt x="4974859" y="1151718"/>
                </a:cubicBezTo>
                <a:cubicBezTo>
                  <a:pt x="4953034" y="1172201"/>
                  <a:pt x="4923485" y="1184289"/>
                  <a:pt x="4896959" y="1199399"/>
                </a:cubicBezTo>
                <a:cubicBezTo>
                  <a:pt x="4892258" y="1202086"/>
                  <a:pt x="4885206" y="1202757"/>
                  <a:pt x="4879497" y="1201750"/>
                </a:cubicBezTo>
                <a:cubicBezTo>
                  <a:pt x="4851964" y="1197720"/>
                  <a:pt x="4824765" y="1192684"/>
                  <a:pt x="4795216" y="1187647"/>
                </a:cubicBezTo>
                <a:cubicBezTo>
                  <a:pt x="4796224" y="1141981"/>
                  <a:pt x="4851292" y="1155076"/>
                  <a:pt x="4873118" y="1123849"/>
                </a:cubicBezTo>
                <a:cubicBezTo>
                  <a:pt x="4862373" y="1123177"/>
                  <a:pt x="4855657" y="1122170"/>
                  <a:pt x="4849278" y="1122170"/>
                </a:cubicBezTo>
                <a:cubicBezTo>
                  <a:pt x="4827787" y="1122170"/>
                  <a:pt x="4806298" y="1122505"/>
                  <a:pt x="4784807" y="1122841"/>
                </a:cubicBezTo>
                <a:cubicBezTo>
                  <a:pt x="4737462" y="1123849"/>
                  <a:pt x="4692467" y="1126871"/>
                  <a:pt x="4660567" y="1171865"/>
                </a:cubicBezTo>
                <a:cubicBezTo>
                  <a:pt x="4652172" y="1183618"/>
                  <a:pt x="4625646" y="1182946"/>
                  <a:pt x="4607176" y="1185968"/>
                </a:cubicBezTo>
                <a:cubicBezTo>
                  <a:pt x="4595090" y="1187983"/>
                  <a:pt x="4582666" y="1187983"/>
                  <a:pt x="4570577" y="1186975"/>
                </a:cubicBezTo>
                <a:cubicBezTo>
                  <a:pt x="4532970" y="1183954"/>
                  <a:pt x="4495362" y="1179588"/>
                  <a:pt x="4456747" y="1169179"/>
                </a:cubicBezTo>
                <a:cubicBezTo>
                  <a:pt x="4487303" y="1147017"/>
                  <a:pt x="4545729" y="1177238"/>
                  <a:pt x="4549759" y="1107730"/>
                </a:cubicBezTo>
                <a:cubicBezTo>
                  <a:pt x="4518531" y="1113775"/>
                  <a:pt x="4490997" y="1118812"/>
                  <a:pt x="4460776" y="1124520"/>
                </a:cubicBezTo>
                <a:cubicBezTo>
                  <a:pt x="4356012" y="1106052"/>
                  <a:pt x="4245539" y="1103365"/>
                  <a:pt x="4127342" y="1113775"/>
                </a:cubicBezTo>
                <a:cubicBezTo>
                  <a:pt x="4136746" y="1121834"/>
                  <a:pt x="4144805" y="1133586"/>
                  <a:pt x="4155548" y="1137615"/>
                </a:cubicBezTo>
                <a:cubicBezTo>
                  <a:pt x="4165958" y="1141645"/>
                  <a:pt x="4181068" y="1141645"/>
                  <a:pt x="4191142" y="1136944"/>
                </a:cubicBezTo>
                <a:cubicBezTo>
                  <a:pt x="4228079" y="1120155"/>
                  <a:pt x="4264006" y="1139630"/>
                  <a:pt x="4299936" y="1136608"/>
                </a:cubicBezTo>
                <a:cubicBezTo>
                  <a:pt x="4315718" y="1135265"/>
                  <a:pt x="4331500" y="1129557"/>
                  <a:pt x="4347281" y="1129893"/>
                </a:cubicBezTo>
                <a:cubicBezTo>
                  <a:pt x="4358026" y="1129893"/>
                  <a:pt x="4368772" y="1136608"/>
                  <a:pt x="4379516" y="1140302"/>
                </a:cubicBezTo>
                <a:cubicBezTo>
                  <a:pt x="4374480" y="1150711"/>
                  <a:pt x="4371122" y="1168844"/>
                  <a:pt x="4364071" y="1170523"/>
                </a:cubicBezTo>
                <a:cubicBezTo>
                  <a:pt x="4331835" y="1178917"/>
                  <a:pt x="4297585" y="1190669"/>
                  <a:pt x="4266022" y="1186304"/>
                </a:cubicBezTo>
                <a:cubicBezTo>
                  <a:pt x="4224385" y="1180260"/>
                  <a:pt x="4175696" y="1186640"/>
                  <a:pt x="4143797" y="1142988"/>
                </a:cubicBezTo>
                <a:cubicBezTo>
                  <a:pt x="4138089" y="1153397"/>
                  <a:pt x="4135738" y="1165150"/>
                  <a:pt x="4129022" y="1168508"/>
                </a:cubicBezTo>
                <a:cubicBezTo>
                  <a:pt x="4114919" y="1175223"/>
                  <a:pt x="4098131" y="1181939"/>
                  <a:pt x="4083020" y="1180596"/>
                </a:cubicBezTo>
                <a:cubicBezTo>
                  <a:pt x="4068581" y="1179253"/>
                  <a:pt x="4062537" y="1166829"/>
                  <a:pt x="4064215" y="1148360"/>
                </a:cubicBezTo>
                <a:cubicBezTo>
                  <a:pt x="4066231" y="1125192"/>
                  <a:pt x="4059515" y="1101351"/>
                  <a:pt x="4055822" y="1072474"/>
                </a:cubicBezTo>
                <a:cubicBezTo>
                  <a:pt x="4019893" y="1123177"/>
                  <a:pt x="3974898" y="1088255"/>
                  <a:pt x="3935611" y="1093628"/>
                </a:cubicBezTo>
                <a:cubicBezTo>
                  <a:pt x="3923859" y="1095307"/>
                  <a:pt x="3912442" y="1096650"/>
                  <a:pt x="3901025" y="1104373"/>
                </a:cubicBezTo>
                <a:cubicBezTo>
                  <a:pt x="3946356" y="1097657"/>
                  <a:pt x="3981949" y="1115454"/>
                  <a:pt x="4014856" y="1139630"/>
                </a:cubicBezTo>
                <a:cubicBezTo>
                  <a:pt x="3986986" y="1163471"/>
                  <a:pt x="3960460" y="1185632"/>
                  <a:pt x="3939304" y="1203765"/>
                </a:cubicBezTo>
                <a:cubicBezTo>
                  <a:pt x="3947363" y="1223240"/>
                  <a:pt x="3957437" y="1238686"/>
                  <a:pt x="3954414" y="1241708"/>
                </a:cubicBezTo>
                <a:cubicBezTo>
                  <a:pt x="3946356" y="1250439"/>
                  <a:pt x="3932925" y="1258162"/>
                  <a:pt x="3921172" y="1258498"/>
                </a:cubicBezTo>
                <a:cubicBezTo>
                  <a:pt x="3911771" y="1258834"/>
                  <a:pt x="3901697" y="1247752"/>
                  <a:pt x="3888600" y="1239693"/>
                </a:cubicBezTo>
                <a:cubicBezTo>
                  <a:pt x="3859388" y="1273943"/>
                  <a:pt x="3817414" y="1264877"/>
                  <a:pt x="3775778" y="1248424"/>
                </a:cubicBezTo>
                <a:cubicBezTo>
                  <a:pt x="3768391" y="1245402"/>
                  <a:pt x="3765369" y="1231299"/>
                  <a:pt x="3756638" y="1216189"/>
                </a:cubicBezTo>
                <a:cubicBezTo>
                  <a:pt x="3730112" y="1219882"/>
                  <a:pt x="3699555" y="1278644"/>
                  <a:pt x="3660605" y="1222569"/>
                </a:cubicBezTo>
                <a:cubicBezTo>
                  <a:pt x="3625683" y="1271257"/>
                  <a:pt x="3576323" y="1248088"/>
                  <a:pt x="3533007" y="1247081"/>
                </a:cubicBezTo>
                <a:cubicBezTo>
                  <a:pt x="3493385" y="1246409"/>
                  <a:pt x="3455441" y="1236000"/>
                  <a:pt x="3413132" y="1242044"/>
                </a:cubicBezTo>
                <a:cubicBezTo>
                  <a:pt x="3365787" y="1248760"/>
                  <a:pt x="3315420" y="1234321"/>
                  <a:pt x="3266731" y="1226262"/>
                </a:cubicBezTo>
                <a:cubicBezTo>
                  <a:pt x="3259008" y="1224919"/>
                  <a:pt x="3253300" y="1209809"/>
                  <a:pt x="3246583" y="1201078"/>
                </a:cubicBezTo>
                <a:cubicBezTo>
                  <a:pt x="3256993" y="1198728"/>
                  <a:pt x="3267402" y="1194363"/>
                  <a:pt x="3277810" y="1194363"/>
                </a:cubicBezTo>
                <a:cubicBezTo>
                  <a:pt x="3300309" y="1194698"/>
                  <a:pt x="3323141" y="1198728"/>
                  <a:pt x="3345640" y="1197720"/>
                </a:cubicBezTo>
                <a:cubicBezTo>
                  <a:pt x="3353699" y="1197385"/>
                  <a:pt x="3361086" y="1186640"/>
                  <a:pt x="3375189" y="1175559"/>
                </a:cubicBezTo>
                <a:cubicBezTo>
                  <a:pt x="3306018" y="1166829"/>
                  <a:pt x="3247255" y="1159441"/>
                  <a:pt x="3194873" y="1153061"/>
                </a:cubicBezTo>
                <a:cubicBezTo>
                  <a:pt x="3192858" y="1173209"/>
                  <a:pt x="3190843" y="1192684"/>
                  <a:pt x="3188493" y="1216861"/>
                </a:cubicBezTo>
                <a:cubicBezTo>
                  <a:pt x="3161631" y="1211824"/>
                  <a:pt x="3137790" y="1206115"/>
                  <a:pt x="3113614" y="1203429"/>
                </a:cubicBezTo>
                <a:cubicBezTo>
                  <a:pt x="3082722" y="1199735"/>
                  <a:pt x="3048808" y="1206115"/>
                  <a:pt x="3021609" y="1194698"/>
                </a:cubicBezTo>
                <a:cubicBezTo>
                  <a:pt x="2982658" y="1177909"/>
                  <a:pt x="2949079" y="1175895"/>
                  <a:pt x="2909792" y="1189998"/>
                </a:cubicBezTo>
                <a:cubicBezTo>
                  <a:pt x="2896698" y="1194698"/>
                  <a:pt x="2876886" y="1180596"/>
                  <a:pt x="2860097" y="1175895"/>
                </a:cubicBezTo>
                <a:cubicBezTo>
                  <a:pt x="2853382" y="1173880"/>
                  <a:pt x="2845993" y="1173880"/>
                  <a:pt x="2838943" y="1173209"/>
                </a:cubicBezTo>
                <a:cubicBezTo>
                  <a:pt x="2821482" y="1171865"/>
                  <a:pt x="2804022" y="1170858"/>
                  <a:pt x="2786561" y="1165822"/>
                </a:cubicBezTo>
                <a:cubicBezTo>
                  <a:pt x="2734514" y="1177238"/>
                  <a:pt x="2682468" y="1183282"/>
                  <a:pt x="2630422" y="1160449"/>
                </a:cubicBezTo>
                <a:cubicBezTo>
                  <a:pt x="2592478" y="1143660"/>
                  <a:pt x="2554871" y="1126535"/>
                  <a:pt x="2516591" y="1111424"/>
                </a:cubicBezTo>
                <a:cubicBezTo>
                  <a:pt x="2506182" y="1107395"/>
                  <a:pt x="2493086" y="1107730"/>
                  <a:pt x="2481333" y="1108738"/>
                </a:cubicBezTo>
                <a:cubicBezTo>
                  <a:pt x="2420893" y="1114782"/>
                  <a:pt x="2361795" y="1120827"/>
                  <a:pt x="2301354" y="1100343"/>
                </a:cubicBezTo>
                <a:cubicBezTo>
                  <a:pt x="2270126" y="1089934"/>
                  <a:pt x="2233189" y="1096986"/>
                  <a:pt x="2198604" y="1095307"/>
                </a:cubicBezTo>
                <a:cubicBezTo>
                  <a:pt x="2182151" y="1094635"/>
                  <a:pt x="2165697" y="1093628"/>
                  <a:pt x="2149580" y="1090942"/>
                </a:cubicBezTo>
                <a:cubicBezTo>
                  <a:pt x="2118351" y="1085569"/>
                  <a:pt x="2087460" y="1074488"/>
                  <a:pt x="2056232" y="1073481"/>
                </a:cubicBezTo>
                <a:cubicBezTo>
                  <a:pt x="2020303" y="1072138"/>
                  <a:pt x="1984037" y="1080197"/>
                  <a:pt x="1948109" y="1081876"/>
                </a:cubicBezTo>
                <a:cubicBezTo>
                  <a:pt x="1934343" y="1082547"/>
                  <a:pt x="1920240" y="1077511"/>
                  <a:pt x="1906472" y="1073817"/>
                </a:cubicBezTo>
                <a:cubicBezTo>
                  <a:pt x="1878267" y="1066429"/>
                  <a:pt x="1851739" y="1047625"/>
                  <a:pt x="1820848" y="1063407"/>
                </a:cubicBezTo>
                <a:cubicBezTo>
                  <a:pt x="1817154" y="1065422"/>
                  <a:pt x="1809767" y="1065086"/>
                  <a:pt x="1806745" y="1062735"/>
                </a:cubicBezTo>
                <a:cubicBezTo>
                  <a:pt x="1765444" y="1027814"/>
                  <a:pt x="1719106" y="1060721"/>
                  <a:pt x="1676797" y="1051655"/>
                </a:cubicBezTo>
                <a:cubicBezTo>
                  <a:pt x="1634824" y="1042589"/>
                  <a:pt x="1607626" y="1071130"/>
                  <a:pt x="1573376" y="1078518"/>
                </a:cubicBezTo>
                <a:cubicBezTo>
                  <a:pt x="1520658" y="1090270"/>
                  <a:pt x="1465253" y="1095978"/>
                  <a:pt x="1411192" y="1093963"/>
                </a:cubicBezTo>
                <a:cubicBezTo>
                  <a:pt x="1335306" y="1091613"/>
                  <a:pt x="1260090" y="1076167"/>
                  <a:pt x="1184203" y="1073481"/>
                </a:cubicBezTo>
                <a:cubicBezTo>
                  <a:pt x="1146595" y="1072138"/>
                  <a:pt x="1108987" y="1089598"/>
                  <a:pt x="1070709" y="1094635"/>
                </a:cubicBezTo>
                <a:cubicBezTo>
                  <a:pt x="1046867" y="1097658"/>
                  <a:pt x="1021684" y="1093292"/>
                  <a:pt x="997172" y="1092285"/>
                </a:cubicBezTo>
                <a:cubicBezTo>
                  <a:pt x="966279" y="1090942"/>
                  <a:pt x="935388" y="1089934"/>
                  <a:pt x="904160" y="1088927"/>
                </a:cubicBezTo>
                <a:cubicBezTo>
                  <a:pt x="902817" y="1088927"/>
                  <a:pt x="901474" y="1089934"/>
                  <a:pt x="900801" y="1089599"/>
                </a:cubicBezTo>
                <a:cubicBezTo>
                  <a:pt x="846070" y="1060049"/>
                  <a:pt x="776898" y="1096650"/>
                  <a:pt x="725186" y="1051990"/>
                </a:cubicBezTo>
                <a:cubicBezTo>
                  <a:pt x="722165" y="1049304"/>
                  <a:pt x="715786" y="1049304"/>
                  <a:pt x="711085" y="1049976"/>
                </a:cubicBezTo>
                <a:cubicBezTo>
                  <a:pt x="652322" y="1059714"/>
                  <a:pt x="602962" y="1036881"/>
                  <a:pt x="555952" y="1005317"/>
                </a:cubicBezTo>
                <a:cubicBezTo>
                  <a:pt x="552930" y="1003302"/>
                  <a:pt x="549237" y="998601"/>
                  <a:pt x="547558" y="999273"/>
                </a:cubicBezTo>
                <a:cubicBezTo>
                  <a:pt x="473685" y="1027143"/>
                  <a:pt x="442457" y="936145"/>
                  <a:pt x="377650" y="938496"/>
                </a:cubicBezTo>
                <a:cubicBezTo>
                  <a:pt x="375637" y="938496"/>
                  <a:pt x="372279" y="937153"/>
                  <a:pt x="371272" y="935474"/>
                </a:cubicBezTo>
                <a:lnTo>
                  <a:pt x="361345" y="925547"/>
                </a:lnTo>
                <a:lnTo>
                  <a:pt x="303423" y="951751"/>
                </a:lnTo>
                <a:cubicBezTo>
                  <a:pt x="262791" y="967556"/>
                  <a:pt x="214981" y="956558"/>
                  <a:pt x="177606" y="994745"/>
                </a:cubicBezTo>
                <a:cubicBezTo>
                  <a:pt x="158744" y="1013953"/>
                  <a:pt x="131643" y="1022954"/>
                  <a:pt x="106888" y="1035225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455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F5ADF89-733F-4C16-94F6-5CB03A5DCE31}"/>
              </a:ext>
            </a:extLst>
          </p:cNvPr>
          <p:cNvGrpSpPr/>
          <p:nvPr/>
        </p:nvGrpSpPr>
        <p:grpSpPr>
          <a:xfrm>
            <a:off x="5266144" y="4156562"/>
            <a:ext cx="1729858" cy="400110"/>
            <a:chOff x="1652202" y="1378240"/>
            <a:chExt cx="1729858" cy="400110"/>
          </a:xfrm>
        </p:grpSpPr>
        <p:sp>
          <p:nvSpPr>
            <p:cNvPr id="55" name="Freeform 240">
              <a:extLst>
                <a:ext uri="{FF2B5EF4-FFF2-40B4-BE49-F238E27FC236}">
                  <a16:creationId xmlns:a16="http://schemas.microsoft.com/office/drawing/2014/main" id="{778960A7-6748-4479-BB0D-CD0E3C4FB5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BDAE2C6-2D55-445D-A1EB-5BFCDB487B34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D741E1C-F599-4B59-B13D-E490848EA522}"/>
              </a:ext>
            </a:extLst>
          </p:cNvPr>
          <p:cNvGrpSpPr/>
          <p:nvPr/>
        </p:nvGrpSpPr>
        <p:grpSpPr>
          <a:xfrm>
            <a:off x="9096396" y="1671602"/>
            <a:ext cx="1729858" cy="400110"/>
            <a:chOff x="1652202" y="1378240"/>
            <a:chExt cx="1729858" cy="400110"/>
          </a:xfrm>
        </p:grpSpPr>
        <p:sp>
          <p:nvSpPr>
            <p:cNvPr id="68" name="Freeform 240">
              <a:extLst>
                <a:ext uri="{FF2B5EF4-FFF2-40B4-BE49-F238E27FC236}">
                  <a16:creationId xmlns:a16="http://schemas.microsoft.com/office/drawing/2014/main" id="{63A30406-7AA8-4ECA-9292-B1522E4BD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E732781-F622-4C24-BC45-227520A7C487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8B05C6D-BE62-429F-914F-E1D6ABF18F92}"/>
              </a:ext>
            </a:extLst>
          </p:cNvPr>
          <p:cNvGrpSpPr/>
          <p:nvPr/>
        </p:nvGrpSpPr>
        <p:grpSpPr>
          <a:xfrm>
            <a:off x="7773292" y="3115620"/>
            <a:ext cx="1694695" cy="400110"/>
            <a:chOff x="1631630" y="1513083"/>
            <a:chExt cx="1694695" cy="400110"/>
          </a:xfrm>
        </p:grpSpPr>
        <p:sp>
          <p:nvSpPr>
            <p:cNvPr id="71" name="Freeform 240">
              <a:extLst>
                <a:ext uri="{FF2B5EF4-FFF2-40B4-BE49-F238E27FC236}">
                  <a16:creationId xmlns:a16="http://schemas.microsoft.com/office/drawing/2014/main" id="{6EC9BAE2-2D40-4BB2-A07A-E0DC20ED6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A06AFF7-9549-419A-9A85-7E35A4AA1F91}"/>
                </a:ext>
              </a:extLst>
            </p:cNvPr>
            <p:cNvSpPr txBox="1"/>
            <p:nvPr/>
          </p:nvSpPr>
          <p:spPr>
            <a:xfrm>
              <a:off x="1631630" y="1513083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902C20B-BFC4-4C60-868A-6631C3DABEB8}"/>
              </a:ext>
            </a:extLst>
          </p:cNvPr>
          <p:cNvGrpSpPr/>
          <p:nvPr/>
        </p:nvGrpSpPr>
        <p:grpSpPr>
          <a:xfrm>
            <a:off x="3103762" y="5252812"/>
            <a:ext cx="1729858" cy="400110"/>
            <a:chOff x="1652202" y="1378240"/>
            <a:chExt cx="1729858" cy="400110"/>
          </a:xfrm>
        </p:grpSpPr>
        <p:sp>
          <p:nvSpPr>
            <p:cNvPr id="74" name="Freeform 240">
              <a:extLst>
                <a:ext uri="{FF2B5EF4-FFF2-40B4-BE49-F238E27FC236}">
                  <a16:creationId xmlns:a16="http://schemas.microsoft.com/office/drawing/2014/main" id="{B97E48F2-FF24-4AA6-B984-98F84E6EA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202" y="157908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54FB65C-9ECB-436E-8056-C496A326090B}"/>
                </a:ext>
              </a:extLst>
            </p:cNvPr>
            <p:cNvSpPr txBox="1"/>
            <p:nvPr/>
          </p:nvSpPr>
          <p:spPr>
            <a:xfrm>
              <a:off x="1687365" y="137824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0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E8C09FFB-1BDB-445A-9314-D28215788CE8}"/>
              </a:ext>
            </a:extLst>
          </p:cNvPr>
          <p:cNvSpPr txBox="1"/>
          <p:nvPr/>
        </p:nvSpPr>
        <p:spPr>
          <a:xfrm>
            <a:off x="1885501" y="249026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>
                        <a:alpha val="8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传</a:t>
            </a:r>
            <a:endParaRPr lang="zh-CN" altLang="en-US" sz="8800" dirty="0">
              <a:gradFill>
                <a:gsLst>
                  <a:gs pos="0">
                    <a:schemeClr val="bg1">
                      <a:alpha val="8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F7A8068-799D-4D33-AD51-71642E0C12B5}"/>
              </a:ext>
            </a:extLst>
          </p:cNvPr>
          <p:cNvSpPr txBox="1"/>
          <p:nvPr/>
        </p:nvSpPr>
        <p:spPr>
          <a:xfrm>
            <a:off x="3986237" y="188281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>
                        <a:alpha val="8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承</a:t>
            </a:r>
            <a:endParaRPr lang="zh-CN" altLang="en-US" sz="8800" dirty="0">
              <a:gradFill>
                <a:gsLst>
                  <a:gs pos="0">
                    <a:schemeClr val="bg1">
                      <a:alpha val="8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0EA1081-EAC5-4CD8-8767-EC6D24CBBD59}"/>
              </a:ext>
            </a:extLst>
          </p:cNvPr>
          <p:cNvSpPr txBox="1"/>
          <p:nvPr/>
        </p:nvSpPr>
        <p:spPr>
          <a:xfrm>
            <a:off x="2552252" y="5704020"/>
            <a:ext cx="3289749" cy="82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</a:t>
            </a:r>
            <a:endParaRPr lang="zh-CN" altLang="en-US" sz="11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399068F6-0A86-4EAB-8A5D-E8768F660F7D}"/>
              </a:ext>
            </a:extLst>
          </p:cNvPr>
          <p:cNvSpPr txBox="1"/>
          <p:nvPr/>
        </p:nvSpPr>
        <p:spPr>
          <a:xfrm>
            <a:off x="5033871" y="4531976"/>
            <a:ext cx="3289749" cy="82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</a:t>
            </a:r>
            <a:endParaRPr lang="zh-CN" altLang="en-US" sz="11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D9CBA4C-AB82-4625-BAFC-5FB3008ACD59}"/>
              </a:ext>
            </a:extLst>
          </p:cNvPr>
          <p:cNvSpPr txBox="1"/>
          <p:nvPr/>
        </p:nvSpPr>
        <p:spPr>
          <a:xfrm>
            <a:off x="7463759" y="3429000"/>
            <a:ext cx="3289749" cy="82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</a:t>
            </a:r>
            <a:endParaRPr lang="zh-CN" altLang="en-US" sz="11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C2B202A2-0981-4F6E-ADD2-5B79007728FA}"/>
              </a:ext>
            </a:extLst>
          </p:cNvPr>
          <p:cNvSpPr txBox="1"/>
          <p:nvPr/>
        </p:nvSpPr>
        <p:spPr>
          <a:xfrm>
            <a:off x="9089866" y="2064449"/>
            <a:ext cx="2433266" cy="827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字请在此处插入内容，建议内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50-80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字请在此处插入内容</a:t>
            </a:r>
            <a:endParaRPr lang="zh-CN" altLang="en-US" sz="11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8458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雪地上的植物&#10;&#10;描述已自动生成">
            <a:extLst>
              <a:ext uri="{FF2B5EF4-FFF2-40B4-BE49-F238E27FC236}">
                <a16:creationId xmlns:a16="http://schemas.microsoft.com/office/drawing/2014/main" id="{C52CEBDF-9A06-4847-A01A-9E1A1DB0D9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8CE1B24-10E1-4EA0-8A26-E2101B3842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82000"/>
                </a:schemeClr>
              </a:gs>
              <a:gs pos="100000">
                <a:schemeClr val="accent5">
                  <a:alpha val="8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4C4714-DDBD-4814-938F-247B83B4B1A5}"/>
              </a:ext>
            </a:extLst>
          </p:cNvPr>
          <p:cNvSpPr txBox="1"/>
          <p:nvPr/>
        </p:nvSpPr>
        <p:spPr>
          <a:xfrm>
            <a:off x="2925901" y="2290924"/>
            <a:ext cx="63401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感谢您的聆听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B61C43B-5897-4E61-B6B3-4ACA42EA0D99}"/>
              </a:ext>
            </a:extLst>
          </p:cNvPr>
          <p:cNvSpPr/>
          <p:nvPr/>
        </p:nvSpPr>
        <p:spPr>
          <a:xfrm rot="5400000">
            <a:off x="8882414" y="2082255"/>
            <a:ext cx="767368" cy="417338"/>
          </a:xfrm>
          <a:custGeom>
            <a:avLst/>
            <a:gdLst>
              <a:gd name="connsiteX0" fmla="*/ 710337 w 951078"/>
              <a:gd name="connsiteY0" fmla="*/ 274121 h 517250"/>
              <a:gd name="connsiteX1" fmla="*/ 712244 w 951078"/>
              <a:gd name="connsiteY1" fmla="*/ 275647 h 517250"/>
              <a:gd name="connsiteX2" fmla="*/ 714915 w 951078"/>
              <a:gd name="connsiteY2" fmla="*/ 277364 h 517250"/>
              <a:gd name="connsiteX3" fmla="*/ 720255 w 951078"/>
              <a:gd name="connsiteY3" fmla="*/ 281178 h 517250"/>
              <a:gd name="connsiteX4" fmla="*/ 720637 w 951078"/>
              <a:gd name="connsiteY4" fmla="*/ 280415 h 517250"/>
              <a:gd name="connsiteX5" fmla="*/ 715487 w 951078"/>
              <a:gd name="connsiteY5" fmla="*/ 276029 h 517250"/>
              <a:gd name="connsiteX6" fmla="*/ 710337 w 951078"/>
              <a:gd name="connsiteY6" fmla="*/ 273549 h 517250"/>
              <a:gd name="connsiteX7" fmla="*/ 710337 w 951078"/>
              <a:gd name="connsiteY7" fmla="*/ 274121 h 517250"/>
              <a:gd name="connsiteX8" fmla="*/ 706904 w 951078"/>
              <a:gd name="connsiteY8" fmla="*/ 348315 h 517250"/>
              <a:gd name="connsiteX9" fmla="*/ 708048 w 951078"/>
              <a:gd name="connsiteY9" fmla="*/ 349078 h 517250"/>
              <a:gd name="connsiteX10" fmla="*/ 708429 w 951078"/>
              <a:gd name="connsiteY10" fmla="*/ 348315 h 517250"/>
              <a:gd name="connsiteX11" fmla="*/ 706904 w 951078"/>
              <a:gd name="connsiteY11" fmla="*/ 348315 h 517250"/>
              <a:gd name="connsiteX12" fmla="*/ 548693 w 951078"/>
              <a:gd name="connsiteY12" fmla="*/ 233400 h 517250"/>
              <a:gd name="connsiteX13" fmla="*/ 549361 w 951078"/>
              <a:gd name="connsiteY13" fmla="*/ 239599 h 517250"/>
              <a:gd name="connsiteX14" fmla="*/ 553939 w 951078"/>
              <a:gd name="connsiteY14" fmla="*/ 246084 h 517250"/>
              <a:gd name="connsiteX15" fmla="*/ 566527 w 951078"/>
              <a:gd name="connsiteY15" fmla="*/ 250280 h 517250"/>
              <a:gd name="connsiteX16" fmla="*/ 580259 w 951078"/>
              <a:gd name="connsiteY16" fmla="*/ 252950 h 517250"/>
              <a:gd name="connsiteX17" fmla="*/ 615354 w 951078"/>
              <a:gd name="connsiteY17" fmla="*/ 264013 h 517250"/>
              <a:gd name="connsiteX18" fmla="*/ 630231 w 951078"/>
              <a:gd name="connsiteY18" fmla="*/ 269162 h 517250"/>
              <a:gd name="connsiteX19" fmla="*/ 644345 w 951078"/>
              <a:gd name="connsiteY19" fmla="*/ 274884 h 517250"/>
              <a:gd name="connsiteX20" fmla="*/ 650448 w 951078"/>
              <a:gd name="connsiteY20" fmla="*/ 277364 h 517250"/>
              <a:gd name="connsiteX21" fmla="*/ 660366 w 951078"/>
              <a:gd name="connsiteY21" fmla="*/ 281369 h 517250"/>
              <a:gd name="connsiteX22" fmla="*/ 670856 w 951078"/>
              <a:gd name="connsiteY22" fmla="*/ 286900 h 517250"/>
              <a:gd name="connsiteX23" fmla="*/ 675243 w 951078"/>
              <a:gd name="connsiteY23" fmla="*/ 288807 h 517250"/>
              <a:gd name="connsiteX24" fmla="*/ 687450 w 951078"/>
              <a:gd name="connsiteY24" fmla="*/ 295673 h 517250"/>
              <a:gd name="connsiteX25" fmla="*/ 690120 w 951078"/>
              <a:gd name="connsiteY25" fmla="*/ 297391 h 517250"/>
              <a:gd name="connsiteX26" fmla="*/ 693743 w 951078"/>
              <a:gd name="connsiteY26" fmla="*/ 298916 h 517250"/>
              <a:gd name="connsiteX27" fmla="*/ 697939 w 951078"/>
              <a:gd name="connsiteY27" fmla="*/ 301396 h 517250"/>
              <a:gd name="connsiteX28" fmla="*/ 701754 w 951078"/>
              <a:gd name="connsiteY28" fmla="*/ 303875 h 517250"/>
              <a:gd name="connsiteX29" fmla="*/ 705378 w 951078"/>
              <a:gd name="connsiteY29" fmla="*/ 307118 h 517250"/>
              <a:gd name="connsiteX30" fmla="*/ 709002 w 951078"/>
              <a:gd name="connsiteY30" fmla="*/ 306736 h 517250"/>
              <a:gd name="connsiteX31" fmla="*/ 712053 w 951078"/>
              <a:gd name="connsiteY31" fmla="*/ 303303 h 517250"/>
              <a:gd name="connsiteX32" fmla="*/ 713961 w 951078"/>
              <a:gd name="connsiteY32" fmla="*/ 301396 h 517250"/>
              <a:gd name="connsiteX33" fmla="*/ 714533 w 951078"/>
              <a:gd name="connsiteY33" fmla="*/ 300060 h 517250"/>
              <a:gd name="connsiteX34" fmla="*/ 715105 w 951078"/>
              <a:gd name="connsiteY34" fmla="*/ 298725 h 517250"/>
              <a:gd name="connsiteX35" fmla="*/ 716440 w 951078"/>
              <a:gd name="connsiteY35" fmla="*/ 296818 h 517250"/>
              <a:gd name="connsiteX36" fmla="*/ 717776 w 951078"/>
              <a:gd name="connsiteY36" fmla="*/ 293576 h 517250"/>
              <a:gd name="connsiteX37" fmla="*/ 717776 w 951078"/>
              <a:gd name="connsiteY37" fmla="*/ 290143 h 517250"/>
              <a:gd name="connsiteX38" fmla="*/ 717966 w 951078"/>
              <a:gd name="connsiteY38" fmla="*/ 286137 h 517250"/>
              <a:gd name="connsiteX39" fmla="*/ 717394 w 951078"/>
              <a:gd name="connsiteY39" fmla="*/ 281560 h 517250"/>
              <a:gd name="connsiteX40" fmla="*/ 714342 w 951078"/>
              <a:gd name="connsiteY40" fmla="*/ 280415 h 517250"/>
              <a:gd name="connsiteX41" fmla="*/ 713389 w 951078"/>
              <a:gd name="connsiteY41" fmla="*/ 280033 h 517250"/>
              <a:gd name="connsiteX42" fmla="*/ 710909 w 951078"/>
              <a:gd name="connsiteY42" fmla="*/ 276029 h 517250"/>
              <a:gd name="connsiteX43" fmla="*/ 708429 w 951078"/>
              <a:gd name="connsiteY43" fmla="*/ 272786 h 517250"/>
              <a:gd name="connsiteX44" fmla="*/ 706713 w 951078"/>
              <a:gd name="connsiteY44" fmla="*/ 270688 h 517250"/>
              <a:gd name="connsiteX45" fmla="*/ 703852 w 951078"/>
              <a:gd name="connsiteY45" fmla="*/ 268971 h 517250"/>
              <a:gd name="connsiteX46" fmla="*/ 703852 w 951078"/>
              <a:gd name="connsiteY46" fmla="*/ 270116 h 517250"/>
              <a:gd name="connsiteX47" fmla="*/ 704234 w 951078"/>
              <a:gd name="connsiteY47" fmla="*/ 270497 h 517250"/>
              <a:gd name="connsiteX48" fmla="*/ 699275 w 951078"/>
              <a:gd name="connsiteY48" fmla="*/ 268208 h 517250"/>
              <a:gd name="connsiteX49" fmla="*/ 695078 w 951078"/>
              <a:gd name="connsiteY49" fmla="*/ 264775 h 517250"/>
              <a:gd name="connsiteX50" fmla="*/ 693171 w 951078"/>
              <a:gd name="connsiteY50" fmla="*/ 263250 h 517250"/>
              <a:gd name="connsiteX51" fmla="*/ 690501 w 951078"/>
              <a:gd name="connsiteY51" fmla="*/ 261724 h 517250"/>
              <a:gd name="connsiteX52" fmla="*/ 686496 w 951078"/>
              <a:gd name="connsiteY52" fmla="*/ 259435 h 517250"/>
              <a:gd name="connsiteX53" fmla="*/ 673717 w 951078"/>
              <a:gd name="connsiteY53" fmla="*/ 252187 h 517250"/>
              <a:gd name="connsiteX54" fmla="*/ 664180 w 951078"/>
              <a:gd name="connsiteY54" fmla="*/ 247229 h 517250"/>
              <a:gd name="connsiteX55" fmla="*/ 661129 w 951078"/>
              <a:gd name="connsiteY55" fmla="*/ 237310 h 517250"/>
              <a:gd name="connsiteX56" fmla="*/ 659603 w 951078"/>
              <a:gd name="connsiteY56" fmla="*/ 230826 h 517250"/>
              <a:gd name="connsiteX57" fmla="*/ 659603 w 951078"/>
              <a:gd name="connsiteY57" fmla="*/ 226629 h 517250"/>
              <a:gd name="connsiteX58" fmla="*/ 688975 w 951078"/>
              <a:gd name="connsiteY58" fmla="*/ 230826 h 517250"/>
              <a:gd name="connsiteX59" fmla="*/ 714915 w 951078"/>
              <a:gd name="connsiteY59" fmla="*/ 232542 h 517250"/>
              <a:gd name="connsiteX60" fmla="*/ 746957 w 951078"/>
              <a:gd name="connsiteY60" fmla="*/ 241506 h 517250"/>
              <a:gd name="connsiteX61" fmla="*/ 751916 w 951078"/>
              <a:gd name="connsiteY61" fmla="*/ 243414 h 517250"/>
              <a:gd name="connsiteX62" fmla="*/ 745813 w 951078"/>
              <a:gd name="connsiteY62" fmla="*/ 251806 h 517250"/>
              <a:gd name="connsiteX63" fmla="*/ 732462 w 951078"/>
              <a:gd name="connsiteY63" fmla="*/ 273168 h 517250"/>
              <a:gd name="connsiteX64" fmla="*/ 726740 w 951078"/>
              <a:gd name="connsiteY64" fmla="*/ 285565 h 517250"/>
              <a:gd name="connsiteX65" fmla="*/ 724832 w 951078"/>
              <a:gd name="connsiteY65" fmla="*/ 295292 h 517250"/>
              <a:gd name="connsiteX66" fmla="*/ 724642 w 951078"/>
              <a:gd name="connsiteY66" fmla="*/ 304066 h 517250"/>
              <a:gd name="connsiteX67" fmla="*/ 726358 w 951078"/>
              <a:gd name="connsiteY67" fmla="*/ 305592 h 517250"/>
              <a:gd name="connsiteX68" fmla="*/ 755731 w 951078"/>
              <a:gd name="connsiteY68" fmla="*/ 279271 h 517250"/>
              <a:gd name="connsiteX69" fmla="*/ 775567 w 951078"/>
              <a:gd name="connsiteY69" fmla="*/ 258481 h 517250"/>
              <a:gd name="connsiteX70" fmla="*/ 778619 w 951078"/>
              <a:gd name="connsiteY70" fmla="*/ 256002 h 517250"/>
              <a:gd name="connsiteX71" fmla="*/ 785484 w 951078"/>
              <a:gd name="connsiteY71" fmla="*/ 260198 h 517250"/>
              <a:gd name="connsiteX72" fmla="*/ 797310 w 951078"/>
              <a:gd name="connsiteY72" fmla="*/ 270879 h 517250"/>
              <a:gd name="connsiteX73" fmla="*/ 808372 w 951078"/>
              <a:gd name="connsiteY73" fmla="*/ 284230 h 517250"/>
              <a:gd name="connsiteX74" fmla="*/ 816764 w 951078"/>
              <a:gd name="connsiteY74" fmla="*/ 300633 h 517250"/>
              <a:gd name="connsiteX75" fmla="*/ 820960 w 951078"/>
              <a:gd name="connsiteY75" fmla="*/ 313984 h 517250"/>
              <a:gd name="connsiteX76" fmla="*/ 794258 w 951078"/>
              <a:gd name="connsiteY76" fmla="*/ 319706 h 517250"/>
              <a:gd name="connsiteX77" fmla="*/ 756875 w 951078"/>
              <a:gd name="connsiteY77" fmla="*/ 323902 h 517250"/>
              <a:gd name="connsiteX78" fmla="*/ 743905 w 951078"/>
              <a:gd name="connsiteY78" fmla="*/ 325809 h 517250"/>
              <a:gd name="connsiteX79" fmla="*/ 737039 w 951078"/>
              <a:gd name="connsiteY79" fmla="*/ 325809 h 517250"/>
              <a:gd name="connsiteX80" fmla="*/ 733606 w 951078"/>
              <a:gd name="connsiteY80" fmla="*/ 323139 h 517250"/>
              <a:gd name="connsiteX81" fmla="*/ 721400 w 951078"/>
              <a:gd name="connsiteY81" fmla="*/ 317035 h 517250"/>
              <a:gd name="connsiteX82" fmla="*/ 715487 w 951078"/>
              <a:gd name="connsiteY82" fmla="*/ 315509 h 517250"/>
              <a:gd name="connsiteX83" fmla="*/ 713770 w 951078"/>
              <a:gd name="connsiteY83" fmla="*/ 315509 h 517250"/>
              <a:gd name="connsiteX84" fmla="*/ 712244 w 951078"/>
              <a:gd name="connsiteY84" fmla="*/ 315891 h 517250"/>
              <a:gd name="connsiteX85" fmla="*/ 711481 w 951078"/>
              <a:gd name="connsiteY85" fmla="*/ 315891 h 517250"/>
              <a:gd name="connsiteX86" fmla="*/ 711481 w 951078"/>
              <a:gd name="connsiteY86" fmla="*/ 319706 h 517250"/>
              <a:gd name="connsiteX87" fmla="*/ 712053 w 951078"/>
              <a:gd name="connsiteY87" fmla="*/ 324856 h 517250"/>
              <a:gd name="connsiteX88" fmla="*/ 700419 w 951078"/>
              <a:gd name="connsiteY88" fmla="*/ 323902 h 517250"/>
              <a:gd name="connsiteX89" fmla="*/ 660366 w 951078"/>
              <a:gd name="connsiteY89" fmla="*/ 324665 h 517250"/>
              <a:gd name="connsiteX90" fmla="*/ 610013 w 951078"/>
              <a:gd name="connsiteY90" fmla="*/ 324665 h 517250"/>
              <a:gd name="connsiteX91" fmla="*/ 593229 w 951078"/>
              <a:gd name="connsiteY91" fmla="*/ 321995 h 517250"/>
              <a:gd name="connsiteX92" fmla="*/ 589032 w 951078"/>
              <a:gd name="connsiteY92" fmla="*/ 321232 h 517250"/>
              <a:gd name="connsiteX93" fmla="*/ 587888 w 951078"/>
              <a:gd name="connsiteY93" fmla="*/ 317798 h 517250"/>
              <a:gd name="connsiteX94" fmla="*/ 586171 w 951078"/>
              <a:gd name="connsiteY94" fmla="*/ 311695 h 517250"/>
              <a:gd name="connsiteX95" fmla="*/ 582548 w 951078"/>
              <a:gd name="connsiteY95" fmla="*/ 310169 h 517250"/>
              <a:gd name="connsiteX96" fmla="*/ 571294 w 951078"/>
              <a:gd name="connsiteY96" fmla="*/ 316463 h 517250"/>
              <a:gd name="connsiteX97" fmla="*/ 563093 w 951078"/>
              <a:gd name="connsiteY97" fmla="*/ 323139 h 517250"/>
              <a:gd name="connsiteX98" fmla="*/ 563093 w 951078"/>
              <a:gd name="connsiteY98" fmla="*/ 331149 h 517250"/>
              <a:gd name="connsiteX99" fmla="*/ 565382 w 951078"/>
              <a:gd name="connsiteY99" fmla="*/ 336109 h 517250"/>
              <a:gd name="connsiteX100" fmla="*/ 569197 w 951078"/>
              <a:gd name="connsiteY100" fmla="*/ 338016 h 517250"/>
              <a:gd name="connsiteX101" fmla="*/ 584837 w 951078"/>
              <a:gd name="connsiteY101" fmla="*/ 340304 h 517250"/>
              <a:gd name="connsiteX102" fmla="*/ 610394 w 951078"/>
              <a:gd name="connsiteY102" fmla="*/ 342974 h 517250"/>
              <a:gd name="connsiteX103" fmla="*/ 643009 w 951078"/>
              <a:gd name="connsiteY103" fmla="*/ 344882 h 517250"/>
              <a:gd name="connsiteX104" fmla="*/ 661701 w 951078"/>
              <a:gd name="connsiteY104" fmla="*/ 346026 h 517250"/>
              <a:gd name="connsiteX105" fmla="*/ 662654 w 951078"/>
              <a:gd name="connsiteY105" fmla="*/ 345454 h 517250"/>
              <a:gd name="connsiteX106" fmla="*/ 663608 w 951078"/>
              <a:gd name="connsiteY106" fmla="*/ 345454 h 517250"/>
              <a:gd name="connsiteX107" fmla="*/ 667232 w 951078"/>
              <a:gd name="connsiteY107" fmla="*/ 346789 h 517250"/>
              <a:gd name="connsiteX108" fmla="*/ 668758 w 951078"/>
              <a:gd name="connsiteY108" fmla="*/ 346598 h 517250"/>
              <a:gd name="connsiteX109" fmla="*/ 667232 w 951078"/>
              <a:gd name="connsiteY109" fmla="*/ 345263 h 517250"/>
              <a:gd name="connsiteX110" fmla="*/ 666660 w 951078"/>
              <a:gd name="connsiteY110" fmla="*/ 344500 h 517250"/>
              <a:gd name="connsiteX111" fmla="*/ 669139 w 951078"/>
              <a:gd name="connsiteY111" fmla="*/ 344882 h 517250"/>
              <a:gd name="connsiteX112" fmla="*/ 697367 w 951078"/>
              <a:gd name="connsiteY112" fmla="*/ 346789 h 517250"/>
              <a:gd name="connsiteX113" fmla="*/ 702708 w 951078"/>
              <a:gd name="connsiteY113" fmla="*/ 347588 h 517250"/>
              <a:gd name="connsiteX114" fmla="*/ 701563 w 951078"/>
              <a:gd name="connsiteY114" fmla="*/ 348557 h 517250"/>
              <a:gd name="connsiteX115" fmla="*/ 702708 w 951078"/>
              <a:gd name="connsiteY115" fmla="*/ 348750 h 517250"/>
              <a:gd name="connsiteX116" fmla="*/ 706332 w 951078"/>
              <a:gd name="connsiteY116" fmla="*/ 347597 h 517250"/>
              <a:gd name="connsiteX117" fmla="*/ 709383 w 951078"/>
              <a:gd name="connsiteY117" fmla="*/ 347403 h 517250"/>
              <a:gd name="connsiteX118" fmla="*/ 713198 w 951078"/>
              <a:gd name="connsiteY118" fmla="*/ 347975 h 517250"/>
              <a:gd name="connsiteX119" fmla="*/ 719874 w 951078"/>
              <a:gd name="connsiteY119" fmla="*/ 348363 h 517250"/>
              <a:gd name="connsiteX120" fmla="*/ 724451 w 951078"/>
              <a:gd name="connsiteY120" fmla="*/ 348750 h 517250"/>
              <a:gd name="connsiteX121" fmla="*/ 733606 w 951078"/>
              <a:gd name="connsiteY121" fmla="*/ 363055 h 517250"/>
              <a:gd name="connsiteX122" fmla="*/ 741998 w 951078"/>
              <a:gd name="connsiteY122" fmla="*/ 378641 h 517250"/>
              <a:gd name="connsiteX123" fmla="*/ 732462 w 951078"/>
              <a:gd name="connsiteY123" fmla="*/ 376162 h 517250"/>
              <a:gd name="connsiteX124" fmla="*/ 715677 w 951078"/>
              <a:gd name="connsiteY124" fmla="*/ 372914 h 517250"/>
              <a:gd name="connsiteX125" fmla="*/ 694697 w 951078"/>
              <a:gd name="connsiteY125" fmla="*/ 373110 h 517250"/>
              <a:gd name="connsiteX126" fmla="*/ 679820 w 951078"/>
              <a:gd name="connsiteY126" fmla="*/ 373873 h 517250"/>
              <a:gd name="connsiteX127" fmla="*/ 675624 w 951078"/>
              <a:gd name="connsiteY127" fmla="*/ 376162 h 517250"/>
              <a:gd name="connsiteX128" fmla="*/ 674098 w 951078"/>
              <a:gd name="connsiteY128" fmla="*/ 389131 h 517250"/>
              <a:gd name="connsiteX129" fmla="*/ 679820 w 951078"/>
              <a:gd name="connsiteY129" fmla="*/ 393137 h 517250"/>
              <a:gd name="connsiteX130" fmla="*/ 694697 w 951078"/>
              <a:gd name="connsiteY130" fmla="*/ 395998 h 517250"/>
              <a:gd name="connsiteX131" fmla="*/ 708048 w 951078"/>
              <a:gd name="connsiteY131" fmla="*/ 399049 h 517250"/>
              <a:gd name="connsiteX132" fmla="*/ 734560 w 951078"/>
              <a:gd name="connsiteY132" fmla="*/ 410112 h 517250"/>
              <a:gd name="connsiteX133" fmla="*/ 756493 w 951078"/>
              <a:gd name="connsiteY133" fmla="*/ 422318 h 517250"/>
              <a:gd name="connsiteX134" fmla="*/ 760690 w 951078"/>
              <a:gd name="connsiteY134" fmla="*/ 424226 h 517250"/>
              <a:gd name="connsiteX135" fmla="*/ 763360 w 951078"/>
              <a:gd name="connsiteY135" fmla="*/ 425751 h 517250"/>
              <a:gd name="connsiteX136" fmla="*/ 766984 w 951078"/>
              <a:gd name="connsiteY136" fmla="*/ 426705 h 517250"/>
              <a:gd name="connsiteX137" fmla="*/ 770989 w 951078"/>
              <a:gd name="connsiteY137" fmla="*/ 424607 h 517250"/>
              <a:gd name="connsiteX138" fmla="*/ 775948 w 951078"/>
              <a:gd name="connsiteY138" fmla="*/ 416787 h 517250"/>
              <a:gd name="connsiteX139" fmla="*/ 779763 w 951078"/>
              <a:gd name="connsiteY139" fmla="*/ 410112 h 517250"/>
              <a:gd name="connsiteX140" fmla="*/ 780144 w 951078"/>
              <a:gd name="connsiteY140" fmla="*/ 396761 h 517250"/>
              <a:gd name="connsiteX141" fmla="*/ 777283 w 951078"/>
              <a:gd name="connsiteY141" fmla="*/ 393900 h 517250"/>
              <a:gd name="connsiteX142" fmla="*/ 774804 w 951078"/>
              <a:gd name="connsiteY142" fmla="*/ 391801 h 517250"/>
              <a:gd name="connsiteX143" fmla="*/ 758782 w 951078"/>
              <a:gd name="connsiteY143" fmla="*/ 363830 h 517250"/>
              <a:gd name="connsiteX144" fmla="*/ 752298 w 951078"/>
              <a:gd name="connsiteY144" fmla="*/ 354162 h 517250"/>
              <a:gd name="connsiteX145" fmla="*/ 749246 w 951078"/>
              <a:gd name="connsiteY145" fmla="*/ 349138 h 517250"/>
              <a:gd name="connsiteX146" fmla="*/ 760308 w 951078"/>
              <a:gd name="connsiteY146" fmla="*/ 348750 h 517250"/>
              <a:gd name="connsiteX147" fmla="*/ 798073 w 951078"/>
              <a:gd name="connsiteY147" fmla="*/ 345276 h 517250"/>
              <a:gd name="connsiteX148" fmla="*/ 811806 w 951078"/>
              <a:gd name="connsiteY148" fmla="*/ 344500 h 517250"/>
              <a:gd name="connsiteX149" fmla="*/ 830116 w 951078"/>
              <a:gd name="connsiteY149" fmla="*/ 344119 h 517250"/>
              <a:gd name="connsiteX150" fmla="*/ 831260 w 951078"/>
              <a:gd name="connsiteY150" fmla="*/ 343356 h 517250"/>
              <a:gd name="connsiteX151" fmla="*/ 830878 w 951078"/>
              <a:gd name="connsiteY151" fmla="*/ 342974 h 517250"/>
              <a:gd name="connsiteX152" fmla="*/ 833167 w 951078"/>
              <a:gd name="connsiteY152" fmla="*/ 342974 h 517250"/>
              <a:gd name="connsiteX153" fmla="*/ 836982 w 951078"/>
              <a:gd name="connsiteY153" fmla="*/ 343547 h 517250"/>
              <a:gd name="connsiteX154" fmla="*/ 838889 w 951078"/>
              <a:gd name="connsiteY154" fmla="*/ 344691 h 517250"/>
              <a:gd name="connsiteX155" fmla="*/ 842513 w 951078"/>
              <a:gd name="connsiteY155" fmla="*/ 342402 h 517250"/>
              <a:gd name="connsiteX156" fmla="*/ 843467 w 951078"/>
              <a:gd name="connsiteY156" fmla="*/ 339542 h 517250"/>
              <a:gd name="connsiteX157" fmla="*/ 843848 w 951078"/>
              <a:gd name="connsiteY157" fmla="*/ 338779 h 517250"/>
              <a:gd name="connsiteX158" fmla="*/ 847472 w 951078"/>
              <a:gd name="connsiteY158" fmla="*/ 333247 h 517250"/>
              <a:gd name="connsiteX159" fmla="*/ 849188 w 951078"/>
              <a:gd name="connsiteY159" fmla="*/ 328098 h 517250"/>
              <a:gd name="connsiteX160" fmla="*/ 848235 w 951078"/>
              <a:gd name="connsiteY160" fmla="*/ 325618 h 517250"/>
              <a:gd name="connsiteX161" fmla="*/ 846709 w 951078"/>
              <a:gd name="connsiteY161" fmla="*/ 323711 h 517250"/>
              <a:gd name="connsiteX162" fmla="*/ 847281 w 951078"/>
              <a:gd name="connsiteY162" fmla="*/ 319706 h 517250"/>
              <a:gd name="connsiteX163" fmla="*/ 848044 w 951078"/>
              <a:gd name="connsiteY163" fmla="*/ 318943 h 517250"/>
              <a:gd name="connsiteX164" fmla="*/ 847472 w 951078"/>
              <a:gd name="connsiteY164" fmla="*/ 317035 h 517250"/>
              <a:gd name="connsiteX165" fmla="*/ 842322 w 951078"/>
              <a:gd name="connsiteY165" fmla="*/ 315700 h 517250"/>
              <a:gd name="connsiteX166" fmla="*/ 838889 w 951078"/>
              <a:gd name="connsiteY166" fmla="*/ 311695 h 517250"/>
              <a:gd name="connsiteX167" fmla="*/ 835074 w 951078"/>
              <a:gd name="connsiteY167" fmla="*/ 291859 h 517250"/>
              <a:gd name="connsiteX168" fmla="*/ 825538 w 951078"/>
              <a:gd name="connsiteY168" fmla="*/ 272023 h 517250"/>
              <a:gd name="connsiteX169" fmla="*/ 820007 w 951078"/>
              <a:gd name="connsiteY169" fmla="*/ 264775 h 517250"/>
              <a:gd name="connsiteX170" fmla="*/ 806846 w 951078"/>
              <a:gd name="connsiteY170" fmla="*/ 251043 h 517250"/>
              <a:gd name="connsiteX171" fmla="*/ 796166 w 951078"/>
              <a:gd name="connsiteY171" fmla="*/ 241506 h 517250"/>
              <a:gd name="connsiteX172" fmla="*/ 799980 w 951078"/>
              <a:gd name="connsiteY172" fmla="*/ 237310 h 517250"/>
              <a:gd name="connsiteX173" fmla="*/ 813712 w 951078"/>
              <a:gd name="connsiteY173" fmla="*/ 223959 h 517250"/>
              <a:gd name="connsiteX174" fmla="*/ 836600 w 951078"/>
              <a:gd name="connsiteY174" fmla="*/ 192679 h 517250"/>
              <a:gd name="connsiteX175" fmla="*/ 837936 w 951078"/>
              <a:gd name="connsiteY175" fmla="*/ 183715 h 517250"/>
              <a:gd name="connsiteX176" fmla="*/ 839461 w 951078"/>
              <a:gd name="connsiteY176" fmla="*/ 167122 h 517250"/>
              <a:gd name="connsiteX177" fmla="*/ 840797 w 951078"/>
              <a:gd name="connsiteY177" fmla="*/ 147667 h 517250"/>
              <a:gd name="connsiteX178" fmla="*/ 841560 w 951078"/>
              <a:gd name="connsiteY178" fmla="*/ 125734 h 517250"/>
              <a:gd name="connsiteX179" fmla="*/ 840034 w 951078"/>
              <a:gd name="connsiteY179" fmla="*/ 105325 h 517250"/>
              <a:gd name="connsiteX180" fmla="*/ 838126 w 951078"/>
              <a:gd name="connsiteY180" fmla="*/ 96552 h 517250"/>
              <a:gd name="connsiteX181" fmla="*/ 835074 w 951078"/>
              <a:gd name="connsiteY181" fmla="*/ 101892 h 517250"/>
              <a:gd name="connsiteX182" fmla="*/ 833167 w 951078"/>
              <a:gd name="connsiteY182" fmla="*/ 108759 h 517250"/>
              <a:gd name="connsiteX183" fmla="*/ 829734 w 951078"/>
              <a:gd name="connsiteY183" fmla="*/ 118295 h 517250"/>
              <a:gd name="connsiteX184" fmla="*/ 823631 w 951078"/>
              <a:gd name="connsiteY184" fmla="*/ 129738 h 517250"/>
              <a:gd name="connsiteX185" fmla="*/ 805321 w 951078"/>
              <a:gd name="connsiteY185" fmla="*/ 175514 h 517250"/>
              <a:gd name="connsiteX186" fmla="*/ 800743 w 951078"/>
              <a:gd name="connsiteY186" fmla="*/ 183143 h 517250"/>
              <a:gd name="connsiteX187" fmla="*/ 791207 w 951078"/>
              <a:gd name="connsiteY187" fmla="*/ 194968 h 517250"/>
              <a:gd name="connsiteX188" fmla="*/ 778237 w 951078"/>
              <a:gd name="connsiteY188" fmla="*/ 210036 h 517250"/>
              <a:gd name="connsiteX189" fmla="*/ 769463 w 951078"/>
              <a:gd name="connsiteY189" fmla="*/ 219381 h 517250"/>
              <a:gd name="connsiteX190" fmla="*/ 765649 w 951078"/>
              <a:gd name="connsiteY190" fmla="*/ 218618 h 517250"/>
              <a:gd name="connsiteX191" fmla="*/ 739328 w 951078"/>
              <a:gd name="connsiteY191" fmla="*/ 212134 h 517250"/>
              <a:gd name="connsiteX192" fmla="*/ 715677 w 951078"/>
              <a:gd name="connsiteY192" fmla="*/ 206412 h 517250"/>
              <a:gd name="connsiteX193" fmla="*/ 699465 w 951078"/>
              <a:gd name="connsiteY193" fmla="*/ 203361 h 517250"/>
              <a:gd name="connsiteX194" fmla="*/ 682872 w 951078"/>
              <a:gd name="connsiteY194" fmla="*/ 202979 h 517250"/>
              <a:gd name="connsiteX195" fmla="*/ 667613 w 951078"/>
              <a:gd name="connsiteY195" fmla="*/ 209845 h 517250"/>
              <a:gd name="connsiteX196" fmla="*/ 661892 w 951078"/>
              <a:gd name="connsiteY196" fmla="*/ 212516 h 517250"/>
              <a:gd name="connsiteX197" fmla="*/ 659412 w 951078"/>
              <a:gd name="connsiteY197" fmla="*/ 215186 h 517250"/>
              <a:gd name="connsiteX198" fmla="*/ 658840 w 951078"/>
              <a:gd name="connsiteY198" fmla="*/ 218809 h 517250"/>
              <a:gd name="connsiteX199" fmla="*/ 658459 w 951078"/>
              <a:gd name="connsiteY199" fmla="*/ 222052 h 517250"/>
              <a:gd name="connsiteX200" fmla="*/ 658077 w 951078"/>
              <a:gd name="connsiteY200" fmla="*/ 222433 h 517250"/>
              <a:gd name="connsiteX201" fmla="*/ 655788 w 951078"/>
              <a:gd name="connsiteY201" fmla="*/ 210990 h 517250"/>
              <a:gd name="connsiteX202" fmla="*/ 653499 w 951078"/>
              <a:gd name="connsiteY202" fmla="*/ 200690 h 517250"/>
              <a:gd name="connsiteX203" fmla="*/ 638241 w 951078"/>
              <a:gd name="connsiteY203" fmla="*/ 168648 h 517250"/>
              <a:gd name="connsiteX204" fmla="*/ 631756 w 951078"/>
              <a:gd name="connsiteY204" fmla="*/ 156823 h 517250"/>
              <a:gd name="connsiteX205" fmla="*/ 629849 w 951078"/>
              <a:gd name="connsiteY205" fmla="*/ 153962 h 517250"/>
              <a:gd name="connsiteX206" fmla="*/ 628705 w 951078"/>
              <a:gd name="connsiteY206" fmla="*/ 151482 h 517250"/>
              <a:gd name="connsiteX207" fmla="*/ 627751 w 951078"/>
              <a:gd name="connsiteY207" fmla="*/ 149575 h 517250"/>
              <a:gd name="connsiteX208" fmla="*/ 626607 w 951078"/>
              <a:gd name="connsiteY208" fmla="*/ 148239 h 517250"/>
              <a:gd name="connsiteX209" fmla="*/ 626034 w 951078"/>
              <a:gd name="connsiteY209" fmla="*/ 147667 h 517250"/>
              <a:gd name="connsiteX210" fmla="*/ 623364 w 951078"/>
              <a:gd name="connsiteY210" fmla="*/ 146713 h 517250"/>
              <a:gd name="connsiteX211" fmla="*/ 621457 w 951078"/>
              <a:gd name="connsiteY211" fmla="*/ 145951 h 517250"/>
              <a:gd name="connsiteX212" fmla="*/ 618977 w 951078"/>
              <a:gd name="connsiteY212" fmla="*/ 144806 h 517250"/>
              <a:gd name="connsiteX213" fmla="*/ 614591 w 951078"/>
              <a:gd name="connsiteY213" fmla="*/ 144425 h 517250"/>
              <a:gd name="connsiteX214" fmla="*/ 612493 w 951078"/>
              <a:gd name="connsiteY214" fmla="*/ 146713 h 517250"/>
              <a:gd name="connsiteX215" fmla="*/ 611920 w 951078"/>
              <a:gd name="connsiteY215" fmla="*/ 149956 h 517250"/>
              <a:gd name="connsiteX216" fmla="*/ 611157 w 951078"/>
              <a:gd name="connsiteY216" fmla="*/ 159874 h 517250"/>
              <a:gd name="connsiteX217" fmla="*/ 613828 w 951078"/>
              <a:gd name="connsiteY217" fmla="*/ 176849 h 517250"/>
              <a:gd name="connsiteX218" fmla="*/ 617642 w 951078"/>
              <a:gd name="connsiteY218" fmla="*/ 185813 h 517250"/>
              <a:gd name="connsiteX219" fmla="*/ 621266 w 951078"/>
              <a:gd name="connsiteY219" fmla="*/ 191535 h 517250"/>
              <a:gd name="connsiteX220" fmla="*/ 624890 w 951078"/>
              <a:gd name="connsiteY220" fmla="*/ 201835 h 517250"/>
              <a:gd name="connsiteX221" fmla="*/ 628133 w 951078"/>
              <a:gd name="connsiteY221" fmla="*/ 208701 h 517250"/>
              <a:gd name="connsiteX222" fmla="*/ 636524 w 951078"/>
              <a:gd name="connsiteY222" fmla="*/ 224150 h 517250"/>
              <a:gd name="connsiteX223" fmla="*/ 642819 w 951078"/>
              <a:gd name="connsiteY223" fmla="*/ 236548 h 517250"/>
              <a:gd name="connsiteX224" fmla="*/ 636715 w 951078"/>
              <a:gd name="connsiteY224" fmla="*/ 235021 h 517250"/>
              <a:gd name="connsiteX225" fmla="*/ 623746 w 951078"/>
              <a:gd name="connsiteY225" fmla="*/ 229872 h 517250"/>
              <a:gd name="connsiteX226" fmla="*/ 613065 w 951078"/>
              <a:gd name="connsiteY226" fmla="*/ 225104 h 517250"/>
              <a:gd name="connsiteX227" fmla="*/ 601430 w 951078"/>
              <a:gd name="connsiteY227" fmla="*/ 220907 h 517250"/>
              <a:gd name="connsiteX228" fmla="*/ 586362 w 951078"/>
              <a:gd name="connsiteY228" fmla="*/ 216712 h 517250"/>
              <a:gd name="connsiteX229" fmla="*/ 571104 w 951078"/>
              <a:gd name="connsiteY229" fmla="*/ 218238 h 517250"/>
              <a:gd name="connsiteX230" fmla="*/ 550505 w 951078"/>
              <a:gd name="connsiteY230" fmla="*/ 228537 h 517250"/>
              <a:gd name="connsiteX231" fmla="*/ 548693 w 951078"/>
              <a:gd name="connsiteY231" fmla="*/ 233400 h 517250"/>
              <a:gd name="connsiteX232" fmla="*/ 61305 w 951078"/>
              <a:gd name="connsiteY232" fmla="*/ 275647 h 517250"/>
              <a:gd name="connsiteX233" fmla="*/ 63975 w 951078"/>
              <a:gd name="connsiteY233" fmla="*/ 282704 h 517250"/>
              <a:gd name="connsiteX234" fmla="*/ 68934 w 951078"/>
              <a:gd name="connsiteY234" fmla="*/ 285374 h 517250"/>
              <a:gd name="connsiteX235" fmla="*/ 74656 w 951078"/>
              <a:gd name="connsiteY235" fmla="*/ 285565 h 517250"/>
              <a:gd name="connsiteX236" fmla="*/ 81713 w 951078"/>
              <a:gd name="connsiteY236" fmla="*/ 277173 h 517250"/>
              <a:gd name="connsiteX237" fmla="*/ 88770 w 951078"/>
              <a:gd name="connsiteY237" fmla="*/ 270116 h 517250"/>
              <a:gd name="connsiteX238" fmla="*/ 104410 w 951078"/>
              <a:gd name="connsiteY238" fmla="*/ 272214 h 517250"/>
              <a:gd name="connsiteX239" fmla="*/ 125390 w 951078"/>
              <a:gd name="connsiteY239" fmla="*/ 274312 h 517250"/>
              <a:gd name="connsiteX240" fmla="*/ 135308 w 951078"/>
              <a:gd name="connsiteY240" fmla="*/ 275075 h 517250"/>
              <a:gd name="connsiteX241" fmla="*/ 151329 w 951078"/>
              <a:gd name="connsiteY241" fmla="*/ 304447 h 517250"/>
              <a:gd name="connsiteX242" fmla="*/ 168686 w 951078"/>
              <a:gd name="connsiteY242" fmla="*/ 336109 h 517250"/>
              <a:gd name="connsiteX243" fmla="*/ 187568 w 951078"/>
              <a:gd name="connsiteY243" fmla="*/ 362048 h 517250"/>
              <a:gd name="connsiteX244" fmla="*/ 197486 w 951078"/>
              <a:gd name="connsiteY244" fmla="*/ 371584 h 517250"/>
              <a:gd name="connsiteX245" fmla="*/ 203971 w 951078"/>
              <a:gd name="connsiteY245" fmla="*/ 376543 h 517250"/>
              <a:gd name="connsiteX246" fmla="*/ 202827 w 951078"/>
              <a:gd name="connsiteY246" fmla="*/ 370059 h 517250"/>
              <a:gd name="connsiteX247" fmla="*/ 198058 w 951078"/>
              <a:gd name="connsiteY247" fmla="*/ 361857 h 517250"/>
              <a:gd name="connsiteX248" fmla="*/ 197105 w 951078"/>
              <a:gd name="connsiteY248" fmla="*/ 355182 h 517250"/>
              <a:gd name="connsiteX249" fmla="*/ 197486 w 951078"/>
              <a:gd name="connsiteY249" fmla="*/ 346408 h 517250"/>
              <a:gd name="connsiteX250" fmla="*/ 187950 w 951078"/>
              <a:gd name="connsiteY250" fmla="*/ 321232 h 517250"/>
              <a:gd name="connsiteX251" fmla="*/ 186424 w 951078"/>
              <a:gd name="connsiteY251" fmla="*/ 309025 h 517250"/>
              <a:gd name="connsiteX252" fmla="*/ 186042 w 951078"/>
              <a:gd name="connsiteY252" fmla="*/ 302540 h 517250"/>
              <a:gd name="connsiteX253" fmla="*/ 180702 w 951078"/>
              <a:gd name="connsiteY253" fmla="*/ 294148 h 517250"/>
              <a:gd name="connsiteX254" fmla="*/ 175362 w 951078"/>
              <a:gd name="connsiteY254" fmla="*/ 285183 h 517250"/>
              <a:gd name="connsiteX255" fmla="*/ 176888 w 951078"/>
              <a:gd name="connsiteY255" fmla="*/ 280415 h 517250"/>
              <a:gd name="connsiteX256" fmla="*/ 189285 w 951078"/>
              <a:gd name="connsiteY256" fmla="*/ 280987 h 517250"/>
              <a:gd name="connsiteX257" fmla="*/ 207023 w 951078"/>
              <a:gd name="connsiteY257" fmla="*/ 281178 h 517250"/>
              <a:gd name="connsiteX258" fmla="*/ 211600 w 951078"/>
              <a:gd name="connsiteY258" fmla="*/ 280797 h 517250"/>
              <a:gd name="connsiteX259" fmla="*/ 212363 w 951078"/>
              <a:gd name="connsiteY259" fmla="*/ 284611 h 517250"/>
              <a:gd name="connsiteX260" fmla="*/ 216750 w 951078"/>
              <a:gd name="connsiteY260" fmla="*/ 303112 h 517250"/>
              <a:gd name="connsiteX261" fmla="*/ 220946 w 951078"/>
              <a:gd name="connsiteY261" fmla="*/ 325809 h 517250"/>
              <a:gd name="connsiteX262" fmla="*/ 223235 w 951078"/>
              <a:gd name="connsiteY262" fmla="*/ 338970 h 517250"/>
              <a:gd name="connsiteX263" fmla="*/ 228384 w 951078"/>
              <a:gd name="connsiteY263" fmla="*/ 344500 h 517250"/>
              <a:gd name="connsiteX264" fmla="*/ 241735 w 951078"/>
              <a:gd name="connsiteY264" fmla="*/ 338397 h 517250"/>
              <a:gd name="connsiteX265" fmla="*/ 245169 w 951078"/>
              <a:gd name="connsiteY265" fmla="*/ 332675 h 517250"/>
              <a:gd name="connsiteX266" fmla="*/ 247458 w 951078"/>
              <a:gd name="connsiteY266" fmla="*/ 322758 h 517250"/>
              <a:gd name="connsiteX267" fmla="*/ 243643 w 951078"/>
              <a:gd name="connsiteY267" fmla="*/ 290715 h 517250"/>
              <a:gd name="connsiteX268" fmla="*/ 241545 w 951078"/>
              <a:gd name="connsiteY268" fmla="*/ 282513 h 517250"/>
              <a:gd name="connsiteX269" fmla="*/ 246504 w 951078"/>
              <a:gd name="connsiteY269" fmla="*/ 283085 h 517250"/>
              <a:gd name="connsiteX270" fmla="*/ 261953 w 951078"/>
              <a:gd name="connsiteY270" fmla="*/ 284611 h 517250"/>
              <a:gd name="connsiteX271" fmla="*/ 273015 w 951078"/>
              <a:gd name="connsiteY271" fmla="*/ 285374 h 517250"/>
              <a:gd name="connsiteX272" fmla="*/ 278737 w 951078"/>
              <a:gd name="connsiteY272" fmla="*/ 307881 h 517250"/>
              <a:gd name="connsiteX273" fmla="*/ 285985 w 951078"/>
              <a:gd name="connsiteY273" fmla="*/ 344119 h 517250"/>
              <a:gd name="connsiteX274" fmla="*/ 293233 w 951078"/>
              <a:gd name="connsiteY274" fmla="*/ 371202 h 517250"/>
              <a:gd name="connsiteX275" fmla="*/ 297620 w 951078"/>
              <a:gd name="connsiteY275" fmla="*/ 383410 h 517250"/>
              <a:gd name="connsiteX276" fmla="*/ 301243 w 951078"/>
              <a:gd name="connsiteY276" fmla="*/ 387605 h 517250"/>
              <a:gd name="connsiteX277" fmla="*/ 307728 w 951078"/>
              <a:gd name="connsiteY277" fmla="*/ 388368 h 517250"/>
              <a:gd name="connsiteX278" fmla="*/ 313832 w 951078"/>
              <a:gd name="connsiteY278" fmla="*/ 383410 h 517250"/>
              <a:gd name="connsiteX279" fmla="*/ 314595 w 951078"/>
              <a:gd name="connsiteY279" fmla="*/ 364336 h 517250"/>
              <a:gd name="connsiteX280" fmla="*/ 313260 w 951078"/>
              <a:gd name="connsiteY280" fmla="*/ 338397 h 517250"/>
              <a:gd name="connsiteX281" fmla="*/ 306965 w 951078"/>
              <a:gd name="connsiteY281" fmla="*/ 312458 h 517250"/>
              <a:gd name="connsiteX282" fmla="*/ 301625 w 951078"/>
              <a:gd name="connsiteY282" fmla="*/ 292622 h 517250"/>
              <a:gd name="connsiteX283" fmla="*/ 300481 w 951078"/>
              <a:gd name="connsiteY283" fmla="*/ 286900 h 517250"/>
              <a:gd name="connsiteX284" fmla="*/ 303150 w 951078"/>
              <a:gd name="connsiteY284" fmla="*/ 287282 h 517250"/>
              <a:gd name="connsiteX285" fmla="*/ 328709 w 951078"/>
              <a:gd name="connsiteY285" fmla="*/ 289380 h 517250"/>
              <a:gd name="connsiteX286" fmla="*/ 360370 w 951078"/>
              <a:gd name="connsiteY286" fmla="*/ 291478 h 517250"/>
              <a:gd name="connsiteX287" fmla="*/ 384593 w 951078"/>
              <a:gd name="connsiteY287" fmla="*/ 290524 h 517250"/>
              <a:gd name="connsiteX288" fmla="*/ 411867 w 951078"/>
              <a:gd name="connsiteY288" fmla="*/ 287282 h 517250"/>
              <a:gd name="connsiteX289" fmla="*/ 432084 w 951078"/>
              <a:gd name="connsiteY289" fmla="*/ 284993 h 517250"/>
              <a:gd name="connsiteX290" fmla="*/ 440285 w 951078"/>
              <a:gd name="connsiteY290" fmla="*/ 283658 h 517250"/>
              <a:gd name="connsiteX291" fmla="*/ 442002 w 951078"/>
              <a:gd name="connsiteY291" fmla="*/ 281941 h 517250"/>
              <a:gd name="connsiteX292" fmla="*/ 432084 w 951078"/>
              <a:gd name="connsiteY292" fmla="*/ 278890 h 517250"/>
              <a:gd name="connsiteX293" fmla="*/ 413393 w 951078"/>
              <a:gd name="connsiteY293" fmla="*/ 274312 h 517250"/>
              <a:gd name="connsiteX294" fmla="*/ 405382 w 951078"/>
              <a:gd name="connsiteY294" fmla="*/ 270497 h 517250"/>
              <a:gd name="connsiteX295" fmla="*/ 393557 w 951078"/>
              <a:gd name="connsiteY295" fmla="*/ 264775 h 517250"/>
              <a:gd name="connsiteX296" fmla="*/ 382685 w 951078"/>
              <a:gd name="connsiteY296" fmla="*/ 261342 h 517250"/>
              <a:gd name="connsiteX297" fmla="*/ 374675 w 951078"/>
              <a:gd name="connsiteY297" fmla="*/ 258481 h 517250"/>
              <a:gd name="connsiteX298" fmla="*/ 363803 w 951078"/>
              <a:gd name="connsiteY298" fmla="*/ 255620 h 517250"/>
              <a:gd name="connsiteX299" fmla="*/ 350452 w 951078"/>
              <a:gd name="connsiteY299" fmla="*/ 253522 h 517250"/>
              <a:gd name="connsiteX300" fmla="*/ 334049 w 951078"/>
              <a:gd name="connsiteY300" fmla="*/ 252187 h 517250"/>
              <a:gd name="connsiteX301" fmla="*/ 307156 w 951078"/>
              <a:gd name="connsiteY301" fmla="*/ 249135 h 517250"/>
              <a:gd name="connsiteX302" fmla="*/ 295522 w 951078"/>
              <a:gd name="connsiteY302" fmla="*/ 244940 h 517250"/>
              <a:gd name="connsiteX303" fmla="*/ 294377 w 951078"/>
              <a:gd name="connsiteY303" fmla="*/ 233686 h 517250"/>
              <a:gd name="connsiteX304" fmla="*/ 292088 w 951078"/>
              <a:gd name="connsiteY304" fmla="*/ 214423 h 517250"/>
              <a:gd name="connsiteX305" fmla="*/ 289037 w 951078"/>
              <a:gd name="connsiteY305" fmla="*/ 158729 h 517250"/>
              <a:gd name="connsiteX306" fmla="*/ 289227 w 951078"/>
              <a:gd name="connsiteY306" fmla="*/ 149956 h 517250"/>
              <a:gd name="connsiteX307" fmla="*/ 288274 w 951078"/>
              <a:gd name="connsiteY307" fmla="*/ 143471 h 517250"/>
              <a:gd name="connsiteX308" fmla="*/ 287320 w 951078"/>
              <a:gd name="connsiteY308" fmla="*/ 138894 h 517250"/>
              <a:gd name="connsiteX309" fmla="*/ 285985 w 951078"/>
              <a:gd name="connsiteY309" fmla="*/ 137177 h 517250"/>
              <a:gd name="connsiteX310" fmla="*/ 282743 w 951078"/>
              <a:gd name="connsiteY310" fmla="*/ 135461 h 517250"/>
              <a:gd name="connsiteX311" fmla="*/ 275685 w 951078"/>
              <a:gd name="connsiteY311" fmla="*/ 136986 h 517250"/>
              <a:gd name="connsiteX312" fmla="*/ 271108 w 951078"/>
              <a:gd name="connsiteY312" fmla="*/ 138131 h 517250"/>
              <a:gd name="connsiteX313" fmla="*/ 269201 w 951078"/>
              <a:gd name="connsiteY313" fmla="*/ 141946 h 517250"/>
              <a:gd name="connsiteX314" fmla="*/ 266340 w 951078"/>
              <a:gd name="connsiteY314" fmla="*/ 149002 h 517250"/>
              <a:gd name="connsiteX315" fmla="*/ 263097 w 951078"/>
              <a:gd name="connsiteY315" fmla="*/ 157966 h 517250"/>
              <a:gd name="connsiteX316" fmla="*/ 261762 w 951078"/>
              <a:gd name="connsiteY316" fmla="*/ 178565 h 517250"/>
              <a:gd name="connsiteX317" fmla="*/ 268057 w 951078"/>
              <a:gd name="connsiteY317" fmla="*/ 231207 h 517250"/>
              <a:gd name="connsiteX318" fmla="*/ 269201 w 951078"/>
              <a:gd name="connsiteY318" fmla="*/ 243414 h 517250"/>
              <a:gd name="connsiteX319" fmla="*/ 269201 w 951078"/>
              <a:gd name="connsiteY319" fmla="*/ 248373 h 517250"/>
              <a:gd name="connsiteX320" fmla="*/ 263860 w 951078"/>
              <a:gd name="connsiteY320" fmla="*/ 248373 h 517250"/>
              <a:gd name="connsiteX321" fmla="*/ 252035 w 951078"/>
              <a:gd name="connsiteY321" fmla="*/ 246656 h 517250"/>
              <a:gd name="connsiteX322" fmla="*/ 239447 w 951078"/>
              <a:gd name="connsiteY322" fmla="*/ 244558 h 517250"/>
              <a:gd name="connsiteX323" fmla="*/ 233153 w 951078"/>
              <a:gd name="connsiteY323" fmla="*/ 243223 h 517250"/>
              <a:gd name="connsiteX324" fmla="*/ 231055 w 951078"/>
              <a:gd name="connsiteY324" fmla="*/ 239218 h 517250"/>
              <a:gd name="connsiteX325" fmla="*/ 226477 w 951078"/>
              <a:gd name="connsiteY325" fmla="*/ 207938 h 517250"/>
              <a:gd name="connsiteX326" fmla="*/ 222663 w 951078"/>
              <a:gd name="connsiteY326" fmla="*/ 184288 h 517250"/>
              <a:gd name="connsiteX327" fmla="*/ 220946 w 951078"/>
              <a:gd name="connsiteY327" fmla="*/ 179138 h 517250"/>
              <a:gd name="connsiteX328" fmla="*/ 220755 w 951078"/>
              <a:gd name="connsiteY328" fmla="*/ 175514 h 517250"/>
              <a:gd name="connsiteX329" fmla="*/ 218848 w 951078"/>
              <a:gd name="connsiteY329" fmla="*/ 174369 h 517250"/>
              <a:gd name="connsiteX330" fmla="*/ 215606 w 951078"/>
              <a:gd name="connsiteY330" fmla="*/ 174179 h 517250"/>
              <a:gd name="connsiteX331" fmla="*/ 213889 w 951078"/>
              <a:gd name="connsiteY331" fmla="*/ 175514 h 517250"/>
              <a:gd name="connsiteX332" fmla="*/ 211791 w 951078"/>
              <a:gd name="connsiteY332" fmla="*/ 176277 h 517250"/>
              <a:gd name="connsiteX333" fmla="*/ 207786 w 951078"/>
              <a:gd name="connsiteY333" fmla="*/ 177802 h 517250"/>
              <a:gd name="connsiteX334" fmla="*/ 203017 w 951078"/>
              <a:gd name="connsiteY334" fmla="*/ 184478 h 517250"/>
              <a:gd name="connsiteX335" fmla="*/ 200156 w 951078"/>
              <a:gd name="connsiteY335" fmla="*/ 193442 h 517250"/>
              <a:gd name="connsiteX336" fmla="*/ 198630 w 951078"/>
              <a:gd name="connsiteY336" fmla="*/ 198402 h 517250"/>
              <a:gd name="connsiteX337" fmla="*/ 197868 w 951078"/>
              <a:gd name="connsiteY337" fmla="*/ 202216 h 517250"/>
              <a:gd name="connsiteX338" fmla="*/ 200919 w 951078"/>
              <a:gd name="connsiteY338" fmla="*/ 222815 h 517250"/>
              <a:gd name="connsiteX339" fmla="*/ 202636 w 951078"/>
              <a:gd name="connsiteY339" fmla="*/ 238455 h 517250"/>
              <a:gd name="connsiteX340" fmla="*/ 203780 w 951078"/>
              <a:gd name="connsiteY340" fmla="*/ 245703 h 517250"/>
              <a:gd name="connsiteX341" fmla="*/ 190429 w 951078"/>
              <a:gd name="connsiteY341" fmla="*/ 244367 h 517250"/>
              <a:gd name="connsiteX342" fmla="*/ 168877 w 951078"/>
              <a:gd name="connsiteY342" fmla="*/ 242651 h 517250"/>
              <a:gd name="connsiteX343" fmla="*/ 161629 w 951078"/>
              <a:gd name="connsiteY343" fmla="*/ 241506 h 517250"/>
              <a:gd name="connsiteX344" fmla="*/ 160485 w 951078"/>
              <a:gd name="connsiteY344" fmla="*/ 239599 h 517250"/>
              <a:gd name="connsiteX345" fmla="*/ 159722 w 951078"/>
              <a:gd name="connsiteY345" fmla="*/ 236929 h 517250"/>
              <a:gd name="connsiteX346" fmla="*/ 157814 w 951078"/>
              <a:gd name="connsiteY346" fmla="*/ 238455 h 517250"/>
              <a:gd name="connsiteX347" fmla="*/ 156670 w 951078"/>
              <a:gd name="connsiteY347" fmla="*/ 232352 h 517250"/>
              <a:gd name="connsiteX348" fmla="*/ 154000 w 951078"/>
              <a:gd name="connsiteY348" fmla="*/ 223387 h 517250"/>
              <a:gd name="connsiteX349" fmla="*/ 150566 w 951078"/>
              <a:gd name="connsiteY349" fmla="*/ 218618 h 517250"/>
              <a:gd name="connsiteX350" fmla="*/ 149803 w 951078"/>
              <a:gd name="connsiteY350" fmla="*/ 212516 h 517250"/>
              <a:gd name="connsiteX351" fmla="*/ 149803 w 951078"/>
              <a:gd name="connsiteY351" fmla="*/ 208129 h 517250"/>
              <a:gd name="connsiteX352" fmla="*/ 147706 w 951078"/>
              <a:gd name="connsiteY352" fmla="*/ 206031 h 517250"/>
              <a:gd name="connsiteX353" fmla="*/ 146752 w 951078"/>
              <a:gd name="connsiteY353" fmla="*/ 202979 h 517250"/>
              <a:gd name="connsiteX354" fmla="*/ 143510 w 951078"/>
              <a:gd name="connsiteY354" fmla="*/ 196303 h 517250"/>
              <a:gd name="connsiteX355" fmla="*/ 139313 w 951078"/>
              <a:gd name="connsiteY355" fmla="*/ 187912 h 517250"/>
              <a:gd name="connsiteX356" fmla="*/ 136834 w 951078"/>
              <a:gd name="connsiteY356" fmla="*/ 181236 h 517250"/>
              <a:gd name="connsiteX357" fmla="*/ 129205 w 951078"/>
              <a:gd name="connsiteY357" fmla="*/ 180473 h 517250"/>
              <a:gd name="connsiteX358" fmla="*/ 120431 w 951078"/>
              <a:gd name="connsiteY358" fmla="*/ 184860 h 517250"/>
              <a:gd name="connsiteX359" fmla="*/ 113565 w 951078"/>
              <a:gd name="connsiteY359" fmla="*/ 191916 h 517250"/>
              <a:gd name="connsiteX360" fmla="*/ 106699 w 951078"/>
              <a:gd name="connsiteY360" fmla="*/ 199546 h 517250"/>
              <a:gd name="connsiteX361" fmla="*/ 102694 w 951078"/>
              <a:gd name="connsiteY361" fmla="*/ 206412 h 517250"/>
              <a:gd name="connsiteX362" fmla="*/ 105936 w 951078"/>
              <a:gd name="connsiteY362" fmla="*/ 212134 h 517250"/>
              <a:gd name="connsiteX363" fmla="*/ 112421 w 951078"/>
              <a:gd name="connsiteY363" fmla="*/ 221480 h 517250"/>
              <a:gd name="connsiteX364" fmla="*/ 118524 w 951078"/>
              <a:gd name="connsiteY364" fmla="*/ 233877 h 517250"/>
              <a:gd name="connsiteX365" fmla="*/ 121385 w 951078"/>
              <a:gd name="connsiteY365" fmla="*/ 240362 h 517250"/>
              <a:gd name="connsiteX366" fmla="*/ 118142 w 951078"/>
              <a:gd name="connsiteY366" fmla="*/ 239790 h 517250"/>
              <a:gd name="connsiteX367" fmla="*/ 107843 w 951078"/>
              <a:gd name="connsiteY367" fmla="*/ 236548 h 517250"/>
              <a:gd name="connsiteX368" fmla="*/ 98688 w 951078"/>
              <a:gd name="connsiteY368" fmla="*/ 233305 h 517250"/>
              <a:gd name="connsiteX369" fmla="*/ 91059 w 951078"/>
              <a:gd name="connsiteY369" fmla="*/ 232542 h 517250"/>
              <a:gd name="connsiteX370" fmla="*/ 81522 w 951078"/>
              <a:gd name="connsiteY370" fmla="*/ 236166 h 517250"/>
              <a:gd name="connsiteX371" fmla="*/ 68171 w 951078"/>
              <a:gd name="connsiteY371" fmla="*/ 251424 h 517250"/>
              <a:gd name="connsiteX372" fmla="*/ 63975 w 951078"/>
              <a:gd name="connsiteY372" fmla="*/ 256193 h 517250"/>
              <a:gd name="connsiteX373" fmla="*/ 62449 w 951078"/>
              <a:gd name="connsiteY373" fmla="*/ 260389 h 517250"/>
              <a:gd name="connsiteX374" fmla="*/ 62449 w 951078"/>
              <a:gd name="connsiteY374" fmla="*/ 266492 h 517250"/>
              <a:gd name="connsiteX375" fmla="*/ 61305 w 951078"/>
              <a:gd name="connsiteY375" fmla="*/ 275647 h 517250"/>
              <a:gd name="connsiteX376" fmla="*/ 0 w 951078"/>
              <a:gd name="connsiteY376" fmla="*/ 294290 h 517250"/>
              <a:gd name="connsiteX377" fmla="*/ 602 w 951078"/>
              <a:gd name="connsiteY377" fmla="*/ 271000 h 517250"/>
              <a:gd name="connsiteX378" fmla="*/ 3010 w 951078"/>
              <a:gd name="connsiteY378" fmla="*/ 219829 h 517250"/>
              <a:gd name="connsiteX379" fmla="*/ 5418 w 951078"/>
              <a:gd name="connsiteY379" fmla="*/ 168658 h 517250"/>
              <a:gd name="connsiteX380" fmla="*/ 10270 w 951078"/>
              <a:gd name="connsiteY380" fmla="*/ 154038 h 517250"/>
              <a:gd name="connsiteX381" fmla="*/ 19938 w 951078"/>
              <a:gd name="connsiteY381" fmla="*/ 128480 h 517250"/>
              <a:gd name="connsiteX382" fmla="*/ 29605 w 951078"/>
              <a:gd name="connsiteY382" fmla="*/ 110233 h 517250"/>
              <a:gd name="connsiteX383" fmla="*/ 41681 w 951078"/>
              <a:gd name="connsiteY383" fmla="*/ 106606 h 517250"/>
              <a:gd name="connsiteX384" fmla="*/ 51349 w 951078"/>
              <a:gd name="connsiteY384" fmla="*/ 66428 h 517250"/>
              <a:gd name="connsiteX385" fmla="*/ 58609 w 951078"/>
              <a:gd name="connsiteY385" fmla="*/ 73738 h 517250"/>
              <a:gd name="connsiteX386" fmla="*/ 65869 w 951078"/>
              <a:gd name="connsiteY386" fmla="*/ 55546 h 517250"/>
              <a:gd name="connsiteX387" fmla="*/ 65869 w 951078"/>
              <a:gd name="connsiteY387" fmla="*/ 59173 h 517250"/>
              <a:gd name="connsiteX388" fmla="*/ 70721 w 951078"/>
              <a:gd name="connsiteY388" fmla="*/ 44553 h 517250"/>
              <a:gd name="connsiteX389" fmla="*/ 70721 w 951078"/>
              <a:gd name="connsiteY389" fmla="*/ 48180 h 517250"/>
              <a:gd name="connsiteX390" fmla="*/ 75648 w 951078"/>
              <a:gd name="connsiteY390" fmla="*/ 37076 h 517250"/>
              <a:gd name="connsiteX391" fmla="*/ 80500 w 951078"/>
              <a:gd name="connsiteY391" fmla="*/ 29765 h 517250"/>
              <a:gd name="connsiteX392" fmla="*/ 97428 w 951078"/>
              <a:gd name="connsiteY392" fmla="*/ 29765 h 517250"/>
              <a:gd name="connsiteX393" fmla="*/ 99835 w 951078"/>
              <a:gd name="connsiteY393" fmla="*/ 40703 h 517250"/>
              <a:gd name="connsiteX394" fmla="*/ 99835 w 951078"/>
              <a:gd name="connsiteY394" fmla="*/ 33393 h 517250"/>
              <a:gd name="connsiteX395" fmla="*/ 99835 w 951078"/>
              <a:gd name="connsiteY395" fmla="*/ 29765 h 517250"/>
              <a:gd name="connsiteX396" fmla="*/ 104688 w 951078"/>
              <a:gd name="connsiteY396" fmla="*/ 29765 h 517250"/>
              <a:gd name="connsiteX397" fmla="*/ 114355 w 951078"/>
              <a:gd name="connsiteY397" fmla="*/ 15145 h 517250"/>
              <a:gd name="connsiteX398" fmla="*/ 114355 w 951078"/>
              <a:gd name="connsiteY398" fmla="*/ 11518 h 517250"/>
              <a:gd name="connsiteX399" fmla="*/ 119208 w 951078"/>
              <a:gd name="connsiteY399" fmla="*/ 581 h 517250"/>
              <a:gd name="connsiteX400" fmla="*/ 121616 w 951078"/>
              <a:gd name="connsiteY400" fmla="*/ 11518 h 517250"/>
              <a:gd name="connsiteX401" fmla="*/ 124023 w 951078"/>
              <a:gd name="connsiteY401" fmla="*/ 4208 h 517250"/>
              <a:gd name="connsiteX402" fmla="*/ 136099 w 951078"/>
              <a:gd name="connsiteY402" fmla="*/ 11518 h 517250"/>
              <a:gd name="connsiteX403" fmla="*/ 157879 w 951078"/>
              <a:gd name="connsiteY403" fmla="*/ 18828 h 517250"/>
              <a:gd name="connsiteX404" fmla="*/ 162731 w 951078"/>
              <a:gd name="connsiteY404" fmla="*/ 37076 h 517250"/>
              <a:gd name="connsiteX405" fmla="*/ 184511 w 951078"/>
              <a:gd name="connsiteY405" fmla="*/ 33448 h 517250"/>
              <a:gd name="connsiteX406" fmla="*/ 189364 w 951078"/>
              <a:gd name="connsiteY406" fmla="*/ 40758 h 517250"/>
              <a:gd name="connsiteX407" fmla="*/ 223219 w 951078"/>
              <a:gd name="connsiteY407" fmla="*/ 37131 h 517250"/>
              <a:gd name="connsiteX408" fmla="*/ 232887 w 951078"/>
              <a:gd name="connsiteY408" fmla="*/ 48069 h 517250"/>
              <a:gd name="connsiteX409" fmla="*/ 249815 w 951078"/>
              <a:gd name="connsiteY409" fmla="*/ 33448 h 517250"/>
              <a:gd name="connsiteX410" fmla="*/ 269150 w 951078"/>
              <a:gd name="connsiteY410" fmla="*/ 40758 h 517250"/>
              <a:gd name="connsiteX411" fmla="*/ 271558 w 951078"/>
              <a:gd name="connsiteY411" fmla="*/ 26138 h 517250"/>
              <a:gd name="connsiteX412" fmla="*/ 278818 w 951078"/>
              <a:gd name="connsiteY412" fmla="*/ 18828 h 517250"/>
              <a:gd name="connsiteX413" fmla="*/ 283671 w 951078"/>
              <a:gd name="connsiteY413" fmla="*/ 26138 h 517250"/>
              <a:gd name="connsiteX414" fmla="*/ 288523 w 951078"/>
              <a:gd name="connsiteY414" fmla="*/ 7891 h 517250"/>
              <a:gd name="connsiteX415" fmla="*/ 303043 w 951078"/>
              <a:gd name="connsiteY415" fmla="*/ 44441 h 517250"/>
              <a:gd name="connsiteX416" fmla="*/ 319971 w 951078"/>
              <a:gd name="connsiteY416" fmla="*/ 51752 h 517250"/>
              <a:gd name="connsiteX417" fmla="*/ 334491 w 951078"/>
              <a:gd name="connsiteY417" fmla="*/ 40814 h 517250"/>
              <a:gd name="connsiteX418" fmla="*/ 336899 w 951078"/>
              <a:gd name="connsiteY418" fmla="*/ 48125 h 517250"/>
              <a:gd name="connsiteX419" fmla="*/ 339306 w 951078"/>
              <a:gd name="connsiteY419" fmla="*/ 40814 h 517250"/>
              <a:gd name="connsiteX420" fmla="*/ 341714 w 951078"/>
              <a:gd name="connsiteY420" fmla="*/ 37187 h 517250"/>
              <a:gd name="connsiteX421" fmla="*/ 344122 w 951078"/>
              <a:gd name="connsiteY421" fmla="*/ 51807 h 517250"/>
              <a:gd name="connsiteX422" fmla="*/ 351382 w 951078"/>
              <a:gd name="connsiteY422" fmla="*/ 29877 h 517250"/>
              <a:gd name="connsiteX423" fmla="*/ 363457 w 951078"/>
              <a:gd name="connsiteY423" fmla="*/ 37187 h 517250"/>
              <a:gd name="connsiteX424" fmla="*/ 368310 w 951078"/>
              <a:gd name="connsiteY424" fmla="*/ 40814 h 517250"/>
              <a:gd name="connsiteX425" fmla="*/ 375570 w 951078"/>
              <a:gd name="connsiteY425" fmla="*/ 26194 h 517250"/>
              <a:gd name="connsiteX426" fmla="*/ 377977 w 951078"/>
              <a:gd name="connsiteY426" fmla="*/ 37131 h 517250"/>
              <a:gd name="connsiteX427" fmla="*/ 380385 w 951078"/>
              <a:gd name="connsiteY427" fmla="*/ 33504 h 517250"/>
              <a:gd name="connsiteX428" fmla="*/ 385237 w 951078"/>
              <a:gd name="connsiteY428" fmla="*/ 51752 h 517250"/>
              <a:gd name="connsiteX429" fmla="*/ 387645 w 951078"/>
              <a:gd name="connsiteY429" fmla="*/ 33504 h 517250"/>
              <a:gd name="connsiteX430" fmla="*/ 399720 w 951078"/>
              <a:gd name="connsiteY430" fmla="*/ 11574 h 517250"/>
              <a:gd name="connsiteX431" fmla="*/ 414241 w 951078"/>
              <a:gd name="connsiteY431" fmla="*/ 44441 h 517250"/>
              <a:gd name="connsiteX432" fmla="*/ 421501 w 951078"/>
              <a:gd name="connsiteY432" fmla="*/ 33504 h 517250"/>
              <a:gd name="connsiteX433" fmla="*/ 436021 w 951078"/>
              <a:gd name="connsiteY433" fmla="*/ 51752 h 517250"/>
              <a:gd name="connsiteX434" fmla="*/ 440873 w 951078"/>
              <a:gd name="connsiteY434" fmla="*/ 59062 h 517250"/>
              <a:gd name="connsiteX435" fmla="*/ 450541 w 951078"/>
              <a:gd name="connsiteY435" fmla="*/ 37131 h 517250"/>
              <a:gd name="connsiteX436" fmla="*/ 455393 w 951078"/>
              <a:gd name="connsiteY436" fmla="*/ 51752 h 517250"/>
              <a:gd name="connsiteX437" fmla="*/ 467469 w 951078"/>
              <a:gd name="connsiteY437" fmla="*/ 37131 h 517250"/>
              <a:gd name="connsiteX438" fmla="*/ 479544 w 951078"/>
              <a:gd name="connsiteY438" fmla="*/ 26194 h 517250"/>
              <a:gd name="connsiteX439" fmla="*/ 481952 w 951078"/>
              <a:gd name="connsiteY439" fmla="*/ 26194 h 517250"/>
              <a:gd name="connsiteX440" fmla="*/ 489212 w 951078"/>
              <a:gd name="connsiteY440" fmla="*/ 33504 h 517250"/>
              <a:gd name="connsiteX441" fmla="*/ 491620 w 951078"/>
              <a:gd name="connsiteY441" fmla="*/ 29877 h 517250"/>
              <a:gd name="connsiteX442" fmla="*/ 496472 w 951078"/>
              <a:gd name="connsiteY442" fmla="*/ 33504 h 517250"/>
              <a:gd name="connsiteX443" fmla="*/ 503732 w 951078"/>
              <a:gd name="connsiteY443" fmla="*/ 37131 h 517250"/>
              <a:gd name="connsiteX444" fmla="*/ 513400 w 951078"/>
              <a:gd name="connsiteY444" fmla="*/ 51752 h 517250"/>
              <a:gd name="connsiteX445" fmla="*/ 525475 w 951078"/>
              <a:gd name="connsiteY445" fmla="*/ 40814 h 517250"/>
              <a:gd name="connsiteX446" fmla="*/ 532735 w 951078"/>
              <a:gd name="connsiteY446" fmla="*/ 59062 h 517250"/>
              <a:gd name="connsiteX447" fmla="*/ 539995 w 951078"/>
              <a:gd name="connsiteY447" fmla="*/ 59062 h 517250"/>
              <a:gd name="connsiteX448" fmla="*/ 544848 w 951078"/>
              <a:gd name="connsiteY448" fmla="*/ 73682 h 517250"/>
              <a:gd name="connsiteX449" fmla="*/ 552108 w 951078"/>
              <a:gd name="connsiteY449" fmla="*/ 55435 h 517250"/>
              <a:gd name="connsiteX450" fmla="*/ 569036 w 951078"/>
              <a:gd name="connsiteY450" fmla="*/ 66372 h 517250"/>
              <a:gd name="connsiteX451" fmla="*/ 578703 w 951078"/>
              <a:gd name="connsiteY451" fmla="*/ 62745 h 517250"/>
              <a:gd name="connsiteX452" fmla="*/ 595631 w 951078"/>
              <a:gd name="connsiteY452" fmla="*/ 70055 h 517250"/>
              <a:gd name="connsiteX453" fmla="*/ 595631 w 951078"/>
              <a:gd name="connsiteY453" fmla="*/ 66428 h 517250"/>
              <a:gd name="connsiteX454" fmla="*/ 598039 w 951078"/>
              <a:gd name="connsiteY454" fmla="*/ 73738 h 517250"/>
              <a:gd name="connsiteX455" fmla="*/ 607706 w 951078"/>
              <a:gd name="connsiteY455" fmla="*/ 59118 h 517250"/>
              <a:gd name="connsiteX456" fmla="*/ 627042 w 951078"/>
              <a:gd name="connsiteY456" fmla="*/ 51807 h 517250"/>
              <a:gd name="connsiteX457" fmla="*/ 641562 w 951078"/>
              <a:gd name="connsiteY457" fmla="*/ 59118 h 517250"/>
              <a:gd name="connsiteX458" fmla="*/ 653637 w 951078"/>
              <a:gd name="connsiteY458" fmla="*/ 37187 h 517250"/>
              <a:gd name="connsiteX459" fmla="*/ 665713 w 951078"/>
              <a:gd name="connsiteY459" fmla="*/ 70055 h 517250"/>
              <a:gd name="connsiteX460" fmla="*/ 682641 w 951078"/>
              <a:gd name="connsiteY460" fmla="*/ 70055 h 517250"/>
              <a:gd name="connsiteX461" fmla="*/ 685048 w 951078"/>
              <a:gd name="connsiteY461" fmla="*/ 77365 h 517250"/>
              <a:gd name="connsiteX462" fmla="*/ 701976 w 951078"/>
              <a:gd name="connsiteY462" fmla="*/ 59118 h 517250"/>
              <a:gd name="connsiteX463" fmla="*/ 704384 w 951078"/>
              <a:gd name="connsiteY463" fmla="*/ 77365 h 517250"/>
              <a:gd name="connsiteX464" fmla="*/ 709236 w 951078"/>
              <a:gd name="connsiteY464" fmla="*/ 73738 h 517250"/>
              <a:gd name="connsiteX465" fmla="*/ 709236 w 951078"/>
              <a:gd name="connsiteY465" fmla="*/ 62800 h 517250"/>
              <a:gd name="connsiteX466" fmla="*/ 716496 w 951078"/>
              <a:gd name="connsiteY466" fmla="*/ 77421 h 517250"/>
              <a:gd name="connsiteX467" fmla="*/ 723756 w 951078"/>
              <a:gd name="connsiteY467" fmla="*/ 62800 h 517250"/>
              <a:gd name="connsiteX468" fmla="*/ 726164 w 951078"/>
              <a:gd name="connsiteY468" fmla="*/ 70111 h 517250"/>
              <a:gd name="connsiteX469" fmla="*/ 728572 w 951078"/>
              <a:gd name="connsiteY469" fmla="*/ 62800 h 517250"/>
              <a:gd name="connsiteX470" fmla="*/ 726164 w 951078"/>
              <a:gd name="connsiteY470" fmla="*/ 59173 h 517250"/>
              <a:gd name="connsiteX471" fmla="*/ 735832 w 951078"/>
              <a:gd name="connsiteY471" fmla="*/ 40926 h 517250"/>
              <a:gd name="connsiteX472" fmla="*/ 735832 w 951078"/>
              <a:gd name="connsiteY472" fmla="*/ 37299 h 517250"/>
              <a:gd name="connsiteX473" fmla="*/ 745499 w 951078"/>
              <a:gd name="connsiteY473" fmla="*/ 37299 h 517250"/>
              <a:gd name="connsiteX474" fmla="*/ 755167 w 951078"/>
              <a:gd name="connsiteY474" fmla="*/ 22679 h 517250"/>
              <a:gd name="connsiteX475" fmla="*/ 779355 w 951078"/>
              <a:gd name="connsiteY475" fmla="*/ 26306 h 517250"/>
              <a:gd name="connsiteX476" fmla="*/ 791430 w 951078"/>
              <a:gd name="connsiteY476" fmla="*/ 44553 h 517250"/>
              <a:gd name="connsiteX477" fmla="*/ 796283 w 951078"/>
              <a:gd name="connsiteY477" fmla="*/ 44553 h 517250"/>
              <a:gd name="connsiteX478" fmla="*/ 798691 w 951078"/>
              <a:gd name="connsiteY478" fmla="*/ 51863 h 517250"/>
              <a:gd name="connsiteX479" fmla="*/ 803543 w 951078"/>
              <a:gd name="connsiteY479" fmla="*/ 44553 h 517250"/>
              <a:gd name="connsiteX480" fmla="*/ 805951 w 951078"/>
              <a:gd name="connsiteY480" fmla="*/ 62800 h 517250"/>
              <a:gd name="connsiteX481" fmla="*/ 827731 w 951078"/>
              <a:gd name="connsiteY481" fmla="*/ 37243 h 517250"/>
              <a:gd name="connsiteX482" fmla="*/ 830138 w 951078"/>
              <a:gd name="connsiteY482" fmla="*/ 44553 h 517250"/>
              <a:gd name="connsiteX483" fmla="*/ 834991 w 951078"/>
              <a:gd name="connsiteY483" fmla="*/ 37243 h 517250"/>
              <a:gd name="connsiteX484" fmla="*/ 834991 w 951078"/>
              <a:gd name="connsiteY484" fmla="*/ 44553 h 517250"/>
              <a:gd name="connsiteX485" fmla="*/ 849511 w 951078"/>
              <a:gd name="connsiteY485" fmla="*/ 62800 h 517250"/>
              <a:gd name="connsiteX486" fmla="*/ 856771 w 951078"/>
              <a:gd name="connsiteY486" fmla="*/ 51863 h 517250"/>
              <a:gd name="connsiteX487" fmla="*/ 859179 w 951078"/>
              <a:gd name="connsiteY487" fmla="*/ 62800 h 517250"/>
              <a:gd name="connsiteX488" fmla="*/ 859179 w 951078"/>
              <a:gd name="connsiteY488" fmla="*/ 55490 h 517250"/>
              <a:gd name="connsiteX489" fmla="*/ 864031 w 951078"/>
              <a:gd name="connsiteY489" fmla="*/ 66428 h 517250"/>
              <a:gd name="connsiteX490" fmla="*/ 876107 w 951078"/>
              <a:gd name="connsiteY490" fmla="*/ 62800 h 517250"/>
              <a:gd name="connsiteX491" fmla="*/ 883367 w 951078"/>
              <a:gd name="connsiteY491" fmla="*/ 73738 h 517250"/>
              <a:gd name="connsiteX492" fmla="*/ 895442 w 951078"/>
              <a:gd name="connsiteY492" fmla="*/ 70111 h 517250"/>
              <a:gd name="connsiteX493" fmla="*/ 907517 w 951078"/>
              <a:gd name="connsiteY493" fmla="*/ 59173 h 517250"/>
              <a:gd name="connsiteX494" fmla="*/ 907517 w 951078"/>
              <a:gd name="connsiteY494" fmla="*/ 55546 h 517250"/>
              <a:gd name="connsiteX495" fmla="*/ 919593 w 951078"/>
              <a:gd name="connsiteY495" fmla="*/ 73794 h 517250"/>
              <a:gd name="connsiteX496" fmla="*/ 924445 w 951078"/>
              <a:gd name="connsiteY496" fmla="*/ 70166 h 517250"/>
              <a:gd name="connsiteX497" fmla="*/ 926853 w 951078"/>
              <a:gd name="connsiteY497" fmla="*/ 88414 h 517250"/>
              <a:gd name="connsiteX498" fmla="*/ 926853 w 951078"/>
              <a:gd name="connsiteY498" fmla="*/ 84787 h 517250"/>
              <a:gd name="connsiteX499" fmla="*/ 941373 w 951078"/>
              <a:gd name="connsiteY499" fmla="*/ 110344 h 517250"/>
              <a:gd name="connsiteX500" fmla="*/ 938965 w 951078"/>
              <a:gd name="connsiteY500" fmla="*/ 113971 h 517250"/>
              <a:gd name="connsiteX501" fmla="*/ 938965 w 951078"/>
              <a:gd name="connsiteY501" fmla="*/ 127664 h 517250"/>
              <a:gd name="connsiteX502" fmla="*/ 938965 w 951078"/>
              <a:gd name="connsiteY502" fmla="*/ 128592 h 517250"/>
              <a:gd name="connsiteX503" fmla="*/ 938965 w 951078"/>
              <a:gd name="connsiteY503" fmla="*/ 132219 h 517250"/>
              <a:gd name="connsiteX504" fmla="*/ 946225 w 951078"/>
              <a:gd name="connsiteY504" fmla="*/ 168769 h 517250"/>
              <a:gd name="connsiteX505" fmla="*/ 946225 w 951078"/>
              <a:gd name="connsiteY505" fmla="*/ 176080 h 517250"/>
              <a:gd name="connsiteX506" fmla="*/ 951078 w 951078"/>
              <a:gd name="connsiteY506" fmla="*/ 194327 h 517250"/>
              <a:gd name="connsiteX507" fmla="*/ 948929 w 951078"/>
              <a:gd name="connsiteY507" fmla="*/ 245498 h 517250"/>
              <a:gd name="connsiteX508" fmla="*/ 944077 w 951078"/>
              <a:gd name="connsiteY508" fmla="*/ 238188 h 517250"/>
              <a:gd name="connsiteX509" fmla="*/ 929557 w 951078"/>
              <a:gd name="connsiteY509" fmla="*/ 322226 h 517250"/>
              <a:gd name="connsiteX510" fmla="*/ 929557 w 951078"/>
              <a:gd name="connsiteY510" fmla="*/ 325853 h 517250"/>
              <a:gd name="connsiteX511" fmla="*/ 931965 w 951078"/>
              <a:gd name="connsiteY511" fmla="*/ 340474 h 517250"/>
              <a:gd name="connsiteX512" fmla="*/ 931965 w 951078"/>
              <a:gd name="connsiteY512" fmla="*/ 347784 h 517250"/>
              <a:gd name="connsiteX513" fmla="*/ 929557 w 951078"/>
              <a:gd name="connsiteY513" fmla="*/ 355094 h 517250"/>
              <a:gd name="connsiteX514" fmla="*/ 931965 w 951078"/>
              <a:gd name="connsiteY514" fmla="*/ 355094 h 517250"/>
              <a:gd name="connsiteX515" fmla="*/ 929557 w 951078"/>
              <a:gd name="connsiteY515" fmla="*/ 362404 h 517250"/>
              <a:gd name="connsiteX516" fmla="*/ 931965 w 951078"/>
              <a:gd name="connsiteY516" fmla="*/ 362404 h 517250"/>
              <a:gd name="connsiteX517" fmla="*/ 929557 w 951078"/>
              <a:gd name="connsiteY517" fmla="*/ 366031 h 517250"/>
              <a:gd name="connsiteX518" fmla="*/ 927149 w 951078"/>
              <a:gd name="connsiteY518" fmla="*/ 391589 h 517250"/>
              <a:gd name="connsiteX519" fmla="*/ 922297 w 951078"/>
              <a:gd name="connsiteY519" fmla="*/ 395216 h 517250"/>
              <a:gd name="connsiteX520" fmla="*/ 922297 w 951078"/>
              <a:gd name="connsiteY520" fmla="*/ 406153 h 517250"/>
              <a:gd name="connsiteX521" fmla="*/ 912629 w 951078"/>
              <a:gd name="connsiteY521" fmla="*/ 417091 h 517250"/>
              <a:gd name="connsiteX522" fmla="*/ 912629 w 951078"/>
              <a:gd name="connsiteY522" fmla="*/ 428028 h 517250"/>
              <a:gd name="connsiteX523" fmla="*/ 907777 w 951078"/>
              <a:gd name="connsiteY523" fmla="*/ 438965 h 517250"/>
              <a:gd name="connsiteX524" fmla="*/ 902924 w 951078"/>
              <a:gd name="connsiteY524" fmla="*/ 442592 h 517250"/>
              <a:gd name="connsiteX525" fmla="*/ 893257 w 951078"/>
              <a:gd name="connsiteY525" fmla="*/ 457213 h 517250"/>
              <a:gd name="connsiteX526" fmla="*/ 890849 w 951078"/>
              <a:gd name="connsiteY526" fmla="*/ 460840 h 517250"/>
              <a:gd name="connsiteX527" fmla="*/ 883589 w 951078"/>
              <a:gd name="connsiteY527" fmla="*/ 464467 h 517250"/>
              <a:gd name="connsiteX528" fmla="*/ 878736 w 951078"/>
              <a:gd name="connsiteY528" fmla="*/ 493707 h 517250"/>
              <a:gd name="connsiteX529" fmla="*/ 873884 w 951078"/>
              <a:gd name="connsiteY529" fmla="*/ 493707 h 517250"/>
              <a:gd name="connsiteX530" fmla="*/ 873884 w 951078"/>
              <a:gd name="connsiteY530" fmla="*/ 501017 h 517250"/>
              <a:gd name="connsiteX531" fmla="*/ 861809 w 951078"/>
              <a:gd name="connsiteY531" fmla="*/ 497390 h 517250"/>
              <a:gd name="connsiteX532" fmla="*/ 861809 w 951078"/>
              <a:gd name="connsiteY532" fmla="*/ 493763 h 517250"/>
              <a:gd name="connsiteX533" fmla="*/ 854549 w 951078"/>
              <a:gd name="connsiteY533" fmla="*/ 497390 h 517250"/>
              <a:gd name="connsiteX534" fmla="*/ 847289 w 951078"/>
              <a:gd name="connsiteY534" fmla="*/ 504700 h 517250"/>
              <a:gd name="connsiteX535" fmla="*/ 842436 w 951078"/>
              <a:gd name="connsiteY535" fmla="*/ 504700 h 517250"/>
              <a:gd name="connsiteX536" fmla="*/ 852104 w 951078"/>
              <a:gd name="connsiteY536" fmla="*/ 497390 h 517250"/>
              <a:gd name="connsiteX537" fmla="*/ 847251 w 951078"/>
              <a:gd name="connsiteY537" fmla="*/ 493763 h 517250"/>
              <a:gd name="connsiteX538" fmla="*/ 842399 w 951078"/>
              <a:gd name="connsiteY538" fmla="*/ 497390 h 517250"/>
              <a:gd name="connsiteX539" fmla="*/ 842399 w 951078"/>
              <a:gd name="connsiteY539" fmla="*/ 493763 h 517250"/>
              <a:gd name="connsiteX540" fmla="*/ 837547 w 951078"/>
              <a:gd name="connsiteY540" fmla="*/ 501073 h 517250"/>
              <a:gd name="connsiteX541" fmla="*/ 837547 w 951078"/>
              <a:gd name="connsiteY541" fmla="*/ 504700 h 517250"/>
              <a:gd name="connsiteX542" fmla="*/ 830287 w 951078"/>
              <a:gd name="connsiteY542" fmla="*/ 508328 h 517250"/>
              <a:gd name="connsiteX543" fmla="*/ 827879 w 951078"/>
              <a:gd name="connsiteY543" fmla="*/ 497390 h 517250"/>
              <a:gd name="connsiteX544" fmla="*/ 815804 w 951078"/>
              <a:gd name="connsiteY544" fmla="*/ 497390 h 517250"/>
              <a:gd name="connsiteX545" fmla="*/ 813396 w 951078"/>
              <a:gd name="connsiteY545" fmla="*/ 482770 h 517250"/>
              <a:gd name="connsiteX546" fmla="*/ 815804 w 951078"/>
              <a:gd name="connsiteY546" fmla="*/ 482770 h 517250"/>
              <a:gd name="connsiteX547" fmla="*/ 815804 w 951078"/>
              <a:gd name="connsiteY547" fmla="*/ 479143 h 517250"/>
              <a:gd name="connsiteX548" fmla="*/ 813396 w 951078"/>
              <a:gd name="connsiteY548" fmla="*/ 479143 h 517250"/>
              <a:gd name="connsiteX549" fmla="*/ 803728 w 951078"/>
              <a:gd name="connsiteY549" fmla="*/ 475516 h 517250"/>
              <a:gd name="connsiteX550" fmla="*/ 796468 w 951078"/>
              <a:gd name="connsiteY550" fmla="*/ 479143 h 517250"/>
              <a:gd name="connsiteX551" fmla="*/ 796468 w 951078"/>
              <a:gd name="connsiteY551" fmla="*/ 482770 h 517250"/>
              <a:gd name="connsiteX552" fmla="*/ 779540 w 951078"/>
              <a:gd name="connsiteY552" fmla="*/ 479143 h 517250"/>
              <a:gd name="connsiteX553" fmla="*/ 774688 w 951078"/>
              <a:gd name="connsiteY553" fmla="*/ 486453 h 517250"/>
              <a:gd name="connsiteX554" fmla="*/ 769835 w 951078"/>
              <a:gd name="connsiteY554" fmla="*/ 490080 h 517250"/>
              <a:gd name="connsiteX555" fmla="*/ 769835 w 951078"/>
              <a:gd name="connsiteY555" fmla="*/ 497390 h 517250"/>
              <a:gd name="connsiteX556" fmla="*/ 764983 w 951078"/>
              <a:gd name="connsiteY556" fmla="*/ 497390 h 517250"/>
              <a:gd name="connsiteX557" fmla="*/ 760131 w 951078"/>
              <a:gd name="connsiteY557" fmla="*/ 501017 h 517250"/>
              <a:gd name="connsiteX558" fmla="*/ 755278 w 951078"/>
              <a:gd name="connsiteY558" fmla="*/ 501017 h 517250"/>
              <a:gd name="connsiteX559" fmla="*/ 748018 w 951078"/>
              <a:gd name="connsiteY559" fmla="*/ 497390 h 517250"/>
              <a:gd name="connsiteX560" fmla="*/ 745611 w 951078"/>
              <a:gd name="connsiteY560" fmla="*/ 508328 h 517250"/>
              <a:gd name="connsiteX561" fmla="*/ 738351 w 951078"/>
              <a:gd name="connsiteY561" fmla="*/ 508328 h 517250"/>
              <a:gd name="connsiteX562" fmla="*/ 733498 w 951078"/>
              <a:gd name="connsiteY562" fmla="*/ 515638 h 517250"/>
              <a:gd name="connsiteX563" fmla="*/ 726238 w 951078"/>
              <a:gd name="connsiteY563" fmla="*/ 515638 h 517250"/>
              <a:gd name="connsiteX564" fmla="*/ 721386 w 951078"/>
              <a:gd name="connsiteY564" fmla="*/ 512011 h 517250"/>
              <a:gd name="connsiteX565" fmla="*/ 716533 w 951078"/>
              <a:gd name="connsiteY565" fmla="*/ 512011 h 517250"/>
              <a:gd name="connsiteX566" fmla="*/ 709273 w 951078"/>
              <a:gd name="connsiteY566" fmla="*/ 515638 h 517250"/>
              <a:gd name="connsiteX567" fmla="*/ 702013 w 951078"/>
              <a:gd name="connsiteY567" fmla="*/ 508328 h 517250"/>
              <a:gd name="connsiteX568" fmla="*/ 704421 w 951078"/>
              <a:gd name="connsiteY568" fmla="*/ 497390 h 517250"/>
              <a:gd name="connsiteX569" fmla="*/ 697161 w 951078"/>
              <a:gd name="connsiteY569" fmla="*/ 501017 h 517250"/>
              <a:gd name="connsiteX570" fmla="*/ 689901 w 951078"/>
              <a:gd name="connsiteY570" fmla="*/ 501017 h 517250"/>
              <a:gd name="connsiteX571" fmla="*/ 685048 w 951078"/>
              <a:gd name="connsiteY571" fmla="*/ 501017 h 517250"/>
              <a:gd name="connsiteX572" fmla="*/ 682641 w 951078"/>
              <a:gd name="connsiteY572" fmla="*/ 493707 h 517250"/>
              <a:gd name="connsiteX573" fmla="*/ 680233 w 951078"/>
              <a:gd name="connsiteY573" fmla="*/ 497335 h 517250"/>
              <a:gd name="connsiteX574" fmla="*/ 675381 w 951078"/>
              <a:gd name="connsiteY574" fmla="*/ 493707 h 517250"/>
              <a:gd name="connsiteX575" fmla="*/ 670528 w 951078"/>
              <a:gd name="connsiteY575" fmla="*/ 501017 h 517250"/>
              <a:gd name="connsiteX576" fmla="*/ 663268 w 951078"/>
              <a:gd name="connsiteY576" fmla="*/ 501017 h 517250"/>
              <a:gd name="connsiteX577" fmla="*/ 663268 w 951078"/>
              <a:gd name="connsiteY577" fmla="*/ 493707 h 517250"/>
              <a:gd name="connsiteX578" fmla="*/ 658416 w 951078"/>
              <a:gd name="connsiteY578" fmla="*/ 497335 h 517250"/>
              <a:gd name="connsiteX579" fmla="*/ 648748 w 951078"/>
              <a:gd name="connsiteY579" fmla="*/ 493707 h 517250"/>
              <a:gd name="connsiteX580" fmla="*/ 639080 w 951078"/>
              <a:gd name="connsiteY580" fmla="*/ 493707 h 517250"/>
              <a:gd name="connsiteX581" fmla="*/ 631820 w 951078"/>
              <a:gd name="connsiteY581" fmla="*/ 497335 h 517250"/>
              <a:gd name="connsiteX582" fmla="*/ 631820 w 951078"/>
              <a:gd name="connsiteY582" fmla="*/ 493707 h 517250"/>
              <a:gd name="connsiteX583" fmla="*/ 624560 w 951078"/>
              <a:gd name="connsiteY583" fmla="*/ 497335 h 517250"/>
              <a:gd name="connsiteX584" fmla="*/ 614892 w 951078"/>
              <a:gd name="connsiteY584" fmla="*/ 500962 h 517250"/>
              <a:gd name="connsiteX585" fmla="*/ 607632 w 951078"/>
              <a:gd name="connsiteY585" fmla="*/ 500962 h 517250"/>
              <a:gd name="connsiteX586" fmla="*/ 605225 w 951078"/>
              <a:gd name="connsiteY586" fmla="*/ 493652 h 517250"/>
              <a:gd name="connsiteX587" fmla="*/ 602817 w 951078"/>
              <a:gd name="connsiteY587" fmla="*/ 493652 h 517250"/>
              <a:gd name="connsiteX588" fmla="*/ 595557 w 951078"/>
              <a:gd name="connsiteY588" fmla="*/ 500962 h 517250"/>
              <a:gd name="connsiteX589" fmla="*/ 593149 w 951078"/>
              <a:gd name="connsiteY589" fmla="*/ 497335 h 517250"/>
              <a:gd name="connsiteX590" fmla="*/ 593149 w 951078"/>
              <a:gd name="connsiteY590" fmla="*/ 493707 h 517250"/>
              <a:gd name="connsiteX591" fmla="*/ 590742 w 951078"/>
              <a:gd name="connsiteY591" fmla="*/ 493707 h 517250"/>
              <a:gd name="connsiteX592" fmla="*/ 588334 w 951078"/>
              <a:gd name="connsiteY592" fmla="*/ 497335 h 517250"/>
              <a:gd name="connsiteX593" fmla="*/ 583482 w 951078"/>
              <a:gd name="connsiteY593" fmla="*/ 497335 h 517250"/>
              <a:gd name="connsiteX594" fmla="*/ 583482 w 951078"/>
              <a:gd name="connsiteY594" fmla="*/ 493707 h 517250"/>
              <a:gd name="connsiteX595" fmla="*/ 573814 w 951078"/>
              <a:gd name="connsiteY595" fmla="*/ 493707 h 517250"/>
              <a:gd name="connsiteX596" fmla="*/ 573814 w 951078"/>
              <a:gd name="connsiteY596" fmla="*/ 490080 h 517250"/>
              <a:gd name="connsiteX597" fmla="*/ 564146 w 951078"/>
              <a:gd name="connsiteY597" fmla="*/ 504700 h 517250"/>
              <a:gd name="connsiteX598" fmla="*/ 561738 w 951078"/>
              <a:gd name="connsiteY598" fmla="*/ 501073 h 517250"/>
              <a:gd name="connsiteX599" fmla="*/ 554478 w 951078"/>
              <a:gd name="connsiteY599" fmla="*/ 508383 h 517250"/>
              <a:gd name="connsiteX600" fmla="*/ 544811 w 951078"/>
              <a:gd name="connsiteY600" fmla="*/ 501073 h 517250"/>
              <a:gd name="connsiteX601" fmla="*/ 537551 w 951078"/>
              <a:gd name="connsiteY601" fmla="*/ 504700 h 517250"/>
              <a:gd name="connsiteX602" fmla="*/ 530290 w 951078"/>
              <a:gd name="connsiteY602" fmla="*/ 497390 h 517250"/>
              <a:gd name="connsiteX603" fmla="*/ 518215 w 951078"/>
              <a:gd name="connsiteY603" fmla="*/ 501017 h 517250"/>
              <a:gd name="connsiteX604" fmla="*/ 513363 w 951078"/>
              <a:gd name="connsiteY604" fmla="*/ 501017 h 517250"/>
              <a:gd name="connsiteX605" fmla="*/ 506103 w 951078"/>
              <a:gd name="connsiteY605" fmla="*/ 497390 h 517250"/>
              <a:gd name="connsiteX606" fmla="*/ 498843 w 951078"/>
              <a:gd name="connsiteY606" fmla="*/ 497390 h 517250"/>
              <a:gd name="connsiteX607" fmla="*/ 491582 w 951078"/>
              <a:gd name="connsiteY607" fmla="*/ 493763 h 517250"/>
              <a:gd name="connsiteX608" fmla="*/ 486730 w 951078"/>
              <a:gd name="connsiteY608" fmla="*/ 501073 h 517250"/>
              <a:gd name="connsiteX609" fmla="*/ 484322 w 951078"/>
              <a:gd name="connsiteY609" fmla="*/ 497446 h 517250"/>
              <a:gd name="connsiteX610" fmla="*/ 481915 w 951078"/>
              <a:gd name="connsiteY610" fmla="*/ 493819 h 517250"/>
              <a:gd name="connsiteX611" fmla="*/ 481915 w 951078"/>
              <a:gd name="connsiteY611" fmla="*/ 490192 h 517250"/>
              <a:gd name="connsiteX612" fmla="*/ 479507 w 951078"/>
              <a:gd name="connsiteY612" fmla="*/ 490192 h 517250"/>
              <a:gd name="connsiteX613" fmla="*/ 472247 w 951078"/>
              <a:gd name="connsiteY613" fmla="*/ 504812 h 517250"/>
              <a:gd name="connsiteX614" fmla="*/ 464987 w 951078"/>
              <a:gd name="connsiteY614" fmla="*/ 508439 h 517250"/>
              <a:gd name="connsiteX615" fmla="*/ 455319 w 951078"/>
              <a:gd name="connsiteY615" fmla="*/ 512066 h 517250"/>
              <a:gd name="connsiteX616" fmla="*/ 455319 w 951078"/>
              <a:gd name="connsiteY616" fmla="*/ 508439 h 517250"/>
              <a:gd name="connsiteX617" fmla="*/ 448059 w 951078"/>
              <a:gd name="connsiteY617" fmla="*/ 504812 h 517250"/>
              <a:gd name="connsiteX618" fmla="*/ 443207 w 951078"/>
              <a:gd name="connsiteY618" fmla="*/ 512122 h 517250"/>
              <a:gd name="connsiteX619" fmla="*/ 433539 w 951078"/>
              <a:gd name="connsiteY619" fmla="*/ 504812 h 517250"/>
              <a:gd name="connsiteX620" fmla="*/ 423871 w 951078"/>
              <a:gd name="connsiteY620" fmla="*/ 497502 h 517250"/>
              <a:gd name="connsiteX621" fmla="*/ 419019 w 951078"/>
              <a:gd name="connsiteY621" fmla="*/ 497502 h 517250"/>
              <a:gd name="connsiteX622" fmla="*/ 416611 w 951078"/>
              <a:gd name="connsiteY622" fmla="*/ 490192 h 517250"/>
              <a:gd name="connsiteX623" fmla="*/ 409351 w 951078"/>
              <a:gd name="connsiteY623" fmla="*/ 490192 h 517250"/>
              <a:gd name="connsiteX624" fmla="*/ 399683 w 951078"/>
              <a:gd name="connsiteY624" fmla="*/ 490192 h 517250"/>
              <a:gd name="connsiteX625" fmla="*/ 394831 w 951078"/>
              <a:gd name="connsiteY625" fmla="*/ 482882 h 517250"/>
              <a:gd name="connsiteX626" fmla="*/ 389979 w 951078"/>
              <a:gd name="connsiteY626" fmla="*/ 486509 h 517250"/>
              <a:gd name="connsiteX627" fmla="*/ 377903 w 951078"/>
              <a:gd name="connsiteY627" fmla="*/ 475572 h 517250"/>
              <a:gd name="connsiteX628" fmla="*/ 373051 w 951078"/>
              <a:gd name="connsiteY628" fmla="*/ 464634 h 517250"/>
              <a:gd name="connsiteX629" fmla="*/ 373051 w 951078"/>
              <a:gd name="connsiteY629" fmla="*/ 461007 h 517250"/>
              <a:gd name="connsiteX630" fmla="*/ 370643 w 951078"/>
              <a:gd name="connsiteY630" fmla="*/ 464634 h 517250"/>
              <a:gd name="connsiteX631" fmla="*/ 353715 w 951078"/>
              <a:gd name="connsiteY631" fmla="*/ 450014 h 517250"/>
              <a:gd name="connsiteX632" fmla="*/ 346455 w 951078"/>
              <a:gd name="connsiteY632" fmla="*/ 450014 h 517250"/>
              <a:gd name="connsiteX633" fmla="*/ 341603 w 951078"/>
              <a:gd name="connsiteY633" fmla="*/ 446387 h 517250"/>
              <a:gd name="connsiteX634" fmla="*/ 334343 w 951078"/>
              <a:gd name="connsiteY634" fmla="*/ 446387 h 517250"/>
              <a:gd name="connsiteX635" fmla="*/ 329490 w 951078"/>
              <a:gd name="connsiteY635" fmla="*/ 446387 h 517250"/>
              <a:gd name="connsiteX636" fmla="*/ 314970 w 951078"/>
              <a:gd name="connsiteY636" fmla="*/ 442760 h 517250"/>
              <a:gd name="connsiteX637" fmla="*/ 305303 w 951078"/>
              <a:gd name="connsiteY637" fmla="*/ 442760 h 517250"/>
              <a:gd name="connsiteX638" fmla="*/ 302895 w 951078"/>
              <a:gd name="connsiteY638" fmla="*/ 450070 h 517250"/>
              <a:gd name="connsiteX639" fmla="*/ 290820 w 951078"/>
              <a:gd name="connsiteY639" fmla="*/ 457380 h 517250"/>
              <a:gd name="connsiteX640" fmla="*/ 290820 w 951078"/>
              <a:gd name="connsiteY640" fmla="*/ 461007 h 517250"/>
              <a:gd name="connsiteX641" fmla="*/ 283559 w 951078"/>
              <a:gd name="connsiteY641" fmla="*/ 471944 h 517250"/>
              <a:gd name="connsiteX642" fmla="*/ 283559 w 951078"/>
              <a:gd name="connsiteY642" fmla="*/ 475572 h 517250"/>
              <a:gd name="connsiteX643" fmla="*/ 278707 w 951078"/>
              <a:gd name="connsiteY643" fmla="*/ 479199 h 517250"/>
              <a:gd name="connsiteX644" fmla="*/ 276299 w 951078"/>
              <a:gd name="connsiteY644" fmla="*/ 471889 h 517250"/>
              <a:gd name="connsiteX645" fmla="*/ 271447 w 951078"/>
              <a:gd name="connsiteY645" fmla="*/ 482826 h 517250"/>
              <a:gd name="connsiteX646" fmla="*/ 269039 w 951078"/>
              <a:gd name="connsiteY646" fmla="*/ 482826 h 517250"/>
              <a:gd name="connsiteX647" fmla="*/ 269039 w 951078"/>
              <a:gd name="connsiteY647" fmla="*/ 486453 h 517250"/>
              <a:gd name="connsiteX648" fmla="*/ 266632 w 951078"/>
              <a:gd name="connsiteY648" fmla="*/ 482826 h 517250"/>
              <a:gd name="connsiteX649" fmla="*/ 227924 w 951078"/>
              <a:gd name="connsiteY649" fmla="*/ 482826 h 517250"/>
              <a:gd name="connsiteX650" fmla="*/ 227924 w 951078"/>
              <a:gd name="connsiteY650" fmla="*/ 479199 h 517250"/>
              <a:gd name="connsiteX651" fmla="*/ 225516 w 951078"/>
              <a:gd name="connsiteY651" fmla="*/ 475572 h 517250"/>
              <a:gd name="connsiteX652" fmla="*/ 225516 w 951078"/>
              <a:gd name="connsiteY652" fmla="*/ 468261 h 517250"/>
              <a:gd name="connsiteX653" fmla="*/ 198920 w 951078"/>
              <a:gd name="connsiteY653" fmla="*/ 475572 h 517250"/>
              <a:gd name="connsiteX654" fmla="*/ 181993 w 951078"/>
              <a:gd name="connsiteY654" fmla="*/ 486509 h 517250"/>
              <a:gd name="connsiteX655" fmla="*/ 177140 w 951078"/>
              <a:gd name="connsiteY655" fmla="*/ 479199 h 517250"/>
              <a:gd name="connsiteX656" fmla="*/ 152952 w 951078"/>
              <a:gd name="connsiteY656" fmla="*/ 479199 h 517250"/>
              <a:gd name="connsiteX657" fmla="*/ 143285 w 951078"/>
              <a:gd name="connsiteY657" fmla="*/ 471889 h 517250"/>
              <a:gd name="connsiteX658" fmla="*/ 119097 w 951078"/>
              <a:gd name="connsiteY658" fmla="*/ 449958 h 517250"/>
              <a:gd name="connsiteX659" fmla="*/ 111837 w 951078"/>
              <a:gd name="connsiteY659" fmla="*/ 471889 h 517250"/>
              <a:gd name="connsiteX660" fmla="*/ 104577 w 951078"/>
              <a:gd name="connsiteY660" fmla="*/ 460951 h 517250"/>
              <a:gd name="connsiteX661" fmla="*/ 80389 w 951078"/>
              <a:gd name="connsiteY661" fmla="*/ 464578 h 517250"/>
              <a:gd name="connsiteX662" fmla="*/ 68313 w 951078"/>
              <a:gd name="connsiteY662" fmla="*/ 464578 h 517250"/>
              <a:gd name="connsiteX663" fmla="*/ 61053 w 951078"/>
              <a:gd name="connsiteY663" fmla="*/ 460951 h 517250"/>
              <a:gd name="connsiteX664" fmla="*/ 61053 w 951078"/>
              <a:gd name="connsiteY664" fmla="*/ 457268 h 517250"/>
              <a:gd name="connsiteX665" fmla="*/ 58646 w 951078"/>
              <a:gd name="connsiteY665" fmla="*/ 457268 h 517250"/>
              <a:gd name="connsiteX666" fmla="*/ 58646 w 951078"/>
              <a:gd name="connsiteY666" fmla="*/ 453641 h 517250"/>
              <a:gd name="connsiteX667" fmla="*/ 61053 w 951078"/>
              <a:gd name="connsiteY667" fmla="*/ 450014 h 517250"/>
              <a:gd name="connsiteX668" fmla="*/ 51386 w 951078"/>
              <a:gd name="connsiteY668" fmla="*/ 435394 h 517250"/>
              <a:gd name="connsiteX669" fmla="*/ 44125 w 951078"/>
              <a:gd name="connsiteY669" fmla="*/ 428084 h 517250"/>
              <a:gd name="connsiteX670" fmla="*/ 44125 w 951078"/>
              <a:gd name="connsiteY670" fmla="*/ 424456 h 517250"/>
              <a:gd name="connsiteX671" fmla="*/ 22345 w 951078"/>
              <a:gd name="connsiteY671" fmla="*/ 413519 h 517250"/>
              <a:gd name="connsiteX672" fmla="*/ 3010 w 951078"/>
              <a:gd name="connsiteY672" fmla="*/ 336791 h 517250"/>
              <a:gd name="connsiteX673" fmla="*/ 3010 w 951078"/>
              <a:gd name="connsiteY673" fmla="*/ 329481 h 517250"/>
              <a:gd name="connsiteX674" fmla="*/ 602 w 951078"/>
              <a:gd name="connsiteY674" fmla="*/ 322170 h 517250"/>
              <a:gd name="connsiteX675" fmla="*/ 3010 w 951078"/>
              <a:gd name="connsiteY675" fmla="*/ 314860 h 517250"/>
              <a:gd name="connsiteX676" fmla="*/ 0 w 951078"/>
              <a:gd name="connsiteY676" fmla="*/ 294290 h 51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</a:cxnLst>
            <a:rect l="l" t="t" r="r" b="b"/>
            <a:pathLst>
              <a:path w="951078" h="517250">
                <a:moveTo>
                  <a:pt x="710337" y="274121"/>
                </a:moveTo>
                <a:cubicBezTo>
                  <a:pt x="710846" y="274503"/>
                  <a:pt x="711481" y="275011"/>
                  <a:pt x="712244" y="275647"/>
                </a:cubicBezTo>
                <a:cubicBezTo>
                  <a:pt x="713007" y="276283"/>
                  <a:pt x="713897" y="276855"/>
                  <a:pt x="714915" y="277364"/>
                </a:cubicBezTo>
                <a:cubicBezTo>
                  <a:pt x="718220" y="279144"/>
                  <a:pt x="720001" y="280415"/>
                  <a:pt x="720255" y="281178"/>
                </a:cubicBezTo>
                <a:lnTo>
                  <a:pt x="720637" y="280415"/>
                </a:lnTo>
                <a:cubicBezTo>
                  <a:pt x="720382" y="279652"/>
                  <a:pt x="718665" y="278190"/>
                  <a:pt x="715487" y="276029"/>
                </a:cubicBezTo>
                <a:cubicBezTo>
                  <a:pt x="712308" y="273867"/>
                  <a:pt x="710591" y="273041"/>
                  <a:pt x="710337" y="273549"/>
                </a:cubicBezTo>
                <a:cubicBezTo>
                  <a:pt x="709828" y="273549"/>
                  <a:pt x="709828" y="273740"/>
                  <a:pt x="710337" y="274121"/>
                </a:cubicBezTo>
                <a:close/>
                <a:moveTo>
                  <a:pt x="706904" y="348315"/>
                </a:moveTo>
                <a:lnTo>
                  <a:pt x="708048" y="349078"/>
                </a:lnTo>
                <a:lnTo>
                  <a:pt x="708429" y="348315"/>
                </a:lnTo>
                <a:cubicBezTo>
                  <a:pt x="707921" y="348061"/>
                  <a:pt x="707413" y="348061"/>
                  <a:pt x="706904" y="348315"/>
                </a:cubicBezTo>
                <a:close/>
                <a:moveTo>
                  <a:pt x="548693" y="233400"/>
                </a:moveTo>
                <a:cubicBezTo>
                  <a:pt x="548502" y="235244"/>
                  <a:pt x="548725" y="237310"/>
                  <a:pt x="549361" y="239599"/>
                </a:cubicBezTo>
                <a:cubicBezTo>
                  <a:pt x="550378" y="242651"/>
                  <a:pt x="551904" y="244812"/>
                  <a:pt x="553939" y="246084"/>
                </a:cubicBezTo>
                <a:cubicBezTo>
                  <a:pt x="555973" y="247355"/>
                  <a:pt x="560168" y="248754"/>
                  <a:pt x="566527" y="250280"/>
                </a:cubicBezTo>
                <a:cubicBezTo>
                  <a:pt x="574155" y="252060"/>
                  <a:pt x="578733" y="252950"/>
                  <a:pt x="580259" y="252950"/>
                </a:cubicBezTo>
                <a:cubicBezTo>
                  <a:pt x="584328" y="252696"/>
                  <a:pt x="596026" y="256383"/>
                  <a:pt x="615354" y="264013"/>
                </a:cubicBezTo>
                <a:cubicBezTo>
                  <a:pt x="619168" y="265284"/>
                  <a:pt x="624127" y="267001"/>
                  <a:pt x="630231" y="269162"/>
                </a:cubicBezTo>
                <a:cubicBezTo>
                  <a:pt x="636334" y="271324"/>
                  <a:pt x="641038" y="273231"/>
                  <a:pt x="644345" y="274884"/>
                </a:cubicBezTo>
                <a:cubicBezTo>
                  <a:pt x="647650" y="276537"/>
                  <a:pt x="649685" y="277364"/>
                  <a:pt x="650448" y="277364"/>
                </a:cubicBezTo>
                <a:cubicBezTo>
                  <a:pt x="651211" y="277364"/>
                  <a:pt x="654517" y="278699"/>
                  <a:pt x="660366" y="281369"/>
                </a:cubicBezTo>
                <a:cubicBezTo>
                  <a:pt x="666215" y="284039"/>
                  <a:pt x="669711" y="285883"/>
                  <a:pt x="670856" y="286900"/>
                </a:cubicBezTo>
                <a:cubicBezTo>
                  <a:pt x="672000" y="287918"/>
                  <a:pt x="673462" y="288553"/>
                  <a:pt x="675243" y="288807"/>
                </a:cubicBezTo>
                <a:cubicBezTo>
                  <a:pt x="679057" y="289570"/>
                  <a:pt x="683126" y="291859"/>
                  <a:pt x="687450" y="295673"/>
                </a:cubicBezTo>
                <a:cubicBezTo>
                  <a:pt x="689229" y="297454"/>
                  <a:pt x="690120" y="298026"/>
                  <a:pt x="690120" y="297391"/>
                </a:cubicBezTo>
                <a:cubicBezTo>
                  <a:pt x="690120" y="296755"/>
                  <a:pt x="691327" y="297263"/>
                  <a:pt x="693743" y="298916"/>
                </a:cubicBezTo>
                <a:cubicBezTo>
                  <a:pt x="696160" y="300569"/>
                  <a:pt x="697558" y="301396"/>
                  <a:pt x="697939" y="301396"/>
                </a:cubicBezTo>
                <a:cubicBezTo>
                  <a:pt x="698321" y="301396"/>
                  <a:pt x="699592" y="302222"/>
                  <a:pt x="701754" y="303875"/>
                </a:cubicBezTo>
                <a:cubicBezTo>
                  <a:pt x="703915" y="305528"/>
                  <a:pt x="705124" y="306609"/>
                  <a:pt x="705378" y="307118"/>
                </a:cubicBezTo>
                <a:cubicBezTo>
                  <a:pt x="706141" y="307881"/>
                  <a:pt x="707349" y="307753"/>
                  <a:pt x="709002" y="306736"/>
                </a:cubicBezTo>
                <a:cubicBezTo>
                  <a:pt x="710655" y="305719"/>
                  <a:pt x="711672" y="304574"/>
                  <a:pt x="712053" y="303303"/>
                </a:cubicBezTo>
                <a:cubicBezTo>
                  <a:pt x="712435" y="302032"/>
                  <a:pt x="713071" y="301396"/>
                  <a:pt x="713961" y="301396"/>
                </a:cubicBezTo>
                <a:cubicBezTo>
                  <a:pt x="714851" y="301396"/>
                  <a:pt x="715041" y="300950"/>
                  <a:pt x="714533" y="300060"/>
                </a:cubicBezTo>
                <a:cubicBezTo>
                  <a:pt x="714025" y="299170"/>
                  <a:pt x="714215" y="298725"/>
                  <a:pt x="715105" y="298725"/>
                </a:cubicBezTo>
                <a:cubicBezTo>
                  <a:pt x="715995" y="298725"/>
                  <a:pt x="716440" y="298090"/>
                  <a:pt x="716440" y="296818"/>
                </a:cubicBezTo>
                <a:cubicBezTo>
                  <a:pt x="716440" y="295546"/>
                  <a:pt x="716886" y="294466"/>
                  <a:pt x="717776" y="293576"/>
                </a:cubicBezTo>
                <a:cubicBezTo>
                  <a:pt x="718665" y="292685"/>
                  <a:pt x="718665" y="291541"/>
                  <a:pt x="717776" y="290143"/>
                </a:cubicBezTo>
                <a:cubicBezTo>
                  <a:pt x="716886" y="288744"/>
                  <a:pt x="716949" y="287408"/>
                  <a:pt x="717966" y="286137"/>
                </a:cubicBezTo>
                <a:cubicBezTo>
                  <a:pt x="718983" y="284866"/>
                  <a:pt x="718792" y="283340"/>
                  <a:pt x="717394" y="281560"/>
                </a:cubicBezTo>
                <a:cubicBezTo>
                  <a:pt x="715995" y="279780"/>
                  <a:pt x="714978" y="279398"/>
                  <a:pt x="714342" y="280415"/>
                </a:cubicBezTo>
                <a:cubicBezTo>
                  <a:pt x="713706" y="281432"/>
                  <a:pt x="713389" y="281306"/>
                  <a:pt x="713389" y="280033"/>
                </a:cubicBezTo>
                <a:cubicBezTo>
                  <a:pt x="713389" y="278762"/>
                  <a:pt x="712562" y="277427"/>
                  <a:pt x="710909" y="276029"/>
                </a:cubicBezTo>
                <a:cubicBezTo>
                  <a:pt x="709256" y="274630"/>
                  <a:pt x="708429" y="273549"/>
                  <a:pt x="708429" y="272786"/>
                </a:cubicBezTo>
                <a:cubicBezTo>
                  <a:pt x="708429" y="272278"/>
                  <a:pt x="707857" y="271578"/>
                  <a:pt x="706713" y="270688"/>
                </a:cubicBezTo>
                <a:cubicBezTo>
                  <a:pt x="705569" y="269798"/>
                  <a:pt x="704615" y="269226"/>
                  <a:pt x="703852" y="268971"/>
                </a:cubicBezTo>
                <a:cubicBezTo>
                  <a:pt x="703343" y="268971"/>
                  <a:pt x="703343" y="269353"/>
                  <a:pt x="703852" y="270116"/>
                </a:cubicBezTo>
                <a:cubicBezTo>
                  <a:pt x="704106" y="270370"/>
                  <a:pt x="704234" y="270497"/>
                  <a:pt x="704234" y="270497"/>
                </a:cubicBezTo>
                <a:cubicBezTo>
                  <a:pt x="703471" y="271515"/>
                  <a:pt x="701818" y="270752"/>
                  <a:pt x="699275" y="268208"/>
                </a:cubicBezTo>
                <a:cubicBezTo>
                  <a:pt x="696986" y="265920"/>
                  <a:pt x="695587" y="264775"/>
                  <a:pt x="695078" y="264775"/>
                </a:cubicBezTo>
                <a:cubicBezTo>
                  <a:pt x="694570" y="264775"/>
                  <a:pt x="693934" y="264267"/>
                  <a:pt x="693171" y="263250"/>
                </a:cubicBezTo>
                <a:cubicBezTo>
                  <a:pt x="692409" y="262232"/>
                  <a:pt x="691518" y="261724"/>
                  <a:pt x="690501" y="261724"/>
                </a:cubicBezTo>
                <a:cubicBezTo>
                  <a:pt x="689484" y="261724"/>
                  <a:pt x="688149" y="260961"/>
                  <a:pt x="686496" y="259435"/>
                </a:cubicBezTo>
                <a:cubicBezTo>
                  <a:pt x="684843" y="257909"/>
                  <a:pt x="680583" y="255493"/>
                  <a:pt x="673717" y="252187"/>
                </a:cubicBezTo>
                <a:lnTo>
                  <a:pt x="664180" y="247229"/>
                </a:lnTo>
                <a:lnTo>
                  <a:pt x="661129" y="237310"/>
                </a:lnTo>
                <a:cubicBezTo>
                  <a:pt x="660366" y="234767"/>
                  <a:pt x="659857" y="232605"/>
                  <a:pt x="659603" y="230826"/>
                </a:cubicBezTo>
                <a:cubicBezTo>
                  <a:pt x="658077" y="225230"/>
                  <a:pt x="658077" y="223832"/>
                  <a:pt x="659603" y="226629"/>
                </a:cubicBezTo>
                <a:cubicBezTo>
                  <a:pt x="662400" y="231462"/>
                  <a:pt x="672191" y="232860"/>
                  <a:pt x="688975" y="230826"/>
                </a:cubicBezTo>
                <a:cubicBezTo>
                  <a:pt x="695333" y="230063"/>
                  <a:pt x="703979" y="230635"/>
                  <a:pt x="714915" y="232542"/>
                </a:cubicBezTo>
                <a:cubicBezTo>
                  <a:pt x="725850" y="234450"/>
                  <a:pt x="736530" y="237438"/>
                  <a:pt x="746957" y="241506"/>
                </a:cubicBezTo>
                <a:lnTo>
                  <a:pt x="751916" y="243414"/>
                </a:lnTo>
                <a:lnTo>
                  <a:pt x="745813" y="251806"/>
                </a:lnTo>
                <a:cubicBezTo>
                  <a:pt x="741235" y="257401"/>
                  <a:pt x="736785" y="264521"/>
                  <a:pt x="732462" y="273168"/>
                </a:cubicBezTo>
                <a:cubicBezTo>
                  <a:pt x="729410" y="279271"/>
                  <a:pt x="727503" y="283404"/>
                  <a:pt x="726740" y="285565"/>
                </a:cubicBezTo>
                <a:cubicBezTo>
                  <a:pt x="725977" y="287727"/>
                  <a:pt x="725341" y="290969"/>
                  <a:pt x="724832" y="295292"/>
                </a:cubicBezTo>
                <a:cubicBezTo>
                  <a:pt x="724578" y="300124"/>
                  <a:pt x="724515" y="303048"/>
                  <a:pt x="724642" y="304066"/>
                </a:cubicBezTo>
                <a:cubicBezTo>
                  <a:pt x="724769" y="305083"/>
                  <a:pt x="725341" y="305592"/>
                  <a:pt x="726358" y="305592"/>
                </a:cubicBezTo>
                <a:cubicBezTo>
                  <a:pt x="729155" y="305592"/>
                  <a:pt x="738946" y="296818"/>
                  <a:pt x="755731" y="279271"/>
                </a:cubicBezTo>
                <a:cubicBezTo>
                  <a:pt x="767175" y="267064"/>
                  <a:pt x="773786" y="260134"/>
                  <a:pt x="775567" y="258481"/>
                </a:cubicBezTo>
                <a:cubicBezTo>
                  <a:pt x="777347" y="256829"/>
                  <a:pt x="778364" y="256002"/>
                  <a:pt x="778619" y="256002"/>
                </a:cubicBezTo>
                <a:cubicBezTo>
                  <a:pt x="778872" y="256002"/>
                  <a:pt x="781161" y="257401"/>
                  <a:pt x="785484" y="260198"/>
                </a:cubicBezTo>
                <a:cubicBezTo>
                  <a:pt x="788791" y="262487"/>
                  <a:pt x="792732" y="266047"/>
                  <a:pt x="797310" y="270879"/>
                </a:cubicBezTo>
                <a:cubicBezTo>
                  <a:pt x="801887" y="275711"/>
                  <a:pt x="805575" y="280161"/>
                  <a:pt x="808372" y="284230"/>
                </a:cubicBezTo>
                <a:cubicBezTo>
                  <a:pt x="811170" y="288807"/>
                  <a:pt x="813967" y="294275"/>
                  <a:pt x="816764" y="300633"/>
                </a:cubicBezTo>
                <a:cubicBezTo>
                  <a:pt x="819561" y="306990"/>
                  <a:pt x="820960" y="311441"/>
                  <a:pt x="820960" y="313984"/>
                </a:cubicBezTo>
                <a:cubicBezTo>
                  <a:pt x="820960" y="316781"/>
                  <a:pt x="812060" y="318688"/>
                  <a:pt x="794258" y="319706"/>
                </a:cubicBezTo>
                <a:cubicBezTo>
                  <a:pt x="784086" y="320469"/>
                  <a:pt x="771625" y="321867"/>
                  <a:pt x="756875" y="323902"/>
                </a:cubicBezTo>
                <a:cubicBezTo>
                  <a:pt x="753060" y="324665"/>
                  <a:pt x="748737" y="325300"/>
                  <a:pt x="743905" y="325809"/>
                </a:cubicBezTo>
                <a:cubicBezTo>
                  <a:pt x="740345" y="326063"/>
                  <a:pt x="738056" y="326063"/>
                  <a:pt x="737039" y="325809"/>
                </a:cubicBezTo>
                <a:cubicBezTo>
                  <a:pt x="736022" y="325555"/>
                  <a:pt x="734878" y="324665"/>
                  <a:pt x="733606" y="323139"/>
                </a:cubicBezTo>
                <a:cubicBezTo>
                  <a:pt x="729028" y="319070"/>
                  <a:pt x="724960" y="317035"/>
                  <a:pt x="721400" y="317035"/>
                </a:cubicBezTo>
                <a:cubicBezTo>
                  <a:pt x="718348" y="317035"/>
                  <a:pt x="716377" y="316527"/>
                  <a:pt x="715487" y="315509"/>
                </a:cubicBezTo>
                <a:cubicBezTo>
                  <a:pt x="714597" y="314493"/>
                  <a:pt x="714025" y="314493"/>
                  <a:pt x="713770" y="315509"/>
                </a:cubicBezTo>
                <a:cubicBezTo>
                  <a:pt x="713516" y="316527"/>
                  <a:pt x="713007" y="316654"/>
                  <a:pt x="712244" y="315891"/>
                </a:cubicBezTo>
                <a:lnTo>
                  <a:pt x="711481" y="315891"/>
                </a:lnTo>
                <a:lnTo>
                  <a:pt x="711481" y="319706"/>
                </a:lnTo>
                <a:cubicBezTo>
                  <a:pt x="711990" y="323011"/>
                  <a:pt x="712181" y="324728"/>
                  <a:pt x="712053" y="324856"/>
                </a:cubicBezTo>
                <a:cubicBezTo>
                  <a:pt x="711926" y="324983"/>
                  <a:pt x="708048" y="324665"/>
                  <a:pt x="700419" y="323902"/>
                </a:cubicBezTo>
                <a:cubicBezTo>
                  <a:pt x="685924" y="322630"/>
                  <a:pt x="672573" y="322884"/>
                  <a:pt x="660366" y="324665"/>
                </a:cubicBezTo>
                <a:cubicBezTo>
                  <a:pt x="642819" y="326953"/>
                  <a:pt x="626034" y="326953"/>
                  <a:pt x="610013" y="324665"/>
                </a:cubicBezTo>
                <a:cubicBezTo>
                  <a:pt x="601875" y="323393"/>
                  <a:pt x="596281" y="322503"/>
                  <a:pt x="593229" y="321995"/>
                </a:cubicBezTo>
                <a:cubicBezTo>
                  <a:pt x="590940" y="321740"/>
                  <a:pt x="589542" y="321486"/>
                  <a:pt x="589032" y="321232"/>
                </a:cubicBezTo>
                <a:cubicBezTo>
                  <a:pt x="588524" y="320977"/>
                  <a:pt x="588143" y="319833"/>
                  <a:pt x="587888" y="317798"/>
                </a:cubicBezTo>
                <a:cubicBezTo>
                  <a:pt x="587634" y="315001"/>
                  <a:pt x="587062" y="312967"/>
                  <a:pt x="586171" y="311695"/>
                </a:cubicBezTo>
                <a:cubicBezTo>
                  <a:pt x="585281" y="310423"/>
                  <a:pt x="584074" y="309915"/>
                  <a:pt x="582548" y="310169"/>
                </a:cubicBezTo>
                <a:cubicBezTo>
                  <a:pt x="580259" y="311186"/>
                  <a:pt x="576508" y="313284"/>
                  <a:pt x="571294" y="316463"/>
                </a:cubicBezTo>
                <a:cubicBezTo>
                  <a:pt x="566081" y="319642"/>
                  <a:pt x="563348" y="321867"/>
                  <a:pt x="563093" y="323139"/>
                </a:cubicBezTo>
                <a:cubicBezTo>
                  <a:pt x="562076" y="324919"/>
                  <a:pt x="562076" y="327589"/>
                  <a:pt x="563093" y="331149"/>
                </a:cubicBezTo>
                <a:cubicBezTo>
                  <a:pt x="563856" y="333947"/>
                  <a:pt x="564619" y="335599"/>
                  <a:pt x="565382" y="336109"/>
                </a:cubicBezTo>
                <a:cubicBezTo>
                  <a:pt x="566145" y="336617"/>
                  <a:pt x="567417" y="337253"/>
                  <a:pt x="569197" y="338016"/>
                </a:cubicBezTo>
                <a:cubicBezTo>
                  <a:pt x="571740" y="338779"/>
                  <a:pt x="576953" y="339542"/>
                  <a:pt x="584837" y="340304"/>
                </a:cubicBezTo>
                <a:lnTo>
                  <a:pt x="610394" y="342974"/>
                </a:lnTo>
                <a:cubicBezTo>
                  <a:pt x="620312" y="343992"/>
                  <a:pt x="631184" y="344628"/>
                  <a:pt x="643009" y="344882"/>
                </a:cubicBezTo>
                <a:cubicBezTo>
                  <a:pt x="654835" y="345136"/>
                  <a:pt x="661065" y="345518"/>
                  <a:pt x="661701" y="346026"/>
                </a:cubicBezTo>
                <a:cubicBezTo>
                  <a:pt x="662336" y="346535"/>
                  <a:pt x="662654" y="346344"/>
                  <a:pt x="662654" y="345454"/>
                </a:cubicBezTo>
                <a:cubicBezTo>
                  <a:pt x="662654" y="344564"/>
                  <a:pt x="662973" y="344564"/>
                  <a:pt x="663608" y="345454"/>
                </a:cubicBezTo>
                <a:cubicBezTo>
                  <a:pt x="664244" y="346344"/>
                  <a:pt x="665452" y="346789"/>
                  <a:pt x="667232" y="346789"/>
                </a:cubicBezTo>
                <a:cubicBezTo>
                  <a:pt x="668249" y="346789"/>
                  <a:pt x="668758" y="346725"/>
                  <a:pt x="668758" y="346598"/>
                </a:cubicBezTo>
                <a:cubicBezTo>
                  <a:pt x="668758" y="346472"/>
                  <a:pt x="668249" y="346026"/>
                  <a:pt x="667232" y="345263"/>
                </a:cubicBezTo>
                <a:cubicBezTo>
                  <a:pt x="665706" y="344755"/>
                  <a:pt x="665515" y="344500"/>
                  <a:pt x="666660" y="344500"/>
                </a:cubicBezTo>
                <a:cubicBezTo>
                  <a:pt x="667804" y="344500"/>
                  <a:pt x="668631" y="344628"/>
                  <a:pt x="669139" y="344882"/>
                </a:cubicBezTo>
                <a:cubicBezTo>
                  <a:pt x="670411" y="346408"/>
                  <a:pt x="679820" y="347044"/>
                  <a:pt x="697367" y="346789"/>
                </a:cubicBezTo>
                <a:cubicBezTo>
                  <a:pt x="702453" y="346789"/>
                  <a:pt x="704234" y="347055"/>
                  <a:pt x="702708" y="347588"/>
                </a:cubicBezTo>
                <a:cubicBezTo>
                  <a:pt x="701945" y="348105"/>
                  <a:pt x="701563" y="348427"/>
                  <a:pt x="701563" y="348557"/>
                </a:cubicBezTo>
                <a:cubicBezTo>
                  <a:pt x="701563" y="348686"/>
                  <a:pt x="701945" y="348750"/>
                  <a:pt x="702708" y="348750"/>
                </a:cubicBezTo>
                <a:cubicBezTo>
                  <a:pt x="704234" y="348750"/>
                  <a:pt x="705441" y="348366"/>
                  <a:pt x="706332" y="347597"/>
                </a:cubicBezTo>
                <a:cubicBezTo>
                  <a:pt x="707222" y="346828"/>
                  <a:pt x="708239" y="346763"/>
                  <a:pt x="709383" y="347403"/>
                </a:cubicBezTo>
                <a:cubicBezTo>
                  <a:pt x="710528" y="348043"/>
                  <a:pt x="711800" y="348234"/>
                  <a:pt x="713198" y="347975"/>
                </a:cubicBezTo>
                <a:cubicBezTo>
                  <a:pt x="714597" y="347717"/>
                  <a:pt x="716822" y="347846"/>
                  <a:pt x="719874" y="348363"/>
                </a:cubicBezTo>
                <a:lnTo>
                  <a:pt x="724451" y="348750"/>
                </a:lnTo>
                <a:lnTo>
                  <a:pt x="733606" y="363055"/>
                </a:lnTo>
                <a:cubicBezTo>
                  <a:pt x="739709" y="373064"/>
                  <a:pt x="742507" y="378260"/>
                  <a:pt x="741998" y="378641"/>
                </a:cubicBezTo>
                <a:cubicBezTo>
                  <a:pt x="741490" y="379023"/>
                  <a:pt x="738311" y="378196"/>
                  <a:pt x="732462" y="376162"/>
                </a:cubicBezTo>
                <a:cubicBezTo>
                  <a:pt x="725850" y="374382"/>
                  <a:pt x="720255" y="373299"/>
                  <a:pt x="715677" y="372914"/>
                </a:cubicBezTo>
                <a:cubicBezTo>
                  <a:pt x="711100" y="372528"/>
                  <a:pt x="704106" y="372594"/>
                  <a:pt x="694697" y="373110"/>
                </a:cubicBezTo>
                <a:cubicBezTo>
                  <a:pt x="686560" y="373364"/>
                  <a:pt x="681600" y="373619"/>
                  <a:pt x="679820" y="373873"/>
                </a:cubicBezTo>
                <a:cubicBezTo>
                  <a:pt x="678040" y="374127"/>
                  <a:pt x="676641" y="374890"/>
                  <a:pt x="675624" y="376162"/>
                </a:cubicBezTo>
                <a:cubicBezTo>
                  <a:pt x="671301" y="380485"/>
                  <a:pt x="670792" y="384808"/>
                  <a:pt x="674098" y="389131"/>
                </a:cubicBezTo>
                <a:cubicBezTo>
                  <a:pt x="675624" y="391165"/>
                  <a:pt x="677531" y="392501"/>
                  <a:pt x="679820" y="393137"/>
                </a:cubicBezTo>
                <a:cubicBezTo>
                  <a:pt x="682109" y="393773"/>
                  <a:pt x="687068" y="394726"/>
                  <a:pt x="694697" y="395998"/>
                </a:cubicBezTo>
                <a:cubicBezTo>
                  <a:pt x="699529" y="396761"/>
                  <a:pt x="703979" y="397777"/>
                  <a:pt x="708048" y="399049"/>
                </a:cubicBezTo>
                <a:cubicBezTo>
                  <a:pt x="713643" y="400575"/>
                  <a:pt x="722480" y="404263"/>
                  <a:pt x="734560" y="410112"/>
                </a:cubicBezTo>
                <a:cubicBezTo>
                  <a:pt x="746640" y="415961"/>
                  <a:pt x="753951" y="420030"/>
                  <a:pt x="756493" y="422318"/>
                </a:cubicBezTo>
                <a:cubicBezTo>
                  <a:pt x="758274" y="423590"/>
                  <a:pt x="759672" y="424226"/>
                  <a:pt x="760690" y="424226"/>
                </a:cubicBezTo>
                <a:cubicBezTo>
                  <a:pt x="761707" y="424226"/>
                  <a:pt x="762597" y="424734"/>
                  <a:pt x="763360" y="425751"/>
                </a:cubicBezTo>
                <a:cubicBezTo>
                  <a:pt x="763869" y="426514"/>
                  <a:pt x="765077" y="426832"/>
                  <a:pt x="766984" y="426705"/>
                </a:cubicBezTo>
                <a:cubicBezTo>
                  <a:pt x="768891" y="426578"/>
                  <a:pt x="770226" y="425878"/>
                  <a:pt x="770989" y="424607"/>
                </a:cubicBezTo>
                <a:cubicBezTo>
                  <a:pt x="772261" y="423844"/>
                  <a:pt x="773914" y="421238"/>
                  <a:pt x="775948" y="416787"/>
                </a:cubicBezTo>
                <a:cubicBezTo>
                  <a:pt x="777982" y="412337"/>
                  <a:pt x="779254" y="410112"/>
                  <a:pt x="779763" y="410112"/>
                </a:cubicBezTo>
                <a:cubicBezTo>
                  <a:pt x="780526" y="410112"/>
                  <a:pt x="780653" y="405662"/>
                  <a:pt x="780144" y="396761"/>
                </a:cubicBezTo>
                <a:cubicBezTo>
                  <a:pt x="779890" y="395489"/>
                  <a:pt x="778936" y="394536"/>
                  <a:pt x="777283" y="393900"/>
                </a:cubicBezTo>
                <a:cubicBezTo>
                  <a:pt x="775630" y="393264"/>
                  <a:pt x="774804" y="392564"/>
                  <a:pt x="774804" y="391801"/>
                </a:cubicBezTo>
                <a:cubicBezTo>
                  <a:pt x="774804" y="390530"/>
                  <a:pt x="769463" y="381206"/>
                  <a:pt x="758782" y="363830"/>
                </a:cubicBezTo>
                <a:lnTo>
                  <a:pt x="752298" y="354162"/>
                </a:lnTo>
                <a:lnTo>
                  <a:pt x="749246" y="349138"/>
                </a:lnTo>
                <a:lnTo>
                  <a:pt x="760308" y="348750"/>
                </a:lnTo>
                <a:cubicBezTo>
                  <a:pt x="781161" y="347463"/>
                  <a:pt x="793750" y="346305"/>
                  <a:pt x="798073" y="345276"/>
                </a:cubicBezTo>
                <a:cubicBezTo>
                  <a:pt x="801379" y="344759"/>
                  <a:pt x="805957" y="344500"/>
                  <a:pt x="811806" y="344500"/>
                </a:cubicBezTo>
                <a:cubicBezTo>
                  <a:pt x="820452" y="344500"/>
                  <a:pt x="826555" y="344373"/>
                  <a:pt x="830116" y="344119"/>
                </a:cubicBezTo>
                <a:cubicBezTo>
                  <a:pt x="831641" y="343865"/>
                  <a:pt x="832023" y="343610"/>
                  <a:pt x="831260" y="343356"/>
                </a:cubicBezTo>
                <a:lnTo>
                  <a:pt x="830878" y="342974"/>
                </a:lnTo>
                <a:lnTo>
                  <a:pt x="833167" y="342974"/>
                </a:lnTo>
                <a:cubicBezTo>
                  <a:pt x="835710" y="342974"/>
                  <a:pt x="836982" y="343166"/>
                  <a:pt x="836982" y="343547"/>
                </a:cubicBezTo>
                <a:cubicBezTo>
                  <a:pt x="836982" y="343928"/>
                  <a:pt x="837618" y="344310"/>
                  <a:pt x="838889" y="344691"/>
                </a:cubicBezTo>
                <a:cubicBezTo>
                  <a:pt x="840161" y="345073"/>
                  <a:pt x="841369" y="344310"/>
                  <a:pt x="842513" y="342402"/>
                </a:cubicBezTo>
                <a:cubicBezTo>
                  <a:pt x="843658" y="340496"/>
                  <a:pt x="843975" y="339542"/>
                  <a:pt x="843467" y="339542"/>
                </a:cubicBezTo>
                <a:lnTo>
                  <a:pt x="843848" y="338779"/>
                </a:lnTo>
                <a:cubicBezTo>
                  <a:pt x="844865" y="338016"/>
                  <a:pt x="846073" y="336172"/>
                  <a:pt x="847472" y="333247"/>
                </a:cubicBezTo>
                <a:cubicBezTo>
                  <a:pt x="848871" y="330323"/>
                  <a:pt x="849443" y="328607"/>
                  <a:pt x="849188" y="328098"/>
                </a:cubicBezTo>
                <a:cubicBezTo>
                  <a:pt x="848680" y="327081"/>
                  <a:pt x="848362" y="326254"/>
                  <a:pt x="848235" y="325618"/>
                </a:cubicBezTo>
                <a:cubicBezTo>
                  <a:pt x="848108" y="324983"/>
                  <a:pt x="847599" y="324347"/>
                  <a:pt x="846709" y="323711"/>
                </a:cubicBezTo>
                <a:cubicBezTo>
                  <a:pt x="845819" y="323075"/>
                  <a:pt x="846010" y="321740"/>
                  <a:pt x="847281" y="319706"/>
                </a:cubicBezTo>
                <a:cubicBezTo>
                  <a:pt x="847536" y="319451"/>
                  <a:pt x="847790" y="319197"/>
                  <a:pt x="848044" y="318943"/>
                </a:cubicBezTo>
                <a:cubicBezTo>
                  <a:pt x="848807" y="317671"/>
                  <a:pt x="848616" y="317035"/>
                  <a:pt x="847472" y="317035"/>
                </a:cubicBezTo>
                <a:cubicBezTo>
                  <a:pt x="846327" y="317035"/>
                  <a:pt x="844611" y="316590"/>
                  <a:pt x="842322" y="315700"/>
                </a:cubicBezTo>
                <a:cubicBezTo>
                  <a:pt x="840034" y="314810"/>
                  <a:pt x="838889" y="313475"/>
                  <a:pt x="838889" y="311695"/>
                </a:cubicBezTo>
                <a:cubicBezTo>
                  <a:pt x="838889" y="306609"/>
                  <a:pt x="837618" y="299997"/>
                  <a:pt x="835074" y="291859"/>
                </a:cubicBezTo>
                <a:cubicBezTo>
                  <a:pt x="832532" y="283721"/>
                  <a:pt x="829352" y="277109"/>
                  <a:pt x="825538" y="272023"/>
                </a:cubicBezTo>
                <a:cubicBezTo>
                  <a:pt x="823504" y="268971"/>
                  <a:pt x="821660" y="266556"/>
                  <a:pt x="820007" y="264775"/>
                </a:cubicBezTo>
                <a:cubicBezTo>
                  <a:pt x="818354" y="262995"/>
                  <a:pt x="813967" y="258418"/>
                  <a:pt x="806846" y="251043"/>
                </a:cubicBezTo>
                <a:lnTo>
                  <a:pt x="796166" y="241506"/>
                </a:lnTo>
                <a:lnTo>
                  <a:pt x="799980" y="237310"/>
                </a:lnTo>
                <a:cubicBezTo>
                  <a:pt x="802269" y="234767"/>
                  <a:pt x="806846" y="230317"/>
                  <a:pt x="813712" y="223959"/>
                </a:cubicBezTo>
                <a:cubicBezTo>
                  <a:pt x="827699" y="210735"/>
                  <a:pt x="835329" y="200309"/>
                  <a:pt x="836600" y="192679"/>
                </a:cubicBezTo>
                <a:cubicBezTo>
                  <a:pt x="836855" y="190900"/>
                  <a:pt x="837299" y="187912"/>
                  <a:pt x="837936" y="183715"/>
                </a:cubicBezTo>
                <a:cubicBezTo>
                  <a:pt x="838572" y="179519"/>
                  <a:pt x="839080" y="173988"/>
                  <a:pt x="839461" y="167122"/>
                </a:cubicBezTo>
                <a:cubicBezTo>
                  <a:pt x="839843" y="160256"/>
                  <a:pt x="840288" y="153771"/>
                  <a:pt x="840797" y="147667"/>
                </a:cubicBezTo>
                <a:cubicBezTo>
                  <a:pt x="841560" y="140801"/>
                  <a:pt x="841813" y="133489"/>
                  <a:pt x="841560" y="125734"/>
                </a:cubicBezTo>
                <a:cubicBezTo>
                  <a:pt x="841305" y="117977"/>
                  <a:pt x="840797" y="111174"/>
                  <a:pt x="840034" y="105325"/>
                </a:cubicBezTo>
                <a:cubicBezTo>
                  <a:pt x="839271" y="99476"/>
                  <a:pt x="838635" y="96552"/>
                  <a:pt x="838126" y="96552"/>
                </a:cubicBezTo>
                <a:cubicBezTo>
                  <a:pt x="837363" y="96806"/>
                  <a:pt x="836346" y="98586"/>
                  <a:pt x="835074" y="101892"/>
                </a:cubicBezTo>
                <a:cubicBezTo>
                  <a:pt x="833803" y="105198"/>
                  <a:pt x="833167" y="107487"/>
                  <a:pt x="833167" y="108759"/>
                </a:cubicBezTo>
                <a:cubicBezTo>
                  <a:pt x="833167" y="110284"/>
                  <a:pt x="832023" y="113463"/>
                  <a:pt x="829734" y="118295"/>
                </a:cubicBezTo>
                <a:cubicBezTo>
                  <a:pt x="827446" y="123126"/>
                  <a:pt x="825411" y="126941"/>
                  <a:pt x="823631" y="129738"/>
                </a:cubicBezTo>
                <a:cubicBezTo>
                  <a:pt x="816510" y="140165"/>
                  <a:pt x="810407" y="155424"/>
                  <a:pt x="805321" y="175514"/>
                </a:cubicBezTo>
                <a:cubicBezTo>
                  <a:pt x="804558" y="178311"/>
                  <a:pt x="803032" y="180854"/>
                  <a:pt x="800743" y="183143"/>
                </a:cubicBezTo>
                <a:cubicBezTo>
                  <a:pt x="798454" y="185432"/>
                  <a:pt x="795275" y="189374"/>
                  <a:pt x="791207" y="194968"/>
                </a:cubicBezTo>
                <a:cubicBezTo>
                  <a:pt x="787646" y="199546"/>
                  <a:pt x="783323" y="204568"/>
                  <a:pt x="778237" y="210036"/>
                </a:cubicBezTo>
                <a:cubicBezTo>
                  <a:pt x="773151" y="215504"/>
                  <a:pt x="770226" y="218618"/>
                  <a:pt x="769463" y="219381"/>
                </a:cubicBezTo>
                <a:cubicBezTo>
                  <a:pt x="768446" y="219636"/>
                  <a:pt x="767175" y="219381"/>
                  <a:pt x="765649" y="218618"/>
                </a:cubicBezTo>
                <a:cubicBezTo>
                  <a:pt x="759037" y="215058"/>
                  <a:pt x="750263" y="212897"/>
                  <a:pt x="739328" y="212134"/>
                </a:cubicBezTo>
                <a:cubicBezTo>
                  <a:pt x="730427" y="211117"/>
                  <a:pt x="722543" y="209209"/>
                  <a:pt x="715677" y="206412"/>
                </a:cubicBezTo>
                <a:cubicBezTo>
                  <a:pt x="712117" y="205140"/>
                  <a:pt x="706713" y="204123"/>
                  <a:pt x="699465" y="203361"/>
                </a:cubicBezTo>
                <a:cubicBezTo>
                  <a:pt x="692218" y="202598"/>
                  <a:pt x="686687" y="202470"/>
                  <a:pt x="682872" y="202979"/>
                </a:cubicBezTo>
                <a:cubicBezTo>
                  <a:pt x="677786" y="203742"/>
                  <a:pt x="672700" y="206031"/>
                  <a:pt x="667613" y="209845"/>
                </a:cubicBezTo>
                <a:cubicBezTo>
                  <a:pt x="665325" y="211626"/>
                  <a:pt x="663417" y="212516"/>
                  <a:pt x="661892" y="212516"/>
                </a:cubicBezTo>
                <a:cubicBezTo>
                  <a:pt x="660366" y="212516"/>
                  <a:pt x="659539" y="213405"/>
                  <a:pt x="659412" y="215186"/>
                </a:cubicBezTo>
                <a:cubicBezTo>
                  <a:pt x="659285" y="216966"/>
                  <a:pt x="659094" y="218174"/>
                  <a:pt x="658840" y="218809"/>
                </a:cubicBezTo>
                <a:cubicBezTo>
                  <a:pt x="658586" y="219445"/>
                  <a:pt x="658459" y="220526"/>
                  <a:pt x="658459" y="222052"/>
                </a:cubicBezTo>
                <a:lnTo>
                  <a:pt x="658077" y="222433"/>
                </a:lnTo>
                <a:lnTo>
                  <a:pt x="655788" y="210990"/>
                </a:lnTo>
                <a:cubicBezTo>
                  <a:pt x="655788" y="209718"/>
                  <a:pt x="655025" y="206285"/>
                  <a:pt x="653499" y="200690"/>
                </a:cubicBezTo>
                <a:cubicBezTo>
                  <a:pt x="651211" y="191535"/>
                  <a:pt x="646124" y="180854"/>
                  <a:pt x="638241" y="168648"/>
                </a:cubicBezTo>
                <a:cubicBezTo>
                  <a:pt x="637478" y="167376"/>
                  <a:pt x="635317" y="163434"/>
                  <a:pt x="631756" y="156823"/>
                </a:cubicBezTo>
                <a:cubicBezTo>
                  <a:pt x="630994" y="155805"/>
                  <a:pt x="630358" y="154851"/>
                  <a:pt x="629849" y="153962"/>
                </a:cubicBezTo>
                <a:cubicBezTo>
                  <a:pt x="629340" y="153071"/>
                  <a:pt x="628959" y="152245"/>
                  <a:pt x="628705" y="151482"/>
                </a:cubicBezTo>
                <a:cubicBezTo>
                  <a:pt x="628450" y="150719"/>
                  <a:pt x="628133" y="150083"/>
                  <a:pt x="627751" y="149575"/>
                </a:cubicBezTo>
                <a:cubicBezTo>
                  <a:pt x="627370" y="149066"/>
                  <a:pt x="626988" y="148621"/>
                  <a:pt x="626607" y="148239"/>
                </a:cubicBezTo>
                <a:cubicBezTo>
                  <a:pt x="626225" y="147858"/>
                  <a:pt x="626034" y="147667"/>
                  <a:pt x="626034" y="147667"/>
                </a:cubicBezTo>
                <a:cubicBezTo>
                  <a:pt x="625526" y="147922"/>
                  <a:pt x="624635" y="147603"/>
                  <a:pt x="623364" y="146713"/>
                </a:cubicBezTo>
                <a:cubicBezTo>
                  <a:pt x="622093" y="145824"/>
                  <a:pt x="621457" y="145569"/>
                  <a:pt x="621457" y="145951"/>
                </a:cubicBezTo>
                <a:cubicBezTo>
                  <a:pt x="621457" y="146332"/>
                  <a:pt x="620631" y="145951"/>
                  <a:pt x="618977" y="144806"/>
                </a:cubicBezTo>
                <a:cubicBezTo>
                  <a:pt x="617324" y="143662"/>
                  <a:pt x="615862" y="143535"/>
                  <a:pt x="614591" y="144425"/>
                </a:cubicBezTo>
                <a:cubicBezTo>
                  <a:pt x="613319" y="145315"/>
                  <a:pt x="612620" y="146078"/>
                  <a:pt x="612493" y="146713"/>
                </a:cubicBezTo>
                <a:cubicBezTo>
                  <a:pt x="612365" y="147350"/>
                  <a:pt x="612174" y="148430"/>
                  <a:pt x="611920" y="149956"/>
                </a:cubicBezTo>
                <a:cubicBezTo>
                  <a:pt x="611666" y="151482"/>
                  <a:pt x="611411" y="154788"/>
                  <a:pt x="611157" y="159874"/>
                </a:cubicBezTo>
                <a:cubicBezTo>
                  <a:pt x="610903" y="164960"/>
                  <a:pt x="611793" y="170618"/>
                  <a:pt x="613828" y="176849"/>
                </a:cubicBezTo>
                <a:cubicBezTo>
                  <a:pt x="615862" y="183079"/>
                  <a:pt x="617133" y="186067"/>
                  <a:pt x="617642" y="185813"/>
                </a:cubicBezTo>
                <a:cubicBezTo>
                  <a:pt x="618405" y="185813"/>
                  <a:pt x="619613" y="187720"/>
                  <a:pt x="621266" y="191535"/>
                </a:cubicBezTo>
                <a:cubicBezTo>
                  <a:pt x="622919" y="195350"/>
                  <a:pt x="624127" y="198783"/>
                  <a:pt x="624890" y="201835"/>
                </a:cubicBezTo>
                <a:cubicBezTo>
                  <a:pt x="625653" y="203869"/>
                  <a:pt x="626734" y="206158"/>
                  <a:pt x="628133" y="208701"/>
                </a:cubicBezTo>
                <a:cubicBezTo>
                  <a:pt x="629531" y="211244"/>
                  <a:pt x="632328" y="216393"/>
                  <a:pt x="636524" y="224150"/>
                </a:cubicBezTo>
                <a:cubicBezTo>
                  <a:pt x="640721" y="231906"/>
                  <a:pt x="642819" y="236039"/>
                  <a:pt x="642819" y="236548"/>
                </a:cubicBezTo>
                <a:cubicBezTo>
                  <a:pt x="642819" y="237819"/>
                  <a:pt x="640784" y="237310"/>
                  <a:pt x="636715" y="235021"/>
                </a:cubicBezTo>
                <a:cubicBezTo>
                  <a:pt x="633918" y="234004"/>
                  <a:pt x="629595" y="232288"/>
                  <a:pt x="623746" y="229872"/>
                </a:cubicBezTo>
                <a:cubicBezTo>
                  <a:pt x="617896" y="227456"/>
                  <a:pt x="614336" y="225866"/>
                  <a:pt x="613065" y="225104"/>
                </a:cubicBezTo>
                <a:cubicBezTo>
                  <a:pt x="611539" y="224341"/>
                  <a:pt x="607660" y="222942"/>
                  <a:pt x="601430" y="220907"/>
                </a:cubicBezTo>
                <a:cubicBezTo>
                  <a:pt x="595200" y="218873"/>
                  <a:pt x="590177" y="217475"/>
                  <a:pt x="586362" y="216712"/>
                </a:cubicBezTo>
                <a:cubicBezTo>
                  <a:pt x="582293" y="216203"/>
                  <a:pt x="577207" y="216712"/>
                  <a:pt x="571104" y="218238"/>
                </a:cubicBezTo>
                <a:cubicBezTo>
                  <a:pt x="560423" y="221289"/>
                  <a:pt x="553557" y="224722"/>
                  <a:pt x="550505" y="228537"/>
                </a:cubicBezTo>
                <a:cubicBezTo>
                  <a:pt x="549488" y="229935"/>
                  <a:pt x="548884" y="231557"/>
                  <a:pt x="548693" y="233400"/>
                </a:cubicBezTo>
                <a:close/>
                <a:moveTo>
                  <a:pt x="61305" y="275647"/>
                </a:moveTo>
                <a:cubicBezTo>
                  <a:pt x="61305" y="279080"/>
                  <a:pt x="62195" y="281432"/>
                  <a:pt x="63975" y="282704"/>
                </a:cubicBezTo>
                <a:lnTo>
                  <a:pt x="68934" y="285374"/>
                </a:lnTo>
                <a:cubicBezTo>
                  <a:pt x="71223" y="286392"/>
                  <a:pt x="73130" y="286455"/>
                  <a:pt x="74656" y="285565"/>
                </a:cubicBezTo>
                <a:cubicBezTo>
                  <a:pt x="76182" y="284675"/>
                  <a:pt x="78534" y="281878"/>
                  <a:pt x="81713" y="277173"/>
                </a:cubicBezTo>
                <a:cubicBezTo>
                  <a:pt x="84892" y="272468"/>
                  <a:pt x="87245" y="270116"/>
                  <a:pt x="88770" y="270116"/>
                </a:cubicBezTo>
                <a:cubicBezTo>
                  <a:pt x="90296" y="270116"/>
                  <a:pt x="95509" y="270815"/>
                  <a:pt x="104410" y="272214"/>
                </a:cubicBezTo>
                <a:cubicBezTo>
                  <a:pt x="113311" y="273613"/>
                  <a:pt x="120304" y="274312"/>
                  <a:pt x="125390" y="274312"/>
                </a:cubicBezTo>
                <a:cubicBezTo>
                  <a:pt x="130476" y="274312"/>
                  <a:pt x="133782" y="274566"/>
                  <a:pt x="135308" y="275075"/>
                </a:cubicBezTo>
                <a:cubicBezTo>
                  <a:pt x="137343" y="275583"/>
                  <a:pt x="142683" y="285374"/>
                  <a:pt x="151329" y="304447"/>
                </a:cubicBezTo>
                <a:cubicBezTo>
                  <a:pt x="156162" y="314620"/>
                  <a:pt x="161947" y="325173"/>
                  <a:pt x="168686" y="336109"/>
                </a:cubicBezTo>
                <a:cubicBezTo>
                  <a:pt x="175425" y="347044"/>
                  <a:pt x="181719" y="355690"/>
                  <a:pt x="187568" y="362048"/>
                </a:cubicBezTo>
                <a:cubicBezTo>
                  <a:pt x="190366" y="365099"/>
                  <a:pt x="193672" y="368278"/>
                  <a:pt x="197486" y="371584"/>
                </a:cubicBezTo>
                <a:cubicBezTo>
                  <a:pt x="201301" y="374890"/>
                  <a:pt x="203463" y="376543"/>
                  <a:pt x="203971" y="376543"/>
                </a:cubicBezTo>
                <a:cubicBezTo>
                  <a:pt x="205751" y="375272"/>
                  <a:pt x="205369" y="373110"/>
                  <a:pt x="202827" y="370059"/>
                </a:cubicBezTo>
                <a:cubicBezTo>
                  <a:pt x="201046" y="368024"/>
                  <a:pt x="199457" y="365290"/>
                  <a:pt x="198058" y="361857"/>
                </a:cubicBezTo>
                <a:cubicBezTo>
                  <a:pt x="196660" y="358424"/>
                  <a:pt x="196342" y="356198"/>
                  <a:pt x="197105" y="355182"/>
                </a:cubicBezTo>
                <a:cubicBezTo>
                  <a:pt x="198377" y="352638"/>
                  <a:pt x="198504" y="349714"/>
                  <a:pt x="197486" y="346408"/>
                </a:cubicBezTo>
                <a:cubicBezTo>
                  <a:pt x="196469" y="343102"/>
                  <a:pt x="193290" y="334710"/>
                  <a:pt x="187950" y="321232"/>
                </a:cubicBezTo>
                <a:cubicBezTo>
                  <a:pt x="186678" y="317671"/>
                  <a:pt x="186169" y="313602"/>
                  <a:pt x="186424" y="309025"/>
                </a:cubicBezTo>
                <a:cubicBezTo>
                  <a:pt x="186678" y="305973"/>
                  <a:pt x="186551" y="303811"/>
                  <a:pt x="186042" y="302540"/>
                </a:cubicBezTo>
                <a:cubicBezTo>
                  <a:pt x="185534" y="301269"/>
                  <a:pt x="183754" y="298471"/>
                  <a:pt x="180702" y="294148"/>
                </a:cubicBezTo>
                <a:cubicBezTo>
                  <a:pt x="177651" y="289824"/>
                  <a:pt x="175870" y="286836"/>
                  <a:pt x="175362" y="285183"/>
                </a:cubicBezTo>
                <a:cubicBezTo>
                  <a:pt x="174853" y="283531"/>
                  <a:pt x="175362" y="281941"/>
                  <a:pt x="176888" y="280415"/>
                </a:cubicBezTo>
                <a:cubicBezTo>
                  <a:pt x="177141" y="279907"/>
                  <a:pt x="181274" y="280097"/>
                  <a:pt x="189285" y="280987"/>
                </a:cubicBezTo>
                <a:cubicBezTo>
                  <a:pt x="197295" y="281878"/>
                  <a:pt x="203208" y="281941"/>
                  <a:pt x="207023" y="281178"/>
                </a:cubicBezTo>
                <a:lnTo>
                  <a:pt x="211600" y="280797"/>
                </a:lnTo>
                <a:lnTo>
                  <a:pt x="212363" y="284611"/>
                </a:lnTo>
                <a:cubicBezTo>
                  <a:pt x="212872" y="287155"/>
                  <a:pt x="214334" y="293321"/>
                  <a:pt x="216750" y="303112"/>
                </a:cubicBezTo>
                <a:cubicBezTo>
                  <a:pt x="219166" y="312903"/>
                  <a:pt x="220565" y="320469"/>
                  <a:pt x="220946" y="325809"/>
                </a:cubicBezTo>
                <a:cubicBezTo>
                  <a:pt x="221328" y="331149"/>
                  <a:pt x="222091" y="335536"/>
                  <a:pt x="223235" y="338970"/>
                </a:cubicBezTo>
                <a:cubicBezTo>
                  <a:pt x="224380" y="342402"/>
                  <a:pt x="226095" y="344246"/>
                  <a:pt x="228384" y="344500"/>
                </a:cubicBezTo>
                <a:cubicBezTo>
                  <a:pt x="232454" y="345772"/>
                  <a:pt x="236904" y="343737"/>
                  <a:pt x="241735" y="338397"/>
                </a:cubicBezTo>
                <a:cubicBezTo>
                  <a:pt x="243516" y="336109"/>
                  <a:pt x="244660" y="334201"/>
                  <a:pt x="245169" y="332675"/>
                </a:cubicBezTo>
                <a:cubicBezTo>
                  <a:pt x="245677" y="331149"/>
                  <a:pt x="246440" y="327844"/>
                  <a:pt x="247458" y="322758"/>
                </a:cubicBezTo>
                <a:cubicBezTo>
                  <a:pt x="248475" y="310805"/>
                  <a:pt x="247203" y="300124"/>
                  <a:pt x="243643" y="290715"/>
                </a:cubicBezTo>
                <a:cubicBezTo>
                  <a:pt x="242117" y="285374"/>
                  <a:pt x="241418" y="282641"/>
                  <a:pt x="241545" y="282513"/>
                </a:cubicBezTo>
                <a:cubicBezTo>
                  <a:pt x="241672" y="282386"/>
                  <a:pt x="243325" y="282577"/>
                  <a:pt x="246504" y="283085"/>
                </a:cubicBezTo>
                <a:cubicBezTo>
                  <a:pt x="249683" y="283594"/>
                  <a:pt x="254833" y="284103"/>
                  <a:pt x="261953" y="284611"/>
                </a:cubicBezTo>
                <a:lnTo>
                  <a:pt x="273015" y="285374"/>
                </a:lnTo>
                <a:lnTo>
                  <a:pt x="278737" y="307881"/>
                </a:lnTo>
                <a:lnTo>
                  <a:pt x="285985" y="344119"/>
                </a:lnTo>
                <a:cubicBezTo>
                  <a:pt x="288528" y="353020"/>
                  <a:pt x="290944" y="362048"/>
                  <a:pt x="293233" y="371202"/>
                </a:cubicBezTo>
                <a:cubicBezTo>
                  <a:pt x="295267" y="377561"/>
                  <a:pt x="296729" y="381629"/>
                  <a:pt x="297620" y="383410"/>
                </a:cubicBezTo>
                <a:cubicBezTo>
                  <a:pt x="298510" y="385189"/>
                  <a:pt x="299718" y="386588"/>
                  <a:pt x="301243" y="387605"/>
                </a:cubicBezTo>
                <a:cubicBezTo>
                  <a:pt x="303532" y="388877"/>
                  <a:pt x="305694" y="389131"/>
                  <a:pt x="307728" y="388368"/>
                </a:cubicBezTo>
                <a:cubicBezTo>
                  <a:pt x="311288" y="387097"/>
                  <a:pt x="313323" y="385444"/>
                  <a:pt x="313832" y="383410"/>
                </a:cubicBezTo>
                <a:cubicBezTo>
                  <a:pt x="314340" y="381375"/>
                  <a:pt x="314595" y="375017"/>
                  <a:pt x="314595" y="364336"/>
                </a:cubicBezTo>
                <a:cubicBezTo>
                  <a:pt x="314595" y="353401"/>
                  <a:pt x="314150" y="344755"/>
                  <a:pt x="313260" y="338397"/>
                </a:cubicBezTo>
                <a:cubicBezTo>
                  <a:pt x="312369" y="332039"/>
                  <a:pt x="310272" y="323393"/>
                  <a:pt x="306965" y="312458"/>
                </a:cubicBezTo>
                <a:cubicBezTo>
                  <a:pt x="304676" y="303048"/>
                  <a:pt x="302897" y="296436"/>
                  <a:pt x="301625" y="292622"/>
                </a:cubicBezTo>
                <a:lnTo>
                  <a:pt x="300481" y="286900"/>
                </a:lnTo>
                <a:lnTo>
                  <a:pt x="303150" y="287282"/>
                </a:lnTo>
                <a:cubicBezTo>
                  <a:pt x="304931" y="287790"/>
                  <a:pt x="313450" y="288490"/>
                  <a:pt x="328709" y="289380"/>
                </a:cubicBezTo>
                <a:cubicBezTo>
                  <a:pt x="343967" y="290270"/>
                  <a:pt x="354521" y="290969"/>
                  <a:pt x="360370" y="291478"/>
                </a:cubicBezTo>
                <a:cubicBezTo>
                  <a:pt x="365456" y="291732"/>
                  <a:pt x="373530" y="291414"/>
                  <a:pt x="384593" y="290524"/>
                </a:cubicBezTo>
                <a:cubicBezTo>
                  <a:pt x="395655" y="289634"/>
                  <a:pt x="404746" y="288553"/>
                  <a:pt x="411867" y="287282"/>
                </a:cubicBezTo>
                <a:cubicBezTo>
                  <a:pt x="417970" y="286519"/>
                  <a:pt x="424709" y="285756"/>
                  <a:pt x="432084" y="284993"/>
                </a:cubicBezTo>
                <a:cubicBezTo>
                  <a:pt x="436153" y="284484"/>
                  <a:pt x="438887" y="284039"/>
                  <a:pt x="440285" y="283658"/>
                </a:cubicBezTo>
                <a:cubicBezTo>
                  <a:pt x="441684" y="283276"/>
                  <a:pt x="442257" y="282704"/>
                  <a:pt x="442002" y="281941"/>
                </a:cubicBezTo>
                <a:cubicBezTo>
                  <a:pt x="441748" y="280670"/>
                  <a:pt x="438442" y="279652"/>
                  <a:pt x="432084" y="278890"/>
                </a:cubicBezTo>
                <a:cubicBezTo>
                  <a:pt x="423692" y="278381"/>
                  <a:pt x="417461" y="276855"/>
                  <a:pt x="413393" y="274312"/>
                </a:cubicBezTo>
                <a:cubicBezTo>
                  <a:pt x="412121" y="273549"/>
                  <a:pt x="409451" y="272278"/>
                  <a:pt x="405382" y="270497"/>
                </a:cubicBezTo>
                <a:lnTo>
                  <a:pt x="393557" y="264775"/>
                </a:lnTo>
                <a:cubicBezTo>
                  <a:pt x="389742" y="263250"/>
                  <a:pt x="386118" y="262105"/>
                  <a:pt x="382685" y="261342"/>
                </a:cubicBezTo>
                <a:cubicBezTo>
                  <a:pt x="379252" y="260580"/>
                  <a:pt x="376582" y="259626"/>
                  <a:pt x="374675" y="258481"/>
                </a:cubicBezTo>
                <a:cubicBezTo>
                  <a:pt x="372767" y="257337"/>
                  <a:pt x="369143" y="256383"/>
                  <a:pt x="363803" y="255620"/>
                </a:cubicBezTo>
                <a:cubicBezTo>
                  <a:pt x="358463" y="254857"/>
                  <a:pt x="354012" y="254158"/>
                  <a:pt x="350452" y="253522"/>
                </a:cubicBezTo>
                <a:cubicBezTo>
                  <a:pt x="346891" y="252887"/>
                  <a:pt x="341424" y="252442"/>
                  <a:pt x="334049" y="252187"/>
                </a:cubicBezTo>
                <a:cubicBezTo>
                  <a:pt x="323877" y="251679"/>
                  <a:pt x="314912" y="250661"/>
                  <a:pt x="307156" y="249135"/>
                </a:cubicBezTo>
                <a:cubicBezTo>
                  <a:pt x="299400" y="247610"/>
                  <a:pt x="295522" y="246211"/>
                  <a:pt x="295522" y="244940"/>
                </a:cubicBezTo>
                <a:cubicBezTo>
                  <a:pt x="295267" y="243922"/>
                  <a:pt x="294886" y="240171"/>
                  <a:pt x="294377" y="233686"/>
                </a:cubicBezTo>
                <a:cubicBezTo>
                  <a:pt x="293869" y="227202"/>
                  <a:pt x="293106" y="220780"/>
                  <a:pt x="292088" y="214423"/>
                </a:cubicBezTo>
                <a:cubicBezTo>
                  <a:pt x="287257" y="187466"/>
                  <a:pt x="286239" y="168902"/>
                  <a:pt x="289037" y="158729"/>
                </a:cubicBezTo>
                <a:cubicBezTo>
                  <a:pt x="290054" y="154152"/>
                  <a:pt x="290118" y="151227"/>
                  <a:pt x="289227" y="149956"/>
                </a:cubicBezTo>
                <a:cubicBezTo>
                  <a:pt x="288337" y="148685"/>
                  <a:pt x="288020" y="146523"/>
                  <a:pt x="288274" y="143471"/>
                </a:cubicBezTo>
                <a:cubicBezTo>
                  <a:pt x="288528" y="140420"/>
                  <a:pt x="288210" y="138894"/>
                  <a:pt x="287320" y="138894"/>
                </a:cubicBezTo>
                <a:cubicBezTo>
                  <a:pt x="286430" y="138894"/>
                  <a:pt x="285985" y="138322"/>
                  <a:pt x="285985" y="137177"/>
                </a:cubicBezTo>
                <a:cubicBezTo>
                  <a:pt x="285985" y="136033"/>
                  <a:pt x="284904" y="135461"/>
                  <a:pt x="282743" y="135461"/>
                </a:cubicBezTo>
                <a:cubicBezTo>
                  <a:pt x="280581" y="135461"/>
                  <a:pt x="278229" y="135969"/>
                  <a:pt x="275685" y="136986"/>
                </a:cubicBezTo>
                <a:cubicBezTo>
                  <a:pt x="273143" y="138004"/>
                  <a:pt x="271617" y="138385"/>
                  <a:pt x="271108" y="138131"/>
                </a:cubicBezTo>
                <a:lnTo>
                  <a:pt x="269201" y="141946"/>
                </a:lnTo>
                <a:cubicBezTo>
                  <a:pt x="268184" y="145251"/>
                  <a:pt x="267230" y="147603"/>
                  <a:pt x="266340" y="149002"/>
                </a:cubicBezTo>
                <a:cubicBezTo>
                  <a:pt x="265449" y="150401"/>
                  <a:pt x="264369" y="153389"/>
                  <a:pt x="263097" y="157966"/>
                </a:cubicBezTo>
                <a:cubicBezTo>
                  <a:pt x="261572" y="163562"/>
                  <a:pt x="261126" y="170428"/>
                  <a:pt x="261762" y="178565"/>
                </a:cubicBezTo>
                <a:cubicBezTo>
                  <a:pt x="262398" y="186703"/>
                  <a:pt x="264496" y="204251"/>
                  <a:pt x="268057" y="231207"/>
                </a:cubicBezTo>
                <a:cubicBezTo>
                  <a:pt x="268565" y="236039"/>
                  <a:pt x="268947" y="240107"/>
                  <a:pt x="269201" y="243414"/>
                </a:cubicBezTo>
                <a:lnTo>
                  <a:pt x="269201" y="248373"/>
                </a:lnTo>
                <a:lnTo>
                  <a:pt x="263860" y="248373"/>
                </a:lnTo>
                <a:cubicBezTo>
                  <a:pt x="260300" y="248373"/>
                  <a:pt x="256358" y="247801"/>
                  <a:pt x="252035" y="246656"/>
                </a:cubicBezTo>
                <a:cubicBezTo>
                  <a:pt x="247712" y="245512"/>
                  <a:pt x="243516" y="244812"/>
                  <a:pt x="239447" y="244558"/>
                </a:cubicBezTo>
                <a:cubicBezTo>
                  <a:pt x="235886" y="244050"/>
                  <a:pt x="233789" y="243604"/>
                  <a:pt x="233153" y="243223"/>
                </a:cubicBezTo>
                <a:cubicBezTo>
                  <a:pt x="232517" y="242842"/>
                  <a:pt x="231818" y="241506"/>
                  <a:pt x="231055" y="239218"/>
                </a:cubicBezTo>
                <a:cubicBezTo>
                  <a:pt x="228003" y="231080"/>
                  <a:pt x="226477" y="220653"/>
                  <a:pt x="226477" y="207938"/>
                </a:cubicBezTo>
                <a:cubicBezTo>
                  <a:pt x="226223" y="195731"/>
                  <a:pt x="224951" y="187848"/>
                  <a:pt x="222663" y="184288"/>
                </a:cubicBezTo>
                <a:cubicBezTo>
                  <a:pt x="221137" y="182507"/>
                  <a:pt x="220565" y="180790"/>
                  <a:pt x="220946" y="179138"/>
                </a:cubicBezTo>
                <a:cubicBezTo>
                  <a:pt x="221328" y="177485"/>
                  <a:pt x="221264" y="176277"/>
                  <a:pt x="220755" y="175514"/>
                </a:cubicBezTo>
                <a:cubicBezTo>
                  <a:pt x="220501" y="175005"/>
                  <a:pt x="219865" y="174624"/>
                  <a:pt x="218848" y="174369"/>
                </a:cubicBezTo>
                <a:cubicBezTo>
                  <a:pt x="217831" y="174115"/>
                  <a:pt x="216750" y="174052"/>
                  <a:pt x="215606" y="174179"/>
                </a:cubicBezTo>
                <a:cubicBezTo>
                  <a:pt x="214461" y="174306"/>
                  <a:pt x="213889" y="174751"/>
                  <a:pt x="213889" y="175514"/>
                </a:cubicBezTo>
                <a:cubicBezTo>
                  <a:pt x="213889" y="176023"/>
                  <a:pt x="213190" y="176277"/>
                  <a:pt x="211791" y="176277"/>
                </a:cubicBezTo>
                <a:cubicBezTo>
                  <a:pt x="210392" y="176277"/>
                  <a:pt x="209057" y="176786"/>
                  <a:pt x="207786" y="177802"/>
                </a:cubicBezTo>
                <a:cubicBezTo>
                  <a:pt x="206514" y="178311"/>
                  <a:pt x="204925" y="180537"/>
                  <a:pt x="203017" y="184478"/>
                </a:cubicBezTo>
                <a:cubicBezTo>
                  <a:pt x="201110" y="188420"/>
                  <a:pt x="200156" y="191408"/>
                  <a:pt x="200156" y="193442"/>
                </a:cubicBezTo>
                <a:cubicBezTo>
                  <a:pt x="200156" y="195477"/>
                  <a:pt x="199648" y="197130"/>
                  <a:pt x="198630" y="198402"/>
                </a:cubicBezTo>
                <a:cubicBezTo>
                  <a:pt x="197614" y="199673"/>
                  <a:pt x="197359" y="200945"/>
                  <a:pt x="197868" y="202216"/>
                </a:cubicBezTo>
                <a:cubicBezTo>
                  <a:pt x="198885" y="203742"/>
                  <a:pt x="199902" y="210608"/>
                  <a:pt x="200919" y="222815"/>
                </a:cubicBezTo>
                <a:cubicBezTo>
                  <a:pt x="201174" y="228410"/>
                  <a:pt x="201746" y="233623"/>
                  <a:pt x="202636" y="238455"/>
                </a:cubicBezTo>
                <a:cubicBezTo>
                  <a:pt x="203526" y="243287"/>
                  <a:pt x="203907" y="245703"/>
                  <a:pt x="203780" y="245703"/>
                </a:cubicBezTo>
                <a:cubicBezTo>
                  <a:pt x="203653" y="245703"/>
                  <a:pt x="199203" y="245257"/>
                  <a:pt x="190429" y="244367"/>
                </a:cubicBezTo>
                <a:cubicBezTo>
                  <a:pt x="181655" y="243478"/>
                  <a:pt x="174471" y="242905"/>
                  <a:pt x="168877" y="242651"/>
                </a:cubicBezTo>
                <a:cubicBezTo>
                  <a:pt x="164808" y="242396"/>
                  <a:pt x="162392" y="242015"/>
                  <a:pt x="161629" y="241506"/>
                </a:cubicBezTo>
                <a:cubicBezTo>
                  <a:pt x="160866" y="240998"/>
                  <a:pt x="160485" y="240362"/>
                  <a:pt x="160485" y="239599"/>
                </a:cubicBezTo>
                <a:cubicBezTo>
                  <a:pt x="160739" y="238073"/>
                  <a:pt x="160485" y="237183"/>
                  <a:pt x="159722" y="236929"/>
                </a:cubicBezTo>
                <a:cubicBezTo>
                  <a:pt x="158959" y="236420"/>
                  <a:pt x="158323" y="236929"/>
                  <a:pt x="157814" y="238455"/>
                </a:cubicBezTo>
                <a:lnTo>
                  <a:pt x="156670" y="232352"/>
                </a:lnTo>
                <a:cubicBezTo>
                  <a:pt x="156162" y="227011"/>
                  <a:pt x="155271" y="224023"/>
                  <a:pt x="154000" y="223387"/>
                </a:cubicBezTo>
                <a:cubicBezTo>
                  <a:pt x="152728" y="222752"/>
                  <a:pt x="151584" y="221162"/>
                  <a:pt x="150566" y="218618"/>
                </a:cubicBezTo>
                <a:cubicBezTo>
                  <a:pt x="149550" y="216076"/>
                  <a:pt x="149295" y="214041"/>
                  <a:pt x="149803" y="212516"/>
                </a:cubicBezTo>
                <a:cubicBezTo>
                  <a:pt x="150312" y="210990"/>
                  <a:pt x="150312" y="209527"/>
                  <a:pt x="149803" y="208129"/>
                </a:cubicBezTo>
                <a:cubicBezTo>
                  <a:pt x="149295" y="206730"/>
                  <a:pt x="148596" y="206031"/>
                  <a:pt x="147706" y="206031"/>
                </a:cubicBezTo>
                <a:cubicBezTo>
                  <a:pt x="146815" y="206031"/>
                  <a:pt x="146498" y="205014"/>
                  <a:pt x="146752" y="202979"/>
                </a:cubicBezTo>
                <a:cubicBezTo>
                  <a:pt x="147006" y="200945"/>
                  <a:pt x="145926" y="198719"/>
                  <a:pt x="143510" y="196303"/>
                </a:cubicBezTo>
                <a:cubicBezTo>
                  <a:pt x="141094" y="193888"/>
                  <a:pt x="139695" y="191090"/>
                  <a:pt x="139313" y="187912"/>
                </a:cubicBezTo>
                <a:cubicBezTo>
                  <a:pt x="138932" y="184732"/>
                  <a:pt x="138106" y="182507"/>
                  <a:pt x="136834" y="181236"/>
                </a:cubicBezTo>
                <a:cubicBezTo>
                  <a:pt x="135562" y="179964"/>
                  <a:pt x="133020" y="179710"/>
                  <a:pt x="129205" y="180473"/>
                </a:cubicBezTo>
                <a:cubicBezTo>
                  <a:pt x="126662" y="180981"/>
                  <a:pt x="123737" y="182444"/>
                  <a:pt x="120431" y="184860"/>
                </a:cubicBezTo>
                <a:cubicBezTo>
                  <a:pt x="117125" y="187276"/>
                  <a:pt x="114836" y="189628"/>
                  <a:pt x="113565" y="191916"/>
                </a:cubicBezTo>
                <a:cubicBezTo>
                  <a:pt x="112294" y="193697"/>
                  <a:pt x="110005" y="196240"/>
                  <a:pt x="106699" y="199546"/>
                </a:cubicBezTo>
                <a:cubicBezTo>
                  <a:pt x="104156" y="202343"/>
                  <a:pt x="102821" y="204632"/>
                  <a:pt x="102694" y="206412"/>
                </a:cubicBezTo>
                <a:cubicBezTo>
                  <a:pt x="102566" y="208192"/>
                  <a:pt x="103647" y="210100"/>
                  <a:pt x="105936" y="212134"/>
                </a:cubicBezTo>
                <a:cubicBezTo>
                  <a:pt x="108479" y="214168"/>
                  <a:pt x="110640" y="217284"/>
                  <a:pt x="112421" y="221480"/>
                </a:cubicBezTo>
                <a:cubicBezTo>
                  <a:pt x="114200" y="225676"/>
                  <a:pt x="116235" y="229808"/>
                  <a:pt x="118524" y="233877"/>
                </a:cubicBezTo>
                <a:cubicBezTo>
                  <a:pt x="120812" y="237946"/>
                  <a:pt x="121766" y="240107"/>
                  <a:pt x="121385" y="240362"/>
                </a:cubicBezTo>
                <a:cubicBezTo>
                  <a:pt x="121003" y="240616"/>
                  <a:pt x="119923" y="240426"/>
                  <a:pt x="118142" y="239790"/>
                </a:cubicBezTo>
                <a:cubicBezTo>
                  <a:pt x="116362" y="239154"/>
                  <a:pt x="112929" y="238073"/>
                  <a:pt x="107843" y="236548"/>
                </a:cubicBezTo>
                <a:cubicBezTo>
                  <a:pt x="102757" y="235021"/>
                  <a:pt x="99705" y="233941"/>
                  <a:pt x="98688" y="233305"/>
                </a:cubicBezTo>
                <a:cubicBezTo>
                  <a:pt x="97671" y="232669"/>
                  <a:pt x="95128" y="232415"/>
                  <a:pt x="91059" y="232542"/>
                </a:cubicBezTo>
                <a:cubicBezTo>
                  <a:pt x="86990" y="232669"/>
                  <a:pt x="83811" y="233877"/>
                  <a:pt x="81522" y="236166"/>
                </a:cubicBezTo>
                <a:cubicBezTo>
                  <a:pt x="75419" y="241761"/>
                  <a:pt x="70969" y="246847"/>
                  <a:pt x="68171" y="251424"/>
                </a:cubicBezTo>
                <a:cubicBezTo>
                  <a:pt x="67154" y="253205"/>
                  <a:pt x="65756" y="254794"/>
                  <a:pt x="63975" y="256193"/>
                </a:cubicBezTo>
                <a:cubicBezTo>
                  <a:pt x="62195" y="257592"/>
                  <a:pt x="61686" y="258990"/>
                  <a:pt x="62449" y="260389"/>
                </a:cubicBezTo>
                <a:cubicBezTo>
                  <a:pt x="63212" y="261787"/>
                  <a:pt x="63212" y="263822"/>
                  <a:pt x="62449" y="266492"/>
                </a:cubicBezTo>
                <a:cubicBezTo>
                  <a:pt x="61686" y="269162"/>
                  <a:pt x="61305" y="272214"/>
                  <a:pt x="61305" y="275647"/>
                </a:cubicBezTo>
                <a:close/>
                <a:moveTo>
                  <a:pt x="0" y="294290"/>
                </a:moveTo>
                <a:cubicBezTo>
                  <a:pt x="0" y="285606"/>
                  <a:pt x="602" y="276468"/>
                  <a:pt x="602" y="271000"/>
                </a:cubicBezTo>
                <a:cubicBezTo>
                  <a:pt x="602" y="271000"/>
                  <a:pt x="602" y="271000"/>
                  <a:pt x="3010" y="219829"/>
                </a:cubicBezTo>
                <a:cubicBezTo>
                  <a:pt x="3010" y="205208"/>
                  <a:pt x="7825" y="190588"/>
                  <a:pt x="5418" y="168658"/>
                </a:cubicBezTo>
                <a:cubicBezTo>
                  <a:pt x="12678" y="179595"/>
                  <a:pt x="3010" y="154038"/>
                  <a:pt x="10270" y="154038"/>
                </a:cubicBezTo>
                <a:cubicBezTo>
                  <a:pt x="15085" y="161348"/>
                  <a:pt x="19938" y="150410"/>
                  <a:pt x="19938" y="128480"/>
                </a:cubicBezTo>
                <a:cubicBezTo>
                  <a:pt x="24753" y="124853"/>
                  <a:pt x="27198" y="124853"/>
                  <a:pt x="29605" y="110233"/>
                </a:cubicBezTo>
                <a:cubicBezTo>
                  <a:pt x="32013" y="106606"/>
                  <a:pt x="36828" y="102978"/>
                  <a:pt x="41681" y="106606"/>
                </a:cubicBezTo>
                <a:cubicBezTo>
                  <a:pt x="44088" y="91985"/>
                  <a:pt x="48941" y="84675"/>
                  <a:pt x="51349" y="66428"/>
                </a:cubicBezTo>
                <a:cubicBezTo>
                  <a:pt x="53756" y="66428"/>
                  <a:pt x="56201" y="81048"/>
                  <a:pt x="58609" y="73738"/>
                </a:cubicBezTo>
                <a:cubicBezTo>
                  <a:pt x="58609" y="73738"/>
                  <a:pt x="58609" y="73738"/>
                  <a:pt x="65869" y="55546"/>
                </a:cubicBezTo>
                <a:cubicBezTo>
                  <a:pt x="65869" y="55546"/>
                  <a:pt x="65869" y="55546"/>
                  <a:pt x="65869" y="59173"/>
                </a:cubicBezTo>
                <a:cubicBezTo>
                  <a:pt x="65869" y="59173"/>
                  <a:pt x="65869" y="59173"/>
                  <a:pt x="70721" y="44553"/>
                </a:cubicBezTo>
                <a:cubicBezTo>
                  <a:pt x="70721" y="44553"/>
                  <a:pt x="70721" y="44553"/>
                  <a:pt x="70721" y="48180"/>
                </a:cubicBezTo>
                <a:cubicBezTo>
                  <a:pt x="70721" y="48180"/>
                  <a:pt x="70721" y="48180"/>
                  <a:pt x="75648" y="37076"/>
                </a:cubicBezTo>
                <a:cubicBezTo>
                  <a:pt x="78092" y="48013"/>
                  <a:pt x="78092" y="29765"/>
                  <a:pt x="80500" y="29765"/>
                </a:cubicBezTo>
                <a:cubicBezTo>
                  <a:pt x="80500" y="29765"/>
                  <a:pt x="80500" y="29765"/>
                  <a:pt x="97428" y="29765"/>
                </a:cubicBezTo>
                <a:cubicBezTo>
                  <a:pt x="97428" y="33393"/>
                  <a:pt x="97428" y="37076"/>
                  <a:pt x="99835" y="40703"/>
                </a:cubicBezTo>
                <a:cubicBezTo>
                  <a:pt x="99835" y="40703"/>
                  <a:pt x="99835" y="40703"/>
                  <a:pt x="99835" y="33393"/>
                </a:cubicBezTo>
                <a:cubicBezTo>
                  <a:pt x="99835" y="33393"/>
                  <a:pt x="99835" y="33393"/>
                  <a:pt x="99835" y="29765"/>
                </a:cubicBezTo>
                <a:cubicBezTo>
                  <a:pt x="99835" y="22455"/>
                  <a:pt x="102280" y="26138"/>
                  <a:pt x="104688" y="29765"/>
                </a:cubicBezTo>
                <a:cubicBezTo>
                  <a:pt x="104688" y="29765"/>
                  <a:pt x="104688" y="29765"/>
                  <a:pt x="114355" y="15145"/>
                </a:cubicBezTo>
                <a:cubicBezTo>
                  <a:pt x="114355" y="15145"/>
                  <a:pt x="114355" y="15145"/>
                  <a:pt x="114355" y="11518"/>
                </a:cubicBezTo>
                <a:cubicBezTo>
                  <a:pt x="116800" y="11518"/>
                  <a:pt x="116800" y="-3047"/>
                  <a:pt x="119208" y="581"/>
                </a:cubicBezTo>
                <a:cubicBezTo>
                  <a:pt x="119208" y="4208"/>
                  <a:pt x="121616" y="7891"/>
                  <a:pt x="121616" y="11518"/>
                </a:cubicBezTo>
                <a:cubicBezTo>
                  <a:pt x="121616" y="11518"/>
                  <a:pt x="121616" y="11518"/>
                  <a:pt x="124023" y="4208"/>
                </a:cubicBezTo>
                <a:cubicBezTo>
                  <a:pt x="128839" y="29765"/>
                  <a:pt x="133691" y="-3103"/>
                  <a:pt x="136099" y="11518"/>
                </a:cubicBezTo>
                <a:cubicBezTo>
                  <a:pt x="143359" y="-3103"/>
                  <a:pt x="150619" y="29765"/>
                  <a:pt x="157879" y="18828"/>
                </a:cubicBezTo>
                <a:cubicBezTo>
                  <a:pt x="155471" y="37076"/>
                  <a:pt x="162731" y="26138"/>
                  <a:pt x="162731" y="37076"/>
                </a:cubicBezTo>
                <a:cubicBezTo>
                  <a:pt x="169991" y="11518"/>
                  <a:pt x="177251" y="51696"/>
                  <a:pt x="184511" y="33448"/>
                </a:cubicBezTo>
                <a:cubicBezTo>
                  <a:pt x="184511" y="29821"/>
                  <a:pt x="189364" y="33448"/>
                  <a:pt x="189364" y="40758"/>
                </a:cubicBezTo>
                <a:cubicBezTo>
                  <a:pt x="203884" y="48069"/>
                  <a:pt x="211144" y="40758"/>
                  <a:pt x="223219" y="37131"/>
                </a:cubicBezTo>
                <a:cubicBezTo>
                  <a:pt x="225627" y="55379"/>
                  <a:pt x="230479" y="37131"/>
                  <a:pt x="232887" y="48069"/>
                </a:cubicBezTo>
                <a:cubicBezTo>
                  <a:pt x="237740" y="37076"/>
                  <a:pt x="247407" y="62689"/>
                  <a:pt x="249815" y="33448"/>
                </a:cubicBezTo>
                <a:cubicBezTo>
                  <a:pt x="257075" y="29821"/>
                  <a:pt x="261890" y="37131"/>
                  <a:pt x="269150" y="40758"/>
                </a:cubicBezTo>
                <a:cubicBezTo>
                  <a:pt x="271558" y="37076"/>
                  <a:pt x="271558" y="33448"/>
                  <a:pt x="271558" y="26138"/>
                </a:cubicBezTo>
                <a:cubicBezTo>
                  <a:pt x="273966" y="29765"/>
                  <a:pt x="276410" y="15201"/>
                  <a:pt x="278818" y="18828"/>
                </a:cubicBezTo>
                <a:cubicBezTo>
                  <a:pt x="278818" y="33448"/>
                  <a:pt x="283671" y="18828"/>
                  <a:pt x="283671" y="26138"/>
                </a:cubicBezTo>
                <a:cubicBezTo>
                  <a:pt x="286115" y="11518"/>
                  <a:pt x="288523" y="26138"/>
                  <a:pt x="288523" y="7891"/>
                </a:cubicBezTo>
                <a:cubicBezTo>
                  <a:pt x="295783" y="18884"/>
                  <a:pt x="295783" y="37131"/>
                  <a:pt x="303043" y="44441"/>
                </a:cubicBezTo>
                <a:cubicBezTo>
                  <a:pt x="305451" y="55379"/>
                  <a:pt x="315118" y="26194"/>
                  <a:pt x="319971" y="51752"/>
                </a:cubicBezTo>
                <a:cubicBezTo>
                  <a:pt x="324823" y="44441"/>
                  <a:pt x="329639" y="51752"/>
                  <a:pt x="334491" y="40814"/>
                </a:cubicBezTo>
                <a:cubicBezTo>
                  <a:pt x="336899" y="40814"/>
                  <a:pt x="336899" y="44497"/>
                  <a:pt x="336899" y="48125"/>
                </a:cubicBezTo>
                <a:cubicBezTo>
                  <a:pt x="339306" y="44441"/>
                  <a:pt x="339306" y="44441"/>
                  <a:pt x="339306" y="40814"/>
                </a:cubicBezTo>
                <a:cubicBezTo>
                  <a:pt x="339306" y="40814"/>
                  <a:pt x="339306" y="40814"/>
                  <a:pt x="341714" y="37187"/>
                </a:cubicBezTo>
                <a:cubicBezTo>
                  <a:pt x="341714" y="44497"/>
                  <a:pt x="344122" y="48180"/>
                  <a:pt x="344122" y="51807"/>
                </a:cubicBezTo>
                <a:cubicBezTo>
                  <a:pt x="344122" y="51807"/>
                  <a:pt x="344122" y="51807"/>
                  <a:pt x="351382" y="29877"/>
                </a:cubicBezTo>
                <a:cubicBezTo>
                  <a:pt x="353789" y="33560"/>
                  <a:pt x="358605" y="59118"/>
                  <a:pt x="363457" y="37187"/>
                </a:cubicBezTo>
                <a:cubicBezTo>
                  <a:pt x="365902" y="33504"/>
                  <a:pt x="368310" y="37187"/>
                  <a:pt x="368310" y="40814"/>
                </a:cubicBezTo>
                <a:cubicBezTo>
                  <a:pt x="368310" y="33504"/>
                  <a:pt x="373162" y="33504"/>
                  <a:pt x="375570" y="26194"/>
                </a:cubicBezTo>
                <a:cubicBezTo>
                  <a:pt x="375570" y="33504"/>
                  <a:pt x="377977" y="33504"/>
                  <a:pt x="377977" y="37131"/>
                </a:cubicBezTo>
                <a:cubicBezTo>
                  <a:pt x="377977" y="37131"/>
                  <a:pt x="377977" y="37131"/>
                  <a:pt x="380385" y="33504"/>
                </a:cubicBezTo>
                <a:cubicBezTo>
                  <a:pt x="380385" y="40814"/>
                  <a:pt x="385237" y="40814"/>
                  <a:pt x="385237" y="51752"/>
                </a:cubicBezTo>
                <a:cubicBezTo>
                  <a:pt x="385237" y="44441"/>
                  <a:pt x="387645" y="40814"/>
                  <a:pt x="387645" y="33504"/>
                </a:cubicBezTo>
                <a:cubicBezTo>
                  <a:pt x="390053" y="22511"/>
                  <a:pt x="392460" y="11574"/>
                  <a:pt x="399720" y="11574"/>
                </a:cubicBezTo>
                <a:cubicBezTo>
                  <a:pt x="402165" y="33504"/>
                  <a:pt x="409388" y="22511"/>
                  <a:pt x="414241" y="44441"/>
                </a:cubicBezTo>
                <a:cubicBezTo>
                  <a:pt x="416648" y="40814"/>
                  <a:pt x="421501" y="51752"/>
                  <a:pt x="421501" y="33504"/>
                </a:cubicBezTo>
                <a:cubicBezTo>
                  <a:pt x="426353" y="33504"/>
                  <a:pt x="431168" y="55379"/>
                  <a:pt x="436021" y="51752"/>
                </a:cubicBezTo>
                <a:cubicBezTo>
                  <a:pt x="438466" y="48125"/>
                  <a:pt x="440873" y="59062"/>
                  <a:pt x="440873" y="59062"/>
                </a:cubicBezTo>
                <a:cubicBezTo>
                  <a:pt x="448133" y="66372"/>
                  <a:pt x="443281" y="29821"/>
                  <a:pt x="450541" y="37131"/>
                </a:cubicBezTo>
                <a:cubicBezTo>
                  <a:pt x="450541" y="37131"/>
                  <a:pt x="450541" y="37131"/>
                  <a:pt x="455393" y="51752"/>
                </a:cubicBezTo>
                <a:cubicBezTo>
                  <a:pt x="457801" y="40758"/>
                  <a:pt x="465061" y="59062"/>
                  <a:pt x="467469" y="37131"/>
                </a:cubicBezTo>
                <a:cubicBezTo>
                  <a:pt x="472284" y="37131"/>
                  <a:pt x="477136" y="37131"/>
                  <a:pt x="479544" y="26194"/>
                </a:cubicBezTo>
                <a:cubicBezTo>
                  <a:pt x="479544" y="26194"/>
                  <a:pt x="479544" y="26194"/>
                  <a:pt x="481952" y="26194"/>
                </a:cubicBezTo>
                <a:cubicBezTo>
                  <a:pt x="484359" y="37131"/>
                  <a:pt x="486804" y="29877"/>
                  <a:pt x="489212" y="33504"/>
                </a:cubicBezTo>
                <a:lnTo>
                  <a:pt x="491620" y="29877"/>
                </a:lnTo>
                <a:cubicBezTo>
                  <a:pt x="491620" y="33504"/>
                  <a:pt x="496472" y="33504"/>
                  <a:pt x="496472" y="33504"/>
                </a:cubicBezTo>
                <a:cubicBezTo>
                  <a:pt x="498880" y="48069"/>
                  <a:pt x="501324" y="37131"/>
                  <a:pt x="503732" y="37131"/>
                </a:cubicBezTo>
                <a:cubicBezTo>
                  <a:pt x="506140" y="48125"/>
                  <a:pt x="513400" y="33504"/>
                  <a:pt x="513400" y="51752"/>
                </a:cubicBezTo>
                <a:cubicBezTo>
                  <a:pt x="515807" y="33504"/>
                  <a:pt x="520623" y="40814"/>
                  <a:pt x="525475" y="40814"/>
                </a:cubicBezTo>
                <a:cubicBezTo>
                  <a:pt x="527883" y="44441"/>
                  <a:pt x="527883" y="59062"/>
                  <a:pt x="532735" y="59062"/>
                </a:cubicBezTo>
                <a:cubicBezTo>
                  <a:pt x="535143" y="48125"/>
                  <a:pt x="537588" y="69999"/>
                  <a:pt x="539995" y="59062"/>
                </a:cubicBezTo>
                <a:cubicBezTo>
                  <a:pt x="539995" y="70055"/>
                  <a:pt x="544848" y="62745"/>
                  <a:pt x="544848" y="73682"/>
                </a:cubicBezTo>
                <a:cubicBezTo>
                  <a:pt x="544848" y="62745"/>
                  <a:pt x="549700" y="59062"/>
                  <a:pt x="552108" y="55435"/>
                </a:cubicBezTo>
                <a:cubicBezTo>
                  <a:pt x="556960" y="62745"/>
                  <a:pt x="561775" y="73682"/>
                  <a:pt x="569036" y="66372"/>
                </a:cubicBezTo>
                <a:cubicBezTo>
                  <a:pt x="571443" y="59118"/>
                  <a:pt x="576296" y="48125"/>
                  <a:pt x="578703" y="62745"/>
                </a:cubicBezTo>
                <a:cubicBezTo>
                  <a:pt x="583556" y="62745"/>
                  <a:pt x="590779" y="51807"/>
                  <a:pt x="595631" y="70055"/>
                </a:cubicBezTo>
                <a:cubicBezTo>
                  <a:pt x="595631" y="70055"/>
                  <a:pt x="595631" y="70055"/>
                  <a:pt x="595631" y="66428"/>
                </a:cubicBezTo>
                <a:cubicBezTo>
                  <a:pt x="595631" y="66428"/>
                  <a:pt x="595631" y="66428"/>
                  <a:pt x="598039" y="73738"/>
                </a:cubicBezTo>
                <a:cubicBezTo>
                  <a:pt x="602854" y="77365"/>
                  <a:pt x="607706" y="73738"/>
                  <a:pt x="607706" y="59118"/>
                </a:cubicBezTo>
                <a:cubicBezTo>
                  <a:pt x="614967" y="62745"/>
                  <a:pt x="622190" y="70055"/>
                  <a:pt x="627042" y="51807"/>
                </a:cubicBezTo>
                <a:cubicBezTo>
                  <a:pt x="629487" y="59118"/>
                  <a:pt x="636710" y="62745"/>
                  <a:pt x="641562" y="59118"/>
                </a:cubicBezTo>
                <a:cubicBezTo>
                  <a:pt x="643970" y="44497"/>
                  <a:pt x="651230" y="55435"/>
                  <a:pt x="653637" y="37187"/>
                </a:cubicBezTo>
                <a:cubicBezTo>
                  <a:pt x="656045" y="59118"/>
                  <a:pt x="660860" y="51807"/>
                  <a:pt x="665713" y="70055"/>
                </a:cubicBezTo>
                <a:cubicBezTo>
                  <a:pt x="670565" y="55435"/>
                  <a:pt x="677788" y="80992"/>
                  <a:pt x="682641" y="70055"/>
                </a:cubicBezTo>
                <a:cubicBezTo>
                  <a:pt x="682641" y="70055"/>
                  <a:pt x="682641" y="70055"/>
                  <a:pt x="685048" y="77365"/>
                </a:cubicBezTo>
                <a:cubicBezTo>
                  <a:pt x="687456" y="44497"/>
                  <a:pt x="694716" y="88358"/>
                  <a:pt x="701976" y="59118"/>
                </a:cubicBezTo>
                <a:cubicBezTo>
                  <a:pt x="701976" y="66428"/>
                  <a:pt x="701976" y="73738"/>
                  <a:pt x="704384" y="77365"/>
                </a:cubicBezTo>
                <a:cubicBezTo>
                  <a:pt x="706829" y="77365"/>
                  <a:pt x="709236" y="81048"/>
                  <a:pt x="709236" y="73738"/>
                </a:cubicBezTo>
                <a:cubicBezTo>
                  <a:pt x="709236" y="73738"/>
                  <a:pt x="709236" y="73738"/>
                  <a:pt x="709236" y="62800"/>
                </a:cubicBezTo>
                <a:cubicBezTo>
                  <a:pt x="714089" y="55490"/>
                  <a:pt x="714089" y="73794"/>
                  <a:pt x="716496" y="77421"/>
                </a:cubicBezTo>
                <a:cubicBezTo>
                  <a:pt x="716496" y="73738"/>
                  <a:pt x="721349" y="66428"/>
                  <a:pt x="723756" y="62800"/>
                </a:cubicBezTo>
                <a:cubicBezTo>
                  <a:pt x="723756" y="62800"/>
                  <a:pt x="723756" y="62800"/>
                  <a:pt x="726164" y="70111"/>
                </a:cubicBezTo>
                <a:cubicBezTo>
                  <a:pt x="726164" y="70111"/>
                  <a:pt x="726164" y="70111"/>
                  <a:pt x="728572" y="62800"/>
                </a:cubicBezTo>
                <a:cubicBezTo>
                  <a:pt x="728572" y="62800"/>
                  <a:pt x="726164" y="62800"/>
                  <a:pt x="726164" y="59173"/>
                </a:cubicBezTo>
                <a:cubicBezTo>
                  <a:pt x="730979" y="55546"/>
                  <a:pt x="733424" y="55546"/>
                  <a:pt x="735832" y="40926"/>
                </a:cubicBezTo>
                <a:cubicBezTo>
                  <a:pt x="735832" y="40926"/>
                  <a:pt x="735832" y="40926"/>
                  <a:pt x="735832" y="37299"/>
                </a:cubicBezTo>
                <a:cubicBezTo>
                  <a:pt x="738239" y="51919"/>
                  <a:pt x="740647" y="29989"/>
                  <a:pt x="745499" y="37299"/>
                </a:cubicBezTo>
                <a:cubicBezTo>
                  <a:pt x="747907" y="29989"/>
                  <a:pt x="747907" y="15368"/>
                  <a:pt x="755167" y="22679"/>
                </a:cubicBezTo>
                <a:cubicBezTo>
                  <a:pt x="762427" y="44553"/>
                  <a:pt x="769687" y="15368"/>
                  <a:pt x="779355" y="26306"/>
                </a:cubicBezTo>
                <a:cubicBezTo>
                  <a:pt x="779355" y="40926"/>
                  <a:pt x="786578" y="26306"/>
                  <a:pt x="791430" y="44553"/>
                </a:cubicBezTo>
                <a:cubicBezTo>
                  <a:pt x="791430" y="44553"/>
                  <a:pt x="791430" y="44553"/>
                  <a:pt x="796283" y="44553"/>
                </a:cubicBezTo>
                <a:cubicBezTo>
                  <a:pt x="796283" y="48236"/>
                  <a:pt x="796283" y="51863"/>
                  <a:pt x="798691" y="51863"/>
                </a:cubicBezTo>
                <a:cubicBezTo>
                  <a:pt x="798691" y="51863"/>
                  <a:pt x="798691" y="51863"/>
                  <a:pt x="803543" y="44553"/>
                </a:cubicBezTo>
                <a:cubicBezTo>
                  <a:pt x="803543" y="44553"/>
                  <a:pt x="803543" y="44553"/>
                  <a:pt x="805951" y="62800"/>
                </a:cubicBezTo>
                <a:cubicBezTo>
                  <a:pt x="815655" y="44553"/>
                  <a:pt x="818063" y="48180"/>
                  <a:pt x="827731" y="37243"/>
                </a:cubicBezTo>
                <a:cubicBezTo>
                  <a:pt x="827731" y="37243"/>
                  <a:pt x="827731" y="37243"/>
                  <a:pt x="830138" y="44553"/>
                </a:cubicBezTo>
                <a:cubicBezTo>
                  <a:pt x="830138" y="37243"/>
                  <a:pt x="832583" y="37243"/>
                  <a:pt x="834991" y="37243"/>
                </a:cubicBezTo>
                <a:cubicBezTo>
                  <a:pt x="837399" y="40926"/>
                  <a:pt x="834991" y="40926"/>
                  <a:pt x="834991" y="44553"/>
                </a:cubicBezTo>
                <a:cubicBezTo>
                  <a:pt x="837436" y="62800"/>
                  <a:pt x="844659" y="62800"/>
                  <a:pt x="849511" y="62800"/>
                </a:cubicBezTo>
                <a:cubicBezTo>
                  <a:pt x="851919" y="59173"/>
                  <a:pt x="851919" y="51863"/>
                  <a:pt x="856771" y="51863"/>
                </a:cubicBezTo>
                <a:cubicBezTo>
                  <a:pt x="854326" y="59173"/>
                  <a:pt x="856771" y="59173"/>
                  <a:pt x="859179" y="62800"/>
                </a:cubicBezTo>
                <a:cubicBezTo>
                  <a:pt x="859179" y="62800"/>
                  <a:pt x="859179" y="62800"/>
                  <a:pt x="859179" y="55490"/>
                </a:cubicBezTo>
                <a:cubicBezTo>
                  <a:pt x="859179" y="55490"/>
                  <a:pt x="859179" y="55490"/>
                  <a:pt x="864031" y="66428"/>
                </a:cubicBezTo>
                <a:cubicBezTo>
                  <a:pt x="866439" y="59173"/>
                  <a:pt x="873699" y="81048"/>
                  <a:pt x="876107" y="62800"/>
                </a:cubicBezTo>
                <a:cubicBezTo>
                  <a:pt x="878514" y="62800"/>
                  <a:pt x="880959" y="66428"/>
                  <a:pt x="883367" y="73738"/>
                </a:cubicBezTo>
                <a:cubicBezTo>
                  <a:pt x="885774" y="59173"/>
                  <a:pt x="890590" y="70111"/>
                  <a:pt x="895442" y="70111"/>
                </a:cubicBezTo>
                <a:cubicBezTo>
                  <a:pt x="900257" y="81104"/>
                  <a:pt x="905110" y="62800"/>
                  <a:pt x="907517" y="59173"/>
                </a:cubicBezTo>
                <a:cubicBezTo>
                  <a:pt x="907517" y="59173"/>
                  <a:pt x="907517" y="59173"/>
                  <a:pt x="907517" y="55546"/>
                </a:cubicBezTo>
                <a:cubicBezTo>
                  <a:pt x="912333" y="62856"/>
                  <a:pt x="917185" y="62856"/>
                  <a:pt x="919593" y="73794"/>
                </a:cubicBezTo>
                <a:cubicBezTo>
                  <a:pt x="922038" y="70166"/>
                  <a:pt x="922038" y="73794"/>
                  <a:pt x="924445" y="70166"/>
                </a:cubicBezTo>
                <a:cubicBezTo>
                  <a:pt x="924445" y="77477"/>
                  <a:pt x="924445" y="84787"/>
                  <a:pt x="926853" y="88414"/>
                </a:cubicBezTo>
                <a:cubicBezTo>
                  <a:pt x="926853" y="88414"/>
                  <a:pt x="926853" y="88414"/>
                  <a:pt x="926853" y="84787"/>
                </a:cubicBezTo>
                <a:cubicBezTo>
                  <a:pt x="931705" y="99407"/>
                  <a:pt x="938965" y="92097"/>
                  <a:pt x="941373" y="110344"/>
                </a:cubicBezTo>
                <a:cubicBezTo>
                  <a:pt x="938965" y="110344"/>
                  <a:pt x="938965" y="113971"/>
                  <a:pt x="938965" y="113971"/>
                </a:cubicBezTo>
                <a:lnTo>
                  <a:pt x="938965" y="127664"/>
                </a:lnTo>
                <a:cubicBezTo>
                  <a:pt x="938965" y="126750"/>
                  <a:pt x="938965" y="126750"/>
                  <a:pt x="938965" y="128592"/>
                </a:cubicBezTo>
                <a:lnTo>
                  <a:pt x="938965" y="132219"/>
                </a:lnTo>
                <a:cubicBezTo>
                  <a:pt x="946225" y="135902"/>
                  <a:pt x="938965" y="154149"/>
                  <a:pt x="946225" y="168769"/>
                </a:cubicBezTo>
                <a:cubicBezTo>
                  <a:pt x="946225" y="172452"/>
                  <a:pt x="943818" y="172452"/>
                  <a:pt x="946225" y="176080"/>
                </a:cubicBezTo>
                <a:cubicBezTo>
                  <a:pt x="948670" y="183390"/>
                  <a:pt x="946225" y="187017"/>
                  <a:pt x="951078" y="194327"/>
                </a:cubicBezTo>
                <a:cubicBezTo>
                  <a:pt x="946262" y="219884"/>
                  <a:pt x="953523" y="219884"/>
                  <a:pt x="948929" y="245498"/>
                </a:cubicBezTo>
                <a:cubicBezTo>
                  <a:pt x="948929" y="245498"/>
                  <a:pt x="948929" y="245498"/>
                  <a:pt x="944077" y="238188"/>
                </a:cubicBezTo>
                <a:cubicBezTo>
                  <a:pt x="944077" y="278366"/>
                  <a:pt x="931965" y="289359"/>
                  <a:pt x="929557" y="322226"/>
                </a:cubicBezTo>
                <a:lnTo>
                  <a:pt x="929557" y="325853"/>
                </a:lnTo>
                <a:cubicBezTo>
                  <a:pt x="929557" y="333164"/>
                  <a:pt x="934372" y="333164"/>
                  <a:pt x="931965" y="340474"/>
                </a:cubicBezTo>
                <a:cubicBezTo>
                  <a:pt x="934372" y="340474"/>
                  <a:pt x="929557" y="347784"/>
                  <a:pt x="931965" y="347784"/>
                </a:cubicBezTo>
                <a:cubicBezTo>
                  <a:pt x="931965" y="351467"/>
                  <a:pt x="927149" y="351467"/>
                  <a:pt x="929557" y="355094"/>
                </a:cubicBezTo>
                <a:cubicBezTo>
                  <a:pt x="931965" y="355094"/>
                  <a:pt x="931965" y="355094"/>
                  <a:pt x="931965" y="355094"/>
                </a:cubicBezTo>
                <a:cubicBezTo>
                  <a:pt x="931965" y="362404"/>
                  <a:pt x="924705" y="362404"/>
                  <a:pt x="929557" y="362404"/>
                </a:cubicBezTo>
                <a:cubicBezTo>
                  <a:pt x="929557" y="362404"/>
                  <a:pt x="929557" y="362404"/>
                  <a:pt x="931965" y="362404"/>
                </a:cubicBezTo>
                <a:cubicBezTo>
                  <a:pt x="931965" y="366031"/>
                  <a:pt x="931965" y="366031"/>
                  <a:pt x="929557" y="366031"/>
                </a:cubicBezTo>
                <a:cubicBezTo>
                  <a:pt x="927149" y="376969"/>
                  <a:pt x="924742" y="384279"/>
                  <a:pt x="927149" y="391589"/>
                </a:cubicBezTo>
                <a:cubicBezTo>
                  <a:pt x="924705" y="391589"/>
                  <a:pt x="924705" y="395216"/>
                  <a:pt x="922297" y="395216"/>
                </a:cubicBezTo>
                <a:cubicBezTo>
                  <a:pt x="924705" y="398843"/>
                  <a:pt x="919889" y="402526"/>
                  <a:pt x="922297" y="406153"/>
                </a:cubicBezTo>
                <a:cubicBezTo>
                  <a:pt x="919889" y="409780"/>
                  <a:pt x="912629" y="409780"/>
                  <a:pt x="912629" y="417091"/>
                </a:cubicBezTo>
                <a:cubicBezTo>
                  <a:pt x="915037" y="420718"/>
                  <a:pt x="910221" y="420718"/>
                  <a:pt x="912629" y="428028"/>
                </a:cubicBezTo>
                <a:cubicBezTo>
                  <a:pt x="912629" y="431655"/>
                  <a:pt x="907777" y="435338"/>
                  <a:pt x="907777" y="438965"/>
                </a:cubicBezTo>
                <a:cubicBezTo>
                  <a:pt x="905332" y="438965"/>
                  <a:pt x="905332" y="446219"/>
                  <a:pt x="902924" y="442592"/>
                </a:cubicBezTo>
                <a:cubicBezTo>
                  <a:pt x="902924" y="453585"/>
                  <a:pt x="893257" y="446275"/>
                  <a:pt x="893257" y="457213"/>
                </a:cubicBezTo>
                <a:cubicBezTo>
                  <a:pt x="893257" y="457213"/>
                  <a:pt x="893257" y="460840"/>
                  <a:pt x="890849" y="460840"/>
                </a:cubicBezTo>
                <a:cubicBezTo>
                  <a:pt x="888441" y="460840"/>
                  <a:pt x="888441" y="464467"/>
                  <a:pt x="883589" y="464467"/>
                </a:cubicBezTo>
                <a:cubicBezTo>
                  <a:pt x="883589" y="471777"/>
                  <a:pt x="878736" y="482770"/>
                  <a:pt x="878736" y="493707"/>
                </a:cubicBezTo>
                <a:cubicBezTo>
                  <a:pt x="876292" y="490080"/>
                  <a:pt x="873884" y="493707"/>
                  <a:pt x="873884" y="493707"/>
                </a:cubicBezTo>
                <a:cubicBezTo>
                  <a:pt x="871476" y="497390"/>
                  <a:pt x="873884" y="497390"/>
                  <a:pt x="873884" y="501017"/>
                </a:cubicBezTo>
                <a:cubicBezTo>
                  <a:pt x="869069" y="501017"/>
                  <a:pt x="864216" y="504700"/>
                  <a:pt x="861809" y="497390"/>
                </a:cubicBezTo>
                <a:lnTo>
                  <a:pt x="861809" y="493763"/>
                </a:lnTo>
                <a:cubicBezTo>
                  <a:pt x="859401" y="490080"/>
                  <a:pt x="856956" y="497390"/>
                  <a:pt x="854549" y="497390"/>
                </a:cubicBezTo>
                <a:cubicBezTo>
                  <a:pt x="854549" y="501073"/>
                  <a:pt x="849696" y="501073"/>
                  <a:pt x="847289" y="504700"/>
                </a:cubicBezTo>
                <a:cubicBezTo>
                  <a:pt x="847289" y="504700"/>
                  <a:pt x="847289" y="504700"/>
                  <a:pt x="842436" y="504700"/>
                </a:cubicBezTo>
                <a:cubicBezTo>
                  <a:pt x="842436" y="497390"/>
                  <a:pt x="847251" y="497390"/>
                  <a:pt x="852104" y="497390"/>
                </a:cubicBezTo>
                <a:cubicBezTo>
                  <a:pt x="849659" y="493763"/>
                  <a:pt x="847251" y="490136"/>
                  <a:pt x="847251" y="493763"/>
                </a:cubicBezTo>
                <a:cubicBezTo>
                  <a:pt x="847251" y="497390"/>
                  <a:pt x="844807" y="497390"/>
                  <a:pt x="842399" y="497390"/>
                </a:cubicBezTo>
                <a:cubicBezTo>
                  <a:pt x="842399" y="493763"/>
                  <a:pt x="842399" y="493763"/>
                  <a:pt x="842399" y="493763"/>
                </a:cubicBezTo>
                <a:cubicBezTo>
                  <a:pt x="839954" y="493763"/>
                  <a:pt x="837547" y="497446"/>
                  <a:pt x="837547" y="501073"/>
                </a:cubicBezTo>
                <a:cubicBezTo>
                  <a:pt x="839954" y="501073"/>
                  <a:pt x="837547" y="504700"/>
                  <a:pt x="837547" y="504700"/>
                </a:cubicBezTo>
                <a:cubicBezTo>
                  <a:pt x="835139" y="508328"/>
                  <a:pt x="832694" y="508328"/>
                  <a:pt x="830287" y="508328"/>
                </a:cubicBezTo>
                <a:cubicBezTo>
                  <a:pt x="830287" y="504700"/>
                  <a:pt x="827879" y="501017"/>
                  <a:pt x="827879" y="497390"/>
                </a:cubicBezTo>
                <a:cubicBezTo>
                  <a:pt x="823064" y="501017"/>
                  <a:pt x="820656" y="490080"/>
                  <a:pt x="815804" y="497390"/>
                </a:cubicBezTo>
                <a:cubicBezTo>
                  <a:pt x="815804" y="497390"/>
                  <a:pt x="815804" y="497390"/>
                  <a:pt x="813396" y="482770"/>
                </a:cubicBezTo>
                <a:lnTo>
                  <a:pt x="815804" y="482770"/>
                </a:lnTo>
                <a:cubicBezTo>
                  <a:pt x="815804" y="482770"/>
                  <a:pt x="815804" y="482770"/>
                  <a:pt x="815804" y="479143"/>
                </a:cubicBezTo>
                <a:cubicBezTo>
                  <a:pt x="815804" y="479143"/>
                  <a:pt x="815804" y="479143"/>
                  <a:pt x="813396" y="479143"/>
                </a:cubicBezTo>
                <a:cubicBezTo>
                  <a:pt x="810988" y="479143"/>
                  <a:pt x="806136" y="486453"/>
                  <a:pt x="803728" y="475516"/>
                </a:cubicBezTo>
                <a:cubicBezTo>
                  <a:pt x="801320" y="479143"/>
                  <a:pt x="796468" y="471833"/>
                  <a:pt x="796468" y="479143"/>
                </a:cubicBezTo>
                <a:cubicBezTo>
                  <a:pt x="796468" y="479143"/>
                  <a:pt x="796468" y="479143"/>
                  <a:pt x="796468" y="482770"/>
                </a:cubicBezTo>
                <a:cubicBezTo>
                  <a:pt x="789208" y="475516"/>
                  <a:pt x="784393" y="482770"/>
                  <a:pt x="779540" y="479143"/>
                </a:cubicBezTo>
                <a:cubicBezTo>
                  <a:pt x="779540" y="486453"/>
                  <a:pt x="774688" y="479143"/>
                  <a:pt x="774688" y="486453"/>
                </a:cubicBezTo>
                <a:cubicBezTo>
                  <a:pt x="772243" y="490080"/>
                  <a:pt x="769835" y="482770"/>
                  <a:pt x="769835" y="490080"/>
                </a:cubicBezTo>
                <a:cubicBezTo>
                  <a:pt x="769835" y="490080"/>
                  <a:pt x="769835" y="493763"/>
                  <a:pt x="769835" y="497390"/>
                </a:cubicBezTo>
                <a:cubicBezTo>
                  <a:pt x="769835" y="497390"/>
                  <a:pt x="767391" y="501017"/>
                  <a:pt x="764983" y="497390"/>
                </a:cubicBezTo>
                <a:cubicBezTo>
                  <a:pt x="764983" y="501017"/>
                  <a:pt x="760131" y="501017"/>
                  <a:pt x="760131" y="501017"/>
                </a:cubicBezTo>
                <a:cubicBezTo>
                  <a:pt x="757686" y="504645"/>
                  <a:pt x="755278" y="497390"/>
                  <a:pt x="755278" y="501017"/>
                </a:cubicBezTo>
                <a:cubicBezTo>
                  <a:pt x="752871" y="501017"/>
                  <a:pt x="750426" y="501017"/>
                  <a:pt x="748018" y="497390"/>
                </a:cubicBezTo>
                <a:cubicBezTo>
                  <a:pt x="750463" y="504700"/>
                  <a:pt x="745611" y="501017"/>
                  <a:pt x="745611" y="508328"/>
                </a:cubicBezTo>
                <a:cubicBezTo>
                  <a:pt x="743203" y="508328"/>
                  <a:pt x="740758" y="515638"/>
                  <a:pt x="738351" y="508328"/>
                </a:cubicBezTo>
                <a:cubicBezTo>
                  <a:pt x="738351" y="515638"/>
                  <a:pt x="733498" y="512011"/>
                  <a:pt x="733498" y="515638"/>
                </a:cubicBezTo>
                <a:cubicBezTo>
                  <a:pt x="731090" y="519265"/>
                  <a:pt x="728646" y="515638"/>
                  <a:pt x="726238" y="515638"/>
                </a:cubicBezTo>
                <a:cubicBezTo>
                  <a:pt x="723793" y="512011"/>
                  <a:pt x="721386" y="512011"/>
                  <a:pt x="721386" y="512011"/>
                </a:cubicBezTo>
                <a:cubicBezTo>
                  <a:pt x="718941" y="515638"/>
                  <a:pt x="716533" y="512011"/>
                  <a:pt x="716533" y="512011"/>
                </a:cubicBezTo>
                <a:cubicBezTo>
                  <a:pt x="711681" y="512011"/>
                  <a:pt x="711681" y="519265"/>
                  <a:pt x="709273" y="515638"/>
                </a:cubicBezTo>
                <a:cubicBezTo>
                  <a:pt x="706866" y="511955"/>
                  <a:pt x="704421" y="515638"/>
                  <a:pt x="702013" y="508328"/>
                </a:cubicBezTo>
                <a:cubicBezTo>
                  <a:pt x="704421" y="504700"/>
                  <a:pt x="704421" y="501017"/>
                  <a:pt x="704421" y="497390"/>
                </a:cubicBezTo>
                <a:cubicBezTo>
                  <a:pt x="699568" y="497390"/>
                  <a:pt x="699568" y="501017"/>
                  <a:pt x="697161" y="501017"/>
                </a:cubicBezTo>
                <a:cubicBezTo>
                  <a:pt x="697161" y="497390"/>
                  <a:pt x="692308" y="501017"/>
                  <a:pt x="689901" y="501017"/>
                </a:cubicBezTo>
                <a:cubicBezTo>
                  <a:pt x="689901" y="504645"/>
                  <a:pt x="687456" y="501017"/>
                  <a:pt x="685048" y="501017"/>
                </a:cubicBezTo>
                <a:cubicBezTo>
                  <a:pt x="685048" y="497335"/>
                  <a:pt x="682641" y="493707"/>
                  <a:pt x="682641" y="493707"/>
                </a:cubicBezTo>
                <a:cubicBezTo>
                  <a:pt x="680233" y="493707"/>
                  <a:pt x="680233" y="497335"/>
                  <a:pt x="680233" y="497335"/>
                </a:cubicBezTo>
                <a:cubicBezTo>
                  <a:pt x="677788" y="493707"/>
                  <a:pt x="677788" y="493707"/>
                  <a:pt x="675381" y="493707"/>
                </a:cubicBezTo>
                <a:cubicBezTo>
                  <a:pt x="675381" y="497390"/>
                  <a:pt x="672936" y="501017"/>
                  <a:pt x="670528" y="501017"/>
                </a:cubicBezTo>
                <a:cubicBezTo>
                  <a:pt x="668121" y="501017"/>
                  <a:pt x="665676" y="497390"/>
                  <a:pt x="663268" y="501017"/>
                </a:cubicBezTo>
                <a:cubicBezTo>
                  <a:pt x="663268" y="497335"/>
                  <a:pt x="663268" y="497335"/>
                  <a:pt x="663268" y="493707"/>
                </a:cubicBezTo>
                <a:cubicBezTo>
                  <a:pt x="660823" y="493707"/>
                  <a:pt x="658416" y="493707"/>
                  <a:pt x="658416" y="497335"/>
                </a:cubicBezTo>
                <a:cubicBezTo>
                  <a:pt x="653600" y="493707"/>
                  <a:pt x="648748" y="501017"/>
                  <a:pt x="648748" y="493707"/>
                </a:cubicBezTo>
                <a:cubicBezTo>
                  <a:pt x="646340" y="490080"/>
                  <a:pt x="641488" y="501017"/>
                  <a:pt x="639080" y="493707"/>
                </a:cubicBezTo>
                <a:cubicBezTo>
                  <a:pt x="639080" y="493707"/>
                  <a:pt x="639080" y="493707"/>
                  <a:pt x="631820" y="497335"/>
                </a:cubicBezTo>
                <a:cubicBezTo>
                  <a:pt x="631820" y="497335"/>
                  <a:pt x="631820" y="497335"/>
                  <a:pt x="631820" y="493707"/>
                </a:cubicBezTo>
                <a:cubicBezTo>
                  <a:pt x="629413" y="490024"/>
                  <a:pt x="624560" y="490024"/>
                  <a:pt x="624560" y="497335"/>
                </a:cubicBezTo>
                <a:cubicBezTo>
                  <a:pt x="622152" y="493652"/>
                  <a:pt x="619745" y="500962"/>
                  <a:pt x="614892" y="500962"/>
                </a:cubicBezTo>
                <a:cubicBezTo>
                  <a:pt x="614892" y="504589"/>
                  <a:pt x="610040" y="500962"/>
                  <a:pt x="607632" y="500962"/>
                </a:cubicBezTo>
                <a:cubicBezTo>
                  <a:pt x="607632" y="500962"/>
                  <a:pt x="607632" y="490024"/>
                  <a:pt x="605225" y="493652"/>
                </a:cubicBezTo>
                <a:cubicBezTo>
                  <a:pt x="602817" y="493652"/>
                  <a:pt x="602817" y="497279"/>
                  <a:pt x="602817" y="493652"/>
                </a:cubicBezTo>
                <a:cubicBezTo>
                  <a:pt x="600409" y="500962"/>
                  <a:pt x="595557" y="497335"/>
                  <a:pt x="595557" y="500962"/>
                </a:cubicBezTo>
                <a:cubicBezTo>
                  <a:pt x="593149" y="504645"/>
                  <a:pt x="593149" y="500962"/>
                  <a:pt x="593149" y="497335"/>
                </a:cubicBezTo>
                <a:lnTo>
                  <a:pt x="593149" y="493707"/>
                </a:lnTo>
                <a:cubicBezTo>
                  <a:pt x="590742" y="490080"/>
                  <a:pt x="590742" y="493707"/>
                  <a:pt x="590742" y="493707"/>
                </a:cubicBezTo>
                <a:cubicBezTo>
                  <a:pt x="588334" y="497335"/>
                  <a:pt x="590742" y="497335"/>
                  <a:pt x="588334" y="497335"/>
                </a:cubicBezTo>
                <a:cubicBezTo>
                  <a:pt x="585889" y="493707"/>
                  <a:pt x="585889" y="504645"/>
                  <a:pt x="583482" y="497335"/>
                </a:cubicBezTo>
                <a:cubicBezTo>
                  <a:pt x="578629" y="497335"/>
                  <a:pt x="583482" y="497335"/>
                  <a:pt x="583482" y="493707"/>
                </a:cubicBezTo>
                <a:cubicBezTo>
                  <a:pt x="581074" y="493707"/>
                  <a:pt x="576221" y="497335"/>
                  <a:pt x="573814" y="493707"/>
                </a:cubicBezTo>
                <a:cubicBezTo>
                  <a:pt x="573814" y="493707"/>
                  <a:pt x="576221" y="490080"/>
                  <a:pt x="573814" y="490080"/>
                </a:cubicBezTo>
                <a:cubicBezTo>
                  <a:pt x="568998" y="493763"/>
                  <a:pt x="568998" y="504700"/>
                  <a:pt x="564146" y="504700"/>
                </a:cubicBezTo>
                <a:cubicBezTo>
                  <a:pt x="564146" y="504700"/>
                  <a:pt x="564146" y="504700"/>
                  <a:pt x="561738" y="501073"/>
                </a:cubicBezTo>
                <a:cubicBezTo>
                  <a:pt x="559331" y="504756"/>
                  <a:pt x="554478" y="504756"/>
                  <a:pt x="554478" y="508383"/>
                </a:cubicBezTo>
                <a:cubicBezTo>
                  <a:pt x="552071" y="504700"/>
                  <a:pt x="544811" y="504700"/>
                  <a:pt x="544811" y="501073"/>
                </a:cubicBezTo>
                <a:cubicBezTo>
                  <a:pt x="539958" y="497390"/>
                  <a:pt x="539958" y="504700"/>
                  <a:pt x="537551" y="504700"/>
                </a:cubicBezTo>
                <a:cubicBezTo>
                  <a:pt x="535143" y="501017"/>
                  <a:pt x="532698" y="493763"/>
                  <a:pt x="530290" y="497390"/>
                </a:cubicBezTo>
                <a:cubicBezTo>
                  <a:pt x="527883" y="501017"/>
                  <a:pt x="523067" y="493707"/>
                  <a:pt x="518215" y="501017"/>
                </a:cubicBezTo>
                <a:cubicBezTo>
                  <a:pt x="518215" y="501017"/>
                  <a:pt x="515770" y="501017"/>
                  <a:pt x="513363" y="501017"/>
                </a:cubicBezTo>
                <a:cubicBezTo>
                  <a:pt x="513363" y="497390"/>
                  <a:pt x="508510" y="501017"/>
                  <a:pt x="506103" y="497390"/>
                </a:cubicBezTo>
                <a:cubicBezTo>
                  <a:pt x="503695" y="493763"/>
                  <a:pt x="501250" y="501017"/>
                  <a:pt x="498843" y="497390"/>
                </a:cubicBezTo>
                <a:cubicBezTo>
                  <a:pt x="496435" y="497390"/>
                  <a:pt x="493990" y="493763"/>
                  <a:pt x="491582" y="493763"/>
                </a:cubicBezTo>
                <a:cubicBezTo>
                  <a:pt x="493990" y="504700"/>
                  <a:pt x="489138" y="497446"/>
                  <a:pt x="486730" y="501073"/>
                </a:cubicBezTo>
                <a:cubicBezTo>
                  <a:pt x="486730" y="497446"/>
                  <a:pt x="484322" y="497446"/>
                  <a:pt x="484322" y="497446"/>
                </a:cubicBezTo>
                <a:cubicBezTo>
                  <a:pt x="484322" y="501129"/>
                  <a:pt x="481915" y="497446"/>
                  <a:pt x="481915" y="493819"/>
                </a:cubicBezTo>
                <a:cubicBezTo>
                  <a:pt x="481915" y="493819"/>
                  <a:pt x="481915" y="493819"/>
                  <a:pt x="481915" y="490192"/>
                </a:cubicBezTo>
                <a:cubicBezTo>
                  <a:pt x="479507" y="490192"/>
                  <a:pt x="479507" y="490192"/>
                  <a:pt x="479507" y="490192"/>
                </a:cubicBezTo>
                <a:cubicBezTo>
                  <a:pt x="477099" y="497502"/>
                  <a:pt x="472247" y="497502"/>
                  <a:pt x="472247" y="504812"/>
                </a:cubicBezTo>
                <a:cubicBezTo>
                  <a:pt x="469839" y="508439"/>
                  <a:pt x="467395" y="504812"/>
                  <a:pt x="464987" y="508439"/>
                </a:cubicBezTo>
                <a:cubicBezTo>
                  <a:pt x="460172" y="508439"/>
                  <a:pt x="460172" y="508439"/>
                  <a:pt x="455319" y="512066"/>
                </a:cubicBezTo>
                <a:cubicBezTo>
                  <a:pt x="455319" y="512066"/>
                  <a:pt x="455319" y="512066"/>
                  <a:pt x="455319" y="508439"/>
                </a:cubicBezTo>
                <a:cubicBezTo>
                  <a:pt x="450467" y="508439"/>
                  <a:pt x="450504" y="504812"/>
                  <a:pt x="448059" y="504812"/>
                </a:cubicBezTo>
                <a:cubicBezTo>
                  <a:pt x="445614" y="504812"/>
                  <a:pt x="448059" y="512122"/>
                  <a:pt x="443207" y="512122"/>
                </a:cubicBezTo>
                <a:cubicBezTo>
                  <a:pt x="440799" y="512122"/>
                  <a:pt x="438391" y="501185"/>
                  <a:pt x="433539" y="504812"/>
                </a:cubicBezTo>
                <a:cubicBezTo>
                  <a:pt x="431131" y="501129"/>
                  <a:pt x="426279" y="512122"/>
                  <a:pt x="423871" y="497502"/>
                </a:cubicBezTo>
                <a:cubicBezTo>
                  <a:pt x="423871" y="501129"/>
                  <a:pt x="421427" y="493875"/>
                  <a:pt x="419019" y="497502"/>
                </a:cubicBezTo>
                <a:cubicBezTo>
                  <a:pt x="419019" y="493819"/>
                  <a:pt x="419019" y="490192"/>
                  <a:pt x="416611" y="490192"/>
                </a:cubicBezTo>
                <a:cubicBezTo>
                  <a:pt x="414204" y="493819"/>
                  <a:pt x="411759" y="490192"/>
                  <a:pt x="409351" y="490192"/>
                </a:cubicBezTo>
                <a:cubicBezTo>
                  <a:pt x="406943" y="486565"/>
                  <a:pt x="402091" y="486565"/>
                  <a:pt x="399683" y="490192"/>
                </a:cubicBezTo>
                <a:cubicBezTo>
                  <a:pt x="397239" y="490192"/>
                  <a:pt x="392423" y="490192"/>
                  <a:pt x="394831" y="482882"/>
                </a:cubicBezTo>
                <a:cubicBezTo>
                  <a:pt x="392386" y="482882"/>
                  <a:pt x="392386" y="486509"/>
                  <a:pt x="389979" y="486509"/>
                </a:cubicBezTo>
                <a:cubicBezTo>
                  <a:pt x="387571" y="482882"/>
                  <a:pt x="382756" y="475572"/>
                  <a:pt x="377903" y="475572"/>
                </a:cubicBezTo>
                <a:cubicBezTo>
                  <a:pt x="375459" y="471944"/>
                  <a:pt x="370643" y="468261"/>
                  <a:pt x="373051" y="464634"/>
                </a:cubicBezTo>
                <a:cubicBezTo>
                  <a:pt x="373051" y="461007"/>
                  <a:pt x="373051" y="461007"/>
                  <a:pt x="373051" y="461007"/>
                </a:cubicBezTo>
                <a:cubicBezTo>
                  <a:pt x="373051" y="461007"/>
                  <a:pt x="373051" y="461007"/>
                  <a:pt x="370643" y="464634"/>
                </a:cubicBezTo>
                <a:cubicBezTo>
                  <a:pt x="365791" y="457324"/>
                  <a:pt x="358568" y="457324"/>
                  <a:pt x="353715" y="450014"/>
                </a:cubicBezTo>
                <a:cubicBezTo>
                  <a:pt x="351308" y="453641"/>
                  <a:pt x="346455" y="453641"/>
                  <a:pt x="346455" y="450014"/>
                </a:cubicBezTo>
                <a:cubicBezTo>
                  <a:pt x="344011" y="446387"/>
                  <a:pt x="344011" y="446387"/>
                  <a:pt x="341603" y="446387"/>
                </a:cubicBezTo>
                <a:cubicBezTo>
                  <a:pt x="341603" y="450014"/>
                  <a:pt x="336751" y="442760"/>
                  <a:pt x="334343" y="446387"/>
                </a:cubicBezTo>
                <a:cubicBezTo>
                  <a:pt x="331898" y="446387"/>
                  <a:pt x="331898" y="442760"/>
                  <a:pt x="329490" y="446387"/>
                </a:cubicBezTo>
                <a:cubicBezTo>
                  <a:pt x="324638" y="435450"/>
                  <a:pt x="319823" y="450070"/>
                  <a:pt x="314970" y="442760"/>
                </a:cubicBezTo>
                <a:cubicBezTo>
                  <a:pt x="312563" y="446387"/>
                  <a:pt x="307710" y="446387"/>
                  <a:pt x="305303" y="442760"/>
                </a:cubicBezTo>
                <a:cubicBezTo>
                  <a:pt x="302895" y="442760"/>
                  <a:pt x="302895" y="446443"/>
                  <a:pt x="302895" y="450070"/>
                </a:cubicBezTo>
                <a:cubicBezTo>
                  <a:pt x="298080" y="450070"/>
                  <a:pt x="293227" y="453753"/>
                  <a:pt x="290820" y="457380"/>
                </a:cubicBezTo>
                <a:cubicBezTo>
                  <a:pt x="290820" y="457380"/>
                  <a:pt x="290820" y="457380"/>
                  <a:pt x="290820" y="461007"/>
                </a:cubicBezTo>
                <a:cubicBezTo>
                  <a:pt x="288412" y="461007"/>
                  <a:pt x="283559" y="457324"/>
                  <a:pt x="283559" y="471944"/>
                </a:cubicBezTo>
                <a:cubicBezTo>
                  <a:pt x="283559" y="471944"/>
                  <a:pt x="283559" y="471944"/>
                  <a:pt x="283559" y="475572"/>
                </a:cubicBezTo>
                <a:cubicBezTo>
                  <a:pt x="281115" y="475572"/>
                  <a:pt x="281115" y="482826"/>
                  <a:pt x="278707" y="479199"/>
                </a:cubicBezTo>
                <a:cubicBezTo>
                  <a:pt x="278707" y="479199"/>
                  <a:pt x="278707" y="479199"/>
                  <a:pt x="276299" y="471889"/>
                </a:cubicBezTo>
                <a:cubicBezTo>
                  <a:pt x="278707" y="486453"/>
                  <a:pt x="271447" y="475516"/>
                  <a:pt x="271447" y="482826"/>
                </a:cubicBezTo>
                <a:cubicBezTo>
                  <a:pt x="271447" y="482826"/>
                  <a:pt x="271447" y="482826"/>
                  <a:pt x="269039" y="482826"/>
                </a:cubicBezTo>
                <a:cubicBezTo>
                  <a:pt x="269039" y="482826"/>
                  <a:pt x="269039" y="482826"/>
                  <a:pt x="269039" y="486453"/>
                </a:cubicBezTo>
                <a:cubicBezTo>
                  <a:pt x="269039" y="486453"/>
                  <a:pt x="269039" y="486453"/>
                  <a:pt x="266632" y="482826"/>
                </a:cubicBezTo>
                <a:cubicBezTo>
                  <a:pt x="252112" y="493763"/>
                  <a:pt x="239999" y="464578"/>
                  <a:pt x="227924" y="482826"/>
                </a:cubicBezTo>
                <a:cubicBezTo>
                  <a:pt x="227924" y="482826"/>
                  <a:pt x="227924" y="482826"/>
                  <a:pt x="227924" y="479199"/>
                </a:cubicBezTo>
                <a:cubicBezTo>
                  <a:pt x="227924" y="475572"/>
                  <a:pt x="227924" y="475572"/>
                  <a:pt x="225516" y="475572"/>
                </a:cubicBezTo>
                <a:cubicBezTo>
                  <a:pt x="225516" y="471889"/>
                  <a:pt x="225516" y="471889"/>
                  <a:pt x="225516" y="468261"/>
                </a:cubicBezTo>
                <a:cubicBezTo>
                  <a:pt x="215848" y="482882"/>
                  <a:pt x="206180" y="460951"/>
                  <a:pt x="198920" y="475572"/>
                </a:cubicBezTo>
                <a:cubicBezTo>
                  <a:pt x="191660" y="475572"/>
                  <a:pt x="184400" y="464578"/>
                  <a:pt x="181993" y="486509"/>
                </a:cubicBezTo>
                <a:cubicBezTo>
                  <a:pt x="179548" y="486509"/>
                  <a:pt x="179548" y="482826"/>
                  <a:pt x="177140" y="479199"/>
                </a:cubicBezTo>
                <a:cubicBezTo>
                  <a:pt x="169880" y="493819"/>
                  <a:pt x="162620" y="475572"/>
                  <a:pt x="152952" y="479199"/>
                </a:cubicBezTo>
                <a:cubicBezTo>
                  <a:pt x="148137" y="482826"/>
                  <a:pt x="148137" y="449958"/>
                  <a:pt x="143285" y="471889"/>
                </a:cubicBezTo>
                <a:cubicBezTo>
                  <a:pt x="133617" y="479199"/>
                  <a:pt x="131172" y="424401"/>
                  <a:pt x="119097" y="449958"/>
                </a:cubicBezTo>
                <a:cubicBezTo>
                  <a:pt x="119097" y="460951"/>
                  <a:pt x="111837" y="457268"/>
                  <a:pt x="111837" y="471889"/>
                </a:cubicBezTo>
                <a:cubicBezTo>
                  <a:pt x="109429" y="471889"/>
                  <a:pt x="106984" y="457324"/>
                  <a:pt x="104577" y="460951"/>
                </a:cubicBezTo>
                <a:cubicBezTo>
                  <a:pt x="97317" y="464578"/>
                  <a:pt x="90057" y="468206"/>
                  <a:pt x="80389" y="464578"/>
                </a:cubicBezTo>
                <a:cubicBezTo>
                  <a:pt x="77981" y="446331"/>
                  <a:pt x="73166" y="475516"/>
                  <a:pt x="68313" y="464578"/>
                </a:cubicBezTo>
                <a:cubicBezTo>
                  <a:pt x="68313" y="450014"/>
                  <a:pt x="63461" y="460951"/>
                  <a:pt x="61053" y="460951"/>
                </a:cubicBezTo>
                <a:lnTo>
                  <a:pt x="61053" y="457268"/>
                </a:lnTo>
                <a:cubicBezTo>
                  <a:pt x="61053" y="457268"/>
                  <a:pt x="61053" y="457268"/>
                  <a:pt x="58646" y="457268"/>
                </a:cubicBezTo>
                <a:cubicBezTo>
                  <a:pt x="58646" y="457268"/>
                  <a:pt x="58646" y="457268"/>
                  <a:pt x="58646" y="453641"/>
                </a:cubicBezTo>
                <a:cubicBezTo>
                  <a:pt x="58646" y="453641"/>
                  <a:pt x="58646" y="453641"/>
                  <a:pt x="61053" y="450014"/>
                </a:cubicBezTo>
                <a:cubicBezTo>
                  <a:pt x="53793" y="450014"/>
                  <a:pt x="58646" y="424456"/>
                  <a:pt x="51386" y="435394"/>
                </a:cubicBezTo>
                <a:cubicBezTo>
                  <a:pt x="48978" y="428084"/>
                  <a:pt x="46533" y="424456"/>
                  <a:pt x="44125" y="428084"/>
                </a:cubicBezTo>
                <a:cubicBezTo>
                  <a:pt x="44125" y="428084"/>
                  <a:pt x="44125" y="428084"/>
                  <a:pt x="44125" y="424456"/>
                </a:cubicBezTo>
                <a:cubicBezTo>
                  <a:pt x="36865" y="409892"/>
                  <a:pt x="29605" y="417146"/>
                  <a:pt x="22345" y="413519"/>
                </a:cubicBezTo>
                <a:cubicBezTo>
                  <a:pt x="17530" y="395272"/>
                  <a:pt x="15085" y="347728"/>
                  <a:pt x="3010" y="336791"/>
                </a:cubicBezTo>
                <a:cubicBezTo>
                  <a:pt x="3010" y="333108"/>
                  <a:pt x="3010" y="329481"/>
                  <a:pt x="3010" y="329481"/>
                </a:cubicBezTo>
                <a:cubicBezTo>
                  <a:pt x="3010" y="329481"/>
                  <a:pt x="3010" y="329481"/>
                  <a:pt x="602" y="322170"/>
                </a:cubicBezTo>
                <a:cubicBezTo>
                  <a:pt x="602" y="322170"/>
                  <a:pt x="602" y="322170"/>
                  <a:pt x="3010" y="314860"/>
                </a:cubicBezTo>
                <a:cubicBezTo>
                  <a:pt x="602" y="311205"/>
                  <a:pt x="0" y="302974"/>
                  <a:pt x="0" y="294290"/>
                </a:cubicBezTo>
                <a:close/>
              </a:path>
            </a:pathLst>
          </a:custGeom>
          <a:solidFill>
            <a:schemeClr val="bg1"/>
          </a:solidFill>
          <a:ln w="474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C954C01-4656-4FA3-9B26-181BA6D3BF9D}"/>
              </a:ext>
            </a:extLst>
          </p:cNvPr>
          <p:cNvSpPr txBox="1"/>
          <p:nvPr/>
        </p:nvSpPr>
        <p:spPr>
          <a:xfrm>
            <a:off x="3073398" y="3734492"/>
            <a:ext cx="5791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工作汇报</a:t>
            </a:r>
            <a:r>
              <a:rPr lang="en-US" altLang="zh-CN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汇报答辩</a:t>
            </a:r>
            <a:r>
              <a:rPr lang="en-US" altLang="zh-CN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主题演讲</a:t>
            </a: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910C2957-EB22-4056-89E6-15CB947BD636}"/>
              </a:ext>
            </a:extLst>
          </p:cNvPr>
          <p:cNvSpPr/>
          <p:nvPr/>
        </p:nvSpPr>
        <p:spPr>
          <a:xfrm>
            <a:off x="8336256" y="0"/>
            <a:ext cx="3855744" cy="6858000"/>
          </a:xfrm>
          <a:custGeom>
            <a:avLst/>
            <a:gdLst>
              <a:gd name="connsiteX0" fmla="*/ 1714499 w 3855744"/>
              <a:gd name="connsiteY0" fmla="*/ 0 h 6858000"/>
              <a:gd name="connsiteX1" fmla="*/ 3855744 w 3855744"/>
              <a:gd name="connsiteY1" fmla="*/ 0 h 6858000"/>
              <a:gd name="connsiteX2" fmla="*/ 3855744 w 3855744"/>
              <a:gd name="connsiteY2" fmla="*/ 6858000 h 6858000"/>
              <a:gd name="connsiteX3" fmla="*/ 0 w 385574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5744" h="6858000">
                <a:moveTo>
                  <a:pt x="1714499" y="0"/>
                </a:moveTo>
                <a:lnTo>
                  <a:pt x="3855744" y="0"/>
                </a:lnTo>
                <a:lnTo>
                  <a:pt x="385574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AE4723C-3F60-4FB7-B6A1-BC234E56543D}"/>
              </a:ext>
            </a:extLst>
          </p:cNvPr>
          <p:cNvSpPr/>
          <p:nvPr/>
        </p:nvSpPr>
        <p:spPr>
          <a:xfrm>
            <a:off x="1" y="0"/>
            <a:ext cx="2144409" cy="6858000"/>
          </a:xfrm>
          <a:custGeom>
            <a:avLst/>
            <a:gdLst>
              <a:gd name="connsiteX0" fmla="*/ 681458 w 2144409"/>
              <a:gd name="connsiteY0" fmla="*/ 0 h 6858000"/>
              <a:gd name="connsiteX1" fmla="*/ 2144409 w 2144409"/>
              <a:gd name="connsiteY1" fmla="*/ 0 h 6858000"/>
              <a:gd name="connsiteX2" fmla="*/ 429910 w 2144409"/>
              <a:gd name="connsiteY2" fmla="*/ 6858000 h 6858000"/>
              <a:gd name="connsiteX3" fmla="*/ 0 w 2144409"/>
              <a:gd name="connsiteY3" fmla="*/ 6858000 h 6858000"/>
              <a:gd name="connsiteX4" fmla="*/ 0 w 2144409"/>
              <a:gd name="connsiteY4" fmla="*/ 27258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4409" h="6858000">
                <a:moveTo>
                  <a:pt x="681458" y="0"/>
                </a:moveTo>
                <a:lnTo>
                  <a:pt x="2144409" y="0"/>
                </a:lnTo>
                <a:lnTo>
                  <a:pt x="429910" y="6858000"/>
                </a:lnTo>
                <a:lnTo>
                  <a:pt x="0" y="6858000"/>
                </a:lnTo>
                <a:lnTo>
                  <a:pt x="0" y="2725834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10DB1E22-07ED-4BA3-9346-E5FDF7A548A2}"/>
              </a:ext>
            </a:extLst>
          </p:cNvPr>
          <p:cNvSpPr/>
          <p:nvPr/>
        </p:nvSpPr>
        <p:spPr>
          <a:xfrm>
            <a:off x="1" y="0"/>
            <a:ext cx="2409381" cy="6858000"/>
          </a:xfrm>
          <a:custGeom>
            <a:avLst/>
            <a:gdLst>
              <a:gd name="connsiteX0" fmla="*/ 946430 w 2409381"/>
              <a:gd name="connsiteY0" fmla="*/ 0 h 6858000"/>
              <a:gd name="connsiteX1" fmla="*/ 2409381 w 2409381"/>
              <a:gd name="connsiteY1" fmla="*/ 0 h 6858000"/>
              <a:gd name="connsiteX2" fmla="*/ 694882 w 2409381"/>
              <a:gd name="connsiteY2" fmla="*/ 6858000 h 6858000"/>
              <a:gd name="connsiteX3" fmla="*/ 0 w 2409381"/>
              <a:gd name="connsiteY3" fmla="*/ 6858000 h 6858000"/>
              <a:gd name="connsiteX4" fmla="*/ 0 w 2409381"/>
              <a:gd name="connsiteY4" fmla="*/ 378572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81" h="6858000">
                <a:moveTo>
                  <a:pt x="946430" y="0"/>
                </a:moveTo>
                <a:lnTo>
                  <a:pt x="2409381" y="0"/>
                </a:lnTo>
                <a:lnTo>
                  <a:pt x="694882" y="6858000"/>
                </a:lnTo>
                <a:lnTo>
                  <a:pt x="0" y="6858000"/>
                </a:lnTo>
                <a:lnTo>
                  <a:pt x="0" y="3785722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760D048A-CA69-4552-A1D5-D3C33DD1B893}"/>
              </a:ext>
            </a:extLst>
          </p:cNvPr>
          <p:cNvCxnSpPr>
            <a:cxnSpLocks/>
          </p:cNvCxnSpPr>
          <p:nvPr/>
        </p:nvCxnSpPr>
        <p:spPr>
          <a:xfrm>
            <a:off x="3155950" y="3614363"/>
            <a:ext cx="5638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811C734C-881C-4740-8A03-D61733030997}"/>
              </a:ext>
            </a:extLst>
          </p:cNvPr>
          <p:cNvSpPr/>
          <p:nvPr/>
        </p:nvSpPr>
        <p:spPr>
          <a:xfrm>
            <a:off x="3855223" y="4810962"/>
            <a:ext cx="1912166" cy="43496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CFCF922F-BCDB-4EA4-B7F1-3DAF00CE58D0}"/>
              </a:ext>
            </a:extLst>
          </p:cNvPr>
          <p:cNvSpPr/>
          <p:nvPr/>
        </p:nvSpPr>
        <p:spPr>
          <a:xfrm>
            <a:off x="6424612" y="4810962"/>
            <a:ext cx="1912166" cy="43496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5DC7094-2E59-4799-B0AC-300481989932}"/>
              </a:ext>
            </a:extLst>
          </p:cNvPr>
          <p:cNvSpPr txBox="1"/>
          <p:nvPr/>
        </p:nvSpPr>
        <p:spPr>
          <a:xfrm>
            <a:off x="3954672" y="484581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汇报人：</a:t>
            </a:r>
            <a:r>
              <a:rPr lang="zh-CN" altLang="en-US" sz="20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苘苘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671697C-5002-40DC-BB71-E39311C90905}"/>
              </a:ext>
            </a:extLst>
          </p:cNvPr>
          <p:cNvSpPr txBox="1"/>
          <p:nvPr/>
        </p:nvSpPr>
        <p:spPr>
          <a:xfrm>
            <a:off x="6573982" y="4845814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时间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06.29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4878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0532632-B5D2-4044-A8A6-69E735A61E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DDF122A-4FA6-4238-B913-30CCA433DD8D}"/>
              </a:ext>
            </a:extLst>
          </p:cNvPr>
          <p:cNvSpPr/>
          <p:nvPr/>
        </p:nvSpPr>
        <p:spPr>
          <a:xfrm>
            <a:off x="254000" y="361950"/>
            <a:ext cx="11684000" cy="6134100"/>
          </a:xfrm>
          <a:prstGeom prst="roundRect">
            <a:avLst>
              <a:gd name="adj" fmla="val 2588"/>
            </a:avLst>
          </a:prstGeom>
          <a:solidFill>
            <a:schemeClr val="bg1">
              <a:alpha val="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2D56D591-3404-470E-BBC6-5C25709697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613" y="1566863"/>
            <a:ext cx="3406775" cy="34067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C7862C1-6BA3-4711-8EDE-A15A1262EAFD}"/>
              </a:ext>
            </a:extLst>
          </p:cNvPr>
          <p:cNvSpPr txBox="1"/>
          <p:nvPr/>
        </p:nvSpPr>
        <p:spPr>
          <a:xfrm>
            <a:off x="4506242" y="5221879"/>
            <a:ext cx="3199242" cy="234972"/>
          </a:xfrm>
          <a:custGeom>
            <a:avLst/>
            <a:gdLst/>
            <a:ahLst/>
            <a:cxnLst/>
            <a:rect l="l" t="t" r="r" b="b"/>
            <a:pathLst>
              <a:path w="3199242" h="234972">
                <a:moveTo>
                  <a:pt x="1938880" y="117929"/>
                </a:moveTo>
                <a:lnTo>
                  <a:pt x="1938880" y="143332"/>
                </a:lnTo>
                <a:lnTo>
                  <a:pt x="1965884" y="143332"/>
                </a:lnTo>
                <a:lnTo>
                  <a:pt x="1965884" y="117929"/>
                </a:lnTo>
                <a:close/>
                <a:moveTo>
                  <a:pt x="1893617" y="117929"/>
                </a:moveTo>
                <a:lnTo>
                  <a:pt x="1893617" y="143332"/>
                </a:lnTo>
                <a:lnTo>
                  <a:pt x="1920392" y="143332"/>
                </a:lnTo>
                <a:lnTo>
                  <a:pt x="1920392" y="117929"/>
                </a:lnTo>
                <a:close/>
                <a:moveTo>
                  <a:pt x="2861372" y="99869"/>
                </a:moveTo>
                <a:lnTo>
                  <a:pt x="2861372" y="113385"/>
                </a:lnTo>
                <a:lnTo>
                  <a:pt x="2933152" y="113385"/>
                </a:lnTo>
                <a:lnTo>
                  <a:pt x="2933152" y="99869"/>
                </a:lnTo>
                <a:close/>
                <a:moveTo>
                  <a:pt x="3119232" y="86396"/>
                </a:moveTo>
                <a:cubicBezTo>
                  <a:pt x="3121752" y="96583"/>
                  <a:pt x="3124828" y="106327"/>
                  <a:pt x="3128462" y="115628"/>
                </a:cubicBezTo>
                <a:cubicBezTo>
                  <a:pt x="3132096" y="124930"/>
                  <a:pt x="3136258" y="133702"/>
                  <a:pt x="3140949" y="141946"/>
                </a:cubicBezTo>
                <a:cubicBezTo>
                  <a:pt x="3145879" y="134059"/>
                  <a:pt x="3150250" y="125487"/>
                  <a:pt x="3154065" y="116229"/>
                </a:cubicBezTo>
                <a:cubicBezTo>
                  <a:pt x="3157880" y="106970"/>
                  <a:pt x="3161052" y="97026"/>
                  <a:pt x="3163581" y="86396"/>
                </a:cubicBezTo>
                <a:close/>
                <a:moveTo>
                  <a:pt x="1938880" y="76324"/>
                </a:moveTo>
                <a:lnTo>
                  <a:pt x="1938880" y="101270"/>
                </a:lnTo>
                <a:lnTo>
                  <a:pt x="1965884" y="101270"/>
                </a:lnTo>
                <a:lnTo>
                  <a:pt x="1965884" y="76324"/>
                </a:lnTo>
                <a:close/>
                <a:moveTo>
                  <a:pt x="1893617" y="76324"/>
                </a:moveTo>
                <a:lnTo>
                  <a:pt x="1893617" y="101270"/>
                </a:lnTo>
                <a:lnTo>
                  <a:pt x="1920392" y="101270"/>
                </a:lnTo>
                <a:lnTo>
                  <a:pt x="1920392" y="76324"/>
                </a:lnTo>
                <a:close/>
                <a:moveTo>
                  <a:pt x="1600338" y="73595"/>
                </a:moveTo>
                <a:lnTo>
                  <a:pt x="1700236" y="73595"/>
                </a:lnTo>
                <a:lnTo>
                  <a:pt x="1700236" y="92797"/>
                </a:lnTo>
                <a:lnTo>
                  <a:pt x="1652230" y="92797"/>
                </a:lnTo>
                <a:cubicBezTo>
                  <a:pt x="1649534" y="103979"/>
                  <a:pt x="1646296" y="115105"/>
                  <a:pt x="1642514" y="126173"/>
                </a:cubicBezTo>
                <a:cubicBezTo>
                  <a:pt x="1638733" y="137241"/>
                  <a:pt x="1634809" y="147680"/>
                  <a:pt x="1630742" y="157491"/>
                </a:cubicBezTo>
                <a:lnTo>
                  <a:pt x="1678062" y="146747"/>
                </a:lnTo>
                <a:cubicBezTo>
                  <a:pt x="1676223" y="141322"/>
                  <a:pt x="1674299" y="135883"/>
                  <a:pt x="1672290" y="130430"/>
                </a:cubicBezTo>
                <a:cubicBezTo>
                  <a:pt x="1670280" y="124977"/>
                  <a:pt x="1668241" y="119824"/>
                  <a:pt x="1666175" y="114971"/>
                </a:cubicBezTo>
                <a:lnTo>
                  <a:pt x="1683320" y="110399"/>
                </a:lnTo>
                <a:cubicBezTo>
                  <a:pt x="1687911" y="120591"/>
                  <a:pt x="1692273" y="131354"/>
                  <a:pt x="1696407" y="142689"/>
                </a:cubicBezTo>
                <a:lnTo>
                  <a:pt x="1705409" y="170910"/>
                </a:lnTo>
                <a:lnTo>
                  <a:pt x="1704620" y="172265"/>
                </a:lnTo>
                <a:lnTo>
                  <a:pt x="1687434" y="178065"/>
                </a:lnTo>
                <a:cubicBezTo>
                  <a:pt x="1686968" y="176117"/>
                  <a:pt x="1686415" y="174012"/>
                  <a:pt x="1685777" y="171750"/>
                </a:cubicBezTo>
                <a:cubicBezTo>
                  <a:pt x="1685139" y="169488"/>
                  <a:pt x="1684472" y="167097"/>
                  <a:pt x="1683777" y="164577"/>
                </a:cubicBezTo>
                <a:cubicBezTo>
                  <a:pt x="1664112" y="169309"/>
                  <a:pt x="1649238" y="173003"/>
                  <a:pt x="1639158" y="175660"/>
                </a:cubicBezTo>
                <a:cubicBezTo>
                  <a:pt x="1629076" y="178317"/>
                  <a:pt x="1621993" y="180352"/>
                  <a:pt x="1617906" y="181765"/>
                </a:cubicBezTo>
                <a:cubicBezTo>
                  <a:pt x="1613820" y="183177"/>
                  <a:pt x="1610935" y="184382"/>
                  <a:pt x="1609253" y="185380"/>
                </a:cubicBezTo>
                <a:lnTo>
                  <a:pt x="1609253" y="184694"/>
                </a:lnTo>
                <a:cubicBezTo>
                  <a:pt x="1609063" y="184923"/>
                  <a:pt x="1608987" y="185151"/>
                  <a:pt x="1609025" y="185380"/>
                </a:cubicBezTo>
                <a:cubicBezTo>
                  <a:pt x="1608377" y="183094"/>
                  <a:pt x="1607386" y="180008"/>
                  <a:pt x="1606053" y="176122"/>
                </a:cubicBezTo>
                <a:cubicBezTo>
                  <a:pt x="1604719" y="172236"/>
                  <a:pt x="1603500" y="168921"/>
                  <a:pt x="1602395" y="166178"/>
                </a:cubicBezTo>
                <a:cubicBezTo>
                  <a:pt x="1604214" y="165444"/>
                  <a:pt x="1606005" y="163711"/>
                  <a:pt x="1607767" y="160977"/>
                </a:cubicBezTo>
                <a:cubicBezTo>
                  <a:pt x="1609529" y="158243"/>
                  <a:pt x="1611320" y="154795"/>
                  <a:pt x="1613139" y="150633"/>
                </a:cubicBezTo>
                <a:cubicBezTo>
                  <a:pt x="1614720" y="146723"/>
                  <a:pt x="1617273" y="139398"/>
                  <a:pt x="1620797" y="128659"/>
                </a:cubicBezTo>
                <a:cubicBezTo>
                  <a:pt x="1624322" y="117919"/>
                  <a:pt x="1627560" y="105965"/>
                  <a:pt x="1630513" y="92797"/>
                </a:cubicBezTo>
                <a:lnTo>
                  <a:pt x="1600338" y="92797"/>
                </a:lnTo>
                <a:close/>
                <a:moveTo>
                  <a:pt x="2003602" y="72215"/>
                </a:moveTo>
                <a:lnTo>
                  <a:pt x="2024834" y="72215"/>
                </a:lnTo>
                <a:lnTo>
                  <a:pt x="2024834" y="211198"/>
                </a:lnTo>
                <a:lnTo>
                  <a:pt x="2003602" y="211198"/>
                </a:lnTo>
                <a:lnTo>
                  <a:pt x="2003602" y="200911"/>
                </a:lnTo>
                <a:lnTo>
                  <a:pt x="1836267" y="200911"/>
                </a:lnTo>
                <a:lnTo>
                  <a:pt x="1836267" y="73585"/>
                </a:lnTo>
                <a:lnTo>
                  <a:pt x="1857956" y="73585"/>
                </a:lnTo>
                <a:lnTo>
                  <a:pt x="1857956" y="181051"/>
                </a:lnTo>
                <a:lnTo>
                  <a:pt x="2003602" y="181051"/>
                </a:lnTo>
                <a:close/>
                <a:moveTo>
                  <a:pt x="2861372" y="71980"/>
                </a:moveTo>
                <a:lnTo>
                  <a:pt x="2861372" y="85268"/>
                </a:lnTo>
                <a:lnTo>
                  <a:pt x="2933152" y="85268"/>
                </a:lnTo>
                <a:lnTo>
                  <a:pt x="2933152" y="71980"/>
                </a:lnTo>
                <a:close/>
                <a:moveTo>
                  <a:pt x="466253" y="71780"/>
                </a:moveTo>
                <a:lnTo>
                  <a:pt x="594955" y="71780"/>
                </a:lnTo>
                <a:lnTo>
                  <a:pt x="594955" y="91868"/>
                </a:lnTo>
                <a:lnTo>
                  <a:pt x="541005" y="91868"/>
                </a:lnTo>
                <a:lnTo>
                  <a:pt x="541005" y="125044"/>
                </a:lnTo>
                <a:lnTo>
                  <a:pt x="606385" y="125044"/>
                </a:lnTo>
                <a:lnTo>
                  <a:pt x="606385" y="144904"/>
                </a:lnTo>
                <a:lnTo>
                  <a:pt x="541005" y="144904"/>
                </a:lnTo>
                <a:lnTo>
                  <a:pt x="541005" y="184936"/>
                </a:lnTo>
                <a:cubicBezTo>
                  <a:pt x="546039" y="185832"/>
                  <a:pt x="551288" y="186442"/>
                  <a:pt x="556750" y="186766"/>
                </a:cubicBezTo>
                <a:cubicBezTo>
                  <a:pt x="562213" y="187090"/>
                  <a:pt x="567862" y="187242"/>
                  <a:pt x="573695" y="187223"/>
                </a:cubicBezTo>
                <a:cubicBezTo>
                  <a:pt x="577377" y="187225"/>
                  <a:pt x="583197" y="187222"/>
                  <a:pt x="591154" y="187215"/>
                </a:cubicBezTo>
                <a:cubicBezTo>
                  <a:pt x="599111" y="187208"/>
                  <a:pt x="607233" y="187188"/>
                  <a:pt x="615521" y="187155"/>
                </a:cubicBezTo>
                <a:cubicBezTo>
                  <a:pt x="623808" y="187123"/>
                  <a:pt x="630288" y="187069"/>
                  <a:pt x="634960" y="186994"/>
                </a:cubicBezTo>
                <a:cubicBezTo>
                  <a:pt x="633193" y="189687"/>
                  <a:pt x="631583" y="193092"/>
                  <a:pt x="630131" y="197211"/>
                </a:cubicBezTo>
                <a:cubicBezTo>
                  <a:pt x="628678" y="201330"/>
                  <a:pt x="627697" y="205078"/>
                  <a:pt x="627188" y="208454"/>
                </a:cubicBezTo>
                <a:lnTo>
                  <a:pt x="572552" y="208454"/>
                </a:lnTo>
                <a:cubicBezTo>
                  <a:pt x="557544" y="208586"/>
                  <a:pt x="543898" y="207486"/>
                  <a:pt x="531616" y="205155"/>
                </a:cubicBezTo>
                <a:cubicBezTo>
                  <a:pt x="519334" y="202824"/>
                  <a:pt x="508397" y="198474"/>
                  <a:pt x="498808" y="192105"/>
                </a:cubicBezTo>
                <a:cubicBezTo>
                  <a:pt x="489218" y="185736"/>
                  <a:pt x="480957" y="176560"/>
                  <a:pt x="474026" y="164577"/>
                </a:cubicBezTo>
                <a:cubicBezTo>
                  <a:pt x="470258" y="174312"/>
                  <a:pt x="465678" y="183200"/>
                  <a:pt x="460281" y="191239"/>
                </a:cubicBezTo>
                <a:cubicBezTo>
                  <a:pt x="454885" y="199279"/>
                  <a:pt x="448646" y="206389"/>
                  <a:pt x="441564" y="212569"/>
                </a:cubicBezTo>
                <a:cubicBezTo>
                  <a:pt x="439759" y="210469"/>
                  <a:pt x="437140" y="207985"/>
                  <a:pt x="433706" y="205116"/>
                </a:cubicBezTo>
                <a:cubicBezTo>
                  <a:pt x="430273" y="202248"/>
                  <a:pt x="427253" y="199936"/>
                  <a:pt x="424648" y="198181"/>
                </a:cubicBezTo>
                <a:cubicBezTo>
                  <a:pt x="436979" y="188707"/>
                  <a:pt x="446379" y="176229"/>
                  <a:pt x="452852" y="160747"/>
                </a:cubicBezTo>
                <a:cubicBezTo>
                  <a:pt x="459324" y="145265"/>
                  <a:pt x="463639" y="127415"/>
                  <a:pt x="465797" y="107198"/>
                </a:cubicBezTo>
                <a:lnTo>
                  <a:pt x="487284" y="109486"/>
                </a:lnTo>
                <a:cubicBezTo>
                  <a:pt x="486608" y="114534"/>
                  <a:pt x="485846" y="119479"/>
                  <a:pt x="484998" y="124321"/>
                </a:cubicBezTo>
                <a:cubicBezTo>
                  <a:pt x="484151" y="129164"/>
                  <a:pt x="483160" y="133818"/>
                  <a:pt x="482027" y="138284"/>
                </a:cubicBezTo>
                <a:cubicBezTo>
                  <a:pt x="486170" y="148938"/>
                  <a:pt x="491371" y="157522"/>
                  <a:pt x="497629" y="164035"/>
                </a:cubicBezTo>
                <a:cubicBezTo>
                  <a:pt x="503887" y="170548"/>
                  <a:pt x="511030" y="175533"/>
                  <a:pt x="519060" y="178988"/>
                </a:cubicBezTo>
                <a:lnTo>
                  <a:pt x="519060" y="91868"/>
                </a:lnTo>
                <a:lnTo>
                  <a:pt x="466253" y="91868"/>
                </a:lnTo>
                <a:close/>
                <a:moveTo>
                  <a:pt x="1875815" y="58750"/>
                </a:moveTo>
                <a:lnTo>
                  <a:pt x="1984371" y="58750"/>
                </a:lnTo>
                <a:lnTo>
                  <a:pt x="1984371" y="160677"/>
                </a:lnTo>
                <a:lnTo>
                  <a:pt x="1875815" y="160677"/>
                </a:lnTo>
                <a:close/>
                <a:moveTo>
                  <a:pt x="2841483" y="56464"/>
                </a:moveTo>
                <a:lnTo>
                  <a:pt x="2953726" y="56464"/>
                </a:lnTo>
                <a:lnTo>
                  <a:pt x="2953726" y="128673"/>
                </a:lnTo>
                <a:lnTo>
                  <a:pt x="2907320" y="128673"/>
                </a:lnTo>
                <a:cubicBezTo>
                  <a:pt x="2906982" y="131636"/>
                  <a:pt x="2906630" y="134469"/>
                  <a:pt x="2906263" y="137174"/>
                </a:cubicBezTo>
                <a:cubicBezTo>
                  <a:pt x="2905896" y="139879"/>
                  <a:pt x="2905487" y="142542"/>
                  <a:pt x="2905034" y="145161"/>
                </a:cubicBezTo>
                <a:lnTo>
                  <a:pt x="2964927" y="145161"/>
                </a:lnTo>
                <a:lnTo>
                  <a:pt x="2964927" y="162963"/>
                </a:lnTo>
                <a:lnTo>
                  <a:pt x="2918750" y="162963"/>
                </a:lnTo>
                <a:cubicBezTo>
                  <a:pt x="2924155" y="170873"/>
                  <a:pt x="2931233" y="177455"/>
                  <a:pt x="2939981" y="182708"/>
                </a:cubicBezTo>
                <a:cubicBezTo>
                  <a:pt x="2948730" y="187961"/>
                  <a:pt x="2958950" y="191743"/>
                  <a:pt x="2970642" y="194053"/>
                </a:cubicBezTo>
                <a:cubicBezTo>
                  <a:pt x="2968256" y="196339"/>
                  <a:pt x="2965827" y="199139"/>
                  <a:pt x="2963356" y="202454"/>
                </a:cubicBezTo>
                <a:cubicBezTo>
                  <a:pt x="2960884" y="205768"/>
                  <a:pt x="2958969" y="208912"/>
                  <a:pt x="2957612" y="211883"/>
                </a:cubicBezTo>
                <a:cubicBezTo>
                  <a:pt x="2943787" y="207978"/>
                  <a:pt x="2932004" y="202130"/>
                  <a:pt x="2922265" y="194338"/>
                </a:cubicBezTo>
                <a:cubicBezTo>
                  <a:pt x="2912526" y="186547"/>
                  <a:pt x="2904801" y="176927"/>
                  <a:pt x="2899090" y="165478"/>
                </a:cubicBezTo>
                <a:cubicBezTo>
                  <a:pt x="2894728" y="176422"/>
                  <a:pt x="2887337" y="185737"/>
                  <a:pt x="2876916" y="193424"/>
                </a:cubicBezTo>
                <a:cubicBezTo>
                  <a:pt x="2866496" y="201111"/>
                  <a:pt x="2851789" y="207340"/>
                  <a:pt x="2832797" y="212112"/>
                </a:cubicBezTo>
                <a:cubicBezTo>
                  <a:pt x="2831777" y="209354"/>
                  <a:pt x="2830215" y="206354"/>
                  <a:pt x="2828110" y="203111"/>
                </a:cubicBezTo>
                <a:cubicBezTo>
                  <a:pt x="2826005" y="199868"/>
                  <a:pt x="2823986" y="197153"/>
                  <a:pt x="2822052" y="194967"/>
                </a:cubicBezTo>
                <a:cubicBezTo>
                  <a:pt x="2837431" y="191776"/>
                  <a:pt x="2849480" y="187528"/>
                  <a:pt x="2858200" y="182223"/>
                </a:cubicBezTo>
                <a:cubicBezTo>
                  <a:pt x="2866920" y="176917"/>
                  <a:pt x="2873311" y="170497"/>
                  <a:pt x="2877373" y="162963"/>
                </a:cubicBezTo>
                <a:lnTo>
                  <a:pt x="2829139" y="162963"/>
                </a:lnTo>
                <a:lnTo>
                  <a:pt x="2829139" y="145161"/>
                </a:lnTo>
                <a:lnTo>
                  <a:pt x="2883774" y="145161"/>
                </a:lnTo>
                <a:cubicBezTo>
                  <a:pt x="2884446" y="142542"/>
                  <a:pt x="2884989" y="139879"/>
                  <a:pt x="2885403" y="137174"/>
                </a:cubicBezTo>
                <a:cubicBezTo>
                  <a:pt x="2885817" y="134469"/>
                  <a:pt x="2886189" y="131636"/>
                  <a:pt x="2886518" y="128673"/>
                </a:cubicBezTo>
                <a:lnTo>
                  <a:pt x="2841483" y="128673"/>
                </a:lnTo>
                <a:close/>
                <a:moveTo>
                  <a:pt x="682284" y="53006"/>
                </a:moveTo>
                <a:cubicBezTo>
                  <a:pt x="680793" y="56922"/>
                  <a:pt x="679202" y="60651"/>
                  <a:pt x="677511" y="64195"/>
                </a:cubicBezTo>
                <a:cubicBezTo>
                  <a:pt x="675819" y="67738"/>
                  <a:pt x="674057" y="70952"/>
                  <a:pt x="672222" y="73838"/>
                </a:cubicBezTo>
                <a:lnTo>
                  <a:pt x="709041" y="73838"/>
                </a:lnTo>
                <a:lnTo>
                  <a:pt x="709041" y="53006"/>
                </a:lnTo>
                <a:close/>
                <a:moveTo>
                  <a:pt x="2522039" y="46834"/>
                </a:moveTo>
                <a:lnTo>
                  <a:pt x="2522039" y="108813"/>
                </a:lnTo>
                <a:lnTo>
                  <a:pt x="2544909" y="108813"/>
                </a:lnTo>
                <a:cubicBezTo>
                  <a:pt x="2558374" y="108847"/>
                  <a:pt x="2568380" y="106207"/>
                  <a:pt x="2574926" y="100894"/>
                </a:cubicBezTo>
                <a:cubicBezTo>
                  <a:pt x="2581473" y="95582"/>
                  <a:pt x="2584732" y="87396"/>
                  <a:pt x="2584704" y="76337"/>
                </a:cubicBezTo>
                <a:cubicBezTo>
                  <a:pt x="2584680" y="65402"/>
                  <a:pt x="2581240" y="57712"/>
                  <a:pt x="2574384" y="53267"/>
                </a:cubicBezTo>
                <a:cubicBezTo>
                  <a:pt x="2567527" y="48821"/>
                  <a:pt x="2557397" y="46677"/>
                  <a:pt x="2543994" y="46834"/>
                </a:cubicBezTo>
                <a:close/>
                <a:moveTo>
                  <a:pt x="2369639" y="46834"/>
                </a:moveTo>
                <a:lnTo>
                  <a:pt x="2369639" y="108813"/>
                </a:lnTo>
                <a:lnTo>
                  <a:pt x="2392509" y="108813"/>
                </a:lnTo>
                <a:cubicBezTo>
                  <a:pt x="2405974" y="108847"/>
                  <a:pt x="2415980" y="106207"/>
                  <a:pt x="2422526" y="100894"/>
                </a:cubicBezTo>
                <a:cubicBezTo>
                  <a:pt x="2429073" y="95582"/>
                  <a:pt x="2432332" y="87396"/>
                  <a:pt x="2432304" y="76337"/>
                </a:cubicBezTo>
                <a:cubicBezTo>
                  <a:pt x="2432280" y="65402"/>
                  <a:pt x="2428840" y="57712"/>
                  <a:pt x="2421984" y="53267"/>
                </a:cubicBezTo>
                <a:cubicBezTo>
                  <a:pt x="2415127" y="48821"/>
                  <a:pt x="2404997" y="46677"/>
                  <a:pt x="2391594" y="46834"/>
                </a:cubicBezTo>
                <a:close/>
                <a:moveTo>
                  <a:pt x="1350464" y="46834"/>
                </a:moveTo>
                <a:lnTo>
                  <a:pt x="1350464" y="108813"/>
                </a:lnTo>
                <a:lnTo>
                  <a:pt x="1373335" y="108813"/>
                </a:lnTo>
                <a:cubicBezTo>
                  <a:pt x="1386799" y="108847"/>
                  <a:pt x="1396805" y="106207"/>
                  <a:pt x="1403352" y="100894"/>
                </a:cubicBezTo>
                <a:cubicBezTo>
                  <a:pt x="1409898" y="95582"/>
                  <a:pt x="1413157" y="87396"/>
                  <a:pt x="1413129" y="76337"/>
                </a:cubicBezTo>
                <a:cubicBezTo>
                  <a:pt x="1413106" y="65402"/>
                  <a:pt x="1409665" y="57712"/>
                  <a:pt x="1402808" y="53267"/>
                </a:cubicBezTo>
                <a:cubicBezTo>
                  <a:pt x="1395952" y="48821"/>
                  <a:pt x="1385822" y="46677"/>
                  <a:pt x="1372419" y="46834"/>
                </a:cubicBezTo>
                <a:close/>
                <a:moveTo>
                  <a:pt x="1198064" y="46834"/>
                </a:moveTo>
                <a:lnTo>
                  <a:pt x="1198064" y="108813"/>
                </a:lnTo>
                <a:lnTo>
                  <a:pt x="1220934" y="108813"/>
                </a:lnTo>
                <a:cubicBezTo>
                  <a:pt x="1234399" y="108847"/>
                  <a:pt x="1244405" y="106207"/>
                  <a:pt x="1250952" y="100894"/>
                </a:cubicBezTo>
                <a:cubicBezTo>
                  <a:pt x="1257498" y="95582"/>
                  <a:pt x="1260757" y="87396"/>
                  <a:pt x="1260729" y="76337"/>
                </a:cubicBezTo>
                <a:cubicBezTo>
                  <a:pt x="1260705" y="65402"/>
                  <a:pt x="1257265" y="57712"/>
                  <a:pt x="1250409" y="53267"/>
                </a:cubicBezTo>
                <a:cubicBezTo>
                  <a:pt x="1243552" y="48821"/>
                  <a:pt x="1233422" y="46677"/>
                  <a:pt x="1220019" y="46834"/>
                </a:cubicBezTo>
                <a:close/>
                <a:moveTo>
                  <a:pt x="178889" y="46834"/>
                </a:moveTo>
                <a:lnTo>
                  <a:pt x="178889" y="108813"/>
                </a:lnTo>
                <a:lnTo>
                  <a:pt x="201759" y="108813"/>
                </a:lnTo>
                <a:cubicBezTo>
                  <a:pt x="215224" y="108847"/>
                  <a:pt x="225230" y="106207"/>
                  <a:pt x="231777" y="100894"/>
                </a:cubicBezTo>
                <a:cubicBezTo>
                  <a:pt x="238323" y="95582"/>
                  <a:pt x="241582" y="87396"/>
                  <a:pt x="241554" y="76337"/>
                </a:cubicBezTo>
                <a:cubicBezTo>
                  <a:pt x="241530" y="65402"/>
                  <a:pt x="238090" y="57712"/>
                  <a:pt x="231233" y="53267"/>
                </a:cubicBezTo>
                <a:cubicBezTo>
                  <a:pt x="224377" y="48821"/>
                  <a:pt x="214247" y="46677"/>
                  <a:pt x="200844" y="46834"/>
                </a:cubicBezTo>
                <a:close/>
                <a:moveTo>
                  <a:pt x="26489" y="46834"/>
                </a:moveTo>
                <a:lnTo>
                  <a:pt x="26489" y="108813"/>
                </a:lnTo>
                <a:lnTo>
                  <a:pt x="49359" y="108813"/>
                </a:lnTo>
                <a:cubicBezTo>
                  <a:pt x="62824" y="108847"/>
                  <a:pt x="72830" y="106207"/>
                  <a:pt x="79377" y="100894"/>
                </a:cubicBezTo>
                <a:cubicBezTo>
                  <a:pt x="85923" y="95582"/>
                  <a:pt x="89183" y="87396"/>
                  <a:pt x="89154" y="76337"/>
                </a:cubicBezTo>
                <a:cubicBezTo>
                  <a:pt x="89130" y="65402"/>
                  <a:pt x="85690" y="57712"/>
                  <a:pt x="78833" y="53267"/>
                </a:cubicBezTo>
                <a:cubicBezTo>
                  <a:pt x="71977" y="48821"/>
                  <a:pt x="61848" y="46677"/>
                  <a:pt x="48444" y="46834"/>
                </a:cubicBezTo>
                <a:close/>
                <a:moveTo>
                  <a:pt x="2613812" y="25603"/>
                </a:moveTo>
                <a:lnTo>
                  <a:pt x="2739285" y="25603"/>
                </a:lnTo>
                <a:lnTo>
                  <a:pt x="2739285" y="47749"/>
                </a:lnTo>
                <a:lnTo>
                  <a:pt x="2689679" y="47749"/>
                </a:lnTo>
                <a:lnTo>
                  <a:pt x="2689679" y="193824"/>
                </a:lnTo>
                <a:lnTo>
                  <a:pt x="2663190" y="193824"/>
                </a:lnTo>
                <a:lnTo>
                  <a:pt x="2663190" y="47749"/>
                </a:lnTo>
                <a:lnTo>
                  <a:pt x="2613812" y="47749"/>
                </a:lnTo>
                <a:close/>
                <a:moveTo>
                  <a:pt x="2495550" y="25603"/>
                </a:moveTo>
                <a:lnTo>
                  <a:pt x="2546510" y="25603"/>
                </a:lnTo>
                <a:cubicBezTo>
                  <a:pt x="2565596" y="25345"/>
                  <a:pt x="2580988" y="29057"/>
                  <a:pt x="2592688" y="36739"/>
                </a:cubicBezTo>
                <a:cubicBezTo>
                  <a:pt x="2604388" y="44421"/>
                  <a:pt x="2610404" y="57620"/>
                  <a:pt x="2610735" y="76337"/>
                </a:cubicBezTo>
                <a:cubicBezTo>
                  <a:pt x="2610385" y="94681"/>
                  <a:pt x="2604407" y="108234"/>
                  <a:pt x="2592802" y="116996"/>
                </a:cubicBezTo>
                <a:cubicBezTo>
                  <a:pt x="2581198" y="125758"/>
                  <a:pt x="2566072" y="130108"/>
                  <a:pt x="2547425" y="130045"/>
                </a:cubicBezTo>
                <a:lnTo>
                  <a:pt x="2522039" y="130045"/>
                </a:lnTo>
                <a:lnTo>
                  <a:pt x="2522039" y="193824"/>
                </a:lnTo>
                <a:lnTo>
                  <a:pt x="2495550" y="193824"/>
                </a:lnTo>
                <a:close/>
                <a:moveTo>
                  <a:pt x="2343150" y="25603"/>
                </a:moveTo>
                <a:lnTo>
                  <a:pt x="2394110" y="25603"/>
                </a:lnTo>
                <a:cubicBezTo>
                  <a:pt x="2413196" y="25345"/>
                  <a:pt x="2428588" y="29057"/>
                  <a:pt x="2440288" y="36739"/>
                </a:cubicBezTo>
                <a:cubicBezTo>
                  <a:pt x="2451988" y="44421"/>
                  <a:pt x="2458004" y="57620"/>
                  <a:pt x="2458335" y="76337"/>
                </a:cubicBezTo>
                <a:cubicBezTo>
                  <a:pt x="2457985" y="94681"/>
                  <a:pt x="2452007" y="108234"/>
                  <a:pt x="2440402" y="116996"/>
                </a:cubicBezTo>
                <a:cubicBezTo>
                  <a:pt x="2428798" y="125758"/>
                  <a:pt x="2413672" y="130108"/>
                  <a:pt x="2395025" y="130045"/>
                </a:cubicBezTo>
                <a:lnTo>
                  <a:pt x="2369639" y="130045"/>
                </a:lnTo>
                <a:lnTo>
                  <a:pt x="2369639" y="193824"/>
                </a:lnTo>
                <a:lnTo>
                  <a:pt x="2343150" y="193824"/>
                </a:lnTo>
                <a:close/>
                <a:moveTo>
                  <a:pt x="1451762" y="25603"/>
                </a:moveTo>
                <a:lnTo>
                  <a:pt x="1577235" y="25603"/>
                </a:lnTo>
                <a:lnTo>
                  <a:pt x="1577235" y="47749"/>
                </a:lnTo>
                <a:lnTo>
                  <a:pt x="1527629" y="47749"/>
                </a:lnTo>
                <a:lnTo>
                  <a:pt x="1527629" y="193824"/>
                </a:lnTo>
                <a:lnTo>
                  <a:pt x="1501140" y="193824"/>
                </a:lnTo>
                <a:lnTo>
                  <a:pt x="1501140" y="47749"/>
                </a:lnTo>
                <a:lnTo>
                  <a:pt x="1451762" y="47749"/>
                </a:lnTo>
                <a:close/>
                <a:moveTo>
                  <a:pt x="1323975" y="25603"/>
                </a:moveTo>
                <a:lnTo>
                  <a:pt x="1374935" y="25603"/>
                </a:lnTo>
                <a:cubicBezTo>
                  <a:pt x="1394021" y="25345"/>
                  <a:pt x="1409414" y="29057"/>
                  <a:pt x="1421113" y="36739"/>
                </a:cubicBezTo>
                <a:cubicBezTo>
                  <a:pt x="1432813" y="44421"/>
                  <a:pt x="1438829" y="57620"/>
                  <a:pt x="1439160" y="76337"/>
                </a:cubicBezTo>
                <a:cubicBezTo>
                  <a:pt x="1438810" y="94681"/>
                  <a:pt x="1432833" y="108234"/>
                  <a:pt x="1421228" y="116996"/>
                </a:cubicBezTo>
                <a:cubicBezTo>
                  <a:pt x="1409623" y="125758"/>
                  <a:pt x="1394497" y="130108"/>
                  <a:pt x="1375851" y="130045"/>
                </a:cubicBezTo>
                <a:lnTo>
                  <a:pt x="1350464" y="130045"/>
                </a:lnTo>
                <a:lnTo>
                  <a:pt x="1350464" y="193824"/>
                </a:lnTo>
                <a:lnTo>
                  <a:pt x="1323975" y="193824"/>
                </a:lnTo>
                <a:close/>
                <a:moveTo>
                  <a:pt x="1171575" y="25603"/>
                </a:moveTo>
                <a:lnTo>
                  <a:pt x="1222535" y="25603"/>
                </a:lnTo>
                <a:cubicBezTo>
                  <a:pt x="1241621" y="25345"/>
                  <a:pt x="1257013" y="29057"/>
                  <a:pt x="1268713" y="36739"/>
                </a:cubicBezTo>
                <a:cubicBezTo>
                  <a:pt x="1280413" y="44421"/>
                  <a:pt x="1286429" y="57620"/>
                  <a:pt x="1286761" y="76337"/>
                </a:cubicBezTo>
                <a:cubicBezTo>
                  <a:pt x="1286410" y="94681"/>
                  <a:pt x="1280432" y="108234"/>
                  <a:pt x="1268828" y="116996"/>
                </a:cubicBezTo>
                <a:cubicBezTo>
                  <a:pt x="1257223" y="125758"/>
                  <a:pt x="1242097" y="130108"/>
                  <a:pt x="1223450" y="130045"/>
                </a:cubicBezTo>
                <a:lnTo>
                  <a:pt x="1198064" y="130045"/>
                </a:lnTo>
                <a:lnTo>
                  <a:pt x="1198064" y="193824"/>
                </a:lnTo>
                <a:lnTo>
                  <a:pt x="1171575" y="193824"/>
                </a:lnTo>
                <a:close/>
                <a:moveTo>
                  <a:pt x="280187" y="25603"/>
                </a:moveTo>
                <a:lnTo>
                  <a:pt x="405660" y="25603"/>
                </a:lnTo>
                <a:lnTo>
                  <a:pt x="405660" y="47749"/>
                </a:lnTo>
                <a:lnTo>
                  <a:pt x="356054" y="47749"/>
                </a:lnTo>
                <a:lnTo>
                  <a:pt x="356054" y="193824"/>
                </a:lnTo>
                <a:lnTo>
                  <a:pt x="329565" y="193824"/>
                </a:lnTo>
                <a:lnTo>
                  <a:pt x="329565" y="47749"/>
                </a:lnTo>
                <a:lnTo>
                  <a:pt x="280187" y="47749"/>
                </a:lnTo>
                <a:close/>
                <a:moveTo>
                  <a:pt x="152400" y="25603"/>
                </a:moveTo>
                <a:lnTo>
                  <a:pt x="203360" y="25603"/>
                </a:lnTo>
                <a:cubicBezTo>
                  <a:pt x="222446" y="25345"/>
                  <a:pt x="237838" y="29057"/>
                  <a:pt x="249538" y="36739"/>
                </a:cubicBezTo>
                <a:cubicBezTo>
                  <a:pt x="261238" y="44421"/>
                  <a:pt x="267254" y="57620"/>
                  <a:pt x="267586" y="76337"/>
                </a:cubicBezTo>
                <a:cubicBezTo>
                  <a:pt x="267235" y="94681"/>
                  <a:pt x="261257" y="108234"/>
                  <a:pt x="249653" y="116996"/>
                </a:cubicBezTo>
                <a:cubicBezTo>
                  <a:pt x="238048" y="125758"/>
                  <a:pt x="222922" y="130108"/>
                  <a:pt x="204275" y="130045"/>
                </a:cubicBezTo>
                <a:lnTo>
                  <a:pt x="178889" y="130045"/>
                </a:lnTo>
                <a:lnTo>
                  <a:pt x="178889" y="193824"/>
                </a:lnTo>
                <a:lnTo>
                  <a:pt x="152400" y="193824"/>
                </a:lnTo>
                <a:close/>
                <a:moveTo>
                  <a:pt x="0" y="25603"/>
                </a:moveTo>
                <a:lnTo>
                  <a:pt x="50960" y="25603"/>
                </a:lnTo>
                <a:cubicBezTo>
                  <a:pt x="70046" y="25345"/>
                  <a:pt x="85438" y="29057"/>
                  <a:pt x="97138" y="36739"/>
                </a:cubicBezTo>
                <a:cubicBezTo>
                  <a:pt x="108838" y="44421"/>
                  <a:pt x="114854" y="57620"/>
                  <a:pt x="115186" y="76337"/>
                </a:cubicBezTo>
                <a:cubicBezTo>
                  <a:pt x="114835" y="94681"/>
                  <a:pt x="108857" y="108234"/>
                  <a:pt x="97253" y="116996"/>
                </a:cubicBezTo>
                <a:cubicBezTo>
                  <a:pt x="85648" y="125758"/>
                  <a:pt x="70522" y="130108"/>
                  <a:pt x="51875" y="130045"/>
                </a:cubicBezTo>
                <a:lnTo>
                  <a:pt x="26489" y="130045"/>
                </a:lnTo>
                <a:lnTo>
                  <a:pt x="26489" y="193824"/>
                </a:lnTo>
                <a:lnTo>
                  <a:pt x="0" y="193824"/>
                </a:lnTo>
                <a:close/>
                <a:moveTo>
                  <a:pt x="795680" y="22174"/>
                </a:moveTo>
                <a:lnTo>
                  <a:pt x="815312" y="22174"/>
                </a:lnTo>
                <a:lnTo>
                  <a:pt x="815312" y="148572"/>
                </a:lnTo>
                <a:lnTo>
                  <a:pt x="795680" y="148572"/>
                </a:lnTo>
                <a:close/>
                <a:moveTo>
                  <a:pt x="1608110" y="20331"/>
                </a:moveTo>
                <a:lnTo>
                  <a:pt x="1696121" y="20331"/>
                </a:lnTo>
                <a:lnTo>
                  <a:pt x="1696121" y="39076"/>
                </a:lnTo>
                <a:lnTo>
                  <a:pt x="1608110" y="39076"/>
                </a:lnTo>
                <a:close/>
                <a:moveTo>
                  <a:pt x="1835353" y="16459"/>
                </a:moveTo>
                <a:lnTo>
                  <a:pt x="2026205" y="16459"/>
                </a:lnTo>
                <a:lnTo>
                  <a:pt x="2026205" y="36090"/>
                </a:lnTo>
                <a:lnTo>
                  <a:pt x="1835353" y="36090"/>
                </a:lnTo>
                <a:close/>
                <a:moveTo>
                  <a:pt x="2206272" y="11430"/>
                </a:moveTo>
                <a:lnTo>
                  <a:pt x="2224554" y="11430"/>
                </a:lnTo>
                <a:lnTo>
                  <a:pt x="2161025" y="234972"/>
                </a:lnTo>
                <a:lnTo>
                  <a:pt x="2142744" y="234972"/>
                </a:lnTo>
                <a:close/>
                <a:moveTo>
                  <a:pt x="1034697" y="11430"/>
                </a:moveTo>
                <a:lnTo>
                  <a:pt x="1052979" y="11430"/>
                </a:lnTo>
                <a:lnTo>
                  <a:pt x="989450" y="234972"/>
                </a:lnTo>
                <a:lnTo>
                  <a:pt x="971169" y="234972"/>
                </a:lnTo>
                <a:close/>
                <a:moveTo>
                  <a:pt x="1732926" y="6158"/>
                </a:moveTo>
                <a:lnTo>
                  <a:pt x="1753957" y="6158"/>
                </a:lnTo>
                <a:cubicBezTo>
                  <a:pt x="1753957" y="22122"/>
                  <a:pt x="1753728" y="37743"/>
                  <a:pt x="1753271" y="53021"/>
                </a:cubicBezTo>
                <a:lnTo>
                  <a:pt x="1803106" y="53021"/>
                </a:lnTo>
                <a:cubicBezTo>
                  <a:pt x="1803096" y="53264"/>
                  <a:pt x="1803058" y="54607"/>
                  <a:pt x="1802992" y="57050"/>
                </a:cubicBezTo>
                <a:cubicBezTo>
                  <a:pt x="1802925" y="59493"/>
                  <a:pt x="1802887" y="61579"/>
                  <a:pt x="1802877" y="63308"/>
                </a:cubicBezTo>
                <a:cubicBezTo>
                  <a:pt x="1801997" y="93936"/>
                  <a:pt x="1801040" y="118582"/>
                  <a:pt x="1800007" y="137247"/>
                </a:cubicBezTo>
                <a:cubicBezTo>
                  <a:pt x="1798974" y="155912"/>
                  <a:pt x="1797662" y="169992"/>
                  <a:pt x="1796070" y="179487"/>
                </a:cubicBezTo>
                <a:cubicBezTo>
                  <a:pt x="1794478" y="188983"/>
                  <a:pt x="1792404" y="195290"/>
                  <a:pt x="1789847" y="198410"/>
                </a:cubicBezTo>
                <a:cubicBezTo>
                  <a:pt x="1787495" y="201658"/>
                  <a:pt x="1784942" y="204020"/>
                  <a:pt x="1782189" y="205497"/>
                </a:cubicBezTo>
                <a:cubicBezTo>
                  <a:pt x="1779436" y="206973"/>
                  <a:pt x="1776198" y="207964"/>
                  <a:pt x="1772474" y="208469"/>
                </a:cubicBezTo>
                <a:cubicBezTo>
                  <a:pt x="1768821" y="208912"/>
                  <a:pt x="1764239" y="209112"/>
                  <a:pt x="1758729" y="209069"/>
                </a:cubicBezTo>
                <a:cubicBezTo>
                  <a:pt x="1753219" y="209026"/>
                  <a:pt x="1747437" y="208826"/>
                  <a:pt x="1741384" y="208469"/>
                </a:cubicBezTo>
                <a:cubicBezTo>
                  <a:pt x="1741132" y="205383"/>
                  <a:pt x="1740436" y="201954"/>
                  <a:pt x="1739298" y="198182"/>
                </a:cubicBezTo>
                <a:cubicBezTo>
                  <a:pt x="1738160" y="194410"/>
                  <a:pt x="1736721" y="190981"/>
                  <a:pt x="1734983" y="187895"/>
                </a:cubicBezTo>
                <a:cubicBezTo>
                  <a:pt x="1741136" y="188333"/>
                  <a:pt x="1746661" y="188599"/>
                  <a:pt x="1751557" y="188695"/>
                </a:cubicBezTo>
                <a:cubicBezTo>
                  <a:pt x="1756453" y="188790"/>
                  <a:pt x="1760148" y="188828"/>
                  <a:pt x="1762644" y="188809"/>
                </a:cubicBezTo>
                <a:cubicBezTo>
                  <a:pt x="1764663" y="188952"/>
                  <a:pt x="1766339" y="188780"/>
                  <a:pt x="1767673" y="188295"/>
                </a:cubicBezTo>
                <a:cubicBezTo>
                  <a:pt x="1769006" y="187809"/>
                  <a:pt x="1770226" y="186837"/>
                  <a:pt x="1771331" y="185380"/>
                </a:cubicBezTo>
                <a:cubicBezTo>
                  <a:pt x="1773145" y="183324"/>
                  <a:pt x="1774697" y="178317"/>
                  <a:pt x="1775987" y="170360"/>
                </a:cubicBezTo>
                <a:cubicBezTo>
                  <a:pt x="1777277" y="162403"/>
                  <a:pt x="1778389" y="150572"/>
                  <a:pt x="1779323" y="134868"/>
                </a:cubicBezTo>
                <a:cubicBezTo>
                  <a:pt x="1780257" y="119164"/>
                  <a:pt x="1781098" y="98663"/>
                  <a:pt x="1781846" y="73366"/>
                </a:cubicBezTo>
                <a:lnTo>
                  <a:pt x="1752357" y="73366"/>
                </a:lnTo>
                <a:cubicBezTo>
                  <a:pt x="1751219" y="101860"/>
                  <a:pt x="1747380" y="128025"/>
                  <a:pt x="1740841" y="151862"/>
                </a:cubicBezTo>
                <a:cubicBezTo>
                  <a:pt x="1734302" y="175698"/>
                  <a:pt x="1722977" y="195634"/>
                  <a:pt x="1706865" y="211669"/>
                </a:cubicBezTo>
                <a:cubicBezTo>
                  <a:pt x="1705141" y="208912"/>
                  <a:pt x="1702760" y="206025"/>
                  <a:pt x="1699722" y="203011"/>
                </a:cubicBezTo>
                <a:cubicBezTo>
                  <a:pt x="1696683" y="199996"/>
                  <a:pt x="1693730" y="197624"/>
                  <a:pt x="1690863" y="195896"/>
                </a:cubicBezTo>
                <a:lnTo>
                  <a:pt x="1704620" y="172265"/>
                </a:lnTo>
                <a:lnTo>
                  <a:pt x="1705722" y="171893"/>
                </a:lnTo>
                <a:lnTo>
                  <a:pt x="1705409" y="170910"/>
                </a:lnTo>
                <a:lnTo>
                  <a:pt x="1721439" y="143375"/>
                </a:lnTo>
                <a:cubicBezTo>
                  <a:pt x="1727287" y="122296"/>
                  <a:pt x="1730735" y="98960"/>
                  <a:pt x="1731783" y="73366"/>
                </a:cubicBezTo>
                <a:lnTo>
                  <a:pt x="1703208" y="73366"/>
                </a:lnTo>
                <a:lnTo>
                  <a:pt x="1703208" y="53021"/>
                </a:lnTo>
                <a:lnTo>
                  <a:pt x="1732469" y="53021"/>
                </a:lnTo>
                <a:cubicBezTo>
                  <a:pt x="1732688" y="45367"/>
                  <a:pt x="1732821" y="37643"/>
                  <a:pt x="1732869" y="29846"/>
                </a:cubicBezTo>
                <a:cubicBezTo>
                  <a:pt x="1732916" y="22050"/>
                  <a:pt x="1732935" y="14154"/>
                  <a:pt x="1732926" y="6158"/>
                </a:cubicBezTo>
                <a:close/>
                <a:moveTo>
                  <a:pt x="835914" y="5258"/>
                </a:moveTo>
                <a:lnTo>
                  <a:pt x="856459" y="5258"/>
                </a:lnTo>
                <a:lnTo>
                  <a:pt x="856459" y="184693"/>
                </a:lnTo>
                <a:cubicBezTo>
                  <a:pt x="856502" y="190999"/>
                  <a:pt x="855731" y="195876"/>
                  <a:pt x="854148" y="199324"/>
                </a:cubicBezTo>
                <a:cubicBezTo>
                  <a:pt x="852565" y="202773"/>
                  <a:pt x="849910" y="205364"/>
                  <a:pt x="846186" y="207097"/>
                </a:cubicBezTo>
                <a:cubicBezTo>
                  <a:pt x="842510" y="208869"/>
                  <a:pt x="837529" y="210012"/>
                  <a:pt x="831246" y="210526"/>
                </a:cubicBezTo>
                <a:cubicBezTo>
                  <a:pt x="824961" y="211040"/>
                  <a:pt x="817519" y="211269"/>
                  <a:pt x="808920" y="211212"/>
                </a:cubicBezTo>
                <a:cubicBezTo>
                  <a:pt x="808420" y="208192"/>
                  <a:pt x="807536" y="204630"/>
                  <a:pt x="806266" y="200525"/>
                </a:cubicBezTo>
                <a:cubicBezTo>
                  <a:pt x="804996" y="196420"/>
                  <a:pt x="803598" y="192743"/>
                  <a:pt x="802072" y="189495"/>
                </a:cubicBezTo>
                <a:cubicBezTo>
                  <a:pt x="808631" y="189719"/>
                  <a:pt x="814581" y="189842"/>
                  <a:pt x="819924" y="189866"/>
                </a:cubicBezTo>
                <a:cubicBezTo>
                  <a:pt x="825265" y="189890"/>
                  <a:pt x="828993" y="189843"/>
                  <a:pt x="831107" y="189723"/>
                </a:cubicBezTo>
                <a:cubicBezTo>
                  <a:pt x="832909" y="189752"/>
                  <a:pt x="834168" y="189409"/>
                  <a:pt x="834884" y="188694"/>
                </a:cubicBezTo>
                <a:cubicBezTo>
                  <a:pt x="835599" y="187980"/>
                  <a:pt x="835942" y="186722"/>
                  <a:pt x="835914" y="184922"/>
                </a:cubicBezTo>
                <a:close/>
                <a:moveTo>
                  <a:pt x="3177525" y="5243"/>
                </a:moveTo>
                <a:lnTo>
                  <a:pt x="3191698" y="22388"/>
                </a:lnTo>
                <a:cubicBezTo>
                  <a:pt x="3179126" y="27141"/>
                  <a:pt x="3164381" y="30837"/>
                  <a:pt x="3147465" y="33475"/>
                </a:cubicBezTo>
                <a:cubicBezTo>
                  <a:pt x="3130548" y="36114"/>
                  <a:pt x="3113517" y="37981"/>
                  <a:pt x="3096372" y="39076"/>
                </a:cubicBezTo>
                <a:lnTo>
                  <a:pt x="3096372" y="67194"/>
                </a:lnTo>
                <a:lnTo>
                  <a:pt x="3170210" y="67194"/>
                </a:lnTo>
                <a:lnTo>
                  <a:pt x="3174096" y="66508"/>
                </a:lnTo>
                <a:lnTo>
                  <a:pt x="3187355" y="70623"/>
                </a:lnTo>
                <a:cubicBezTo>
                  <a:pt x="3184350" y="89225"/>
                  <a:pt x="3180016" y="105970"/>
                  <a:pt x="3174354" y="120858"/>
                </a:cubicBezTo>
                <a:cubicBezTo>
                  <a:pt x="3168691" y="135745"/>
                  <a:pt x="3161900" y="148947"/>
                  <a:pt x="3153980" y="160463"/>
                </a:cubicBezTo>
                <a:cubicBezTo>
                  <a:pt x="3160023" y="168030"/>
                  <a:pt x="3166795" y="174669"/>
                  <a:pt x="3174296" y="180379"/>
                </a:cubicBezTo>
                <a:cubicBezTo>
                  <a:pt x="3181797" y="186090"/>
                  <a:pt x="3190112" y="190728"/>
                  <a:pt x="3199242" y="194295"/>
                </a:cubicBezTo>
                <a:cubicBezTo>
                  <a:pt x="3196737" y="196486"/>
                  <a:pt x="3194147" y="199306"/>
                  <a:pt x="3191470" y="202754"/>
                </a:cubicBezTo>
                <a:cubicBezTo>
                  <a:pt x="3188793" y="206202"/>
                  <a:pt x="3186660" y="209478"/>
                  <a:pt x="3185069" y="212583"/>
                </a:cubicBezTo>
                <a:cubicBezTo>
                  <a:pt x="3167276" y="204163"/>
                  <a:pt x="3152341" y="192429"/>
                  <a:pt x="3140263" y="177379"/>
                </a:cubicBezTo>
                <a:cubicBezTo>
                  <a:pt x="3133520" y="184799"/>
                  <a:pt x="3126205" y="191390"/>
                  <a:pt x="3118318" y="197153"/>
                </a:cubicBezTo>
                <a:cubicBezTo>
                  <a:pt x="3110431" y="202916"/>
                  <a:pt x="3101973" y="207907"/>
                  <a:pt x="3092943" y="212126"/>
                </a:cubicBezTo>
                <a:cubicBezTo>
                  <a:pt x="3091476" y="209250"/>
                  <a:pt x="3089552" y="206145"/>
                  <a:pt x="3087171" y="202811"/>
                </a:cubicBezTo>
                <a:cubicBezTo>
                  <a:pt x="3084790" y="199477"/>
                  <a:pt x="3082523" y="196715"/>
                  <a:pt x="3080370" y="194524"/>
                </a:cubicBezTo>
                <a:cubicBezTo>
                  <a:pt x="3089410" y="190852"/>
                  <a:pt x="3097906" y="186080"/>
                  <a:pt x="3105859" y="180208"/>
                </a:cubicBezTo>
                <a:cubicBezTo>
                  <a:pt x="3113812" y="174336"/>
                  <a:pt x="3121166" y="167449"/>
                  <a:pt x="3127919" y="159548"/>
                </a:cubicBezTo>
                <a:cubicBezTo>
                  <a:pt x="3121766" y="149242"/>
                  <a:pt x="3116413" y="137965"/>
                  <a:pt x="3111860" y="125715"/>
                </a:cubicBezTo>
                <a:cubicBezTo>
                  <a:pt x="3107307" y="113466"/>
                  <a:pt x="3103440" y="100360"/>
                  <a:pt x="3100259" y="86396"/>
                </a:cubicBezTo>
                <a:lnTo>
                  <a:pt x="3096372" y="86396"/>
                </a:lnTo>
                <a:cubicBezTo>
                  <a:pt x="3096156" y="99467"/>
                  <a:pt x="3095166" y="113508"/>
                  <a:pt x="3093401" y="128518"/>
                </a:cubicBezTo>
                <a:cubicBezTo>
                  <a:pt x="3091635" y="143528"/>
                  <a:pt x="3088562" y="158347"/>
                  <a:pt x="3084180" y="172976"/>
                </a:cubicBezTo>
                <a:cubicBezTo>
                  <a:pt x="3079799" y="187605"/>
                  <a:pt x="3073576" y="200884"/>
                  <a:pt x="3065511" y="212812"/>
                </a:cubicBezTo>
                <a:cubicBezTo>
                  <a:pt x="3063478" y="210850"/>
                  <a:pt x="3060687" y="208659"/>
                  <a:pt x="3057139" y="206240"/>
                </a:cubicBezTo>
                <a:cubicBezTo>
                  <a:pt x="3053591" y="203820"/>
                  <a:pt x="3050514" y="201973"/>
                  <a:pt x="3047909" y="200696"/>
                </a:cubicBezTo>
                <a:cubicBezTo>
                  <a:pt x="3056239" y="188462"/>
                  <a:pt x="3062389" y="175059"/>
                  <a:pt x="3066358" y="160488"/>
                </a:cubicBezTo>
                <a:cubicBezTo>
                  <a:pt x="3070327" y="145917"/>
                  <a:pt x="3072887" y="131346"/>
                  <a:pt x="3074037" y="116775"/>
                </a:cubicBezTo>
                <a:cubicBezTo>
                  <a:pt x="3075187" y="102204"/>
                  <a:pt x="3075698" y="88801"/>
                  <a:pt x="3075570" y="76566"/>
                </a:cubicBezTo>
                <a:lnTo>
                  <a:pt x="3075570" y="21931"/>
                </a:lnTo>
                <a:cubicBezTo>
                  <a:pt x="3087763" y="21255"/>
                  <a:pt x="3100181" y="20219"/>
                  <a:pt x="3112823" y="18824"/>
                </a:cubicBezTo>
                <a:cubicBezTo>
                  <a:pt x="3125465" y="17428"/>
                  <a:pt x="3137409" y="15613"/>
                  <a:pt x="3148654" y="13380"/>
                </a:cubicBezTo>
                <a:cubicBezTo>
                  <a:pt x="3159899" y="11146"/>
                  <a:pt x="3169523" y="8434"/>
                  <a:pt x="3177525" y="5243"/>
                </a:cubicBezTo>
                <a:close/>
                <a:moveTo>
                  <a:pt x="709041" y="3429"/>
                </a:moveTo>
                <a:lnTo>
                  <a:pt x="729129" y="3429"/>
                </a:lnTo>
                <a:lnTo>
                  <a:pt x="729129" y="33833"/>
                </a:lnTo>
                <a:lnTo>
                  <a:pt x="772794" y="33833"/>
                </a:lnTo>
                <a:lnTo>
                  <a:pt x="772794" y="53006"/>
                </a:lnTo>
                <a:lnTo>
                  <a:pt x="729129" y="53006"/>
                </a:lnTo>
                <a:lnTo>
                  <a:pt x="729129" y="73838"/>
                </a:lnTo>
                <a:lnTo>
                  <a:pt x="781716" y="73838"/>
                </a:lnTo>
                <a:lnTo>
                  <a:pt x="781716" y="93240"/>
                </a:lnTo>
                <a:lnTo>
                  <a:pt x="729129" y="93240"/>
                </a:lnTo>
                <a:lnTo>
                  <a:pt x="729129" y="113614"/>
                </a:lnTo>
                <a:lnTo>
                  <a:pt x="774849" y="113614"/>
                </a:lnTo>
                <a:lnTo>
                  <a:pt x="774849" y="173734"/>
                </a:lnTo>
                <a:cubicBezTo>
                  <a:pt x="774916" y="178054"/>
                  <a:pt x="774440" y="181632"/>
                  <a:pt x="773422" y="184466"/>
                </a:cubicBezTo>
                <a:cubicBezTo>
                  <a:pt x="772405" y="187301"/>
                  <a:pt x="770445" y="189507"/>
                  <a:pt x="767545" y="191086"/>
                </a:cubicBezTo>
                <a:cubicBezTo>
                  <a:pt x="764588" y="192631"/>
                  <a:pt x="760913" y="193592"/>
                  <a:pt x="756524" y="193967"/>
                </a:cubicBezTo>
                <a:cubicBezTo>
                  <a:pt x="752134" y="194343"/>
                  <a:pt x="746969" y="194448"/>
                  <a:pt x="741029" y="194281"/>
                </a:cubicBezTo>
                <a:cubicBezTo>
                  <a:pt x="740762" y="191547"/>
                  <a:pt x="740095" y="188513"/>
                  <a:pt x="739027" y="185180"/>
                </a:cubicBezTo>
                <a:cubicBezTo>
                  <a:pt x="737959" y="181847"/>
                  <a:pt x="736719" y="178870"/>
                  <a:pt x="735308" y="176250"/>
                </a:cubicBezTo>
                <a:cubicBezTo>
                  <a:pt x="739494" y="176364"/>
                  <a:pt x="743136" y="176422"/>
                  <a:pt x="746235" y="176422"/>
                </a:cubicBezTo>
                <a:cubicBezTo>
                  <a:pt x="749334" y="176422"/>
                  <a:pt x="751489" y="176364"/>
                  <a:pt x="752701" y="176250"/>
                </a:cubicBezTo>
                <a:cubicBezTo>
                  <a:pt x="753825" y="176269"/>
                  <a:pt x="754607" y="176060"/>
                  <a:pt x="755046" y="175621"/>
                </a:cubicBezTo>
                <a:cubicBezTo>
                  <a:pt x="755485" y="175183"/>
                  <a:pt x="755695" y="174401"/>
                  <a:pt x="755675" y="173277"/>
                </a:cubicBezTo>
                <a:lnTo>
                  <a:pt x="755675" y="132559"/>
                </a:lnTo>
                <a:lnTo>
                  <a:pt x="729129" y="132559"/>
                </a:lnTo>
                <a:lnTo>
                  <a:pt x="729129" y="211655"/>
                </a:lnTo>
                <a:lnTo>
                  <a:pt x="709041" y="211655"/>
                </a:lnTo>
                <a:lnTo>
                  <a:pt x="709041" y="132559"/>
                </a:lnTo>
                <a:lnTo>
                  <a:pt x="684095" y="132559"/>
                </a:lnTo>
                <a:lnTo>
                  <a:pt x="684095" y="193596"/>
                </a:lnTo>
                <a:lnTo>
                  <a:pt x="665149" y="193596"/>
                </a:lnTo>
                <a:lnTo>
                  <a:pt x="665149" y="113614"/>
                </a:lnTo>
                <a:lnTo>
                  <a:pt x="709041" y="113614"/>
                </a:lnTo>
                <a:lnTo>
                  <a:pt x="709041" y="93240"/>
                </a:lnTo>
                <a:lnTo>
                  <a:pt x="655305" y="93240"/>
                </a:lnTo>
                <a:lnTo>
                  <a:pt x="655305" y="73838"/>
                </a:lnTo>
                <a:lnTo>
                  <a:pt x="671079" y="73838"/>
                </a:lnTo>
                <a:cubicBezTo>
                  <a:pt x="668750" y="72545"/>
                  <a:pt x="665864" y="71238"/>
                  <a:pt x="662421" y="69917"/>
                </a:cubicBezTo>
                <a:cubicBezTo>
                  <a:pt x="658977" y="68596"/>
                  <a:pt x="655920" y="67461"/>
                  <a:pt x="653248" y="66512"/>
                </a:cubicBezTo>
                <a:cubicBezTo>
                  <a:pt x="658291" y="58786"/>
                  <a:pt x="662664" y="49708"/>
                  <a:pt x="666364" y="39279"/>
                </a:cubicBezTo>
                <a:cubicBezTo>
                  <a:pt x="670065" y="28851"/>
                  <a:pt x="673008" y="18120"/>
                  <a:pt x="675195" y="7086"/>
                </a:cubicBezTo>
                <a:lnTo>
                  <a:pt x="695091" y="11201"/>
                </a:lnTo>
                <a:cubicBezTo>
                  <a:pt x="694171" y="14987"/>
                  <a:pt x="693209" y="18788"/>
                  <a:pt x="692203" y="22603"/>
                </a:cubicBezTo>
                <a:cubicBezTo>
                  <a:pt x="691198" y="26417"/>
                  <a:pt x="690179" y="30161"/>
                  <a:pt x="689145" y="33833"/>
                </a:cubicBezTo>
                <a:lnTo>
                  <a:pt x="709041" y="33833"/>
                </a:lnTo>
                <a:close/>
                <a:moveTo>
                  <a:pt x="2863886" y="2286"/>
                </a:moveTo>
                <a:lnTo>
                  <a:pt x="2884003" y="2286"/>
                </a:lnTo>
                <a:lnTo>
                  <a:pt x="2884003" y="19431"/>
                </a:lnTo>
                <a:lnTo>
                  <a:pt x="2915093" y="19431"/>
                </a:lnTo>
                <a:lnTo>
                  <a:pt x="2915093" y="2286"/>
                </a:lnTo>
                <a:lnTo>
                  <a:pt x="2935666" y="2286"/>
                </a:lnTo>
                <a:lnTo>
                  <a:pt x="2935666" y="19431"/>
                </a:lnTo>
                <a:lnTo>
                  <a:pt x="2964699" y="19431"/>
                </a:lnTo>
                <a:lnTo>
                  <a:pt x="2964699" y="37004"/>
                </a:lnTo>
                <a:lnTo>
                  <a:pt x="2935666" y="37004"/>
                </a:lnTo>
                <a:lnTo>
                  <a:pt x="2935666" y="52343"/>
                </a:lnTo>
                <a:lnTo>
                  <a:pt x="2915093" y="52343"/>
                </a:lnTo>
                <a:lnTo>
                  <a:pt x="2915093" y="37004"/>
                </a:lnTo>
                <a:lnTo>
                  <a:pt x="2884003" y="37004"/>
                </a:lnTo>
                <a:lnTo>
                  <a:pt x="2884003" y="52343"/>
                </a:lnTo>
                <a:lnTo>
                  <a:pt x="2863886" y="52343"/>
                </a:lnTo>
                <a:lnTo>
                  <a:pt x="2863886" y="37004"/>
                </a:lnTo>
                <a:lnTo>
                  <a:pt x="2833711" y="37004"/>
                </a:lnTo>
                <a:lnTo>
                  <a:pt x="2833711" y="19431"/>
                </a:lnTo>
                <a:lnTo>
                  <a:pt x="2863886" y="19431"/>
                </a:lnTo>
                <a:close/>
                <a:moveTo>
                  <a:pt x="2788220" y="2286"/>
                </a:moveTo>
                <a:lnTo>
                  <a:pt x="2808336" y="2286"/>
                </a:lnTo>
                <a:lnTo>
                  <a:pt x="2808336" y="45248"/>
                </a:lnTo>
                <a:lnTo>
                  <a:pt x="2830511" y="45248"/>
                </a:lnTo>
                <a:lnTo>
                  <a:pt x="2830511" y="64678"/>
                </a:lnTo>
                <a:lnTo>
                  <a:pt x="2808336" y="64678"/>
                </a:lnTo>
                <a:lnTo>
                  <a:pt x="2808336" y="73813"/>
                </a:lnTo>
                <a:cubicBezTo>
                  <a:pt x="2810543" y="76955"/>
                  <a:pt x="2813521" y="81432"/>
                  <a:pt x="2817269" y="87245"/>
                </a:cubicBezTo>
                <a:cubicBezTo>
                  <a:pt x="2821017" y="93059"/>
                  <a:pt x="2824637" y="98770"/>
                  <a:pt x="2828131" y="104378"/>
                </a:cubicBezTo>
                <a:cubicBezTo>
                  <a:pt x="2831625" y="109986"/>
                  <a:pt x="2834095" y="114053"/>
                  <a:pt x="2835540" y="116580"/>
                </a:cubicBezTo>
                <a:lnTo>
                  <a:pt x="2822510" y="131879"/>
                </a:lnTo>
                <a:cubicBezTo>
                  <a:pt x="2821062" y="127990"/>
                  <a:pt x="2819042" y="123316"/>
                  <a:pt x="2816452" y="117857"/>
                </a:cubicBezTo>
                <a:cubicBezTo>
                  <a:pt x="2813861" y="112397"/>
                  <a:pt x="2811156" y="106860"/>
                  <a:pt x="2808336" y="101244"/>
                </a:cubicBezTo>
                <a:lnTo>
                  <a:pt x="2808336" y="211883"/>
                </a:lnTo>
                <a:lnTo>
                  <a:pt x="2788220" y="211883"/>
                </a:lnTo>
                <a:lnTo>
                  <a:pt x="2788220" y="120231"/>
                </a:lnTo>
                <a:cubicBezTo>
                  <a:pt x="2785219" y="129695"/>
                  <a:pt x="2781962" y="138542"/>
                  <a:pt x="2778447" y="146774"/>
                </a:cubicBezTo>
                <a:cubicBezTo>
                  <a:pt x="2774932" y="155005"/>
                  <a:pt x="2771332" y="162078"/>
                  <a:pt x="2767646" y="167992"/>
                </a:cubicBezTo>
                <a:cubicBezTo>
                  <a:pt x="2766412" y="164760"/>
                  <a:pt x="2764764" y="161172"/>
                  <a:pt x="2762702" y="157230"/>
                </a:cubicBezTo>
                <a:cubicBezTo>
                  <a:pt x="2760640" y="153287"/>
                  <a:pt x="2758706" y="149873"/>
                  <a:pt x="2756901" y="146987"/>
                </a:cubicBezTo>
                <a:cubicBezTo>
                  <a:pt x="2761272" y="140916"/>
                  <a:pt x="2765434" y="133528"/>
                  <a:pt x="2769390" y="124822"/>
                </a:cubicBezTo>
                <a:cubicBezTo>
                  <a:pt x="2773345" y="116116"/>
                  <a:pt x="2776932" y="106803"/>
                  <a:pt x="2780151" y="96881"/>
                </a:cubicBezTo>
                <a:cubicBezTo>
                  <a:pt x="2783370" y="86960"/>
                  <a:pt x="2786059" y="77141"/>
                  <a:pt x="2788220" y="67424"/>
                </a:cubicBezTo>
                <a:lnTo>
                  <a:pt x="2788220" y="64908"/>
                </a:lnTo>
                <a:lnTo>
                  <a:pt x="2761473" y="64908"/>
                </a:lnTo>
                <a:lnTo>
                  <a:pt x="2761473" y="45248"/>
                </a:lnTo>
                <a:lnTo>
                  <a:pt x="2788220" y="45248"/>
                </a:lnTo>
                <a:close/>
                <a:moveTo>
                  <a:pt x="3021163" y="2271"/>
                </a:moveTo>
                <a:lnTo>
                  <a:pt x="3041051" y="2271"/>
                </a:lnTo>
                <a:lnTo>
                  <a:pt x="3041051" y="45248"/>
                </a:lnTo>
                <a:lnTo>
                  <a:pt x="3066883" y="45248"/>
                </a:lnTo>
                <a:lnTo>
                  <a:pt x="3066883" y="64908"/>
                </a:lnTo>
                <a:lnTo>
                  <a:pt x="3041051" y="64908"/>
                </a:lnTo>
                <a:lnTo>
                  <a:pt x="3041051" y="71080"/>
                </a:lnTo>
                <a:cubicBezTo>
                  <a:pt x="3043257" y="73973"/>
                  <a:pt x="3046212" y="78144"/>
                  <a:pt x="3049916" y="83594"/>
                </a:cubicBezTo>
                <a:cubicBezTo>
                  <a:pt x="3053620" y="89043"/>
                  <a:pt x="3057184" y="94417"/>
                  <a:pt x="3060609" y="99714"/>
                </a:cubicBezTo>
                <a:cubicBezTo>
                  <a:pt x="3064034" y="105012"/>
                  <a:pt x="3066430" y="108878"/>
                  <a:pt x="3067797" y="111314"/>
                </a:cubicBezTo>
                <a:lnTo>
                  <a:pt x="3055224" y="127316"/>
                </a:lnTo>
                <a:cubicBezTo>
                  <a:pt x="3053791" y="123515"/>
                  <a:pt x="3051800" y="118829"/>
                  <a:pt x="3049252" y="113257"/>
                </a:cubicBezTo>
                <a:cubicBezTo>
                  <a:pt x="3046704" y="107685"/>
                  <a:pt x="3043971" y="102084"/>
                  <a:pt x="3041051" y="96455"/>
                </a:cubicBezTo>
                <a:lnTo>
                  <a:pt x="3041051" y="211898"/>
                </a:lnTo>
                <a:lnTo>
                  <a:pt x="3021163" y="211898"/>
                </a:lnTo>
                <a:lnTo>
                  <a:pt x="3021163" y="107427"/>
                </a:lnTo>
                <a:cubicBezTo>
                  <a:pt x="3017581" y="119567"/>
                  <a:pt x="3013600" y="130892"/>
                  <a:pt x="3009219" y="141403"/>
                </a:cubicBezTo>
                <a:cubicBezTo>
                  <a:pt x="3004837" y="151914"/>
                  <a:pt x="3000284" y="160782"/>
                  <a:pt x="2995560" y="168006"/>
                </a:cubicBezTo>
                <a:cubicBezTo>
                  <a:pt x="2994469" y="164858"/>
                  <a:pt x="2992993" y="161268"/>
                  <a:pt x="2991130" y="157234"/>
                </a:cubicBezTo>
                <a:cubicBezTo>
                  <a:pt x="2989268" y="153200"/>
                  <a:pt x="2987392" y="149780"/>
                  <a:pt x="2985501" y="146975"/>
                </a:cubicBezTo>
                <a:cubicBezTo>
                  <a:pt x="2990334" y="140971"/>
                  <a:pt x="2994943" y="133472"/>
                  <a:pt x="2999327" y="124479"/>
                </a:cubicBezTo>
                <a:cubicBezTo>
                  <a:pt x="3003712" y="115486"/>
                  <a:pt x="3007677" y="105820"/>
                  <a:pt x="3011223" y="95481"/>
                </a:cubicBezTo>
                <a:cubicBezTo>
                  <a:pt x="3014769" y="85142"/>
                  <a:pt x="3017702" y="74951"/>
                  <a:pt x="3020020" y="64908"/>
                </a:cubicBezTo>
                <a:lnTo>
                  <a:pt x="2991445" y="64908"/>
                </a:lnTo>
                <a:lnTo>
                  <a:pt x="2991445" y="45248"/>
                </a:lnTo>
                <a:lnTo>
                  <a:pt x="3021163" y="45248"/>
                </a:lnTo>
                <a:close/>
                <a:moveTo>
                  <a:pt x="533004" y="0"/>
                </a:moveTo>
                <a:cubicBezTo>
                  <a:pt x="535467" y="4338"/>
                  <a:pt x="537858" y="8920"/>
                  <a:pt x="540177" y="13744"/>
                </a:cubicBezTo>
                <a:cubicBezTo>
                  <a:pt x="542496" y="18569"/>
                  <a:pt x="544373" y="22979"/>
                  <a:pt x="545806" y="26975"/>
                </a:cubicBezTo>
                <a:lnTo>
                  <a:pt x="625816" y="26975"/>
                </a:lnTo>
                <a:lnTo>
                  <a:pt x="625816" y="79313"/>
                </a:lnTo>
                <a:lnTo>
                  <a:pt x="604099" y="79313"/>
                </a:lnTo>
                <a:lnTo>
                  <a:pt x="604099" y="47063"/>
                </a:lnTo>
                <a:lnTo>
                  <a:pt x="455738" y="47063"/>
                </a:lnTo>
                <a:lnTo>
                  <a:pt x="455738" y="79313"/>
                </a:lnTo>
                <a:lnTo>
                  <a:pt x="434935" y="79313"/>
                </a:lnTo>
                <a:lnTo>
                  <a:pt x="434935" y="26975"/>
                </a:lnTo>
                <a:lnTo>
                  <a:pt x="521117" y="26975"/>
                </a:lnTo>
                <a:cubicBezTo>
                  <a:pt x="519936" y="23607"/>
                  <a:pt x="518526" y="20112"/>
                  <a:pt x="516888" y="16488"/>
                </a:cubicBezTo>
                <a:cubicBezTo>
                  <a:pt x="515250" y="12863"/>
                  <a:pt x="513611" y="9425"/>
                  <a:pt x="511973" y="6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692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8FA84B2-0642-7904-B117-BD5AD2CB726A}"/>
              </a:ext>
            </a:extLst>
          </p:cNvPr>
          <p:cNvSpPr txBox="1"/>
          <p:nvPr/>
        </p:nvSpPr>
        <p:spPr>
          <a:xfrm>
            <a:off x="1079863" y="206214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苘苘  作品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  <a:p>
            <a:endParaRPr lang="en-US" altLang="zh-CN" dirty="0">
              <a:solidFill>
                <a:srgbClr val="FF0000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   </a:t>
            </a:r>
            <a:r>
              <a:rPr lang="zh-CN" altLang="en-US" dirty="0">
                <a:solidFill>
                  <a:srgbClr val="FF0000"/>
                </a:solidFill>
                <a:latin typeface="等线" panose="020F0502020204030204"/>
                <a:ea typeface="等线" panose="02010600030101010101" pitchFamily="2" charset="-122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579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草地上的人群&#10;&#10;描述已自动生成">
            <a:extLst>
              <a:ext uri="{FF2B5EF4-FFF2-40B4-BE49-F238E27FC236}">
                <a16:creationId xmlns:a16="http://schemas.microsoft.com/office/drawing/2014/main" id="{9E85EA7D-B3B8-4CF3-809E-4F45AE77209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1416781-636B-409F-AA26-961FC7A135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9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72C712C-49D7-42E4-91F6-BA33ACDD535A}"/>
              </a:ext>
            </a:extLst>
          </p:cNvPr>
          <p:cNvGrpSpPr/>
          <p:nvPr/>
        </p:nvGrpSpPr>
        <p:grpSpPr>
          <a:xfrm>
            <a:off x="960480" y="445975"/>
            <a:ext cx="2217111" cy="6077035"/>
            <a:chOff x="960480" y="445975"/>
            <a:chExt cx="2217111" cy="6077035"/>
          </a:xfrm>
        </p:grpSpPr>
        <p:sp>
          <p:nvSpPr>
            <p:cNvPr id="18" name="YOO-MD-文本框 9">
              <a:extLst>
                <a:ext uri="{FF2B5EF4-FFF2-40B4-BE49-F238E27FC236}">
                  <a16:creationId xmlns:a16="http://schemas.microsoft.com/office/drawing/2014/main" id="{A0D8F0BA-79CC-4C73-BBA4-1BCB0B30DF8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43372" y="445975"/>
              <a:ext cx="1851327" cy="3512018"/>
            </a:xfrm>
            <a:custGeom>
              <a:avLst/>
              <a:gdLst/>
              <a:ahLst/>
              <a:cxnLst/>
              <a:rect l="l" t="t" r="r" b="b"/>
              <a:pathLst>
                <a:path w="457987" h="868814">
                  <a:moveTo>
                    <a:pt x="362489" y="581"/>
                  </a:moveTo>
                  <a:cubicBezTo>
                    <a:pt x="365754" y="1397"/>
                    <a:pt x="369200" y="3075"/>
                    <a:pt x="372828" y="5614"/>
                  </a:cubicBezTo>
                  <a:cubicBezTo>
                    <a:pt x="387339" y="15772"/>
                    <a:pt x="404752" y="28106"/>
                    <a:pt x="425067" y="42617"/>
                  </a:cubicBezTo>
                  <a:cubicBezTo>
                    <a:pt x="445382" y="57127"/>
                    <a:pt x="443931" y="67285"/>
                    <a:pt x="420714" y="73089"/>
                  </a:cubicBezTo>
                  <a:cubicBezTo>
                    <a:pt x="397496" y="78894"/>
                    <a:pt x="352513" y="97758"/>
                    <a:pt x="285764" y="129681"/>
                  </a:cubicBezTo>
                  <a:cubicBezTo>
                    <a:pt x="314785" y="147094"/>
                    <a:pt x="327845" y="163781"/>
                    <a:pt x="324943" y="179743"/>
                  </a:cubicBezTo>
                  <a:cubicBezTo>
                    <a:pt x="322041" y="195705"/>
                    <a:pt x="319138" y="226903"/>
                    <a:pt x="316236" y="273338"/>
                  </a:cubicBezTo>
                  <a:cubicBezTo>
                    <a:pt x="351062" y="264631"/>
                    <a:pt x="378632" y="257376"/>
                    <a:pt x="398948" y="251571"/>
                  </a:cubicBezTo>
                  <a:cubicBezTo>
                    <a:pt x="419263" y="245767"/>
                    <a:pt x="436675" y="250120"/>
                    <a:pt x="451186" y="264631"/>
                  </a:cubicBezTo>
                  <a:cubicBezTo>
                    <a:pt x="465697" y="279142"/>
                    <a:pt x="456990" y="288574"/>
                    <a:pt x="425067" y="292927"/>
                  </a:cubicBezTo>
                  <a:cubicBezTo>
                    <a:pt x="393143" y="297280"/>
                    <a:pt x="356866" y="305261"/>
                    <a:pt x="316236" y="316870"/>
                  </a:cubicBezTo>
                  <a:lnTo>
                    <a:pt x="316236" y="434407"/>
                  </a:lnTo>
                  <a:cubicBezTo>
                    <a:pt x="380084" y="443113"/>
                    <a:pt x="416360" y="461252"/>
                    <a:pt x="425067" y="488822"/>
                  </a:cubicBezTo>
                  <a:cubicBezTo>
                    <a:pt x="433773" y="516393"/>
                    <a:pt x="429420" y="531629"/>
                    <a:pt x="412007" y="534531"/>
                  </a:cubicBezTo>
                  <a:cubicBezTo>
                    <a:pt x="394594" y="537433"/>
                    <a:pt x="362671" y="512765"/>
                    <a:pt x="316236" y="460526"/>
                  </a:cubicBezTo>
                  <a:lnTo>
                    <a:pt x="316236" y="652068"/>
                  </a:lnTo>
                  <a:cubicBezTo>
                    <a:pt x="316236" y="736230"/>
                    <a:pt x="311883" y="797901"/>
                    <a:pt x="303177" y="837080"/>
                  </a:cubicBezTo>
                  <a:cubicBezTo>
                    <a:pt x="294470" y="876259"/>
                    <a:pt x="282136" y="879161"/>
                    <a:pt x="266174" y="845786"/>
                  </a:cubicBezTo>
                  <a:cubicBezTo>
                    <a:pt x="250212" y="812412"/>
                    <a:pt x="245134" y="781939"/>
                    <a:pt x="250938" y="754369"/>
                  </a:cubicBezTo>
                  <a:cubicBezTo>
                    <a:pt x="256742" y="726798"/>
                    <a:pt x="261095" y="689070"/>
                    <a:pt x="263998" y="641185"/>
                  </a:cubicBezTo>
                  <a:cubicBezTo>
                    <a:pt x="266900" y="593300"/>
                    <a:pt x="269802" y="517118"/>
                    <a:pt x="272704" y="412641"/>
                  </a:cubicBezTo>
                  <a:cubicBezTo>
                    <a:pt x="246585" y="464879"/>
                    <a:pt x="211759" y="518569"/>
                    <a:pt x="168227" y="573710"/>
                  </a:cubicBezTo>
                  <a:cubicBezTo>
                    <a:pt x="124694" y="628851"/>
                    <a:pt x="80437" y="671657"/>
                    <a:pt x="35453" y="702130"/>
                  </a:cubicBezTo>
                  <a:cubicBezTo>
                    <a:pt x="-9530" y="732603"/>
                    <a:pt x="-11706" y="725347"/>
                    <a:pt x="28924" y="680364"/>
                  </a:cubicBezTo>
                  <a:cubicBezTo>
                    <a:pt x="69554" y="635381"/>
                    <a:pt x="110184" y="580240"/>
                    <a:pt x="150814" y="514941"/>
                  </a:cubicBezTo>
                  <a:cubicBezTo>
                    <a:pt x="191444" y="449643"/>
                    <a:pt x="223368" y="389424"/>
                    <a:pt x="246585" y="334283"/>
                  </a:cubicBezTo>
                  <a:cubicBezTo>
                    <a:pt x="185640" y="357500"/>
                    <a:pt x="141382" y="374913"/>
                    <a:pt x="113811" y="386521"/>
                  </a:cubicBezTo>
                  <a:cubicBezTo>
                    <a:pt x="86241" y="398130"/>
                    <a:pt x="58671" y="391600"/>
                    <a:pt x="31100" y="366932"/>
                  </a:cubicBezTo>
                  <a:cubicBezTo>
                    <a:pt x="3530" y="342264"/>
                    <a:pt x="5706" y="329929"/>
                    <a:pt x="37630" y="329929"/>
                  </a:cubicBezTo>
                  <a:cubicBezTo>
                    <a:pt x="72456" y="329929"/>
                    <a:pt x="150814" y="313968"/>
                    <a:pt x="272704" y="282044"/>
                  </a:cubicBezTo>
                  <a:cubicBezTo>
                    <a:pt x="272704" y="226903"/>
                    <a:pt x="269802" y="179018"/>
                    <a:pt x="263998" y="138388"/>
                  </a:cubicBezTo>
                  <a:cubicBezTo>
                    <a:pt x="203052" y="158703"/>
                    <a:pt x="163148" y="168135"/>
                    <a:pt x="144284" y="166684"/>
                  </a:cubicBezTo>
                  <a:cubicBezTo>
                    <a:pt x="125420" y="165233"/>
                    <a:pt x="134852" y="155801"/>
                    <a:pt x="172580" y="138388"/>
                  </a:cubicBezTo>
                  <a:cubicBezTo>
                    <a:pt x="210308" y="120975"/>
                    <a:pt x="245134" y="100660"/>
                    <a:pt x="277057" y="77443"/>
                  </a:cubicBezTo>
                  <a:cubicBezTo>
                    <a:pt x="308981" y="54225"/>
                    <a:pt x="329296" y="33910"/>
                    <a:pt x="338002" y="16497"/>
                  </a:cubicBezTo>
                  <a:cubicBezTo>
                    <a:pt x="344532" y="3438"/>
                    <a:pt x="352695" y="-1868"/>
                    <a:pt x="362489" y="581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YOO-MD-文本框 5">
              <a:extLst>
                <a:ext uri="{FF2B5EF4-FFF2-40B4-BE49-F238E27FC236}">
                  <a16:creationId xmlns:a16="http://schemas.microsoft.com/office/drawing/2014/main" id="{C1773F7A-9ECA-4F29-AEDA-E52E892EF52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60480" y="4464303"/>
              <a:ext cx="2217111" cy="2058707"/>
            </a:xfrm>
            <a:custGeom>
              <a:avLst/>
              <a:gdLst/>
              <a:ahLst/>
              <a:cxnLst/>
              <a:rect l="l" t="t" r="r" b="b"/>
              <a:pathLst>
                <a:path w="559007" h="519068">
                  <a:moveTo>
                    <a:pt x="159463" y="592"/>
                  </a:moveTo>
                  <a:cubicBezTo>
                    <a:pt x="164542" y="-1222"/>
                    <a:pt x="171435" y="1136"/>
                    <a:pt x="180141" y="7666"/>
                  </a:cubicBezTo>
                  <a:cubicBezTo>
                    <a:pt x="197554" y="20725"/>
                    <a:pt x="210614" y="33785"/>
                    <a:pt x="219320" y="46845"/>
                  </a:cubicBezTo>
                  <a:cubicBezTo>
                    <a:pt x="228027" y="59904"/>
                    <a:pt x="222222" y="68611"/>
                    <a:pt x="201907" y="72964"/>
                  </a:cubicBezTo>
                  <a:cubicBezTo>
                    <a:pt x="181592" y="77317"/>
                    <a:pt x="140962" y="94005"/>
                    <a:pt x="80017" y="123026"/>
                  </a:cubicBezTo>
                  <a:lnTo>
                    <a:pt x="84370" y="227504"/>
                  </a:lnTo>
                  <a:cubicBezTo>
                    <a:pt x="110490" y="221699"/>
                    <a:pt x="135883" y="214444"/>
                    <a:pt x="160552" y="205737"/>
                  </a:cubicBezTo>
                  <a:cubicBezTo>
                    <a:pt x="185220" y="197031"/>
                    <a:pt x="206260" y="199208"/>
                    <a:pt x="223673" y="212267"/>
                  </a:cubicBezTo>
                  <a:cubicBezTo>
                    <a:pt x="241086" y="225327"/>
                    <a:pt x="232380" y="236936"/>
                    <a:pt x="197554" y="247093"/>
                  </a:cubicBezTo>
                  <a:cubicBezTo>
                    <a:pt x="162728" y="257251"/>
                    <a:pt x="126451" y="260878"/>
                    <a:pt x="88723" y="257976"/>
                  </a:cubicBezTo>
                  <a:cubicBezTo>
                    <a:pt x="88723" y="298606"/>
                    <a:pt x="90174" y="345040"/>
                    <a:pt x="93077" y="397279"/>
                  </a:cubicBezTo>
                  <a:cubicBezTo>
                    <a:pt x="133707" y="391475"/>
                    <a:pt x="177964" y="385671"/>
                    <a:pt x="225850" y="379866"/>
                  </a:cubicBezTo>
                  <a:cubicBezTo>
                    <a:pt x="273735" y="374062"/>
                    <a:pt x="312914" y="370434"/>
                    <a:pt x="343387" y="368983"/>
                  </a:cubicBezTo>
                  <a:cubicBezTo>
                    <a:pt x="373860" y="367532"/>
                    <a:pt x="394900" y="374062"/>
                    <a:pt x="406509" y="388573"/>
                  </a:cubicBezTo>
                  <a:cubicBezTo>
                    <a:pt x="418117" y="403084"/>
                    <a:pt x="428275" y="392926"/>
                    <a:pt x="436981" y="358100"/>
                  </a:cubicBezTo>
                  <a:cubicBezTo>
                    <a:pt x="445688" y="323274"/>
                    <a:pt x="451492" y="282644"/>
                    <a:pt x="454394" y="236210"/>
                  </a:cubicBezTo>
                  <a:cubicBezTo>
                    <a:pt x="416666" y="239112"/>
                    <a:pt x="386919" y="242740"/>
                    <a:pt x="365153" y="247093"/>
                  </a:cubicBezTo>
                  <a:cubicBezTo>
                    <a:pt x="343387" y="251446"/>
                    <a:pt x="323797" y="247093"/>
                    <a:pt x="306385" y="234033"/>
                  </a:cubicBezTo>
                  <a:cubicBezTo>
                    <a:pt x="288972" y="220974"/>
                    <a:pt x="294776" y="212267"/>
                    <a:pt x="323797" y="207914"/>
                  </a:cubicBezTo>
                  <a:cubicBezTo>
                    <a:pt x="352819" y="203561"/>
                    <a:pt x="377487" y="199933"/>
                    <a:pt x="397802" y="197031"/>
                  </a:cubicBezTo>
                  <a:cubicBezTo>
                    <a:pt x="418117" y="194129"/>
                    <a:pt x="438432" y="197031"/>
                    <a:pt x="458747" y="205737"/>
                  </a:cubicBezTo>
                  <a:cubicBezTo>
                    <a:pt x="461649" y="159303"/>
                    <a:pt x="461649" y="125203"/>
                    <a:pt x="458747" y="103437"/>
                  </a:cubicBezTo>
                  <a:cubicBezTo>
                    <a:pt x="455845" y="81671"/>
                    <a:pt x="441334" y="75141"/>
                    <a:pt x="415215" y="83847"/>
                  </a:cubicBezTo>
                  <a:cubicBezTo>
                    <a:pt x="389096" y="92554"/>
                    <a:pt x="365879" y="98358"/>
                    <a:pt x="345564" y="101260"/>
                  </a:cubicBezTo>
                  <a:cubicBezTo>
                    <a:pt x="325249" y="104162"/>
                    <a:pt x="307110" y="99083"/>
                    <a:pt x="291148" y="86024"/>
                  </a:cubicBezTo>
                  <a:cubicBezTo>
                    <a:pt x="275186" y="72964"/>
                    <a:pt x="278814" y="66434"/>
                    <a:pt x="302031" y="66434"/>
                  </a:cubicBezTo>
                  <a:cubicBezTo>
                    <a:pt x="325249" y="66434"/>
                    <a:pt x="351368" y="63532"/>
                    <a:pt x="380389" y="57728"/>
                  </a:cubicBezTo>
                  <a:cubicBezTo>
                    <a:pt x="409411" y="51924"/>
                    <a:pt x="431902" y="43217"/>
                    <a:pt x="447864" y="31608"/>
                  </a:cubicBezTo>
                  <a:cubicBezTo>
                    <a:pt x="463826" y="20000"/>
                    <a:pt x="481239" y="19274"/>
                    <a:pt x="500103" y="29432"/>
                  </a:cubicBezTo>
                  <a:cubicBezTo>
                    <a:pt x="518967" y="39589"/>
                    <a:pt x="534929" y="50472"/>
                    <a:pt x="547988" y="62081"/>
                  </a:cubicBezTo>
                  <a:cubicBezTo>
                    <a:pt x="561048" y="73690"/>
                    <a:pt x="562499" y="85298"/>
                    <a:pt x="552342" y="96907"/>
                  </a:cubicBezTo>
                  <a:cubicBezTo>
                    <a:pt x="542184" y="108515"/>
                    <a:pt x="534203" y="128105"/>
                    <a:pt x="528399" y="155675"/>
                  </a:cubicBezTo>
                  <a:cubicBezTo>
                    <a:pt x="522595" y="183246"/>
                    <a:pt x="516065" y="234759"/>
                    <a:pt x="508809" y="310215"/>
                  </a:cubicBezTo>
                  <a:cubicBezTo>
                    <a:pt x="501554" y="385671"/>
                    <a:pt x="487043" y="442988"/>
                    <a:pt x="465277" y="482167"/>
                  </a:cubicBezTo>
                  <a:cubicBezTo>
                    <a:pt x="443511" y="521346"/>
                    <a:pt x="428275" y="529327"/>
                    <a:pt x="419568" y="506110"/>
                  </a:cubicBezTo>
                  <a:cubicBezTo>
                    <a:pt x="410862" y="482893"/>
                    <a:pt x="400704" y="450969"/>
                    <a:pt x="389096" y="410339"/>
                  </a:cubicBezTo>
                  <a:cubicBezTo>
                    <a:pt x="316542" y="410339"/>
                    <a:pt x="219320" y="416143"/>
                    <a:pt x="97430" y="427752"/>
                  </a:cubicBezTo>
                  <a:cubicBezTo>
                    <a:pt x="82919" y="471284"/>
                    <a:pt x="71311" y="484344"/>
                    <a:pt x="62604" y="466931"/>
                  </a:cubicBezTo>
                  <a:cubicBezTo>
                    <a:pt x="53898" y="449518"/>
                    <a:pt x="48093" y="424850"/>
                    <a:pt x="45191" y="392926"/>
                  </a:cubicBezTo>
                  <a:cubicBezTo>
                    <a:pt x="42289" y="361002"/>
                    <a:pt x="39387" y="313842"/>
                    <a:pt x="36485" y="251446"/>
                  </a:cubicBezTo>
                  <a:cubicBezTo>
                    <a:pt x="33583" y="189050"/>
                    <a:pt x="24876" y="146969"/>
                    <a:pt x="10365" y="125203"/>
                  </a:cubicBezTo>
                  <a:cubicBezTo>
                    <a:pt x="-4145" y="103437"/>
                    <a:pt x="-3420" y="93279"/>
                    <a:pt x="12542" y="94730"/>
                  </a:cubicBezTo>
                  <a:cubicBezTo>
                    <a:pt x="28504" y="96181"/>
                    <a:pt x="45191" y="99809"/>
                    <a:pt x="62604" y="105613"/>
                  </a:cubicBezTo>
                  <a:cubicBezTo>
                    <a:pt x="117745" y="67885"/>
                    <a:pt x="146766" y="38864"/>
                    <a:pt x="149669" y="18549"/>
                  </a:cubicBezTo>
                  <a:cubicBezTo>
                    <a:pt x="151120" y="8391"/>
                    <a:pt x="154385" y="2406"/>
                    <a:pt x="159463" y="592"/>
                  </a:cubicBez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YOO-MD-文本框 9">
            <a:extLst>
              <a:ext uri="{FF2B5EF4-FFF2-40B4-BE49-F238E27FC236}">
                <a16:creationId xmlns:a16="http://schemas.microsoft.com/office/drawing/2014/main" id="{A875689F-A3B7-482A-907D-D0B9B8AB4D7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197303" y="3010992"/>
            <a:ext cx="1851327" cy="3512018"/>
          </a:xfrm>
          <a:custGeom>
            <a:avLst/>
            <a:gdLst/>
            <a:ahLst/>
            <a:cxnLst/>
            <a:rect l="l" t="t" r="r" b="b"/>
            <a:pathLst>
              <a:path w="457987" h="868814">
                <a:moveTo>
                  <a:pt x="362489" y="581"/>
                </a:moveTo>
                <a:cubicBezTo>
                  <a:pt x="365754" y="1397"/>
                  <a:pt x="369200" y="3075"/>
                  <a:pt x="372828" y="5614"/>
                </a:cubicBezTo>
                <a:cubicBezTo>
                  <a:pt x="387339" y="15772"/>
                  <a:pt x="404752" y="28106"/>
                  <a:pt x="425067" y="42617"/>
                </a:cubicBezTo>
                <a:cubicBezTo>
                  <a:pt x="445382" y="57127"/>
                  <a:pt x="443931" y="67285"/>
                  <a:pt x="420714" y="73089"/>
                </a:cubicBezTo>
                <a:cubicBezTo>
                  <a:pt x="397496" y="78894"/>
                  <a:pt x="352513" y="97758"/>
                  <a:pt x="285764" y="129681"/>
                </a:cubicBezTo>
                <a:cubicBezTo>
                  <a:pt x="314785" y="147094"/>
                  <a:pt x="327845" y="163781"/>
                  <a:pt x="324943" y="179743"/>
                </a:cubicBezTo>
                <a:cubicBezTo>
                  <a:pt x="322041" y="195705"/>
                  <a:pt x="319138" y="226903"/>
                  <a:pt x="316236" y="273338"/>
                </a:cubicBezTo>
                <a:cubicBezTo>
                  <a:pt x="351062" y="264631"/>
                  <a:pt x="378632" y="257376"/>
                  <a:pt x="398948" y="251571"/>
                </a:cubicBezTo>
                <a:cubicBezTo>
                  <a:pt x="419263" y="245767"/>
                  <a:pt x="436675" y="250120"/>
                  <a:pt x="451186" y="264631"/>
                </a:cubicBezTo>
                <a:cubicBezTo>
                  <a:pt x="465697" y="279142"/>
                  <a:pt x="456990" y="288574"/>
                  <a:pt x="425067" y="292927"/>
                </a:cubicBezTo>
                <a:cubicBezTo>
                  <a:pt x="393143" y="297280"/>
                  <a:pt x="356866" y="305261"/>
                  <a:pt x="316236" y="316870"/>
                </a:cubicBezTo>
                <a:lnTo>
                  <a:pt x="316236" y="434407"/>
                </a:lnTo>
                <a:cubicBezTo>
                  <a:pt x="380084" y="443113"/>
                  <a:pt x="416360" y="461252"/>
                  <a:pt x="425067" y="488822"/>
                </a:cubicBezTo>
                <a:cubicBezTo>
                  <a:pt x="433773" y="516393"/>
                  <a:pt x="429420" y="531629"/>
                  <a:pt x="412007" y="534531"/>
                </a:cubicBezTo>
                <a:cubicBezTo>
                  <a:pt x="394594" y="537433"/>
                  <a:pt x="362671" y="512765"/>
                  <a:pt x="316236" y="460526"/>
                </a:cubicBezTo>
                <a:lnTo>
                  <a:pt x="316236" y="652068"/>
                </a:lnTo>
                <a:cubicBezTo>
                  <a:pt x="316236" y="736230"/>
                  <a:pt x="311883" y="797901"/>
                  <a:pt x="303177" y="837080"/>
                </a:cubicBezTo>
                <a:cubicBezTo>
                  <a:pt x="294470" y="876259"/>
                  <a:pt x="282136" y="879161"/>
                  <a:pt x="266174" y="845786"/>
                </a:cubicBezTo>
                <a:cubicBezTo>
                  <a:pt x="250212" y="812412"/>
                  <a:pt x="245134" y="781939"/>
                  <a:pt x="250938" y="754369"/>
                </a:cubicBezTo>
                <a:cubicBezTo>
                  <a:pt x="256742" y="726798"/>
                  <a:pt x="261095" y="689070"/>
                  <a:pt x="263998" y="641185"/>
                </a:cubicBezTo>
                <a:cubicBezTo>
                  <a:pt x="266900" y="593300"/>
                  <a:pt x="269802" y="517118"/>
                  <a:pt x="272704" y="412641"/>
                </a:cubicBezTo>
                <a:cubicBezTo>
                  <a:pt x="246585" y="464879"/>
                  <a:pt x="211759" y="518569"/>
                  <a:pt x="168227" y="573710"/>
                </a:cubicBezTo>
                <a:cubicBezTo>
                  <a:pt x="124694" y="628851"/>
                  <a:pt x="80437" y="671657"/>
                  <a:pt x="35453" y="702130"/>
                </a:cubicBezTo>
                <a:cubicBezTo>
                  <a:pt x="-9530" y="732603"/>
                  <a:pt x="-11706" y="725347"/>
                  <a:pt x="28924" y="680364"/>
                </a:cubicBezTo>
                <a:cubicBezTo>
                  <a:pt x="69554" y="635381"/>
                  <a:pt x="110184" y="580240"/>
                  <a:pt x="150814" y="514941"/>
                </a:cubicBezTo>
                <a:cubicBezTo>
                  <a:pt x="191444" y="449643"/>
                  <a:pt x="223368" y="389424"/>
                  <a:pt x="246585" y="334283"/>
                </a:cubicBezTo>
                <a:cubicBezTo>
                  <a:pt x="185640" y="357500"/>
                  <a:pt x="141382" y="374913"/>
                  <a:pt x="113811" y="386521"/>
                </a:cubicBezTo>
                <a:cubicBezTo>
                  <a:pt x="86241" y="398130"/>
                  <a:pt x="58671" y="391600"/>
                  <a:pt x="31100" y="366932"/>
                </a:cubicBezTo>
                <a:cubicBezTo>
                  <a:pt x="3530" y="342264"/>
                  <a:pt x="5706" y="329929"/>
                  <a:pt x="37630" y="329929"/>
                </a:cubicBezTo>
                <a:cubicBezTo>
                  <a:pt x="72456" y="329929"/>
                  <a:pt x="150814" y="313968"/>
                  <a:pt x="272704" y="282044"/>
                </a:cubicBezTo>
                <a:cubicBezTo>
                  <a:pt x="272704" y="226903"/>
                  <a:pt x="269802" y="179018"/>
                  <a:pt x="263998" y="138388"/>
                </a:cubicBezTo>
                <a:cubicBezTo>
                  <a:pt x="203052" y="158703"/>
                  <a:pt x="163148" y="168135"/>
                  <a:pt x="144284" y="166684"/>
                </a:cubicBezTo>
                <a:cubicBezTo>
                  <a:pt x="125420" y="165233"/>
                  <a:pt x="134852" y="155801"/>
                  <a:pt x="172580" y="138388"/>
                </a:cubicBezTo>
                <a:cubicBezTo>
                  <a:pt x="210308" y="120975"/>
                  <a:pt x="245134" y="100660"/>
                  <a:pt x="277057" y="77443"/>
                </a:cubicBezTo>
                <a:cubicBezTo>
                  <a:pt x="308981" y="54225"/>
                  <a:pt x="329296" y="33910"/>
                  <a:pt x="338002" y="16497"/>
                </a:cubicBezTo>
                <a:cubicBezTo>
                  <a:pt x="344532" y="3438"/>
                  <a:pt x="352695" y="-1868"/>
                  <a:pt x="362489" y="581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8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YOO-MD-文本框 5">
            <a:extLst>
              <a:ext uri="{FF2B5EF4-FFF2-40B4-BE49-F238E27FC236}">
                <a16:creationId xmlns:a16="http://schemas.microsoft.com/office/drawing/2014/main" id="{D2A58B9B-E59B-4AAF-87C5-758491C5549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014411" y="445975"/>
            <a:ext cx="2217111" cy="2058707"/>
          </a:xfrm>
          <a:custGeom>
            <a:avLst/>
            <a:gdLst/>
            <a:ahLst/>
            <a:cxnLst/>
            <a:rect l="l" t="t" r="r" b="b"/>
            <a:pathLst>
              <a:path w="559007" h="519068">
                <a:moveTo>
                  <a:pt x="159463" y="592"/>
                </a:moveTo>
                <a:cubicBezTo>
                  <a:pt x="164542" y="-1222"/>
                  <a:pt x="171435" y="1136"/>
                  <a:pt x="180141" y="7666"/>
                </a:cubicBezTo>
                <a:cubicBezTo>
                  <a:pt x="197554" y="20725"/>
                  <a:pt x="210614" y="33785"/>
                  <a:pt x="219320" y="46845"/>
                </a:cubicBezTo>
                <a:cubicBezTo>
                  <a:pt x="228027" y="59904"/>
                  <a:pt x="222222" y="68611"/>
                  <a:pt x="201907" y="72964"/>
                </a:cubicBezTo>
                <a:cubicBezTo>
                  <a:pt x="181592" y="77317"/>
                  <a:pt x="140962" y="94005"/>
                  <a:pt x="80017" y="123026"/>
                </a:cubicBezTo>
                <a:lnTo>
                  <a:pt x="84370" y="227504"/>
                </a:lnTo>
                <a:cubicBezTo>
                  <a:pt x="110490" y="221699"/>
                  <a:pt x="135883" y="214444"/>
                  <a:pt x="160552" y="205737"/>
                </a:cubicBezTo>
                <a:cubicBezTo>
                  <a:pt x="185220" y="197031"/>
                  <a:pt x="206260" y="199208"/>
                  <a:pt x="223673" y="212267"/>
                </a:cubicBezTo>
                <a:cubicBezTo>
                  <a:pt x="241086" y="225327"/>
                  <a:pt x="232380" y="236936"/>
                  <a:pt x="197554" y="247093"/>
                </a:cubicBezTo>
                <a:cubicBezTo>
                  <a:pt x="162728" y="257251"/>
                  <a:pt x="126451" y="260878"/>
                  <a:pt x="88723" y="257976"/>
                </a:cubicBezTo>
                <a:cubicBezTo>
                  <a:pt x="88723" y="298606"/>
                  <a:pt x="90174" y="345040"/>
                  <a:pt x="93077" y="397279"/>
                </a:cubicBezTo>
                <a:cubicBezTo>
                  <a:pt x="133707" y="391475"/>
                  <a:pt x="177964" y="385671"/>
                  <a:pt x="225850" y="379866"/>
                </a:cubicBezTo>
                <a:cubicBezTo>
                  <a:pt x="273735" y="374062"/>
                  <a:pt x="312914" y="370434"/>
                  <a:pt x="343387" y="368983"/>
                </a:cubicBezTo>
                <a:cubicBezTo>
                  <a:pt x="373860" y="367532"/>
                  <a:pt x="394900" y="374062"/>
                  <a:pt x="406509" y="388573"/>
                </a:cubicBezTo>
                <a:cubicBezTo>
                  <a:pt x="418117" y="403084"/>
                  <a:pt x="428275" y="392926"/>
                  <a:pt x="436981" y="358100"/>
                </a:cubicBezTo>
                <a:cubicBezTo>
                  <a:pt x="445688" y="323274"/>
                  <a:pt x="451492" y="282644"/>
                  <a:pt x="454394" y="236210"/>
                </a:cubicBezTo>
                <a:cubicBezTo>
                  <a:pt x="416666" y="239112"/>
                  <a:pt x="386919" y="242740"/>
                  <a:pt x="365153" y="247093"/>
                </a:cubicBezTo>
                <a:cubicBezTo>
                  <a:pt x="343387" y="251446"/>
                  <a:pt x="323797" y="247093"/>
                  <a:pt x="306385" y="234033"/>
                </a:cubicBezTo>
                <a:cubicBezTo>
                  <a:pt x="288972" y="220974"/>
                  <a:pt x="294776" y="212267"/>
                  <a:pt x="323797" y="207914"/>
                </a:cubicBezTo>
                <a:cubicBezTo>
                  <a:pt x="352819" y="203561"/>
                  <a:pt x="377487" y="199933"/>
                  <a:pt x="397802" y="197031"/>
                </a:cubicBezTo>
                <a:cubicBezTo>
                  <a:pt x="418117" y="194129"/>
                  <a:pt x="438432" y="197031"/>
                  <a:pt x="458747" y="205737"/>
                </a:cubicBezTo>
                <a:cubicBezTo>
                  <a:pt x="461649" y="159303"/>
                  <a:pt x="461649" y="125203"/>
                  <a:pt x="458747" y="103437"/>
                </a:cubicBezTo>
                <a:cubicBezTo>
                  <a:pt x="455845" y="81671"/>
                  <a:pt x="441334" y="75141"/>
                  <a:pt x="415215" y="83847"/>
                </a:cubicBezTo>
                <a:cubicBezTo>
                  <a:pt x="389096" y="92554"/>
                  <a:pt x="365879" y="98358"/>
                  <a:pt x="345564" y="101260"/>
                </a:cubicBezTo>
                <a:cubicBezTo>
                  <a:pt x="325249" y="104162"/>
                  <a:pt x="307110" y="99083"/>
                  <a:pt x="291148" y="86024"/>
                </a:cubicBezTo>
                <a:cubicBezTo>
                  <a:pt x="275186" y="72964"/>
                  <a:pt x="278814" y="66434"/>
                  <a:pt x="302031" y="66434"/>
                </a:cubicBezTo>
                <a:cubicBezTo>
                  <a:pt x="325249" y="66434"/>
                  <a:pt x="351368" y="63532"/>
                  <a:pt x="380389" y="57728"/>
                </a:cubicBezTo>
                <a:cubicBezTo>
                  <a:pt x="409411" y="51924"/>
                  <a:pt x="431902" y="43217"/>
                  <a:pt x="447864" y="31608"/>
                </a:cubicBezTo>
                <a:cubicBezTo>
                  <a:pt x="463826" y="20000"/>
                  <a:pt x="481239" y="19274"/>
                  <a:pt x="500103" y="29432"/>
                </a:cubicBezTo>
                <a:cubicBezTo>
                  <a:pt x="518967" y="39589"/>
                  <a:pt x="534929" y="50472"/>
                  <a:pt x="547988" y="62081"/>
                </a:cubicBezTo>
                <a:cubicBezTo>
                  <a:pt x="561048" y="73690"/>
                  <a:pt x="562499" y="85298"/>
                  <a:pt x="552342" y="96907"/>
                </a:cubicBezTo>
                <a:cubicBezTo>
                  <a:pt x="542184" y="108515"/>
                  <a:pt x="534203" y="128105"/>
                  <a:pt x="528399" y="155675"/>
                </a:cubicBezTo>
                <a:cubicBezTo>
                  <a:pt x="522595" y="183246"/>
                  <a:pt x="516065" y="234759"/>
                  <a:pt x="508809" y="310215"/>
                </a:cubicBezTo>
                <a:cubicBezTo>
                  <a:pt x="501554" y="385671"/>
                  <a:pt x="487043" y="442988"/>
                  <a:pt x="465277" y="482167"/>
                </a:cubicBezTo>
                <a:cubicBezTo>
                  <a:pt x="443511" y="521346"/>
                  <a:pt x="428275" y="529327"/>
                  <a:pt x="419568" y="506110"/>
                </a:cubicBezTo>
                <a:cubicBezTo>
                  <a:pt x="410862" y="482893"/>
                  <a:pt x="400704" y="450969"/>
                  <a:pt x="389096" y="410339"/>
                </a:cubicBezTo>
                <a:cubicBezTo>
                  <a:pt x="316542" y="410339"/>
                  <a:pt x="219320" y="416143"/>
                  <a:pt x="97430" y="427752"/>
                </a:cubicBezTo>
                <a:cubicBezTo>
                  <a:pt x="82919" y="471284"/>
                  <a:pt x="71311" y="484344"/>
                  <a:pt x="62604" y="466931"/>
                </a:cubicBezTo>
                <a:cubicBezTo>
                  <a:pt x="53898" y="449518"/>
                  <a:pt x="48093" y="424850"/>
                  <a:pt x="45191" y="392926"/>
                </a:cubicBezTo>
                <a:cubicBezTo>
                  <a:pt x="42289" y="361002"/>
                  <a:pt x="39387" y="313842"/>
                  <a:pt x="36485" y="251446"/>
                </a:cubicBezTo>
                <a:cubicBezTo>
                  <a:pt x="33583" y="189050"/>
                  <a:pt x="24876" y="146969"/>
                  <a:pt x="10365" y="125203"/>
                </a:cubicBezTo>
                <a:cubicBezTo>
                  <a:pt x="-4145" y="103437"/>
                  <a:pt x="-3420" y="93279"/>
                  <a:pt x="12542" y="94730"/>
                </a:cubicBezTo>
                <a:cubicBezTo>
                  <a:pt x="28504" y="96181"/>
                  <a:pt x="45191" y="99809"/>
                  <a:pt x="62604" y="105613"/>
                </a:cubicBezTo>
                <a:cubicBezTo>
                  <a:pt x="117745" y="67885"/>
                  <a:pt x="146766" y="38864"/>
                  <a:pt x="149669" y="18549"/>
                </a:cubicBezTo>
                <a:cubicBezTo>
                  <a:pt x="151120" y="8391"/>
                  <a:pt x="154385" y="2406"/>
                  <a:pt x="159463" y="592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88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86B74128-8B9C-42FC-AFC4-7961076A1584}"/>
              </a:ext>
            </a:extLst>
          </p:cNvPr>
          <p:cNvSpPr/>
          <p:nvPr/>
        </p:nvSpPr>
        <p:spPr>
          <a:xfrm>
            <a:off x="1062909" y="939800"/>
            <a:ext cx="10087428" cy="4978400"/>
          </a:xfrm>
          <a:prstGeom prst="parallelogram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E85D85CD-D287-4810-B590-7992967C21D7}"/>
              </a:ext>
            </a:extLst>
          </p:cNvPr>
          <p:cNvSpPr/>
          <p:nvPr/>
        </p:nvSpPr>
        <p:spPr>
          <a:xfrm>
            <a:off x="1" y="939800"/>
            <a:ext cx="2023493" cy="4978400"/>
          </a:xfrm>
          <a:custGeom>
            <a:avLst/>
            <a:gdLst>
              <a:gd name="connsiteX0" fmla="*/ 0 w 2023493"/>
              <a:gd name="connsiteY0" fmla="*/ 0 h 4978400"/>
              <a:gd name="connsiteX1" fmla="*/ 2023493 w 2023493"/>
              <a:gd name="connsiteY1" fmla="*/ 0 h 4978400"/>
              <a:gd name="connsiteX2" fmla="*/ 778893 w 2023493"/>
              <a:gd name="connsiteY2" fmla="*/ 4978400 h 4978400"/>
              <a:gd name="connsiteX3" fmla="*/ 0 w 2023493"/>
              <a:gd name="connsiteY3" fmla="*/ 497840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3493" h="4978400">
                <a:moveTo>
                  <a:pt x="0" y="0"/>
                </a:moveTo>
                <a:lnTo>
                  <a:pt x="2023493" y="0"/>
                </a:lnTo>
                <a:lnTo>
                  <a:pt x="778893" y="4978400"/>
                </a:lnTo>
                <a:lnTo>
                  <a:pt x="0" y="4978400"/>
                </a:lnTo>
                <a:close/>
              </a:path>
            </a:pathLst>
          </a:custGeom>
          <a:solidFill>
            <a:srgbClr val="BE6D3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C2A4904-90B7-4941-9035-CDCACDA7AD31}"/>
              </a:ext>
            </a:extLst>
          </p:cNvPr>
          <p:cNvSpPr/>
          <p:nvPr/>
        </p:nvSpPr>
        <p:spPr>
          <a:xfrm>
            <a:off x="10189752" y="939800"/>
            <a:ext cx="2002248" cy="4978400"/>
          </a:xfrm>
          <a:custGeom>
            <a:avLst/>
            <a:gdLst>
              <a:gd name="connsiteX0" fmla="*/ 1244600 w 2002248"/>
              <a:gd name="connsiteY0" fmla="*/ 0 h 4978400"/>
              <a:gd name="connsiteX1" fmla="*/ 2002248 w 2002248"/>
              <a:gd name="connsiteY1" fmla="*/ 0 h 4978400"/>
              <a:gd name="connsiteX2" fmla="*/ 2002248 w 2002248"/>
              <a:gd name="connsiteY2" fmla="*/ 4978400 h 4978400"/>
              <a:gd name="connsiteX3" fmla="*/ 0 w 2002248"/>
              <a:gd name="connsiteY3" fmla="*/ 4978400 h 49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2248" h="4978400">
                <a:moveTo>
                  <a:pt x="1244600" y="0"/>
                </a:moveTo>
                <a:lnTo>
                  <a:pt x="2002248" y="0"/>
                </a:lnTo>
                <a:lnTo>
                  <a:pt x="2002248" y="4978400"/>
                </a:lnTo>
                <a:lnTo>
                  <a:pt x="0" y="4978400"/>
                </a:lnTo>
                <a:close/>
              </a:path>
            </a:pathLst>
          </a:custGeom>
          <a:solidFill>
            <a:srgbClr val="BE6D3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4B24E65-7FFC-4A46-9D3D-61271424CB46}"/>
              </a:ext>
            </a:extLst>
          </p:cNvPr>
          <p:cNvSpPr txBox="1"/>
          <p:nvPr/>
        </p:nvSpPr>
        <p:spPr>
          <a:xfrm>
            <a:off x="670971" y="939800"/>
            <a:ext cx="86433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目</a:t>
            </a:r>
            <a:endParaRPr lang="en-US" altLang="zh-CN" sz="54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录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610ECEC-25B6-4E40-A078-4F9E600CD61B}"/>
              </a:ext>
            </a:extLst>
          </p:cNvPr>
          <p:cNvGrpSpPr/>
          <p:nvPr/>
        </p:nvGrpSpPr>
        <p:grpSpPr>
          <a:xfrm>
            <a:off x="2846690" y="1198104"/>
            <a:ext cx="7010139" cy="1008660"/>
            <a:chOff x="2546111" y="1168614"/>
            <a:chExt cx="7010139" cy="1008660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BA6076C2-9A95-4DC3-BFB5-DB8F7282567D}"/>
                </a:ext>
              </a:extLst>
            </p:cNvPr>
            <p:cNvSpPr/>
            <p:nvPr/>
          </p:nvSpPr>
          <p:spPr>
            <a:xfrm>
              <a:off x="3145256" y="1963057"/>
              <a:ext cx="6084018" cy="97971"/>
            </a:xfrm>
            <a:prstGeom prst="parallelogram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B927406-715C-4EFD-8CF6-F673CD753FA7}"/>
                </a:ext>
              </a:extLst>
            </p:cNvPr>
            <p:cNvSpPr txBox="1"/>
            <p:nvPr/>
          </p:nvSpPr>
          <p:spPr>
            <a:xfrm>
              <a:off x="2699056" y="1168614"/>
              <a:ext cx="55335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i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01</a:t>
              </a:r>
              <a:endParaRPr lang="zh-CN" altLang="en-US" sz="5400" b="1" i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DB4A41A4-51EA-47B3-86F9-C877420813D6}"/>
                </a:ext>
              </a:extLst>
            </p:cNvPr>
            <p:cNvSpPr/>
            <p:nvPr/>
          </p:nvSpPr>
          <p:spPr>
            <a:xfrm>
              <a:off x="2546111" y="1194294"/>
              <a:ext cx="982980" cy="982980"/>
            </a:xfrm>
            <a:prstGeom prst="arc">
              <a:avLst>
                <a:gd name="adj1" fmla="val 6366078"/>
                <a:gd name="adj2" fmla="val 0"/>
              </a:avLst>
            </a:prstGeom>
            <a:ln w="19050" cap="rnd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C4300E-8BFD-4F54-A38C-CCDC63BE2B61}"/>
                </a:ext>
              </a:extLst>
            </p:cNvPr>
            <p:cNvSpPr txBox="1"/>
            <p:nvPr/>
          </p:nvSpPr>
          <p:spPr>
            <a:xfrm>
              <a:off x="3729014" y="1183343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请在此处插入目录标题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ED747A4-348D-4E2E-8E3E-A8ABA89FAF42}"/>
              </a:ext>
            </a:extLst>
          </p:cNvPr>
          <p:cNvGrpSpPr/>
          <p:nvPr/>
        </p:nvGrpSpPr>
        <p:grpSpPr>
          <a:xfrm>
            <a:off x="2492320" y="2342637"/>
            <a:ext cx="7010139" cy="1008660"/>
            <a:chOff x="2546111" y="1168614"/>
            <a:chExt cx="7010139" cy="1008660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12904FFE-39AE-443F-8A0E-0F2E298B622F}"/>
                </a:ext>
              </a:extLst>
            </p:cNvPr>
            <p:cNvSpPr/>
            <p:nvPr/>
          </p:nvSpPr>
          <p:spPr>
            <a:xfrm>
              <a:off x="3145256" y="1963057"/>
              <a:ext cx="6084018" cy="97971"/>
            </a:xfrm>
            <a:prstGeom prst="parallelogram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B70F379-78A2-4A72-99E4-B625A3A45930}"/>
                </a:ext>
              </a:extLst>
            </p:cNvPr>
            <p:cNvSpPr txBox="1"/>
            <p:nvPr/>
          </p:nvSpPr>
          <p:spPr>
            <a:xfrm>
              <a:off x="2622914" y="1168614"/>
              <a:ext cx="7056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i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02</a:t>
              </a:r>
              <a:endParaRPr lang="zh-CN" altLang="en-US" sz="5400" b="1" i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D5AC9BD5-FFFA-48D6-845B-58A8E9015500}"/>
                </a:ext>
              </a:extLst>
            </p:cNvPr>
            <p:cNvSpPr/>
            <p:nvPr/>
          </p:nvSpPr>
          <p:spPr>
            <a:xfrm>
              <a:off x="2546111" y="1194294"/>
              <a:ext cx="982980" cy="982980"/>
            </a:xfrm>
            <a:prstGeom prst="arc">
              <a:avLst>
                <a:gd name="adj1" fmla="val 6366078"/>
                <a:gd name="adj2" fmla="val 0"/>
              </a:avLst>
            </a:prstGeom>
            <a:ln w="19050" cap="rnd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122E395-30ED-4730-BBBD-A46E0DAE3F3C}"/>
                </a:ext>
              </a:extLst>
            </p:cNvPr>
            <p:cNvSpPr txBox="1"/>
            <p:nvPr/>
          </p:nvSpPr>
          <p:spPr>
            <a:xfrm>
              <a:off x="3729014" y="1183343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请在此处插入目录标题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DF5A14B-2382-466C-A696-D13789C1F238}"/>
              </a:ext>
            </a:extLst>
          </p:cNvPr>
          <p:cNvGrpSpPr/>
          <p:nvPr/>
        </p:nvGrpSpPr>
        <p:grpSpPr>
          <a:xfrm>
            <a:off x="2137950" y="3487170"/>
            <a:ext cx="7010139" cy="1008660"/>
            <a:chOff x="2546111" y="1168614"/>
            <a:chExt cx="7010139" cy="1008660"/>
          </a:xfrm>
        </p:grpSpPr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B0B5910E-F43E-41C5-8D97-5A7955249366}"/>
                </a:ext>
              </a:extLst>
            </p:cNvPr>
            <p:cNvSpPr/>
            <p:nvPr/>
          </p:nvSpPr>
          <p:spPr>
            <a:xfrm>
              <a:off x="3145256" y="1963057"/>
              <a:ext cx="6084018" cy="97971"/>
            </a:xfrm>
            <a:prstGeom prst="parallelogram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E4FFE05-46A5-4B99-A1B1-5228D7A5256F}"/>
                </a:ext>
              </a:extLst>
            </p:cNvPr>
            <p:cNvSpPr txBox="1"/>
            <p:nvPr/>
          </p:nvSpPr>
          <p:spPr>
            <a:xfrm>
              <a:off x="2618906" y="1168614"/>
              <a:ext cx="71365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i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03</a:t>
              </a:r>
              <a:endParaRPr lang="zh-CN" altLang="en-US" sz="5400" b="1" i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60" name="弧形 59">
              <a:extLst>
                <a:ext uri="{FF2B5EF4-FFF2-40B4-BE49-F238E27FC236}">
                  <a16:creationId xmlns:a16="http://schemas.microsoft.com/office/drawing/2014/main" id="{7A1E29EB-DF1B-44F8-AD6B-F5B92AF03E0D}"/>
                </a:ext>
              </a:extLst>
            </p:cNvPr>
            <p:cNvSpPr/>
            <p:nvPr/>
          </p:nvSpPr>
          <p:spPr>
            <a:xfrm>
              <a:off x="2546111" y="1194294"/>
              <a:ext cx="982980" cy="982980"/>
            </a:xfrm>
            <a:prstGeom prst="arc">
              <a:avLst>
                <a:gd name="adj1" fmla="val 6366078"/>
                <a:gd name="adj2" fmla="val 0"/>
              </a:avLst>
            </a:prstGeom>
            <a:ln w="19050" cap="rnd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BAD3792-33A5-4D75-AAE5-63D65D9C2F97}"/>
                </a:ext>
              </a:extLst>
            </p:cNvPr>
            <p:cNvSpPr txBox="1"/>
            <p:nvPr/>
          </p:nvSpPr>
          <p:spPr>
            <a:xfrm>
              <a:off x="3729014" y="1183343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请在此处插入目录标题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EF29FB1-24D9-4DC1-83F7-B33940F36FD6}"/>
              </a:ext>
            </a:extLst>
          </p:cNvPr>
          <p:cNvGrpSpPr/>
          <p:nvPr/>
        </p:nvGrpSpPr>
        <p:grpSpPr>
          <a:xfrm>
            <a:off x="1783580" y="4631702"/>
            <a:ext cx="7010139" cy="1008660"/>
            <a:chOff x="2546111" y="1168614"/>
            <a:chExt cx="7010139" cy="1008660"/>
          </a:xfrm>
        </p:grpSpPr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3E42EC0F-22EE-4385-A28F-20A0D80ECAD1}"/>
                </a:ext>
              </a:extLst>
            </p:cNvPr>
            <p:cNvSpPr/>
            <p:nvPr/>
          </p:nvSpPr>
          <p:spPr>
            <a:xfrm>
              <a:off x="3145256" y="1963057"/>
              <a:ext cx="6084018" cy="97971"/>
            </a:xfrm>
            <a:prstGeom prst="parallelogram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F8BB248-6EB9-4C84-8341-411F17DFE9A5}"/>
                </a:ext>
              </a:extLst>
            </p:cNvPr>
            <p:cNvSpPr txBox="1"/>
            <p:nvPr/>
          </p:nvSpPr>
          <p:spPr>
            <a:xfrm>
              <a:off x="2613296" y="1168614"/>
              <a:ext cx="72487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i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04</a:t>
              </a:r>
              <a:endParaRPr lang="zh-CN" altLang="en-US" sz="5400" b="1" i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65" name="弧形 64">
              <a:extLst>
                <a:ext uri="{FF2B5EF4-FFF2-40B4-BE49-F238E27FC236}">
                  <a16:creationId xmlns:a16="http://schemas.microsoft.com/office/drawing/2014/main" id="{78FFE35E-244F-480D-BDBF-255A40F92C17}"/>
                </a:ext>
              </a:extLst>
            </p:cNvPr>
            <p:cNvSpPr/>
            <p:nvPr/>
          </p:nvSpPr>
          <p:spPr>
            <a:xfrm>
              <a:off x="2546111" y="1194294"/>
              <a:ext cx="982980" cy="982980"/>
            </a:xfrm>
            <a:prstGeom prst="arc">
              <a:avLst>
                <a:gd name="adj1" fmla="val 6366078"/>
                <a:gd name="adj2" fmla="val 0"/>
              </a:avLst>
            </a:prstGeom>
            <a:ln w="19050" cap="rnd"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71A4222-DD5A-4AE7-80B2-DAF19A4DE40A}"/>
                </a:ext>
              </a:extLst>
            </p:cNvPr>
            <p:cNvSpPr txBox="1"/>
            <p:nvPr/>
          </p:nvSpPr>
          <p:spPr>
            <a:xfrm>
              <a:off x="3729014" y="1183343"/>
              <a:ext cx="58272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庞门正道真贵楷体" panose="02010600030101010101" pitchFamily="2" charset="-122"/>
                  <a:ea typeface="庞门正道真贵楷体" panose="02010600030101010101" pitchFamily="2" charset="-122"/>
                </a:rPr>
                <a:t>请在此处插入目录标题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349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牛在草地上&#10;&#10;描述已自动生成">
            <a:extLst>
              <a:ext uri="{FF2B5EF4-FFF2-40B4-BE49-F238E27FC236}">
                <a16:creationId xmlns:a16="http://schemas.microsoft.com/office/drawing/2014/main" id="{B1A2E265-46C1-4C7B-B96F-A0DC2C5F38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19700A5-8A7A-4334-A0FD-F01E325CB6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9000"/>
                </a:schemeClr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1D9D9E-271C-4E15-9B19-4D293339FF9F}"/>
              </a:ext>
            </a:extLst>
          </p:cNvPr>
          <p:cNvGrpSpPr/>
          <p:nvPr/>
        </p:nvGrpSpPr>
        <p:grpSpPr>
          <a:xfrm>
            <a:off x="1321378" y="-297291"/>
            <a:ext cx="8178222" cy="7453292"/>
            <a:chOff x="2798747" y="424112"/>
            <a:chExt cx="6595084" cy="6010486"/>
          </a:xfrm>
        </p:grpSpPr>
        <p:pic>
          <p:nvPicPr>
            <p:cNvPr id="14" name="图片 13" descr="牛在草地上&#10;&#10;描述已自动生成">
              <a:extLst>
                <a:ext uri="{FF2B5EF4-FFF2-40B4-BE49-F238E27FC236}">
                  <a16:creationId xmlns:a16="http://schemas.microsoft.com/office/drawing/2014/main" id="{76EC34A4-89A2-44E2-91CC-6E56BE63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98747" y="424113"/>
              <a:ext cx="6595084" cy="6010485"/>
            </a:xfrm>
            <a:custGeom>
              <a:avLst/>
              <a:gdLst>
                <a:gd name="connsiteX0" fmla="*/ 1904063 w 6595084"/>
                <a:gd name="connsiteY0" fmla="*/ 5704799 h 6010485"/>
                <a:gd name="connsiteX1" fmla="*/ 1869629 w 6595084"/>
                <a:gd name="connsiteY1" fmla="*/ 5740533 h 6010485"/>
                <a:gd name="connsiteX2" fmla="*/ 1877750 w 6595084"/>
                <a:gd name="connsiteY2" fmla="*/ 5748654 h 6010485"/>
                <a:gd name="connsiteX3" fmla="*/ 1911859 w 6595084"/>
                <a:gd name="connsiteY3" fmla="*/ 5712596 h 6010485"/>
                <a:gd name="connsiteX4" fmla="*/ 1904063 w 6595084"/>
                <a:gd name="connsiteY4" fmla="*/ 5704799 h 6010485"/>
                <a:gd name="connsiteX5" fmla="*/ 1805795 w 6595084"/>
                <a:gd name="connsiteY5" fmla="*/ 5689897 h 6010485"/>
                <a:gd name="connsiteX6" fmla="*/ 1784192 w 6595084"/>
                <a:gd name="connsiteY6" fmla="*/ 5697977 h 6010485"/>
                <a:gd name="connsiteX7" fmla="*/ 1772173 w 6595084"/>
                <a:gd name="connsiteY7" fmla="*/ 5730138 h 6010485"/>
                <a:gd name="connsiteX8" fmla="*/ 1824474 w 6595084"/>
                <a:gd name="connsiteY8" fmla="*/ 5707398 h 6010485"/>
                <a:gd name="connsiteX9" fmla="*/ 1805795 w 6595084"/>
                <a:gd name="connsiteY9" fmla="*/ 5689897 h 6010485"/>
                <a:gd name="connsiteX10" fmla="*/ 2136333 w 6595084"/>
                <a:gd name="connsiteY10" fmla="*/ 5610267 h 6010485"/>
                <a:gd name="connsiteX11" fmla="*/ 2079809 w 6595084"/>
                <a:gd name="connsiteY11" fmla="*/ 5698627 h 6010485"/>
                <a:gd name="connsiteX12" fmla="*/ 2088255 w 6595084"/>
                <a:gd name="connsiteY12" fmla="*/ 5704799 h 6010485"/>
                <a:gd name="connsiteX13" fmla="*/ 2009315 w 6595084"/>
                <a:gd name="connsiteY13" fmla="*/ 5730138 h 6010485"/>
                <a:gd name="connsiteX14" fmla="*/ 2003468 w 6595084"/>
                <a:gd name="connsiteY14" fmla="*/ 5721692 h 6010485"/>
                <a:gd name="connsiteX15" fmla="*/ 2072336 w 6595084"/>
                <a:gd name="connsiteY15" fmla="*/ 5658345 h 6010485"/>
                <a:gd name="connsiteX16" fmla="*/ 2042125 w 6595084"/>
                <a:gd name="connsiteY16" fmla="*/ 5657046 h 6010485"/>
                <a:gd name="connsiteX17" fmla="*/ 1979429 w 6595084"/>
                <a:gd name="connsiteY17" fmla="*/ 5683683 h 6010485"/>
                <a:gd name="connsiteX18" fmla="*/ 1983652 w 6595084"/>
                <a:gd name="connsiteY18" fmla="*/ 5705448 h 6010485"/>
                <a:gd name="connsiteX19" fmla="*/ 1932975 w 6595084"/>
                <a:gd name="connsiteY19" fmla="*/ 5722990 h 6010485"/>
                <a:gd name="connsiteX20" fmla="*/ 1933624 w 6595084"/>
                <a:gd name="connsiteY20" fmla="*/ 5731762 h 6010485"/>
                <a:gd name="connsiteX21" fmla="*/ 1975206 w 6595084"/>
                <a:gd name="connsiteY21" fmla="*/ 5745406 h 6010485"/>
                <a:gd name="connsiteX22" fmla="*/ 2021984 w 6595084"/>
                <a:gd name="connsiteY22" fmla="*/ 5750279 h 6010485"/>
                <a:gd name="connsiteX23" fmla="*/ 2015163 w 6595084"/>
                <a:gd name="connsiteY23" fmla="*/ 5771069 h 6010485"/>
                <a:gd name="connsiteX24" fmla="*/ 2105797 w 6595084"/>
                <a:gd name="connsiteY24" fmla="*/ 5720392 h 6010485"/>
                <a:gd name="connsiteX25" fmla="*/ 2136333 w 6595084"/>
                <a:gd name="connsiteY25" fmla="*/ 5610267 h 6010485"/>
                <a:gd name="connsiteX26" fmla="*/ 6138597 w 6595084"/>
                <a:gd name="connsiteY26" fmla="*/ 4505118 h 6010485"/>
                <a:gd name="connsiteX27" fmla="*/ 6135592 w 6595084"/>
                <a:gd name="connsiteY27" fmla="*/ 4506742 h 6010485"/>
                <a:gd name="connsiteX28" fmla="*/ 6136073 w 6595084"/>
                <a:gd name="connsiteY28" fmla="*/ 4505131 h 6010485"/>
                <a:gd name="connsiteX29" fmla="*/ 6137217 w 6595084"/>
                <a:gd name="connsiteY29" fmla="*/ 4505443 h 6010485"/>
                <a:gd name="connsiteX30" fmla="*/ 6138597 w 6595084"/>
                <a:gd name="connsiteY30" fmla="*/ 4505118 h 6010485"/>
                <a:gd name="connsiteX31" fmla="*/ 3710243 w 6595084"/>
                <a:gd name="connsiteY31" fmla="*/ 221934 h 6010485"/>
                <a:gd name="connsiteX32" fmla="*/ 3662490 w 6595084"/>
                <a:gd name="connsiteY32" fmla="*/ 227457 h 6010485"/>
                <a:gd name="connsiteX33" fmla="*/ 3616361 w 6595084"/>
                <a:gd name="connsiteY33" fmla="*/ 242075 h 6010485"/>
                <a:gd name="connsiteX34" fmla="*/ 3623182 w 6595084"/>
                <a:gd name="connsiteY34" fmla="*/ 265464 h 6010485"/>
                <a:gd name="connsiteX35" fmla="*/ 3591347 w 6595084"/>
                <a:gd name="connsiteY35" fmla="*/ 259617 h 6010485"/>
                <a:gd name="connsiteX36" fmla="*/ 3540670 w 6595084"/>
                <a:gd name="connsiteY36" fmla="*/ 238502 h 6010485"/>
                <a:gd name="connsiteX37" fmla="*/ 3537097 w 6595084"/>
                <a:gd name="connsiteY37" fmla="*/ 245648 h 6010485"/>
                <a:gd name="connsiteX38" fmla="*/ 3546517 w 6595084"/>
                <a:gd name="connsiteY38" fmla="*/ 264814 h 6010485"/>
                <a:gd name="connsiteX39" fmla="*/ 3493242 w 6595084"/>
                <a:gd name="connsiteY39" fmla="*/ 257668 h 6010485"/>
                <a:gd name="connsiteX40" fmla="*/ 3415927 w 6595084"/>
                <a:gd name="connsiteY40" fmla="*/ 263515 h 6010485"/>
                <a:gd name="connsiteX41" fmla="*/ 3367198 w 6595084"/>
                <a:gd name="connsiteY41" fmla="*/ 275210 h 6010485"/>
                <a:gd name="connsiteX42" fmla="*/ 3371422 w 6595084"/>
                <a:gd name="connsiteY42" fmla="*/ 339856 h 6010485"/>
                <a:gd name="connsiteX43" fmla="*/ 3431520 w 6595084"/>
                <a:gd name="connsiteY43" fmla="*/ 368767 h 6010485"/>
                <a:gd name="connsiteX44" fmla="*/ 3581276 w 6595084"/>
                <a:gd name="connsiteY44" fmla="*/ 385985 h 6010485"/>
                <a:gd name="connsiteX45" fmla="*/ 3677758 w 6595084"/>
                <a:gd name="connsiteY45" fmla="*/ 348627 h 6010485"/>
                <a:gd name="connsiteX46" fmla="*/ 3703421 w 6595084"/>
                <a:gd name="connsiteY46" fmla="*/ 333359 h 6010485"/>
                <a:gd name="connsiteX47" fmla="*/ 3609214 w 6595084"/>
                <a:gd name="connsiteY47" fmla="*/ 288529 h 6010485"/>
                <a:gd name="connsiteX48" fmla="*/ 3702447 w 6595084"/>
                <a:gd name="connsiteY48" fmla="*/ 252795 h 6010485"/>
                <a:gd name="connsiteX49" fmla="*/ 3721288 w 6595084"/>
                <a:gd name="connsiteY49" fmla="*/ 238502 h 6010485"/>
                <a:gd name="connsiteX50" fmla="*/ 3710243 w 6595084"/>
                <a:gd name="connsiteY50" fmla="*/ 221934 h 6010485"/>
                <a:gd name="connsiteX51" fmla="*/ 4644519 w 6595084"/>
                <a:gd name="connsiteY51" fmla="*/ 135523 h 6010485"/>
                <a:gd name="connsiteX52" fmla="*/ 4644844 w 6595084"/>
                <a:gd name="connsiteY52" fmla="*/ 150466 h 6010485"/>
                <a:gd name="connsiteX53" fmla="*/ 4736128 w 6595084"/>
                <a:gd name="connsiteY53" fmla="*/ 141046 h 6010485"/>
                <a:gd name="connsiteX54" fmla="*/ 4735803 w 6595084"/>
                <a:gd name="connsiteY54" fmla="*/ 135523 h 6010485"/>
                <a:gd name="connsiteX55" fmla="*/ 4644519 w 6595084"/>
                <a:gd name="connsiteY55" fmla="*/ 135523 h 6010485"/>
                <a:gd name="connsiteX56" fmla="*/ 2976076 w 6595084"/>
                <a:gd name="connsiteY56" fmla="*/ 1034 h 6010485"/>
                <a:gd name="connsiteX57" fmla="*/ 3053716 w 6595084"/>
                <a:gd name="connsiteY57" fmla="*/ 10455 h 6010485"/>
                <a:gd name="connsiteX58" fmla="*/ 3163516 w 6595084"/>
                <a:gd name="connsiteY58" fmla="*/ 48138 h 6010485"/>
                <a:gd name="connsiteX59" fmla="*/ 3299629 w 6595084"/>
                <a:gd name="connsiteY59" fmla="*/ 124803 h 6010485"/>
                <a:gd name="connsiteX60" fmla="*/ 3309700 w 6595084"/>
                <a:gd name="connsiteY60" fmla="*/ 168008 h 6010485"/>
                <a:gd name="connsiteX61" fmla="*/ 3333739 w 6595084"/>
                <a:gd name="connsiteY61" fmla="*/ 203742 h 6010485"/>
                <a:gd name="connsiteX62" fmla="*/ 3347707 w 6595084"/>
                <a:gd name="connsiteY62" fmla="*/ 213812 h 6010485"/>
                <a:gd name="connsiteX63" fmla="*/ 3336338 w 6595084"/>
                <a:gd name="connsiteY63" fmla="*/ 223558 h 6010485"/>
                <a:gd name="connsiteX64" fmla="*/ 3339261 w 6595084"/>
                <a:gd name="connsiteY64" fmla="*/ 228431 h 6010485"/>
                <a:gd name="connsiteX65" fmla="*/ 3370123 w 6595084"/>
                <a:gd name="connsiteY65" fmla="*/ 208615 h 6010485"/>
                <a:gd name="connsiteX66" fmla="*/ 3418850 w 6595084"/>
                <a:gd name="connsiteY66" fmla="*/ 228431 h 6010485"/>
                <a:gd name="connsiteX67" fmla="*/ 3579003 w 6595084"/>
                <a:gd name="connsiteY67" fmla="*/ 209590 h 6010485"/>
                <a:gd name="connsiteX68" fmla="*/ 3739480 w 6595084"/>
                <a:gd name="connsiteY68" fmla="*/ 187499 h 6010485"/>
                <a:gd name="connsiteX69" fmla="*/ 3768067 w 6595084"/>
                <a:gd name="connsiteY69" fmla="*/ 187499 h 6010485"/>
                <a:gd name="connsiteX70" fmla="*/ 3828814 w 6595084"/>
                <a:gd name="connsiteY70" fmla="*/ 154040 h 6010485"/>
                <a:gd name="connsiteX71" fmla="*/ 3835961 w 6595084"/>
                <a:gd name="connsiteY71" fmla="*/ 182302 h 6010485"/>
                <a:gd name="connsiteX72" fmla="*/ 3906454 w 6595084"/>
                <a:gd name="connsiteY72" fmla="*/ 165085 h 6010485"/>
                <a:gd name="connsiteX73" fmla="*/ 3938290 w 6595084"/>
                <a:gd name="connsiteY73" fmla="*/ 126427 h 6010485"/>
                <a:gd name="connsiteX74" fmla="*/ 4020803 w 6595084"/>
                <a:gd name="connsiteY74" fmla="*/ 126752 h 6010485"/>
                <a:gd name="connsiteX75" fmla="*/ 4028924 w 6595084"/>
                <a:gd name="connsiteY75" fmla="*/ 138772 h 6010485"/>
                <a:gd name="connsiteX76" fmla="*/ 4002935 w 6595084"/>
                <a:gd name="connsiteY76" fmla="*/ 148517 h 6010485"/>
                <a:gd name="connsiteX77" fmla="*/ 4006184 w 6595084"/>
                <a:gd name="connsiteY77" fmla="*/ 156314 h 6010485"/>
                <a:gd name="connsiteX78" fmla="*/ 4079925 w 6595084"/>
                <a:gd name="connsiteY78" fmla="*/ 147543 h 6010485"/>
                <a:gd name="connsiteX79" fmla="*/ 4080250 w 6595084"/>
                <a:gd name="connsiteY79" fmla="*/ 140396 h 6010485"/>
                <a:gd name="connsiteX80" fmla="*/ 4040943 w 6595084"/>
                <a:gd name="connsiteY80" fmla="*/ 135523 h 6010485"/>
                <a:gd name="connsiteX81" fmla="*/ 4039969 w 6595084"/>
                <a:gd name="connsiteY81" fmla="*/ 126427 h 6010485"/>
                <a:gd name="connsiteX82" fmla="*/ 4096818 w 6595084"/>
                <a:gd name="connsiteY82" fmla="*/ 113108 h 6010485"/>
                <a:gd name="connsiteX83" fmla="*/ 4158215 w 6595084"/>
                <a:gd name="connsiteY83" fmla="*/ 108560 h 6010485"/>
                <a:gd name="connsiteX84" fmla="*/ 4196872 w 6595084"/>
                <a:gd name="connsiteY84" fmla="*/ 97516 h 6010485"/>
                <a:gd name="connsiteX85" fmla="*/ 4291729 w 6595084"/>
                <a:gd name="connsiteY85" fmla="*/ 100439 h 6010485"/>
                <a:gd name="connsiteX86" fmla="*/ 4363197 w 6595084"/>
                <a:gd name="connsiteY86" fmla="*/ 94917 h 6010485"/>
                <a:gd name="connsiteX87" fmla="*/ 4463251 w 6595084"/>
                <a:gd name="connsiteY87" fmla="*/ 81272 h 6010485"/>
                <a:gd name="connsiteX88" fmla="*/ 4515877 w 6595084"/>
                <a:gd name="connsiteY88" fmla="*/ 72177 h 6010485"/>
                <a:gd name="connsiteX89" fmla="*/ 4638672 w 6595084"/>
                <a:gd name="connsiteY89" fmla="*/ 58858 h 6010485"/>
                <a:gd name="connsiteX90" fmla="*/ 4853724 w 6595084"/>
                <a:gd name="connsiteY90" fmla="*/ 50087 h 6010485"/>
                <a:gd name="connsiteX91" fmla="*/ 4966773 w 6595084"/>
                <a:gd name="connsiteY91" fmla="*/ 16952 h 6010485"/>
                <a:gd name="connsiteX92" fmla="*/ 5081121 w 6595084"/>
                <a:gd name="connsiteY92" fmla="*/ 55284 h 6010485"/>
                <a:gd name="connsiteX93" fmla="*/ 5158761 w 6595084"/>
                <a:gd name="connsiteY93" fmla="*/ 46838 h 6010485"/>
                <a:gd name="connsiteX94" fmla="*/ 5188322 w 6595084"/>
                <a:gd name="connsiteY94" fmla="*/ 51061 h 6010485"/>
                <a:gd name="connsiteX95" fmla="*/ 5260440 w 6595084"/>
                <a:gd name="connsiteY95" fmla="*/ 89394 h 6010485"/>
                <a:gd name="connsiteX96" fmla="*/ 5255891 w 6595084"/>
                <a:gd name="connsiteY96" fmla="*/ 111159 h 6010485"/>
                <a:gd name="connsiteX97" fmla="*/ 5310142 w 6595084"/>
                <a:gd name="connsiteY97" fmla="*/ 103688 h 6010485"/>
                <a:gd name="connsiteX98" fmla="*/ 5409547 w 6595084"/>
                <a:gd name="connsiteY98" fmla="*/ 97516 h 6010485"/>
                <a:gd name="connsiteX99" fmla="*/ 5438784 w 6595084"/>
                <a:gd name="connsiteY99" fmla="*/ 76400 h 6010485"/>
                <a:gd name="connsiteX100" fmla="*/ 5451453 w 6595084"/>
                <a:gd name="connsiteY100" fmla="*/ 54635 h 6010485"/>
                <a:gd name="connsiteX101" fmla="*/ 5559954 w 6595084"/>
                <a:gd name="connsiteY101" fmla="*/ 72826 h 6010485"/>
                <a:gd name="connsiteX102" fmla="*/ 5577820 w 6595084"/>
                <a:gd name="connsiteY102" fmla="*/ 131625 h 6010485"/>
                <a:gd name="connsiteX103" fmla="*/ 5582368 w 6595084"/>
                <a:gd name="connsiteY103" fmla="*/ 177754 h 6010485"/>
                <a:gd name="connsiteX104" fmla="*/ 5572298 w 6595084"/>
                <a:gd name="connsiteY104" fmla="*/ 184576 h 6010485"/>
                <a:gd name="connsiteX105" fmla="*/ 5604133 w 6595084"/>
                <a:gd name="connsiteY105" fmla="*/ 189448 h 6010485"/>
                <a:gd name="connsiteX106" fmla="*/ 5655135 w 6595084"/>
                <a:gd name="connsiteY106" fmla="*/ 195621 h 6010485"/>
                <a:gd name="connsiteX107" fmla="*/ 5664555 w 6595084"/>
                <a:gd name="connsiteY107" fmla="*/ 195621 h 6010485"/>
                <a:gd name="connsiteX108" fmla="*/ 5772407 w 6595084"/>
                <a:gd name="connsiteY108" fmla="*/ 208940 h 6010485"/>
                <a:gd name="connsiteX109" fmla="*/ 5807165 w 6595084"/>
                <a:gd name="connsiteY109" fmla="*/ 210564 h 6010485"/>
                <a:gd name="connsiteX110" fmla="*/ 5919240 w 6595084"/>
                <a:gd name="connsiteY110" fmla="*/ 273585 h 6010485"/>
                <a:gd name="connsiteX111" fmla="*/ 5940356 w 6595084"/>
                <a:gd name="connsiteY111" fmla="*/ 286904 h 6010485"/>
                <a:gd name="connsiteX112" fmla="*/ 6007925 w 6595084"/>
                <a:gd name="connsiteY112" fmla="*/ 306720 h 6010485"/>
                <a:gd name="connsiteX113" fmla="*/ 6078093 w 6595084"/>
                <a:gd name="connsiteY113" fmla="*/ 358372 h 6010485"/>
                <a:gd name="connsiteX114" fmla="*/ 6077443 w 6595084"/>
                <a:gd name="connsiteY114" fmla="*/ 378513 h 6010485"/>
                <a:gd name="connsiteX115" fmla="*/ 6091087 w 6595084"/>
                <a:gd name="connsiteY115" fmla="*/ 408074 h 6010485"/>
                <a:gd name="connsiteX116" fmla="*/ 6132019 w 6595084"/>
                <a:gd name="connsiteY116" fmla="*/ 438610 h 6010485"/>
                <a:gd name="connsiteX117" fmla="*/ 6216480 w 6595084"/>
                <a:gd name="connsiteY117" fmla="*/ 511378 h 6010485"/>
                <a:gd name="connsiteX118" fmla="*/ 6234997 w 6595084"/>
                <a:gd name="connsiteY118" fmla="*/ 522747 h 6010485"/>
                <a:gd name="connsiteX119" fmla="*/ 6257412 w 6595084"/>
                <a:gd name="connsiteY119" fmla="*/ 540289 h 6010485"/>
                <a:gd name="connsiteX120" fmla="*/ 6353569 w 6595084"/>
                <a:gd name="connsiteY120" fmla="*/ 569527 h 6010485"/>
                <a:gd name="connsiteX121" fmla="*/ 6340899 w 6595084"/>
                <a:gd name="connsiteY121" fmla="*/ 628325 h 6010485"/>
                <a:gd name="connsiteX122" fmla="*/ 6368511 w 6595084"/>
                <a:gd name="connsiteY122" fmla="*/ 634497 h 6010485"/>
                <a:gd name="connsiteX123" fmla="*/ 6368835 w 6595084"/>
                <a:gd name="connsiteY123" fmla="*/ 633522 h 6010485"/>
                <a:gd name="connsiteX124" fmla="*/ 6409442 w 6595084"/>
                <a:gd name="connsiteY124" fmla="*/ 662110 h 6010485"/>
                <a:gd name="connsiteX125" fmla="*/ 6413666 w 6595084"/>
                <a:gd name="connsiteY125" fmla="*/ 742998 h 6010485"/>
                <a:gd name="connsiteX126" fmla="*/ 6395799 w 6595084"/>
                <a:gd name="connsiteY126" fmla="*/ 752093 h 6010485"/>
                <a:gd name="connsiteX127" fmla="*/ 6415939 w 6595084"/>
                <a:gd name="connsiteY127" fmla="*/ 765412 h 6010485"/>
                <a:gd name="connsiteX128" fmla="*/ 6435431 w 6595084"/>
                <a:gd name="connsiteY128" fmla="*/ 805045 h 6010485"/>
                <a:gd name="connsiteX129" fmla="*/ 6442903 w 6595084"/>
                <a:gd name="connsiteY129" fmla="*/ 846951 h 6010485"/>
                <a:gd name="connsiteX130" fmla="*/ 6511446 w 6595084"/>
                <a:gd name="connsiteY130" fmla="*/ 918743 h 6010485"/>
                <a:gd name="connsiteX131" fmla="*/ 6511121 w 6595084"/>
                <a:gd name="connsiteY131" fmla="*/ 978841 h 6010485"/>
                <a:gd name="connsiteX132" fmla="*/ 6503001 w 6595084"/>
                <a:gd name="connsiteY132" fmla="*/ 988261 h 6010485"/>
                <a:gd name="connsiteX133" fmla="*/ 6503001 w 6595084"/>
                <a:gd name="connsiteY133" fmla="*/ 989236 h 6010485"/>
                <a:gd name="connsiteX134" fmla="*/ 6537759 w 6595084"/>
                <a:gd name="connsiteY134" fmla="*/ 1016524 h 6010485"/>
                <a:gd name="connsiteX135" fmla="*/ 6548155 w 6595084"/>
                <a:gd name="connsiteY135" fmla="*/ 1002880 h 6010485"/>
                <a:gd name="connsiteX136" fmla="*/ 6575767 w 6595084"/>
                <a:gd name="connsiteY136" fmla="*/ 1119827 h 6010485"/>
                <a:gd name="connsiteX137" fmla="*/ 6581289 w 6595084"/>
                <a:gd name="connsiteY137" fmla="*/ 1157835 h 6010485"/>
                <a:gd name="connsiteX138" fmla="*/ 6590385 w 6595084"/>
                <a:gd name="connsiteY138" fmla="*/ 1182524 h 6010485"/>
                <a:gd name="connsiteX139" fmla="*/ 6566347 w 6595084"/>
                <a:gd name="connsiteY139" fmla="*/ 1253991 h 6010485"/>
                <a:gd name="connsiteX140" fmla="*/ 6572193 w 6595084"/>
                <a:gd name="connsiteY140" fmla="*/ 1283553 h 6010485"/>
                <a:gd name="connsiteX141" fmla="*/ 6580640 w 6595084"/>
                <a:gd name="connsiteY141" fmla="*/ 1337479 h 6010485"/>
                <a:gd name="connsiteX142" fmla="*/ 6587137 w 6595084"/>
                <a:gd name="connsiteY142" fmla="*/ 1374187 h 6010485"/>
                <a:gd name="connsiteX143" fmla="*/ 6544257 w 6595084"/>
                <a:gd name="connsiteY143" fmla="*/ 1459948 h 6010485"/>
                <a:gd name="connsiteX144" fmla="*/ 6571219 w 6595084"/>
                <a:gd name="connsiteY144" fmla="*/ 1487560 h 6010485"/>
                <a:gd name="connsiteX145" fmla="*/ 6538409 w 6595084"/>
                <a:gd name="connsiteY145" fmla="*/ 1510300 h 6010485"/>
                <a:gd name="connsiteX146" fmla="*/ 6574793 w 6595084"/>
                <a:gd name="connsiteY146" fmla="*/ 1541811 h 6010485"/>
                <a:gd name="connsiteX147" fmla="*/ 6580965 w 6595084"/>
                <a:gd name="connsiteY147" fmla="*/ 1565850 h 6010485"/>
                <a:gd name="connsiteX148" fmla="*/ 6576417 w 6595084"/>
                <a:gd name="connsiteY148" fmla="*/ 1624973 h 6010485"/>
                <a:gd name="connsiteX149" fmla="*/ 6563747 w 6595084"/>
                <a:gd name="connsiteY149" fmla="*/ 1757514 h 6010485"/>
                <a:gd name="connsiteX150" fmla="*/ 6552378 w 6595084"/>
                <a:gd name="connsiteY150" fmla="*/ 1829955 h 6010485"/>
                <a:gd name="connsiteX151" fmla="*/ 6514695 w 6595084"/>
                <a:gd name="connsiteY151" fmla="*/ 1885830 h 6010485"/>
                <a:gd name="connsiteX152" fmla="*/ 6539708 w 6595084"/>
                <a:gd name="connsiteY152" fmla="*/ 1967043 h 6010485"/>
                <a:gd name="connsiteX153" fmla="*/ 6528014 w 6595084"/>
                <a:gd name="connsiteY153" fmla="*/ 1998879 h 6010485"/>
                <a:gd name="connsiteX154" fmla="*/ 6508197 w 6595084"/>
                <a:gd name="connsiteY154" fmla="*/ 2066772 h 6010485"/>
                <a:gd name="connsiteX155" fmla="*/ 6490007 w 6595084"/>
                <a:gd name="connsiteY155" fmla="*/ 2191192 h 6010485"/>
                <a:gd name="connsiteX156" fmla="*/ 6518593 w 6595084"/>
                <a:gd name="connsiteY156" fmla="*/ 2224326 h 6010485"/>
                <a:gd name="connsiteX157" fmla="*/ 6488057 w 6595084"/>
                <a:gd name="connsiteY157" fmla="*/ 2249340 h 6010485"/>
                <a:gd name="connsiteX158" fmla="*/ 6497803 w 6595084"/>
                <a:gd name="connsiteY158" fmla="*/ 2252913 h 6010485"/>
                <a:gd name="connsiteX159" fmla="*/ 6491955 w 6595084"/>
                <a:gd name="connsiteY159" fmla="*/ 2292221 h 6010485"/>
                <a:gd name="connsiteX160" fmla="*/ 6472139 w 6595084"/>
                <a:gd name="connsiteY160" fmla="*/ 2325356 h 6010485"/>
                <a:gd name="connsiteX161" fmla="*/ 6461419 w 6595084"/>
                <a:gd name="connsiteY161" fmla="*/ 2419888 h 6010485"/>
                <a:gd name="connsiteX162" fmla="*/ 6458495 w 6595084"/>
                <a:gd name="connsiteY162" fmla="*/ 2548205 h 6010485"/>
                <a:gd name="connsiteX163" fmla="*/ 6471815 w 6595084"/>
                <a:gd name="connsiteY163" fmla="*/ 2635915 h 6010485"/>
                <a:gd name="connsiteX164" fmla="*/ 6471165 w 6595084"/>
                <a:gd name="connsiteY164" fmla="*/ 2686917 h 6010485"/>
                <a:gd name="connsiteX165" fmla="*/ 6439654 w 6595084"/>
                <a:gd name="connsiteY165" fmla="*/ 2780474 h 6010485"/>
                <a:gd name="connsiteX166" fmla="*/ 6456221 w 6595084"/>
                <a:gd name="connsiteY166" fmla="*/ 2800290 h 6010485"/>
                <a:gd name="connsiteX167" fmla="*/ 6381831 w 6595084"/>
                <a:gd name="connsiteY167" fmla="*/ 2890600 h 6010485"/>
                <a:gd name="connsiteX168" fmla="*/ 6407169 w 6595084"/>
                <a:gd name="connsiteY168" fmla="*/ 2959793 h 6010485"/>
                <a:gd name="connsiteX169" fmla="*/ 6394499 w 6595084"/>
                <a:gd name="connsiteY169" fmla="*/ 3016967 h 6010485"/>
                <a:gd name="connsiteX170" fmla="*/ 6391576 w 6595084"/>
                <a:gd name="connsiteY170" fmla="*/ 3041981 h 6010485"/>
                <a:gd name="connsiteX171" fmla="*/ 6388327 w 6595084"/>
                <a:gd name="connsiteY171" fmla="*/ 3087460 h 6010485"/>
                <a:gd name="connsiteX172" fmla="*/ 6382805 w 6595084"/>
                <a:gd name="connsiteY172" fmla="*/ 3098180 h 6010485"/>
                <a:gd name="connsiteX173" fmla="*/ 6324007 w 6595084"/>
                <a:gd name="connsiteY173" fmla="*/ 3168673 h 6010485"/>
                <a:gd name="connsiteX174" fmla="*/ 6312961 w 6595084"/>
                <a:gd name="connsiteY174" fmla="*/ 3238517 h 6010485"/>
                <a:gd name="connsiteX175" fmla="*/ 6259685 w 6595084"/>
                <a:gd name="connsiteY175" fmla="*/ 3309659 h 6010485"/>
                <a:gd name="connsiteX176" fmla="*/ 6237595 w 6595084"/>
                <a:gd name="connsiteY176" fmla="*/ 3319080 h 6010485"/>
                <a:gd name="connsiteX177" fmla="*/ 6238571 w 6595084"/>
                <a:gd name="connsiteY177" fmla="*/ 3326552 h 6010485"/>
                <a:gd name="connsiteX178" fmla="*/ 6231423 w 6595084"/>
                <a:gd name="connsiteY178" fmla="*/ 3386000 h 6010485"/>
                <a:gd name="connsiteX179" fmla="*/ 6189842 w 6595084"/>
                <a:gd name="connsiteY179" fmla="*/ 3421084 h 6010485"/>
                <a:gd name="connsiteX180" fmla="*/ 6181396 w 6595084"/>
                <a:gd name="connsiteY180" fmla="*/ 3450320 h 6010485"/>
                <a:gd name="connsiteX181" fmla="*/ 6115127 w 6595084"/>
                <a:gd name="connsiteY181" fmla="*/ 3545177 h 6010485"/>
                <a:gd name="connsiteX182" fmla="*/ 6073220 w 6595084"/>
                <a:gd name="connsiteY182" fmla="*/ 3667972 h 6010485"/>
                <a:gd name="connsiteX183" fmla="*/ 6064125 w 6595084"/>
                <a:gd name="connsiteY183" fmla="*/ 3773874 h 6010485"/>
                <a:gd name="connsiteX184" fmla="*/ 6070622 w 6595084"/>
                <a:gd name="connsiteY184" fmla="*/ 3803110 h 6010485"/>
                <a:gd name="connsiteX185" fmla="*/ 6075819 w 6595084"/>
                <a:gd name="connsiteY185" fmla="*/ 3917459 h 6010485"/>
                <a:gd name="connsiteX186" fmla="*/ 6104081 w 6595084"/>
                <a:gd name="connsiteY186" fmla="*/ 4008418 h 6010485"/>
                <a:gd name="connsiteX187" fmla="*/ 6139815 w 6595084"/>
                <a:gd name="connsiteY187" fmla="*/ 4092230 h 6010485"/>
                <a:gd name="connsiteX188" fmla="*/ 6109929 w 6595084"/>
                <a:gd name="connsiteY188" fmla="*/ 4183189 h 6010485"/>
                <a:gd name="connsiteX189" fmla="*/ 6116426 w 6595084"/>
                <a:gd name="connsiteY189" fmla="*/ 4232242 h 6010485"/>
                <a:gd name="connsiteX190" fmla="*/ 6116750 w 6595084"/>
                <a:gd name="connsiteY190" fmla="*/ 4305008 h 6010485"/>
                <a:gd name="connsiteX191" fmla="*/ 6087189 w 6595084"/>
                <a:gd name="connsiteY191" fmla="*/ 4305008 h 6010485"/>
                <a:gd name="connsiteX192" fmla="*/ 6080691 w 6595084"/>
                <a:gd name="connsiteY192" fmla="*/ 4311505 h 6010485"/>
                <a:gd name="connsiteX193" fmla="*/ 6153098 w 6595084"/>
                <a:gd name="connsiteY193" fmla="*/ 4448141 h 6010485"/>
                <a:gd name="connsiteX194" fmla="*/ 6136073 w 6595084"/>
                <a:gd name="connsiteY194" fmla="*/ 4505131 h 6010485"/>
                <a:gd name="connsiteX195" fmla="*/ 6112477 w 6595084"/>
                <a:gd name="connsiteY195" fmla="*/ 4498692 h 6010485"/>
                <a:gd name="connsiteX196" fmla="*/ 6059577 w 6595084"/>
                <a:gd name="connsiteY196" fmla="*/ 4535329 h 6010485"/>
                <a:gd name="connsiteX197" fmla="*/ 6005326 w 6595084"/>
                <a:gd name="connsiteY197" fmla="*/ 4563267 h 6010485"/>
                <a:gd name="connsiteX198" fmla="*/ 5970892 w 6595084"/>
                <a:gd name="connsiteY198" fmla="*/ 4581133 h 6010485"/>
                <a:gd name="connsiteX199" fmla="*/ 5890653 w 6595084"/>
                <a:gd name="connsiteY199" fmla="*/ 4648378 h 6010485"/>
                <a:gd name="connsiteX200" fmla="*/ 5861741 w 6595084"/>
                <a:gd name="connsiteY200" fmla="*/ 4692233 h 6010485"/>
                <a:gd name="connsiteX201" fmla="*/ 5821135 w 6595084"/>
                <a:gd name="connsiteY201" fmla="*/ 4735114 h 6010485"/>
                <a:gd name="connsiteX202" fmla="*/ 5786051 w 6595084"/>
                <a:gd name="connsiteY202" fmla="*/ 4775070 h 6010485"/>
                <a:gd name="connsiteX203" fmla="*/ 5751941 w 6595084"/>
                <a:gd name="connsiteY203" fmla="*/ 4815677 h 6010485"/>
                <a:gd name="connsiteX204" fmla="*/ 5632071 w 6595084"/>
                <a:gd name="connsiteY204" fmla="*/ 4850111 h 6010485"/>
                <a:gd name="connsiteX205" fmla="*/ 5601209 w 6595084"/>
                <a:gd name="connsiteY205" fmla="*/ 4886495 h 6010485"/>
                <a:gd name="connsiteX206" fmla="*/ 5586592 w 6595084"/>
                <a:gd name="connsiteY206" fmla="*/ 4931325 h 6010485"/>
                <a:gd name="connsiteX207" fmla="*/ 5551183 w 6595084"/>
                <a:gd name="connsiteY207" fmla="*/ 5031704 h 6010485"/>
                <a:gd name="connsiteX208" fmla="*/ 5516098 w 6595084"/>
                <a:gd name="connsiteY208" fmla="*/ 5098949 h 6010485"/>
                <a:gd name="connsiteX209" fmla="*/ 5507653 w 6595084"/>
                <a:gd name="connsiteY209" fmla="*/ 5111293 h 6010485"/>
                <a:gd name="connsiteX210" fmla="*/ 5475167 w 6595084"/>
                <a:gd name="connsiteY210" fmla="*/ 5198354 h 6010485"/>
                <a:gd name="connsiteX211" fmla="*/ 5464447 w 6595084"/>
                <a:gd name="connsiteY211" fmla="*/ 5249356 h 6010485"/>
                <a:gd name="connsiteX212" fmla="*/ 5379660 w 6595084"/>
                <a:gd name="connsiteY212" fmla="*/ 5338365 h 6010485"/>
                <a:gd name="connsiteX213" fmla="*/ 5354971 w 6595084"/>
                <a:gd name="connsiteY213" fmla="*/ 5357856 h 6010485"/>
                <a:gd name="connsiteX214" fmla="*/ 5312741 w 6595084"/>
                <a:gd name="connsiteY214" fmla="*/ 5398463 h 6010485"/>
                <a:gd name="connsiteX215" fmla="*/ 5254917 w 6595084"/>
                <a:gd name="connsiteY215" fmla="*/ 5432572 h 6010485"/>
                <a:gd name="connsiteX216" fmla="*/ 5177602 w 6595084"/>
                <a:gd name="connsiteY216" fmla="*/ 5452063 h 6010485"/>
                <a:gd name="connsiteX217" fmla="*/ 5060980 w 6595084"/>
                <a:gd name="connsiteY217" fmla="*/ 5475453 h 6010485"/>
                <a:gd name="connsiteX218" fmla="*/ 4927790 w 6595084"/>
                <a:gd name="connsiteY218" fmla="*/ 5501117 h 6010485"/>
                <a:gd name="connsiteX219" fmla="*/ 4808894 w 6595084"/>
                <a:gd name="connsiteY219" fmla="*/ 5540748 h 6010485"/>
                <a:gd name="connsiteX220" fmla="*/ 4795576 w 6595084"/>
                <a:gd name="connsiteY220" fmla="*/ 5548545 h 6010485"/>
                <a:gd name="connsiteX221" fmla="*/ 4702343 w 6595084"/>
                <a:gd name="connsiteY221" fmla="*/ 5620013 h 6010485"/>
                <a:gd name="connsiteX222" fmla="*/ 4677979 w 6595084"/>
                <a:gd name="connsiteY222" fmla="*/ 5625210 h 6010485"/>
                <a:gd name="connsiteX223" fmla="*/ 4655239 w 6595084"/>
                <a:gd name="connsiteY223" fmla="*/ 5634631 h 6010485"/>
                <a:gd name="connsiteX224" fmla="*/ 4522050 w 6595084"/>
                <a:gd name="connsiteY224" fmla="*/ 5704475 h 6010485"/>
                <a:gd name="connsiteX225" fmla="*/ 4515553 w 6595084"/>
                <a:gd name="connsiteY225" fmla="*/ 5705448 h 6010485"/>
                <a:gd name="connsiteX226" fmla="*/ 4351502 w 6595084"/>
                <a:gd name="connsiteY226" fmla="*/ 5710647 h 6010485"/>
                <a:gd name="connsiteX227" fmla="*/ 4188101 w 6595084"/>
                <a:gd name="connsiteY227" fmla="*/ 5728838 h 6010485"/>
                <a:gd name="connsiteX228" fmla="*/ 4139373 w 6595084"/>
                <a:gd name="connsiteY228" fmla="*/ 5722990 h 6010485"/>
                <a:gd name="connsiteX229" fmla="*/ 4125405 w 6595084"/>
                <a:gd name="connsiteY229" fmla="*/ 5719093 h 6010485"/>
                <a:gd name="connsiteX230" fmla="*/ 4061734 w 6595084"/>
                <a:gd name="connsiteY230" fmla="*/ 5687257 h 6010485"/>
                <a:gd name="connsiteX231" fmla="*/ 4045491 w 6595084"/>
                <a:gd name="connsiteY231" fmla="*/ 5678811 h 6010485"/>
                <a:gd name="connsiteX232" fmla="*/ 3983119 w 6595084"/>
                <a:gd name="connsiteY232" fmla="*/ 5602146 h 6010485"/>
                <a:gd name="connsiteX233" fmla="*/ 3960379 w 6595084"/>
                <a:gd name="connsiteY233" fmla="*/ 5566736 h 6010485"/>
                <a:gd name="connsiteX234" fmla="*/ 3924321 w 6595084"/>
                <a:gd name="connsiteY234" fmla="*/ 5530353 h 6010485"/>
                <a:gd name="connsiteX235" fmla="*/ 3914900 w 6595084"/>
                <a:gd name="connsiteY235" fmla="*/ 5512161 h 6010485"/>
                <a:gd name="connsiteX236" fmla="*/ 3887937 w 6595084"/>
                <a:gd name="connsiteY236" fmla="*/ 5483250 h 6010485"/>
                <a:gd name="connsiteX237" fmla="*/ 3858376 w 6595084"/>
                <a:gd name="connsiteY237" fmla="*/ 5442968 h 6010485"/>
                <a:gd name="connsiteX238" fmla="*/ 3827190 w 6595084"/>
                <a:gd name="connsiteY238" fmla="*/ 5431923 h 6010485"/>
                <a:gd name="connsiteX239" fmla="*/ 3757346 w 6595084"/>
                <a:gd name="connsiteY239" fmla="*/ 5520608 h 6010485"/>
                <a:gd name="connsiteX240" fmla="*/ 3726486 w 6595084"/>
                <a:gd name="connsiteY240" fmla="*/ 5550494 h 6010485"/>
                <a:gd name="connsiteX241" fmla="*/ 3672884 w 6595084"/>
                <a:gd name="connsiteY241" fmla="*/ 5592075 h 6010485"/>
                <a:gd name="connsiteX242" fmla="*/ 3621559 w 6595084"/>
                <a:gd name="connsiteY242" fmla="*/ 5608968 h 6010485"/>
                <a:gd name="connsiteX243" fmla="*/ 3560161 w 6595084"/>
                <a:gd name="connsiteY243" fmla="*/ 5624561 h 6010485"/>
                <a:gd name="connsiteX244" fmla="*/ 3506561 w 6595084"/>
                <a:gd name="connsiteY244" fmla="*/ 5593374 h 6010485"/>
                <a:gd name="connsiteX245" fmla="*/ 3412028 w 6595084"/>
                <a:gd name="connsiteY245" fmla="*/ 5611567 h 6010485"/>
                <a:gd name="connsiteX246" fmla="*/ 3355829 w 6595084"/>
                <a:gd name="connsiteY246" fmla="*/ 5622611 h 6010485"/>
                <a:gd name="connsiteX247" fmla="*/ 3340236 w 6595084"/>
                <a:gd name="connsiteY247" fmla="*/ 5621962 h 6010485"/>
                <a:gd name="connsiteX248" fmla="*/ 3354530 w 6595084"/>
                <a:gd name="connsiteY248" fmla="*/ 5595324 h 6010485"/>
                <a:gd name="connsiteX249" fmla="*/ 3347383 w 6595084"/>
                <a:gd name="connsiteY249" fmla="*/ 5589152 h 6010485"/>
                <a:gd name="connsiteX250" fmla="*/ 3325942 w 6595084"/>
                <a:gd name="connsiteY250" fmla="*/ 5613840 h 6010485"/>
                <a:gd name="connsiteX251" fmla="*/ 3274291 w 6595084"/>
                <a:gd name="connsiteY251" fmla="*/ 5671989 h 6010485"/>
                <a:gd name="connsiteX252" fmla="*/ 3194702 w 6595084"/>
                <a:gd name="connsiteY252" fmla="*/ 5742157 h 6010485"/>
                <a:gd name="connsiteX253" fmla="*/ 3130381 w 6595084"/>
                <a:gd name="connsiteY253" fmla="*/ 5802580 h 6010485"/>
                <a:gd name="connsiteX254" fmla="*/ 3001740 w 6595084"/>
                <a:gd name="connsiteY254" fmla="*/ 5851633 h 6010485"/>
                <a:gd name="connsiteX255" fmla="*/ 3010186 w 6595084"/>
                <a:gd name="connsiteY255" fmla="*/ 5816874 h 6010485"/>
                <a:gd name="connsiteX256" fmla="*/ 3002065 w 6595084"/>
                <a:gd name="connsiteY256" fmla="*/ 5814275 h 6010485"/>
                <a:gd name="connsiteX257" fmla="*/ 2959834 w 6595084"/>
                <a:gd name="connsiteY257" fmla="*/ 5799981 h 6010485"/>
                <a:gd name="connsiteX258" fmla="*/ 2921177 w 6595084"/>
                <a:gd name="connsiteY258" fmla="*/ 5837664 h 6010485"/>
                <a:gd name="connsiteX259" fmla="*/ 2880570 w 6595084"/>
                <a:gd name="connsiteY259" fmla="*/ 5838314 h 6010485"/>
                <a:gd name="connsiteX260" fmla="*/ 2828918 w 6595084"/>
                <a:gd name="connsiteY260" fmla="*/ 5862678 h 6010485"/>
                <a:gd name="connsiteX261" fmla="*/ 2804879 w 6595084"/>
                <a:gd name="connsiteY261" fmla="*/ 5917902 h 6010485"/>
                <a:gd name="connsiteX262" fmla="*/ 2486523 w 6595084"/>
                <a:gd name="connsiteY262" fmla="*/ 5900360 h 6010485"/>
                <a:gd name="connsiteX263" fmla="*/ 2483275 w 6595084"/>
                <a:gd name="connsiteY263" fmla="*/ 5918228 h 6010485"/>
                <a:gd name="connsiteX264" fmla="*/ 2456312 w 6595084"/>
                <a:gd name="connsiteY264" fmla="*/ 5924725 h 6010485"/>
                <a:gd name="connsiteX265" fmla="*/ 2402387 w 6595084"/>
                <a:gd name="connsiteY265" fmla="*/ 5901011 h 6010485"/>
                <a:gd name="connsiteX266" fmla="*/ 2368927 w 6595084"/>
                <a:gd name="connsiteY266" fmla="*/ 5921151 h 6010485"/>
                <a:gd name="connsiteX267" fmla="*/ 2309479 w 6595084"/>
                <a:gd name="connsiteY267" fmla="*/ 5982873 h 6010485"/>
                <a:gd name="connsiteX268" fmla="*/ 2269197 w 6595084"/>
                <a:gd name="connsiteY268" fmla="*/ 5951038 h 6010485"/>
                <a:gd name="connsiteX269" fmla="*/ 2194482 w 6595084"/>
                <a:gd name="connsiteY269" fmla="*/ 5993593 h 6010485"/>
                <a:gd name="connsiteX270" fmla="*/ 2150951 w 6595084"/>
                <a:gd name="connsiteY270" fmla="*/ 5970204 h 6010485"/>
                <a:gd name="connsiteX271" fmla="*/ 2173691 w 6595084"/>
                <a:gd name="connsiteY271" fmla="*/ 5942591 h 6010485"/>
                <a:gd name="connsiteX272" fmla="*/ 2254579 w 6595084"/>
                <a:gd name="connsiteY272" fmla="*/ 5862028 h 6010485"/>
                <a:gd name="connsiteX273" fmla="*/ 2234763 w 6595084"/>
                <a:gd name="connsiteY273" fmla="*/ 5875347 h 6010485"/>
                <a:gd name="connsiteX274" fmla="*/ 2195131 w 6595084"/>
                <a:gd name="connsiteY274" fmla="*/ 5821422 h 6010485"/>
                <a:gd name="connsiteX275" fmla="*/ 2129836 w 6595084"/>
                <a:gd name="connsiteY275" fmla="*/ 5819147 h 6010485"/>
                <a:gd name="connsiteX276" fmla="*/ 2119116 w 6595084"/>
                <a:gd name="connsiteY276" fmla="*/ 5825644 h 6010485"/>
                <a:gd name="connsiteX277" fmla="*/ 2055445 w 6595084"/>
                <a:gd name="connsiteY277" fmla="*/ 5948764 h 6010485"/>
                <a:gd name="connsiteX278" fmla="*/ 2031405 w 6595084"/>
                <a:gd name="connsiteY278" fmla="*/ 5982223 h 6010485"/>
                <a:gd name="connsiteX279" fmla="*/ 2005742 w 6595084"/>
                <a:gd name="connsiteY279" fmla="*/ 6010485 h 6010485"/>
                <a:gd name="connsiteX280" fmla="*/ 1986251 w 6595084"/>
                <a:gd name="connsiteY280" fmla="*/ 5977026 h 6010485"/>
                <a:gd name="connsiteX281" fmla="*/ 1960912 w 6595084"/>
                <a:gd name="connsiteY281" fmla="*/ 5916603 h 6010485"/>
                <a:gd name="connsiteX282" fmla="*/ 1898540 w 6595084"/>
                <a:gd name="connsiteY282" fmla="*/ 5916928 h 6010485"/>
                <a:gd name="connsiteX283" fmla="*/ 1884572 w 6595084"/>
                <a:gd name="connsiteY283" fmla="*/ 5918228 h 6010485"/>
                <a:gd name="connsiteX284" fmla="*/ 1917058 w 6595084"/>
                <a:gd name="connsiteY284" fmla="*/ 5865601 h 6010485"/>
                <a:gd name="connsiteX285" fmla="*/ 1969034 w 6595084"/>
                <a:gd name="connsiteY285" fmla="*/ 5840263 h 6010485"/>
                <a:gd name="connsiteX286" fmla="*/ 2023284 w 6595084"/>
                <a:gd name="connsiteY286" fmla="*/ 5830842 h 6010485"/>
                <a:gd name="connsiteX287" fmla="*/ 2022634 w 6595084"/>
                <a:gd name="connsiteY287" fmla="*/ 5820772 h 6010485"/>
                <a:gd name="connsiteX288" fmla="*/ 1963186 w 6595084"/>
                <a:gd name="connsiteY288" fmla="*/ 5820772 h 6010485"/>
                <a:gd name="connsiteX289" fmla="*/ 1929727 w 6595084"/>
                <a:gd name="connsiteY289" fmla="*/ 5790885 h 6010485"/>
                <a:gd name="connsiteX290" fmla="*/ 1896266 w 6595084"/>
                <a:gd name="connsiteY290" fmla="*/ 5808103 h 6010485"/>
                <a:gd name="connsiteX291" fmla="*/ 1913809 w 6595084"/>
                <a:gd name="connsiteY291" fmla="*/ 5825320 h 6010485"/>
                <a:gd name="connsiteX292" fmla="*/ 1898540 w 6595084"/>
                <a:gd name="connsiteY292" fmla="*/ 5833440 h 6010485"/>
                <a:gd name="connsiteX293" fmla="*/ 1871903 w 6595084"/>
                <a:gd name="connsiteY293" fmla="*/ 5893538 h 6010485"/>
                <a:gd name="connsiteX294" fmla="*/ 1819926 w 6595084"/>
                <a:gd name="connsiteY294" fmla="*/ 5909131 h 6010485"/>
                <a:gd name="connsiteX295" fmla="*/ 1846889 w 6595084"/>
                <a:gd name="connsiteY295" fmla="*/ 5869499 h 6010485"/>
                <a:gd name="connsiteX296" fmla="*/ 1805633 w 6595084"/>
                <a:gd name="connsiteY296" fmla="*/ 5842212 h 6010485"/>
                <a:gd name="connsiteX297" fmla="*/ 1776071 w 6595084"/>
                <a:gd name="connsiteY297" fmla="*/ 5755151 h 6010485"/>
                <a:gd name="connsiteX298" fmla="*/ 1727668 w 6595084"/>
                <a:gd name="connsiteY298" fmla="*/ 5719093 h 6010485"/>
                <a:gd name="connsiteX299" fmla="*/ 1696482 w 6595084"/>
                <a:gd name="connsiteY299" fmla="*/ 5684008 h 6010485"/>
                <a:gd name="connsiteX300" fmla="*/ 1720521 w 6595084"/>
                <a:gd name="connsiteY300" fmla="*/ 5650224 h 6010485"/>
                <a:gd name="connsiteX301" fmla="*/ 1787441 w 6595084"/>
                <a:gd name="connsiteY301" fmla="*/ 5660944 h 6010485"/>
                <a:gd name="connsiteX302" fmla="*/ 1800435 w 6595084"/>
                <a:gd name="connsiteY302" fmla="*/ 5586552 h 6010485"/>
                <a:gd name="connsiteX303" fmla="*/ 1779644 w 6595084"/>
                <a:gd name="connsiteY303" fmla="*/ 5550494 h 6010485"/>
                <a:gd name="connsiteX304" fmla="*/ 1745536 w 6595084"/>
                <a:gd name="connsiteY304" fmla="*/ 5531328 h 6010485"/>
                <a:gd name="connsiteX305" fmla="*/ 1647429 w 6595084"/>
                <a:gd name="connsiteY305" fmla="*/ 5543672 h 6010485"/>
                <a:gd name="connsiteX306" fmla="*/ 1581485 w 6595084"/>
                <a:gd name="connsiteY306" fmla="*/ 5551144 h 6010485"/>
                <a:gd name="connsiteX307" fmla="*/ 1530158 w 6595084"/>
                <a:gd name="connsiteY307" fmla="*/ 5523206 h 6010485"/>
                <a:gd name="connsiteX308" fmla="*/ 1491826 w 6595084"/>
                <a:gd name="connsiteY308" fmla="*/ 5498518 h 6010485"/>
                <a:gd name="connsiteX309" fmla="*/ 1397293 w 6595084"/>
                <a:gd name="connsiteY309" fmla="*/ 5449140 h 6010485"/>
                <a:gd name="connsiteX310" fmla="*/ 1369356 w 6595084"/>
                <a:gd name="connsiteY310" fmla="*/ 5440044 h 6010485"/>
                <a:gd name="connsiteX311" fmla="*/ 1314456 w 6595084"/>
                <a:gd name="connsiteY311" fmla="*/ 5446216 h 6010485"/>
                <a:gd name="connsiteX312" fmla="*/ 1262480 w 6595084"/>
                <a:gd name="connsiteY312" fmla="*/ 5423801 h 6010485"/>
                <a:gd name="connsiteX313" fmla="*/ 1236816 w 6595084"/>
                <a:gd name="connsiteY313" fmla="*/ 5413406 h 6010485"/>
                <a:gd name="connsiteX314" fmla="*/ 1250785 w 6595084"/>
                <a:gd name="connsiteY314" fmla="*/ 5379622 h 6010485"/>
                <a:gd name="connsiteX315" fmla="*/ 1223822 w 6595084"/>
                <a:gd name="connsiteY315" fmla="*/ 5326995 h 6010485"/>
                <a:gd name="connsiteX316" fmla="*/ 1121818 w 6595084"/>
                <a:gd name="connsiteY316" fmla="*/ 5279567 h 6010485"/>
                <a:gd name="connsiteX317" fmla="*/ 1114022 w 6595084"/>
                <a:gd name="connsiteY317" fmla="*/ 5256502 h 6010485"/>
                <a:gd name="connsiteX318" fmla="*/ 1108824 w 6595084"/>
                <a:gd name="connsiteY318" fmla="*/ 5199978 h 6010485"/>
                <a:gd name="connsiteX319" fmla="*/ 1079263 w 6595084"/>
                <a:gd name="connsiteY319" fmla="*/ 5133383 h 6010485"/>
                <a:gd name="connsiteX320" fmla="*/ 1043204 w 6595084"/>
                <a:gd name="connsiteY320" fmla="*/ 5125586 h 6010485"/>
                <a:gd name="connsiteX321" fmla="*/ 1004871 w 6595084"/>
                <a:gd name="connsiteY321" fmla="*/ 5135982 h 6010485"/>
                <a:gd name="connsiteX322" fmla="*/ 1026636 w 6595084"/>
                <a:gd name="connsiteY322" fmla="*/ 5066788 h 6010485"/>
                <a:gd name="connsiteX323" fmla="*/ 984081 w 6595084"/>
                <a:gd name="connsiteY323" fmla="*/ 5014812 h 6010485"/>
                <a:gd name="connsiteX324" fmla="*/ 1002597 w 6595084"/>
                <a:gd name="connsiteY324" fmla="*/ 4972906 h 6010485"/>
                <a:gd name="connsiteX325" fmla="*/ 986030 w 6595084"/>
                <a:gd name="connsiteY325" fmla="*/ 4924828 h 6010485"/>
                <a:gd name="connsiteX326" fmla="*/ 919435 w 6595084"/>
                <a:gd name="connsiteY326" fmla="*/ 4932299 h 6010485"/>
                <a:gd name="connsiteX327" fmla="*/ 898320 w 6595084"/>
                <a:gd name="connsiteY327" fmla="*/ 4861156 h 6010485"/>
                <a:gd name="connsiteX328" fmla="*/ 868433 w 6595084"/>
                <a:gd name="connsiteY328" fmla="*/ 4828671 h 6010485"/>
                <a:gd name="connsiteX329" fmla="*/ 866484 w 6595084"/>
                <a:gd name="connsiteY329" fmla="*/ 4813727 h 6010485"/>
                <a:gd name="connsiteX330" fmla="*/ 864535 w 6595084"/>
                <a:gd name="connsiteY330" fmla="*/ 4748432 h 6010485"/>
                <a:gd name="connsiteX331" fmla="*/ 796965 w 6595084"/>
                <a:gd name="connsiteY331" fmla="*/ 4745184 h 6010485"/>
                <a:gd name="connsiteX332" fmla="*/ 796641 w 6595084"/>
                <a:gd name="connsiteY332" fmla="*/ 4738687 h 6010485"/>
                <a:gd name="connsiteX333" fmla="*/ 749212 w 6595084"/>
                <a:gd name="connsiteY333" fmla="*/ 4765325 h 6010485"/>
                <a:gd name="connsiteX334" fmla="*/ 678395 w 6595084"/>
                <a:gd name="connsiteY334" fmla="*/ 4664295 h 6010485"/>
                <a:gd name="connsiteX335" fmla="*/ 689765 w 6595084"/>
                <a:gd name="connsiteY335" fmla="*/ 4632135 h 6010485"/>
                <a:gd name="connsiteX336" fmla="*/ 655005 w 6595084"/>
                <a:gd name="connsiteY336" fmla="*/ 4583732 h 6010485"/>
                <a:gd name="connsiteX337" fmla="*/ 622195 w 6595084"/>
                <a:gd name="connsiteY337" fmla="*/ 4542476 h 6010485"/>
                <a:gd name="connsiteX338" fmla="*/ 579964 w 6595084"/>
                <a:gd name="connsiteY338" fmla="*/ 4464186 h 6010485"/>
                <a:gd name="connsiteX339" fmla="*/ 497776 w 6595084"/>
                <a:gd name="connsiteY339" fmla="*/ 4421955 h 6010485"/>
                <a:gd name="connsiteX340" fmla="*/ 407142 w 6595084"/>
                <a:gd name="connsiteY340" fmla="*/ 4407987 h 6010485"/>
                <a:gd name="connsiteX341" fmla="*/ 403569 w 6595084"/>
                <a:gd name="connsiteY341" fmla="*/ 4241662 h 6010485"/>
                <a:gd name="connsiteX342" fmla="*/ 458145 w 6595084"/>
                <a:gd name="connsiteY342" fmla="*/ 4142906 h 6010485"/>
                <a:gd name="connsiteX343" fmla="*/ 447100 w 6595084"/>
                <a:gd name="connsiteY343" fmla="*/ 4041228 h 6010485"/>
                <a:gd name="connsiteX344" fmla="*/ 361664 w 6595084"/>
                <a:gd name="connsiteY344" fmla="*/ 4045451 h 6010485"/>
                <a:gd name="connsiteX345" fmla="*/ 349969 w 6595084"/>
                <a:gd name="connsiteY345" fmla="*/ 4003545 h 6010485"/>
                <a:gd name="connsiteX346" fmla="*/ 372384 w 6595084"/>
                <a:gd name="connsiteY346" fmla="*/ 3943772 h 6010485"/>
                <a:gd name="connsiteX347" fmla="*/ 403569 w 6595084"/>
                <a:gd name="connsiteY347" fmla="*/ 3921357 h 6010485"/>
                <a:gd name="connsiteX348" fmla="*/ 429882 w 6595084"/>
                <a:gd name="connsiteY348" fmla="*/ 3893420 h 6010485"/>
                <a:gd name="connsiteX349" fmla="*/ 460418 w 6595084"/>
                <a:gd name="connsiteY349" fmla="*/ 3835921 h 6010485"/>
                <a:gd name="connsiteX350" fmla="*/ 447100 w 6595084"/>
                <a:gd name="connsiteY350" fmla="*/ 3796613 h 6010485"/>
                <a:gd name="connsiteX351" fmla="*/ 452623 w 6595084"/>
                <a:gd name="connsiteY351" fmla="*/ 3746586 h 6010485"/>
                <a:gd name="connsiteX352" fmla="*/ 446126 w 6595084"/>
                <a:gd name="connsiteY352" fmla="*/ 3739764 h 6010485"/>
                <a:gd name="connsiteX353" fmla="*/ 274928 w 6595084"/>
                <a:gd name="connsiteY353" fmla="*/ 3712477 h 6010485"/>
                <a:gd name="connsiteX354" fmla="*/ 138815 w 6595084"/>
                <a:gd name="connsiteY354" fmla="*/ 3681941 h 6010485"/>
                <a:gd name="connsiteX355" fmla="*/ 106329 w 6595084"/>
                <a:gd name="connsiteY355" fmla="*/ 3676094 h 6010485"/>
                <a:gd name="connsiteX356" fmla="*/ 29339 w 6595084"/>
                <a:gd name="connsiteY356" fmla="*/ 3662775 h 6010485"/>
                <a:gd name="connsiteX357" fmla="*/ 24466 w 6595084"/>
                <a:gd name="connsiteY357" fmla="*/ 3613397 h 6010485"/>
                <a:gd name="connsiteX358" fmla="*/ 35836 w 6595084"/>
                <a:gd name="connsiteY358" fmla="*/ 3569216 h 6010485"/>
                <a:gd name="connsiteX359" fmla="*/ 51104 w 6595084"/>
                <a:gd name="connsiteY359" fmla="*/ 3520489 h 6010485"/>
                <a:gd name="connsiteX360" fmla="*/ 76768 w 6595084"/>
                <a:gd name="connsiteY360" fmla="*/ 3491902 h 6010485"/>
                <a:gd name="connsiteX361" fmla="*/ 109253 w 6595084"/>
                <a:gd name="connsiteY361" fmla="*/ 3480532 h 6010485"/>
                <a:gd name="connsiteX362" fmla="*/ 74169 w 6595084"/>
                <a:gd name="connsiteY362" fmla="*/ 3462990 h 6010485"/>
                <a:gd name="connsiteX363" fmla="*/ 114776 w 6595084"/>
                <a:gd name="connsiteY363" fmla="*/ 3445448 h 6010485"/>
                <a:gd name="connsiteX364" fmla="*/ 98208 w 6595084"/>
                <a:gd name="connsiteY364" fmla="*/ 3437652 h 6010485"/>
                <a:gd name="connsiteX365" fmla="*/ 81315 w 6595084"/>
                <a:gd name="connsiteY365" fmla="*/ 3389248 h 6010485"/>
                <a:gd name="connsiteX366" fmla="*/ 120948 w 6595084"/>
                <a:gd name="connsiteY366" fmla="*/ 3341495 h 6010485"/>
                <a:gd name="connsiteX367" fmla="*/ 115100 w 6595084"/>
                <a:gd name="connsiteY367" fmla="*/ 3295041 h 6010485"/>
                <a:gd name="connsiteX368" fmla="*/ 75793 w 6595084"/>
                <a:gd name="connsiteY368" fmla="*/ 3264830 h 6010485"/>
                <a:gd name="connsiteX369" fmla="*/ 108279 w 6595084"/>
                <a:gd name="connsiteY369" fmla="*/ 3242090 h 6010485"/>
                <a:gd name="connsiteX370" fmla="*/ 104380 w 6595084"/>
                <a:gd name="connsiteY370" fmla="*/ 3186541 h 6010485"/>
                <a:gd name="connsiteX371" fmla="*/ 66047 w 6595084"/>
                <a:gd name="connsiteY371" fmla="*/ 3153080 h 6010485"/>
                <a:gd name="connsiteX372" fmla="*/ 113801 w 6595084"/>
                <a:gd name="connsiteY372" fmla="*/ 3155354 h 6010485"/>
                <a:gd name="connsiteX373" fmla="*/ 170325 w 6595084"/>
                <a:gd name="connsiteY373" fmla="*/ 3119296 h 6010485"/>
                <a:gd name="connsiteX374" fmla="*/ 288896 w 6595084"/>
                <a:gd name="connsiteY374" fmla="*/ 3084536 h 6010485"/>
                <a:gd name="connsiteX375" fmla="*/ 435404 w 6595084"/>
                <a:gd name="connsiteY375" fmla="*/ 3054650 h 6010485"/>
                <a:gd name="connsiteX376" fmla="*/ 437679 w 6595084"/>
                <a:gd name="connsiteY376" fmla="*/ 3016967 h 6010485"/>
                <a:gd name="connsiteX377" fmla="*/ 519866 w 6595084"/>
                <a:gd name="connsiteY377" fmla="*/ 2951672 h 6010485"/>
                <a:gd name="connsiteX378" fmla="*/ 411691 w 6595084"/>
                <a:gd name="connsiteY378" fmla="*/ 2907492 h 6010485"/>
                <a:gd name="connsiteX379" fmla="*/ 309037 w 6595084"/>
                <a:gd name="connsiteY379" fmla="*/ 2893523 h 6010485"/>
                <a:gd name="connsiteX380" fmla="*/ 275578 w 6595084"/>
                <a:gd name="connsiteY380" fmla="*/ 2875981 h 6010485"/>
                <a:gd name="connsiteX381" fmla="*/ 307088 w 6595084"/>
                <a:gd name="connsiteY381" fmla="*/ 2866885 h 6010485"/>
                <a:gd name="connsiteX382" fmla="*/ 274278 w 6595084"/>
                <a:gd name="connsiteY382" fmla="*/ 2828228 h 6010485"/>
                <a:gd name="connsiteX383" fmla="*/ 275253 w 6595084"/>
                <a:gd name="connsiteY383" fmla="*/ 2795093 h 6010485"/>
                <a:gd name="connsiteX384" fmla="*/ 261934 w 6595084"/>
                <a:gd name="connsiteY384" fmla="*/ 2774627 h 6010485"/>
                <a:gd name="connsiteX385" fmla="*/ 234971 w 6595084"/>
                <a:gd name="connsiteY385" fmla="*/ 2748639 h 6010485"/>
                <a:gd name="connsiteX386" fmla="*/ 194690 w 6595084"/>
                <a:gd name="connsiteY386" fmla="*/ 2715179 h 6010485"/>
                <a:gd name="connsiteX387" fmla="*/ 145312 w 6595084"/>
                <a:gd name="connsiteY387" fmla="*/ 2683668 h 6010485"/>
                <a:gd name="connsiteX388" fmla="*/ 118674 w 6595084"/>
                <a:gd name="connsiteY388" fmla="*/ 2659954 h 6010485"/>
                <a:gd name="connsiteX389" fmla="*/ 88788 w 6595084"/>
                <a:gd name="connsiteY389" fmla="*/ 2647285 h 6010485"/>
                <a:gd name="connsiteX390" fmla="*/ 63449 w 6595084"/>
                <a:gd name="connsiteY390" fmla="*/ 2610901 h 6010485"/>
                <a:gd name="connsiteX391" fmla="*/ 72869 w 6595084"/>
                <a:gd name="connsiteY391" fmla="*/ 2545606 h 6010485"/>
                <a:gd name="connsiteX392" fmla="*/ 106654 w 6595084"/>
                <a:gd name="connsiteY392" fmla="*/ 2518318 h 6010485"/>
                <a:gd name="connsiteX393" fmla="*/ 72544 w 6595084"/>
                <a:gd name="connsiteY393" fmla="*/ 2466017 h 6010485"/>
                <a:gd name="connsiteX394" fmla="*/ 66047 w 6595084"/>
                <a:gd name="connsiteY394" fmla="*/ 2461794 h 6010485"/>
                <a:gd name="connsiteX395" fmla="*/ 70270 w 6595084"/>
                <a:gd name="connsiteY395" fmla="*/ 2395848 h 6010485"/>
                <a:gd name="connsiteX396" fmla="*/ 55977 w 6595084"/>
                <a:gd name="connsiteY396" fmla="*/ 2310088 h 6010485"/>
                <a:gd name="connsiteX397" fmla="*/ 44933 w 6595084"/>
                <a:gd name="connsiteY397" fmla="*/ 2267532 h 6010485"/>
                <a:gd name="connsiteX398" fmla="*/ 63124 w 6595084"/>
                <a:gd name="connsiteY398" fmla="*/ 2230823 h 6010485"/>
                <a:gd name="connsiteX399" fmla="*/ 56302 w 6595084"/>
                <a:gd name="connsiteY399" fmla="*/ 2191192 h 6010485"/>
                <a:gd name="connsiteX400" fmla="*/ 89762 w 6595084"/>
                <a:gd name="connsiteY400" fmla="*/ 2169427 h 6010485"/>
                <a:gd name="connsiteX401" fmla="*/ 111852 w 6595084"/>
                <a:gd name="connsiteY401" fmla="*/ 2159031 h 6010485"/>
                <a:gd name="connsiteX402" fmla="*/ 137515 w 6595084"/>
                <a:gd name="connsiteY402" fmla="*/ 2147986 h 6010485"/>
                <a:gd name="connsiteX403" fmla="*/ 179746 w 6595084"/>
                <a:gd name="connsiteY403" fmla="*/ 2105755 h 6010485"/>
                <a:gd name="connsiteX404" fmla="*/ 230748 w 6595084"/>
                <a:gd name="connsiteY404" fmla="*/ 2021293 h 6010485"/>
                <a:gd name="connsiteX405" fmla="*/ 207684 w 6595084"/>
                <a:gd name="connsiteY405" fmla="*/ 1978413 h 6010485"/>
                <a:gd name="connsiteX406" fmla="*/ 224901 w 6595084"/>
                <a:gd name="connsiteY406" fmla="*/ 1936831 h 6010485"/>
                <a:gd name="connsiteX407" fmla="*/ 211907 w 6595084"/>
                <a:gd name="connsiteY407" fmla="*/ 1847172 h 6010485"/>
                <a:gd name="connsiteX408" fmla="*/ 210932 w 6595084"/>
                <a:gd name="connsiteY408" fmla="*/ 1841000 h 6010485"/>
                <a:gd name="connsiteX409" fmla="*/ 110877 w 6595084"/>
                <a:gd name="connsiteY409" fmla="*/ 1763360 h 6010485"/>
                <a:gd name="connsiteX410" fmla="*/ 99832 w 6595084"/>
                <a:gd name="connsiteY410" fmla="*/ 1749067 h 6010485"/>
                <a:gd name="connsiteX411" fmla="*/ 21868 w 6595084"/>
                <a:gd name="connsiteY411" fmla="*/ 1657133 h 6010485"/>
                <a:gd name="connsiteX412" fmla="*/ 103 w 6595084"/>
                <a:gd name="connsiteY412" fmla="*/ 1537263 h 6010485"/>
                <a:gd name="connsiteX413" fmla="*/ 17969 w 6595084"/>
                <a:gd name="connsiteY413" fmla="*/ 1492758 h 6010485"/>
                <a:gd name="connsiteX414" fmla="*/ 12122 w 6595084"/>
                <a:gd name="connsiteY414" fmla="*/ 1471968 h 6010485"/>
                <a:gd name="connsiteX415" fmla="*/ 37785 w 6595084"/>
                <a:gd name="connsiteY415" fmla="*/ 1404723 h 6010485"/>
                <a:gd name="connsiteX416" fmla="*/ 76768 w 6595084"/>
                <a:gd name="connsiteY416" fmla="*/ 1357619 h 6010485"/>
                <a:gd name="connsiteX417" fmla="*/ 184294 w 6595084"/>
                <a:gd name="connsiteY417" fmla="*/ 1309541 h 6010485"/>
                <a:gd name="connsiteX418" fmla="*/ 254787 w 6595084"/>
                <a:gd name="connsiteY418" fmla="*/ 1298821 h 6010485"/>
                <a:gd name="connsiteX419" fmla="*/ 303190 w 6595084"/>
                <a:gd name="connsiteY419" fmla="*/ 1297521 h 6010485"/>
                <a:gd name="connsiteX420" fmla="*/ 355816 w 6595084"/>
                <a:gd name="connsiteY420" fmla="*/ 1233851 h 6010485"/>
                <a:gd name="connsiteX421" fmla="*/ 439953 w 6595084"/>
                <a:gd name="connsiteY421" fmla="*/ 1248794 h 6010485"/>
                <a:gd name="connsiteX422" fmla="*/ 517267 w 6595084"/>
                <a:gd name="connsiteY422" fmla="*/ 1192269 h 6010485"/>
                <a:gd name="connsiteX423" fmla="*/ 544880 w 6595084"/>
                <a:gd name="connsiteY423" fmla="*/ 1147115 h 6010485"/>
                <a:gd name="connsiteX424" fmla="*/ 671248 w 6595084"/>
                <a:gd name="connsiteY424" fmla="*/ 1006778 h 6010485"/>
                <a:gd name="connsiteX425" fmla="*/ 810284 w 6595084"/>
                <a:gd name="connsiteY425" fmla="*/ 921992 h 6010485"/>
                <a:gd name="connsiteX426" fmla="*/ 918786 w 6595084"/>
                <a:gd name="connsiteY426" fmla="*/ 916144 h 6010485"/>
                <a:gd name="connsiteX427" fmla="*/ 984731 w 6595084"/>
                <a:gd name="connsiteY427" fmla="*/ 916794 h 6010485"/>
                <a:gd name="connsiteX428" fmla="*/ 988954 w 6595084"/>
                <a:gd name="connsiteY428" fmla="*/ 912246 h 6010485"/>
                <a:gd name="connsiteX429" fmla="*/ 1040606 w 6595084"/>
                <a:gd name="connsiteY429" fmla="*/ 870340 h 6010485"/>
                <a:gd name="connsiteX430" fmla="*/ 1099728 w 6595084"/>
                <a:gd name="connsiteY430" fmla="*/ 848900 h 6010485"/>
                <a:gd name="connsiteX431" fmla="*/ 1153329 w 6595084"/>
                <a:gd name="connsiteY431" fmla="*/ 793025 h 6010485"/>
                <a:gd name="connsiteX432" fmla="*/ 1180616 w 6595084"/>
                <a:gd name="connsiteY432" fmla="*/ 737150 h 6010485"/>
                <a:gd name="connsiteX433" fmla="*/ 1219274 w 6595084"/>
                <a:gd name="connsiteY433" fmla="*/ 736501 h 6010485"/>
                <a:gd name="connsiteX434" fmla="*/ 1343367 w 6595084"/>
                <a:gd name="connsiteY434" fmla="*/ 686474 h 6010485"/>
                <a:gd name="connsiteX435" fmla="*/ 1329075 w 6595084"/>
                <a:gd name="connsiteY435" fmla="*/ 668932 h 6010485"/>
                <a:gd name="connsiteX436" fmla="*/ 1378127 w 6595084"/>
                <a:gd name="connsiteY436" fmla="*/ 624102 h 6010485"/>
                <a:gd name="connsiteX437" fmla="*/ 1386573 w 6595084"/>
                <a:gd name="connsiteY437" fmla="*/ 633197 h 6010485"/>
                <a:gd name="connsiteX438" fmla="*/ 1362534 w 6595084"/>
                <a:gd name="connsiteY438" fmla="*/ 654638 h 6010485"/>
                <a:gd name="connsiteX439" fmla="*/ 1464862 w 6595084"/>
                <a:gd name="connsiteY439" fmla="*/ 655287 h 6010485"/>
                <a:gd name="connsiteX440" fmla="*/ 1581809 w 6595084"/>
                <a:gd name="connsiteY440" fmla="*/ 708888 h 6010485"/>
                <a:gd name="connsiteX441" fmla="*/ 1637359 w 6595084"/>
                <a:gd name="connsiteY441" fmla="*/ 662759 h 6010485"/>
                <a:gd name="connsiteX442" fmla="*/ 1561669 w 6595084"/>
                <a:gd name="connsiteY442" fmla="*/ 547762 h 6010485"/>
                <a:gd name="connsiteX443" fmla="*/ 1587332 w 6595084"/>
                <a:gd name="connsiteY443" fmla="*/ 546137 h 6010485"/>
                <a:gd name="connsiteX444" fmla="*/ 1659774 w 6595084"/>
                <a:gd name="connsiteY444" fmla="*/ 500333 h 6010485"/>
                <a:gd name="connsiteX445" fmla="*/ 1711426 w 6595084"/>
                <a:gd name="connsiteY445" fmla="*/ 439585 h 6010485"/>
                <a:gd name="connsiteX446" fmla="*/ 1750408 w 6595084"/>
                <a:gd name="connsiteY446" fmla="*/ 406125 h 6010485"/>
                <a:gd name="connsiteX447" fmla="*/ 1832596 w 6595084"/>
                <a:gd name="connsiteY447" fmla="*/ 325887 h 6010485"/>
                <a:gd name="connsiteX448" fmla="*/ 1880998 w 6595084"/>
                <a:gd name="connsiteY448" fmla="*/ 319389 h 6010485"/>
                <a:gd name="connsiteX449" fmla="*/ 1951166 w 6595084"/>
                <a:gd name="connsiteY449" fmla="*/ 282032 h 6010485"/>
                <a:gd name="connsiteX450" fmla="*/ 1976180 w 6595084"/>
                <a:gd name="connsiteY450" fmla="*/ 254094 h 6010485"/>
                <a:gd name="connsiteX451" fmla="*/ 2064540 w 6595084"/>
                <a:gd name="connsiteY451" fmla="*/ 223558 h 6010485"/>
                <a:gd name="connsiteX452" fmla="*/ 2128861 w 6595084"/>
                <a:gd name="connsiteY452" fmla="*/ 195945 h 6010485"/>
                <a:gd name="connsiteX453" fmla="*/ 2181812 w 6595084"/>
                <a:gd name="connsiteY453" fmla="*/ 197245 h 6010485"/>
                <a:gd name="connsiteX454" fmla="*/ 2196430 w 6595084"/>
                <a:gd name="connsiteY454" fmla="*/ 170608 h 6010485"/>
                <a:gd name="connsiteX455" fmla="*/ 2222418 w 6595084"/>
                <a:gd name="connsiteY455" fmla="*/ 188799 h 6010485"/>
                <a:gd name="connsiteX456" fmla="*/ 2287714 w 6595084"/>
                <a:gd name="connsiteY456" fmla="*/ 168008 h 6010485"/>
                <a:gd name="connsiteX457" fmla="*/ 2358856 w 6595084"/>
                <a:gd name="connsiteY457" fmla="*/ 153065 h 6010485"/>
                <a:gd name="connsiteX458" fmla="*/ 2373799 w 6595084"/>
                <a:gd name="connsiteY458" fmla="*/ 149492 h 6010485"/>
                <a:gd name="connsiteX459" fmla="*/ 2452414 w 6595084"/>
                <a:gd name="connsiteY459" fmla="*/ 137147 h 6010485"/>
                <a:gd name="connsiteX460" fmla="*/ 2499517 w 6595084"/>
                <a:gd name="connsiteY460" fmla="*/ 133574 h 6010485"/>
                <a:gd name="connsiteX461" fmla="*/ 2673313 w 6595084"/>
                <a:gd name="connsiteY461" fmla="*/ 86795 h 6010485"/>
                <a:gd name="connsiteX462" fmla="*/ 2775317 w 6595084"/>
                <a:gd name="connsiteY462" fmla="*/ 96866 h 6010485"/>
                <a:gd name="connsiteX463" fmla="*/ 2808453 w 6595084"/>
                <a:gd name="connsiteY463" fmla="*/ 73151 h 6010485"/>
                <a:gd name="connsiteX464" fmla="*/ 2826969 w 6595084"/>
                <a:gd name="connsiteY464" fmla="*/ 60482 h 6010485"/>
                <a:gd name="connsiteX465" fmla="*/ 2873098 w 6595084"/>
                <a:gd name="connsiteY465" fmla="*/ 23449 h 6010485"/>
                <a:gd name="connsiteX466" fmla="*/ 2926374 w 6595084"/>
                <a:gd name="connsiteY466" fmla="*/ 2658 h 6010485"/>
                <a:gd name="connsiteX467" fmla="*/ 2976076 w 6595084"/>
                <a:gd name="connsiteY467" fmla="*/ 1034 h 60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6595084" h="6010485">
                  <a:moveTo>
                    <a:pt x="1904063" y="5704799"/>
                  </a:moveTo>
                  <a:cubicBezTo>
                    <a:pt x="1892693" y="5716819"/>
                    <a:pt x="1881323" y="5728514"/>
                    <a:pt x="1869629" y="5740533"/>
                  </a:cubicBezTo>
                  <a:cubicBezTo>
                    <a:pt x="1872228" y="5743132"/>
                    <a:pt x="1875151" y="5746055"/>
                    <a:pt x="1877750" y="5748654"/>
                  </a:cubicBezTo>
                  <a:cubicBezTo>
                    <a:pt x="1901465" y="5748979"/>
                    <a:pt x="1908611" y="5732736"/>
                    <a:pt x="1911859" y="5712596"/>
                  </a:cubicBezTo>
                  <a:cubicBezTo>
                    <a:pt x="1909261" y="5709996"/>
                    <a:pt x="1906662" y="5707398"/>
                    <a:pt x="1904063" y="5704799"/>
                  </a:cubicBezTo>
                  <a:close/>
                  <a:moveTo>
                    <a:pt x="1805795" y="5689897"/>
                  </a:moveTo>
                  <a:cubicBezTo>
                    <a:pt x="1798568" y="5690100"/>
                    <a:pt x="1790852" y="5694566"/>
                    <a:pt x="1784192" y="5697977"/>
                  </a:cubicBezTo>
                  <a:cubicBezTo>
                    <a:pt x="1778345" y="5700901"/>
                    <a:pt x="1777695" y="5714544"/>
                    <a:pt x="1772173" y="5730138"/>
                  </a:cubicBezTo>
                  <a:cubicBezTo>
                    <a:pt x="1795887" y="5719742"/>
                    <a:pt x="1809206" y="5713895"/>
                    <a:pt x="1824474" y="5707398"/>
                  </a:cubicBezTo>
                  <a:cubicBezTo>
                    <a:pt x="1819764" y="5693754"/>
                    <a:pt x="1813024" y="5689694"/>
                    <a:pt x="1805795" y="5689897"/>
                  </a:cubicBezTo>
                  <a:close/>
                  <a:moveTo>
                    <a:pt x="2136333" y="5610267"/>
                  </a:moveTo>
                  <a:cubicBezTo>
                    <a:pt x="2114568" y="5644052"/>
                    <a:pt x="2097351" y="5671339"/>
                    <a:pt x="2079809" y="5698627"/>
                  </a:cubicBezTo>
                  <a:cubicBezTo>
                    <a:pt x="2082732" y="5700576"/>
                    <a:pt x="2085331" y="5702850"/>
                    <a:pt x="2088255" y="5704799"/>
                  </a:cubicBezTo>
                  <a:cubicBezTo>
                    <a:pt x="2061942" y="5713245"/>
                    <a:pt x="2035628" y="5721692"/>
                    <a:pt x="2009315" y="5730138"/>
                  </a:cubicBezTo>
                  <a:cubicBezTo>
                    <a:pt x="2007366" y="5727214"/>
                    <a:pt x="2005417" y="5724290"/>
                    <a:pt x="2003468" y="5721692"/>
                  </a:cubicBezTo>
                  <a:cubicBezTo>
                    <a:pt x="2024258" y="5702525"/>
                    <a:pt x="2045049" y="5683359"/>
                    <a:pt x="2072336" y="5658345"/>
                  </a:cubicBezTo>
                  <a:cubicBezTo>
                    <a:pt x="2054794" y="5657371"/>
                    <a:pt x="2047648" y="5654772"/>
                    <a:pt x="2042125" y="5657046"/>
                  </a:cubicBezTo>
                  <a:cubicBezTo>
                    <a:pt x="2021335" y="5664842"/>
                    <a:pt x="2000869" y="5674588"/>
                    <a:pt x="1979429" y="5683683"/>
                  </a:cubicBezTo>
                  <a:cubicBezTo>
                    <a:pt x="1981053" y="5691480"/>
                    <a:pt x="1982353" y="5698951"/>
                    <a:pt x="1983652" y="5705448"/>
                  </a:cubicBezTo>
                  <a:cubicBezTo>
                    <a:pt x="1966110" y="5711621"/>
                    <a:pt x="1949543" y="5717144"/>
                    <a:pt x="1932975" y="5722990"/>
                  </a:cubicBezTo>
                  <a:cubicBezTo>
                    <a:pt x="1933300" y="5725915"/>
                    <a:pt x="1933300" y="5728838"/>
                    <a:pt x="1933624" y="5731762"/>
                  </a:cubicBezTo>
                  <a:cubicBezTo>
                    <a:pt x="1947269" y="5736635"/>
                    <a:pt x="1960912" y="5742482"/>
                    <a:pt x="1975206" y="5745406"/>
                  </a:cubicBezTo>
                  <a:cubicBezTo>
                    <a:pt x="1990149" y="5748654"/>
                    <a:pt x="2005417" y="5748654"/>
                    <a:pt x="2021984" y="5750279"/>
                  </a:cubicBezTo>
                  <a:cubicBezTo>
                    <a:pt x="2018086" y="5761973"/>
                    <a:pt x="2016462" y="5767496"/>
                    <a:pt x="2015163" y="5771069"/>
                  </a:cubicBezTo>
                  <a:cubicBezTo>
                    <a:pt x="2059993" y="5775942"/>
                    <a:pt x="2078833" y="5741832"/>
                    <a:pt x="2105797" y="5720392"/>
                  </a:cubicBezTo>
                  <a:cubicBezTo>
                    <a:pt x="2122039" y="5707398"/>
                    <a:pt x="2145429" y="5641128"/>
                    <a:pt x="2136333" y="5610267"/>
                  </a:cubicBezTo>
                  <a:close/>
                  <a:moveTo>
                    <a:pt x="6138597" y="4505118"/>
                  </a:moveTo>
                  <a:cubicBezTo>
                    <a:pt x="6138678" y="4504955"/>
                    <a:pt x="6138029" y="4505117"/>
                    <a:pt x="6135592" y="4506742"/>
                  </a:cubicBezTo>
                  <a:lnTo>
                    <a:pt x="6136073" y="4505131"/>
                  </a:lnTo>
                  <a:lnTo>
                    <a:pt x="6137217" y="4505443"/>
                  </a:lnTo>
                  <a:cubicBezTo>
                    <a:pt x="6137704" y="4505767"/>
                    <a:pt x="6138516" y="4505280"/>
                    <a:pt x="6138597" y="4505118"/>
                  </a:cubicBezTo>
                  <a:close/>
                  <a:moveTo>
                    <a:pt x="3710243" y="221934"/>
                  </a:moveTo>
                  <a:cubicBezTo>
                    <a:pt x="3694325" y="221609"/>
                    <a:pt x="3678083" y="223883"/>
                    <a:pt x="3662490" y="227457"/>
                  </a:cubicBezTo>
                  <a:cubicBezTo>
                    <a:pt x="3646247" y="231029"/>
                    <a:pt x="3630654" y="237527"/>
                    <a:pt x="3616361" y="242075"/>
                  </a:cubicBezTo>
                  <a:cubicBezTo>
                    <a:pt x="3617660" y="246298"/>
                    <a:pt x="3620259" y="255719"/>
                    <a:pt x="3623182" y="265464"/>
                  </a:cubicBezTo>
                  <a:cubicBezTo>
                    <a:pt x="3612462" y="263515"/>
                    <a:pt x="3601417" y="263190"/>
                    <a:pt x="3591347" y="259617"/>
                  </a:cubicBezTo>
                  <a:cubicBezTo>
                    <a:pt x="3574130" y="253445"/>
                    <a:pt x="3557562" y="245648"/>
                    <a:pt x="3540670" y="238502"/>
                  </a:cubicBezTo>
                  <a:cubicBezTo>
                    <a:pt x="3539371" y="240775"/>
                    <a:pt x="3538396" y="243049"/>
                    <a:pt x="3537097" y="245648"/>
                  </a:cubicBezTo>
                  <a:cubicBezTo>
                    <a:pt x="3539695" y="251820"/>
                    <a:pt x="3543269" y="258642"/>
                    <a:pt x="3546517" y="264814"/>
                  </a:cubicBezTo>
                  <a:cubicBezTo>
                    <a:pt x="3525727" y="261566"/>
                    <a:pt x="3502987" y="250521"/>
                    <a:pt x="3493242" y="257668"/>
                  </a:cubicBezTo>
                  <a:cubicBezTo>
                    <a:pt x="3466603" y="276184"/>
                    <a:pt x="3440940" y="254744"/>
                    <a:pt x="3415927" y="263515"/>
                  </a:cubicBezTo>
                  <a:cubicBezTo>
                    <a:pt x="3399359" y="269038"/>
                    <a:pt x="3369147" y="267413"/>
                    <a:pt x="3367198" y="275210"/>
                  </a:cubicBezTo>
                  <a:cubicBezTo>
                    <a:pt x="3361677" y="295026"/>
                    <a:pt x="3363301" y="320365"/>
                    <a:pt x="3371422" y="339856"/>
                  </a:cubicBezTo>
                  <a:cubicBezTo>
                    <a:pt x="3380843" y="363245"/>
                    <a:pt x="3398385" y="377214"/>
                    <a:pt x="3431520" y="368767"/>
                  </a:cubicBezTo>
                  <a:cubicBezTo>
                    <a:pt x="3482196" y="355773"/>
                    <a:pt x="3533848" y="362920"/>
                    <a:pt x="3581276" y="385985"/>
                  </a:cubicBezTo>
                  <a:cubicBezTo>
                    <a:pt x="3609538" y="363245"/>
                    <a:pt x="3629679" y="320689"/>
                    <a:pt x="3677758" y="348627"/>
                  </a:cubicBezTo>
                  <a:cubicBezTo>
                    <a:pt x="3681006" y="350576"/>
                    <a:pt x="3691077" y="340830"/>
                    <a:pt x="3703421" y="333359"/>
                  </a:cubicBezTo>
                  <a:cubicBezTo>
                    <a:pt x="3664439" y="327511"/>
                    <a:pt x="3630005" y="331085"/>
                    <a:pt x="3609214" y="288529"/>
                  </a:cubicBezTo>
                  <a:cubicBezTo>
                    <a:pt x="3641699" y="276184"/>
                    <a:pt x="3672235" y="264814"/>
                    <a:pt x="3702447" y="252795"/>
                  </a:cubicBezTo>
                  <a:cubicBezTo>
                    <a:pt x="3709593" y="249871"/>
                    <a:pt x="3718039" y="244999"/>
                    <a:pt x="3721288" y="238502"/>
                  </a:cubicBezTo>
                  <a:cubicBezTo>
                    <a:pt x="3722912" y="235578"/>
                    <a:pt x="3714141" y="221934"/>
                    <a:pt x="3710243" y="221934"/>
                  </a:cubicBezTo>
                  <a:close/>
                  <a:moveTo>
                    <a:pt x="4644519" y="135523"/>
                  </a:moveTo>
                  <a:cubicBezTo>
                    <a:pt x="4644519" y="140396"/>
                    <a:pt x="4644844" y="145594"/>
                    <a:pt x="4644844" y="150466"/>
                  </a:cubicBezTo>
                  <a:cubicBezTo>
                    <a:pt x="4675381" y="147218"/>
                    <a:pt x="4705592" y="143969"/>
                    <a:pt x="4736128" y="141046"/>
                  </a:cubicBezTo>
                  <a:cubicBezTo>
                    <a:pt x="4736128" y="139096"/>
                    <a:pt x="4736128" y="137472"/>
                    <a:pt x="4735803" y="135523"/>
                  </a:cubicBezTo>
                  <a:cubicBezTo>
                    <a:pt x="4705267" y="135523"/>
                    <a:pt x="4674730" y="135523"/>
                    <a:pt x="4644519" y="135523"/>
                  </a:cubicBezTo>
                  <a:close/>
                  <a:moveTo>
                    <a:pt x="2976076" y="1034"/>
                  </a:moveTo>
                  <a:cubicBezTo>
                    <a:pt x="3002065" y="2983"/>
                    <a:pt x="3028702" y="3632"/>
                    <a:pt x="3053716" y="10455"/>
                  </a:cubicBezTo>
                  <a:cubicBezTo>
                    <a:pt x="3091074" y="20200"/>
                    <a:pt x="3128757" y="31570"/>
                    <a:pt x="3163516" y="48138"/>
                  </a:cubicBezTo>
                  <a:cubicBezTo>
                    <a:pt x="3210620" y="70552"/>
                    <a:pt x="3256099" y="96540"/>
                    <a:pt x="3299629" y="124803"/>
                  </a:cubicBezTo>
                  <a:cubicBezTo>
                    <a:pt x="3308725" y="130650"/>
                    <a:pt x="3311325" y="153715"/>
                    <a:pt x="3309700" y="168008"/>
                  </a:cubicBezTo>
                  <a:cubicBezTo>
                    <a:pt x="3307101" y="189448"/>
                    <a:pt x="3303528" y="205692"/>
                    <a:pt x="3333739" y="203742"/>
                  </a:cubicBezTo>
                  <a:cubicBezTo>
                    <a:pt x="3338287" y="203418"/>
                    <a:pt x="3343159" y="210239"/>
                    <a:pt x="3347707" y="213812"/>
                  </a:cubicBezTo>
                  <a:cubicBezTo>
                    <a:pt x="3343810" y="217061"/>
                    <a:pt x="3340236" y="220310"/>
                    <a:pt x="3336338" y="223558"/>
                  </a:cubicBezTo>
                  <a:cubicBezTo>
                    <a:pt x="3337313" y="225183"/>
                    <a:pt x="3338287" y="226807"/>
                    <a:pt x="3339261" y="228431"/>
                  </a:cubicBezTo>
                  <a:cubicBezTo>
                    <a:pt x="3349656" y="221609"/>
                    <a:pt x="3360052" y="215112"/>
                    <a:pt x="3370123" y="208615"/>
                  </a:cubicBezTo>
                  <a:cubicBezTo>
                    <a:pt x="3373046" y="237852"/>
                    <a:pt x="3399359" y="229731"/>
                    <a:pt x="3418850" y="228431"/>
                  </a:cubicBezTo>
                  <a:cubicBezTo>
                    <a:pt x="3472776" y="224533"/>
                    <a:pt x="3530600" y="228755"/>
                    <a:pt x="3579003" y="209590"/>
                  </a:cubicBezTo>
                  <a:cubicBezTo>
                    <a:pt x="3632928" y="188150"/>
                    <a:pt x="3689453" y="218036"/>
                    <a:pt x="3739480" y="187499"/>
                  </a:cubicBezTo>
                  <a:cubicBezTo>
                    <a:pt x="3746302" y="183276"/>
                    <a:pt x="3758322" y="186850"/>
                    <a:pt x="3768067" y="187499"/>
                  </a:cubicBezTo>
                  <a:cubicBezTo>
                    <a:pt x="3793081" y="189124"/>
                    <a:pt x="3816145" y="186525"/>
                    <a:pt x="3828814" y="154040"/>
                  </a:cubicBezTo>
                  <a:cubicBezTo>
                    <a:pt x="3832063" y="167034"/>
                    <a:pt x="3834337" y="175480"/>
                    <a:pt x="3835961" y="182302"/>
                  </a:cubicBezTo>
                  <a:cubicBezTo>
                    <a:pt x="3860975" y="176130"/>
                    <a:pt x="3884039" y="170608"/>
                    <a:pt x="3906454" y="165085"/>
                  </a:cubicBezTo>
                  <a:cubicBezTo>
                    <a:pt x="3899957" y="130001"/>
                    <a:pt x="3904505" y="125453"/>
                    <a:pt x="3938290" y="126427"/>
                  </a:cubicBezTo>
                  <a:cubicBezTo>
                    <a:pt x="3965902" y="127402"/>
                    <a:pt x="3993190" y="126752"/>
                    <a:pt x="4020803" y="126752"/>
                  </a:cubicBezTo>
                  <a:cubicBezTo>
                    <a:pt x="4023401" y="130650"/>
                    <a:pt x="4026324" y="134873"/>
                    <a:pt x="4028924" y="138772"/>
                  </a:cubicBezTo>
                  <a:cubicBezTo>
                    <a:pt x="4020152" y="142020"/>
                    <a:pt x="4011707" y="145269"/>
                    <a:pt x="4002935" y="148517"/>
                  </a:cubicBezTo>
                  <a:cubicBezTo>
                    <a:pt x="4003910" y="151116"/>
                    <a:pt x="4005210" y="153715"/>
                    <a:pt x="4006184" y="156314"/>
                  </a:cubicBezTo>
                  <a:cubicBezTo>
                    <a:pt x="4030872" y="153390"/>
                    <a:pt x="4055562" y="150466"/>
                    <a:pt x="4079925" y="147543"/>
                  </a:cubicBezTo>
                  <a:cubicBezTo>
                    <a:pt x="4079925" y="145269"/>
                    <a:pt x="4080250" y="142670"/>
                    <a:pt x="4080250" y="140396"/>
                  </a:cubicBezTo>
                  <a:cubicBezTo>
                    <a:pt x="4067256" y="138772"/>
                    <a:pt x="4053937" y="137147"/>
                    <a:pt x="4040943" y="135523"/>
                  </a:cubicBezTo>
                  <a:cubicBezTo>
                    <a:pt x="4040618" y="132599"/>
                    <a:pt x="4040294" y="129350"/>
                    <a:pt x="4039969" y="126427"/>
                  </a:cubicBezTo>
                  <a:cubicBezTo>
                    <a:pt x="4058810" y="121879"/>
                    <a:pt x="4077652" y="116032"/>
                    <a:pt x="4096818" y="113108"/>
                  </a:cubicBezTo>
                  <a:cubicBezTo>
                    <a:pt x="4116958" y="110185"/>
                    <a:pt x="4137750" y="111159"/>
                    <a:pt x="4158215" y="108560"/>
                  </a:cubicBezTo>
                  <a:cubicBezTo>
                    <a:pt x="4171533" y="106611"/>
                    <a:pt x="4183878" y="97840"/>
                    <a:pt x="4196872" y="97516"/>
                  </a:cubicBezTo>
                  <a:cubicBezTo>
                    <a:pt x="4228708" y="96540"/>
                    <a:pt x="4261194" y="93942"/>
                    <a:pt x="4291729" y="100439"/>
                  </a:cubicBezTo>
                  <a:cubicBezTo>
                    <a:pt x="4318043" y="105962"/>
                    <a:pt x="4337858" y="104013"/>
                    <a:pt x="4363197" y="94917"/>
                  </a:cubicBezTo>
                  <a:cubicBezTo>
                    <a:pt x="4394058" y="83546"/>
                    <a:pt x="4429792" y="85496"/>
                    <a:pt x="4463251" y="81272"/>
                  </a:cubicBezTo>
                  <a:cubicBezTo>
                    <a:pt x="4480794" y="78998"/>
                    <a:pt x="4498336" y="74451"/>
                    <a:pt x="4515877" y="72177"/>
                  </a:cubicBezTo>
                  <a:cubicBezTo>
                    <a:pt x="4556809" y="67304"/>
                    <a:pt x="4597740" y="61132"/>
                    <a:pt x="4638672" y="58858"/>
                  </a:cubicBezTo>
                  <a:cubicBezTo>
                    <a:pt x="4710464" y="54959"/>
                    <a:pt x="4782256" y="56584"/>
                    <a:pt x="4853724" y="50087"/>
                  </a:cubicBezTo>
                  <a:cubicBezTo>
                    <a:pt x="4888808" y="46838"/>
                    <a:pt x="4922593" y="30596"/>
                    <a:pt x="4966773" y="16952"/>
                  </a:cubicBezTo>
                  <a:cubicBezTo>
                    <a:pt x="4996335" y="27022"/>
                    <a:pt x="5037916" y="44564"/>
                    <a:pt x="5081121" y="55284"/>
                  </a:cubicBezTo>
                  <a:cubicBezTo>
                    <a:pt x="5105810" y="61457"/>
                    <a:pt x="5135047" y="77049"/>
                    <a:pt x="5158761" y="46838"/>
                  </a:cubicBezTo>
                  <a:cubicBezTo>
                    <a:pt x="5162009" y="42940"/>
                    <a:pt x="5179226" y="46838"/>
                    <a:pt x="5188322" y="51061"/>
                  </a:cubicBezTo>
                  <a:cubicBezTo>
                    <a:pt x="5211712" y="62106"/>
                    <a:pt x="5233801" y="75100"/>
                    <a:pt x="5260440" y="89394"/>
                  </a:cubicBezTo>
                  <a:cubicBezTo>
                    <a:pt x="5260440" y="89069"/>
                    <a:pt x="5258815" y="96540"/>
                    <a:pt x="5255891" y="111159"/>
                  </a:cubicBezTo>
                  <a:cubicBezTo>
                    <a:pt x="5276032" y="108560"/>
                    <a:pt x="5294873" y="110510"/>
                    <a:pt x="5310142" y="103688"/>
                  </a:cubicBezTo>
                  <a:cubicBezTo>
                    <a:pt x="5343277" y="89069"/>
                    <a:pt x="5374138" y="79974"/>
                    <a:pt x="5409547" y="97516"/>
                  </a:cubicBezTo>
                  <a:cubicBezTo>
                    <a:pt x="5425790" y="105637"/>
                    <a:pt x="5442682" y="104662"/>
                    <a:pt x="5438784" y="76400"/>
                  </a:cubicBezTo>
                  <a:cubicBezTo>
                    <a:pt x="5437809" y="69578"/>
                    <a:pt x="5444956" y="58209"/>
                    <a:pt x="5451453" y="54635"/>
                  </a:cubicBezTo>
                  <a:cubicBezTo>
                    <a:pt x="5469969" y="43915"/>
                    <a:pt x="5549234" y="55284"/>
                    <a:pt x="5559954" y="72826"/>
                  </a:cubicBezTo>
                  <a:cubicBezTo>
                    <a:pt x="5570348" y="89719"/>
                    <a:pt x="5573598" y="111484"/>
                    <a:pt x="5577820" y="131625"/>
                  </a:cubicBezTo>
                  <a:cubicBezTo>
                    <a:pt x="5581068" y="146568"/>
                    <a:pt x="5581068" y="162161"/>
                    <a:pt x="5582368" y="177754"/>
                  </a:cubicBezTo>
                  <a:cubicBezTo>
                    <a:pt x="5579120" y="180028"/>
                    <a:pt x="5575547" y="182302"/>
                    <a:pt x="5572298" y="184576"/>
                  </a:cubicBezTo>
                  <a:cubicBezTo>
                    <a:pt x="5583018" y="186200"/>
                    <a:pt x="5593413" y="188150"/>
                    <a:pt x="5604133" y="189448"/>
                  </a:cubicBezTo>
                  <a:cubicBezTo>
                    <a:pt x="5621025" y="191722"/>
                    <a:pt x="5638243" y="193672"/>
                    <a:pt x="5655135" y="195621"/>
                  </a:cubicBezTo>
                  <a:cubicBezTo>
                    <a:pt x="5658384" y="195945"/>
                    <a:pt x="5662932" y="197245"/>
                    <a:pt x="5664555" y="195621"/>
                  </a:cubicBezTo>
                  <a:cubicBezTo>
                    <a:pt x="5706137" y="156314"/>
                    <a:pt x="5736673" y="202767"/>
                    <a:pt x="5772407" y="208940"/>
                  </a:cubicBezTo>
                  <a:cubicBezTo>
                    <a:pt x="5783777" y="210889"/>
                    <a:pt x="5795471" y="209264"/>
                    <a:pt x="5807165" y="210564"/>
                  </a:cubicBezTo>
                  <a:cubicBezTo>
                    <a:pt x="5852971" y="216412"/>
                    <a:pt x="5889679" y="238502"/>
                    <a:pt x="5919240" y="273585"/>
                  </a:cubicBezTo>
                  <a:cubicBezTo>
                    <a:pt x="5924437" y="279758"/>
                    <a:pt x="5933533" y="287229"/>
                    <a:pt x="5940356" y="286904"/>
                  </a:cubicBezTo>
                  <a:cubicBezTo>
                    <a:pt x="5965693" y="285605"/>
                    <a:pt x="5987783" y="292752"/>
                    <a:pt x="6007925" y="306720"/>
                  </a:cubicBezTo>
                  <a:cubicBezTo>
                    <a:pt x="6031964" y="323288"/>
                    <a:pt x="6055353" y="340180"/>
                    <a:pt x="6078093" y="358372"/>
                  </a:cubicBezTo>
                  <a:cubicBezTo>
                    <a:pt x="6081342" y="360971"/>
                    <a:pt x="6080691" y="373965"/>
                    <a:pt x="6077443" y="378513"/>
                  </a:cubicBezTo>
                  <a:cubicBezTo>
                    <a:pt x="6060551" y="398979"/>
                    <a:pt x="6074195" y="407425"/>
                    <a:pt x="6091087" y="408074"/>
                  </a:cubicBezTo>
                  <a:cubicBezTo>
                    <a:pt x="6113827" y="408725"/>
                    <a:pt x="6120974" y="422044"/>
                    <a:pt x="6132019" y="438610"/>
                  </a:cubicBezTo>
                  <a:cubicBezTo>
                    <a:pt x="6152809" y="470122"/>
                    <a:pt x="6173599" y="503906"/>
                    <a:pt x="6216480" y="511378"/>
                  </a:cubicBezTo>
                  <a:cubicBezTo>
                    <a:pt x="6223303" y="512677"/>
                    <a:pt x="6229149" y="518200"/>
                    <a:pt x="6234997" y="522747"/>
                  </a:cubicBezTo>
                  <a:cubicBezTo>
                    <a:pt x="6242793" y="528595"/>
                    <a:pt x="6251889" y="541914"/>
                    <a:pt x="6257412" y="540289"/>
                  </a:cubicBezTo>
                  <a:cubicBezTo>
                    <a:pt x="6297369" y="529244"/>
                    <a:pt x="6316535" y="580247"/>
                    <a:pt x="6353569" y="569527"/>
                  </a:cubicBezTo>
                  <a:cubicBezTo>
                    <a:pt x="6349345" y="589667"/>
                    <a:pt x="6345121" y="608184"/>
                    <a:pt x="6340899" y="628325"/>
                  </a:cubicBezTo>
                  <a:cubicBezTo>
                    <a:pt x="6351943" y="630599"/>
                    <a:pt x="6360389" y="632548"/>
                    <a:pt x="6368511" y="634497"/>
                  </a:cubicBezTo>
                  <a:cubicBezTo>
                    <a:pt x="6369811" y="634497"/>
                    <a:pt x="6368835" y="633522"/>
                    <a:pt x="6368835" y="633522"/>
                  </a:cubicBezTo>
                  <a:cubicBezTo>
                    <a:pt x="6382479" y="643268"/>
                    <a:pt x="6394825" y="654638"/>
                    <a:pt x="6409442" y="662110"/>
                  </a:cubicBezTo>
                  <a:cubicBezTo>
                    <a:pt x="6444202" y="680301"/>
                    <a:pt x="6446801" y="720258"/>
                    <a:pt x="6413666" y="742998"/>
                  </a:cubicBezTo>
                  <a:cubicBezTo>
                    <a:pt x="6409442" y="745921"/>
                    <a:pt x="6404570" y="747870"/>
                    <a:pt x="6395799" y="752093"/>
                  </a:cubicBezTo>
                  <a:cubicBezTo>
                    <a:pt x="6404570" y="758266"/>
                    <a:pt x="6409767" y="763138"/>
                    <a:pt x="6415939" y="765412"/>
                  </a:cubicBezTo>
                  <a:cubicBezTo>
                    <a:pt x="6435431" y="772560"/>
                    <a:pt x="6442577" y="782305"/>
                    <a:pt x="6435431" y="805045"/>
                  </a:cubicBezTo>
                  <a:cubicBezTo>
                    <a:pt x="6431533" y="817064"/>
                    <a:pt x="6435106" y="836880"/>
                    <a:pt x="6442903" y="846951"/>
                  </a:cubicBezTo>
                  <a:cubicBezTo>
                    <a:pt x="6463368" y="872939"/>
                    <a:pt x="6486433" y="896978"/>
                    <a:pt x="6511446" y="918743"/>
                  </a:cubicBezTo>
                  <a:cubicBezTo>
                    <a:pt x="6540033" y="943757"/>
                    <a:pt x="6541333" y="954802"/>
                    <a:pt x="6511121" y="978841"/>
                  </a:cubicBezTo>
                  <a:cubicBezTo>
                    <a:pt x="6507873" y="981440"/>
                    <a:pt x="6505599" y="985013"/>
                    <a:pt x="6503001" y="988261"/>
                  </a:cubicBezTo>
                  <a:cubicBezTo>
                    <a:pt x="6502350" y="988912"/>
                    <a:pt x="6502675" y="990211"/>
                    <a:pt x="6503001" y="989236"/>
                  </a:cubicBezTo>
                  <a:cubicBezTo>
                    <a:pt x="6515020" y="998657"/>
                    <a:pt x="6525740" y="1007103"/>
                    <a:pt x="6537759" y="1016524"/>
                  </a:cubicBezTo>
                  <a:cubicBezTo>
                    <a:pt x="6537759" y="1016524"/>
                    <a:pt x="6542957" y="1009702"/>
                    <a:pt x="6548155" y="1002880"/>
                  </a:cubicBezTo>
                  <a:cubicBezTo>
                    <a:pt x="6589086" y="1039913"/>
                    <a:pt x="6595259" y="1071749"/>
                    <a:pt x="6575767" y="1119827"/>
                  </a:cubicBezTo>
                  <a:cubicBezTo>
                    <a:pt x="6571544" y="1130222"/>
                    <a:pt x="6578366" y="1145166"/>
                    <a:pt x="6581289" y="1157835"/>
                  </a:cubicBezTo>
                  <a:cubicBezTo>
                    <a:pt x="6583239" y="1166281"/>
                    <a:pt x="6587137" y="1174402"/>
                    <a:pt x="6590385" y="1182524"/>
                  </a:cubicBezTo>
                  <a:cubicBezTo>
                    <a:pt x="6601756" y="1212735"/>
                    <a:pt x="6592011" y="1235149"/>
                    <a:pt x="6566347" y="1253991"/>
                  </a:cubicBezTo>
                  <a:cubicBezTo>
                    <a:pt x="6563098" y="1256590"/>
                    <a:pt x="6570569" y="1273158"/>
                    <a:pt x="6572193" y="1283553"/>
                  </a:cubicBezTo>
                  <a:cubicBezTo>
                    <a:pt x="6575442" y="1301420"/>
                    <a:pt x="6577716" y="1319611"/>
                    <a:pt x="6580640" y="1337479"/>
                  </a:cubicBezTo>
                  <a:cubicBezTo>
                    <a:pt x="6582264" y="1347873"/>
                    <a:pt x="6584213" y="1357944"/>
                    <a:pt x="6587137" y="1374187"/>
                  </a:cubicBezTo>
                  <a:cubicBezTo>
                    <a:pt x="6558550" y="1387181"/>
                    <a:pt x="6551728" y="1424864"/>
                    <a:pt x="6544257" y="1459948"/>
                  </a:cubicBezTo>
                  <a:cubicBezTo>
                    <a:pt x="6542631" y="1466769"/>
                    <a:pt x="6561473" y="1477814"/>
                    <a:pt x="6571219" y="1487560"/>
                  </a:cubicBezTo>
                  <a:cubicBezTo>
                    <a:pt x="6566021" y="1491134"/>
                    <a:pt x="6554652" y="1498930"/>
                    <a:pt x="6538409" y="1510300"/>
                  </a:cubicBezTo>
                  <a:cubicBezTo>
                    <a:pt x="6553353" y="1522644"/>
                    <a:pt x="6565697" y="1531091"/>
                    <a:pt x="6574793" y="1541811"/>
                  </a:cubicBezTo>
                  <a:cubicBezTo>
                    <a:pt x="6579665" y="1547658"/>
                    <a:pt x="6582589" y="1564876"/>
                    <a:pt x="6580965" y="1565850"/>
                  </a:cubicBezTo>
                  <a:cubicBezTo>
                    <a:pt x="6540033" y="1585016"/>
                    <a:pt x="6555951" y="1606457"/>
                    <a:pt x="6576417" y="1624973"/>
                  </a:cubicBezTo>
                  <a:cubicBezTo>
                    <a:pt x="6564722" y="1670127"/>
                    <a:pt x="6551079" y="1710734"/>
                    <a:pt x="6563747" y="1757514"/>
                  </a:cubicBezTo>
                  <a:cubicBezTo>
                    <a:pt x="6569595" y="1779278"/>
                    <a:pt x="6560824" y="1807216"/>
                    <a:pt x="6552378" y="1829955"/>
                  </a:cubicBezTo>
                  <a:cubicBezTo>
                    <a:pt x="6545231" y="1849446"/>
                    <a:pt x="6528989" y="1865364"/>
                    <a:pt x="6514695" y="1885830"/>
                  </a:cubicBezTo>
                  <a:cubicBezTo>
                    <a:pt x="6521841" y="1907595"/>
                    <a:pt x="6532886" y="1936831"/>
                    <a:pt x="6539708" y="1967043"/>
                  </a:cubicBezTo>
                  <a:cubicBezTo>
                    <a:pt x="6541983" y="1976464"/>
                    <a:pt x="6534185" y="1989458"/>
                    <a:pt x="6528014" y="1998879"/>
                  </a:cubicBezTo>
                  <a:cubicBezTo>
                    <a:pt x="6514695" y="2019669"/>
                    <a:pt x="6496827" y="2031039"/>
                    <a:pt x="6508197" y="2066772"/>
                  </a:cubicBezTo>
                  <a:cubicBezTo>
                    <a:pt x="6519892" y="2103156"/>
                    <a:pt x="6502350" y="2148960"/>
                    <a:pt x="6490007" y="2191192"/>
                  </a:cubicBezTo>
                  <a:cubicBezTo>
                    <a:pt x="6499101" y="2201587"/>
                    <a:pt x="6507873" y="2211982"/>
                    <a:pt x="6518593" y="2224326"/>
                  </a:cubicBezTo>
                  <a:cubicBezTo>
                    <a:pt x="6507223" y="2233747"/>
                    <a:pt x="6497477" y="2241544"/>
                    <a:pt x="6488057" y="2249340"/>
                  </a:cubicBezTo>
                  <a:cubicBezTo>
                    <a:pt x="6491306" y="2250639"/>
                    <a:pt x="6494555" y="2251614"/>
                    <a:pt x="6497803" y="2252913"/>
                  </a:cubicBezTo>
                  <a:cubicBezTo>
                    <a:pt x="6496178" y="2266233"/>
                    <a:pt x="6496503" y="2280201"/>
                    <a:pt x="6491955" y="2292221"/>
                  </a:cubicBezTo>
                  <a:cubicBezTo>
                    <a:pt x="6487732" y="2304240"/>
                    <a:pt x="6474088" y="2313660"/>
                    <a:pt x="6472139" y="2325356"/>
                  </a:cubicBezTo>
                  <a:cubicBezTo>
                    <a:pt x="6466291" y="2356542"/>
                    <a:pt x="6463368" y="2388052"/>
                    <a:pt x="6461419" y="2419888"/>
                  </a:cubicBezTo>
                  <a:cubicBezTo>
                    <a:pt x="6459145" y="2462443"/>
                    <a:pt x="6456871" y="2505649"/>
                    <a:pt x="6458495" y="2548205"/>
                  </a:cubicBezTo>
                  <a:cubicBezTo>
                    <a:pt x="6459795" y="2577441"/>
                    <a:pt x="6468241" y="2606678"/>
                    <a:pt x="6471815" y="2635915"/>
                  </a:cubicBezTo>
                  <a:cubicBezTo>
                    <a:pt x="6473764" y="2652807"/>
                    <a:pt x="6475387" y="2670675"/>
                    <a:pt x="6471165" y="2686917"/>
                  </a:cubicBezTo>
                  <a:cubicBezTo>
                    <a:pt x="6463368" y="2717453"/>
                    <a:pt x="6451349" y="2746689"/>
                    <a:pt x="6439654" y="2780474"/>
                  </a:cubicBezTo>
                  <a:cubicBezTo>
                    <a:pt x="6442577" y="2783723"/>
                    <a:pt x="6448425" y="2790870"/>
                    <a:pt x="6456221" y="2800290"/>
                  </a:cubicBezTo>
                  <a:cubicBezTo>
                    <a:pt x="6426660" y="2827903"/>
                    <a:pt x="6445501" y="2891249"/>
                    <a:pt x="6381831" y="2890600"/>
                  </a:cubicBezTo>
                  <a:cubicBezTo>
                    <a:pt x="6390925" y="2915613"/>
                    <a:pt x="6398397" y="2936079"/>
                    <a:pt x="6407169" y="2959793"/>
                  </a:cubicBezTo>
                  <a:cubicBezTo>
                    <a:pt x="6394174" y="2973112"/>
                    <a:pt x="6369161" y="2988380"/>
                    <a:pt x="6394499" y="3016967"/>
                  </a:cubicBezTo>
                  <a:cubicBezTo>
                    <a:pt x="6398397" y="3021190"/>
                    <a:pt x="6392551" y="3033535"/>
                    <a:pt x="6391576" y="3041981"/>
                  </a:cubicBezTo>
                  <a:cubicBezTo>
                    <a:pt x="6389951" y="3056924"/>
                    <a:pt x="6366237" y="3070568"/>
                    <a:pt x="6388327" y="3087460"/>
                  </a:cubicBezTo>
                  <a:cubicBezTo>
                    <a:pt x="6388977" y="3087785"/>
                    <a:pt x="6385403" y="3094931"/>
                    <a:pt x="6382805" y="3098180"/>
                  </a:cubicBezTo>
                  <a:cubicBezTo>
                    <a:pt x="6363314" y="3121895"/>
                    <a:pt x="6344797" y="3146259"/>
                    <a:pt x="6324007" y="3168673"/>
                  </a:cubicBezTo>
                  <a:cubicBezTo>
                    <a:pt x="6304191" y="3190113"/>
                    <a:pt x="6298668" y="3212529"/>
                    <a:pt x="6312961" y="3238517"/>
                  </a:cubicBezTo>
                  <a:cubicBezTo>
                    <a:pt x="6281775" y="3247613"/>
                    <a:pt x="6251565" y="3287244"/>
                    <a:pt x="6259685" y="3309659"/>
                  </a:cubicBezTo>
                  <a:cubicBezTo>
                    <a:pt x="6252213" y="3312908"/>
                    <a:pt x="6244742" y="3315831"/>
                    <a:pt x="6237595" y="3319080"/>
                  </a:cubicBezTo>
                  <a:cubicBezTo>
                    <a:pt x="6237921" y="3322328"/>
                    <a:pt x="6237271" y="3325253"/>
                    <a:pt x="6238571" y="3326552"/>
                  </a:cubicBezTo>
                  <a:cubicBezTo>
                    <a:pt x="6262609" y="3349616"/>
                    <a:pt x="6253513" y="3368458"/>
                    <a:pt x="6231423" y="3386000"/>
                  </a:cubicBezTo>
                  <a:cubicBezTo>
                    <a:pt x="6217129" y="3397370"/>
                    <a:pt x="6201861" y="3407765"/>
                    <a:pt x="6189842" y="3421084"/>
                  </a:cubicBezTo>
                  <a:cubicBezTo>
                    <a:pt x="6183670" y="3427906"/>
                    <a:pt x="6180421" y="3440900"/>
                    <a:pt x="6181396" y="3450320"/>
                  </a:cubicBezTo>
                  <a:cubicBezTo>
                    <a:pt x="6186269" y="3496450"/>
                    <a:pt x="6159631" y="3535432"/>
                    <a:pt x="6115127" y="3545177"/>
                  </a:cubicBezTo>
                  <a:cubicBezTo>
                    <a:pt x="6114801" y="3590982"/>
                    <a:pt x="6112853" y="3634187"/>
                    <a:pt x="6073220" y="3667972"/>
                  </a:cubicBezTo>
                  <a:cubicBezTo>
                    <a:pt x="6037161" y="3698508"/>
                    <a:pt x="6040735" y="3735866"/>
                    <a:pt x="6064125" y="3773874"/>
                  </a:cubicBezTo>
                  <a:cubicBezTo>
                    <a:pt x="6069323" y="3782320"/>
                    <a:pt x="6074519" y="3796613"/>
                    <a:pt x="6070622" y="3803110"/>
                  </a:cubicBezTo>
                  <a:cubicBezTo>
                    <a:pt x="6048531" y="3842743"/>
                    <a:pt x="6070297" y="3880101"/>
                    <a:pt x="6075819" y="3917459"/>
                  </a:cubicBezTo>
                  <a:cubicBezTo>
                    <a:pt x="6080367" y="3948645"/>
                    <a:pt x="6093036" y="3978531"/>
                    <a:pt x="6104081" y="4008418"/>
                  </a:cubicBezTo>
                  <a:cubicBezTo>
                    <a:pt x="6114477" y="4036680"/>
                    <a:pt x="6127471" y="4063968"/>
                    <a:pt x="6139815" y="4092230"/>
                  </a:cubicBezTo>
                  <a:cubicBezTo>
                    <a:pt x="6108629" y="4108798"/>
                    <a:pt x="6097259" y="4143557"/>
                    <a:pt x="6109929" y="4183189"/>
                  </a:cubicBezTo>
                  <a:cubicBezTo>
                    <a:pt x="6114801" y="4198782"/>
                    <a:pt x="6115451" y="4215998"/>
                    <a:pt x="6116426" y="4232242"/>
                  </a:cubicBezTo>
                  <a:cubicBezTo>
                    <a:pt x="6117399" y="4255631"/>
                    <a:pt x="6116750" y="4279020"/>
                    <a:pt x="6116750" y="4305008"/>
                  </a:cubicBezTo>
                  <a:cubicBezTo>
                    <a:pt x="6111227" y="4305008"/>
                    <a:pt x="6099208" y="4305008"/>
                    <a:pt x="6087189" y="4305008"/>
                  </a:cubicBezTo>
                  <a:cubicBezTo>
                    <a:pt x="6084915" y="4307282"/>
                    <a:pt x="6082965" y="4309231"/>
                    <a:pt x="6080691" y="4311505"/>
                  </a:cubicBezTo>
                  <a:cubicBezTo>
                    <a:pt x="6135023" y="4348052"/>
                    <a:pt x="6159936" y="4393003"/>
                    <a:pt x="6153098" y="4448141"/>
                  </a:cubicBezTo>
                  <a:lnTo>
                    <a:pt x="6136073" y="4505131"/>
                  </a:lnTo>
                  <a:lnTo>
                    <a:pt x="6112477" y="4498692"/>
                  </a:lnTo>
                  <a:cubicBezTo>
                    <a:pt x="6089909" y="4497200"/>
                    <a:pt x="6073464" y="4510965"/>
                    <a:pt x="6059577" y="4535329"/>
                  </a:cubicBezTo>
                  <a:cubicBezTo>
                    <a:pt x="6048531" y="4554496"/>
                    <a:pt x="6031639" y="4566515"/>
                    <a:pt x="6005326" y="4563267"/>
                  </a:cubicBezTo>
                  <a:cubicBezTo>
                    <a:pt x="5994606" y="4561967"/>
                    <a:pt x="5980961" y="4573012"/>
                    <a:pt x="5970892" y="4581133"/>
                  </a:cubicBezTo>
                  <a:cubicBezTo>
                    <a:pt x="5943605" y="4602899"/>
                    <a:pt x="5918591" y="4627912"/>
                    <a:pt x="5890653" y="4648378"/>
                  </a:cubicBezTo>
                  <a:cubicBezTo>
                    <a:pt x="5874411" y="4660398"/>
                    <a:pt x="5863691" y="4668194"/>
                    <a:pt x="5861741" y="4692233"/>
                  </a:cubicBezTo>
                  <a:cubicBezTo>
                    <a:pt x="5860766" y="4707825"/>
                    <a:pt x="5838352" y="4729266"/>
                    <a:pt x="5821135" y="4735114"/>
                  </a:cubicBezTo>
                  <a:cubicBezTo>
                    <a:pt x="5798719" y="4742911"/>
                    <a:pt x="5784751" y="4749082"/>
                    <a:pt x="5786051" y="4775070"/>
                  </a:cubicBezTo>
                  <a:cubicBezTo>
                    <a:pt x="5787025" y="4797810"/>
                    <a:pt x="5773057" y="4810155"/>
                    <a:pt x="5751941" y="4815677"/>
                  </a:cubicBezTo>
                  <a:cubicBezTo>
                    <a:pt x="5711659" y="4826397"/>
                    <a:pt x="5670727" y="4835818"/>
                    <a:pt x="5632071" y="4850111"/>
                  </a:cubicBezTo>
                  <a:cubicBezTo>
                    <a:pt x="5619077" y="4854984"/>
                    <a:pt x="5609006" y="4872526"/>
                    <a:pt x="5601209" y="4886495"/>
                  </a:cubicBezTo>
                  <a:cubicBezTo>
                    <a:pt x="5593738" y="4900139"/>
                    <a:pt x="5591789" y="4916382"/>
                    <a:pt x="5586592" y="4931325"/>
                  </a:cubicBezTo>
                  <a:cubicBezTo>
                    <a:pt x="5575222" y="4965109"/>
                    <a:pt x="5564502" y="4998894"/>
                    <a:pt x="5551183" y="5031704"/>
                  </a:cubicBezTo>
                  <a:cubicBezTo>
                    <a:pt x="5541761" y="5055094"/>
                    <a:pt x="5528118" y="5076534"/>
                    <a:pt x="5516098" y="5098949"/>
                  </a:cubicBezTo>
                  <a:cubicBezTo>
                    <a:pt x="5513824" y="5103497"/>
                    <a:pt x="5506677" y="5108044"/>
                    <a:pt x="5507653" y="5111293"/>
                  </a:cubicBezTo>
                  <a:cubicBezTo>
                    <a:pt x="5516749" y="5148326"/>
                    <a:pt x="5494658" y="5171716"/>
                    <a:pt x="5475167" y="5198354"/>
                  </a:cubicBezTo>
                  <a:cubicBezTo>
                    <a:pt x="5467046" y="5209399"/>
                    <a:pt x="5468670" y="5227265"/>
                    <a:pt x="5464447" y="5249356"/>
                  </a:cubicBezTo>
                  <a:cubicBezTo>
                    <a:pt x="5440733" y="5274369"/>
                    <a:pt x="5410521" y="5306530"/>
                    <a:pt x="5379660" y="5338365"/>
                  </a:cubicBezTo>
                  <a:cubicBezTo>
                    <a:pt x="5372513" y="5345837"/>
                    <a:pt x="5362118" y="5350385"/>
                    <a:pt x="5354971" y="5357856"/>
                  </a:cubicBezTo>
                  <a:cubicBezTo>
                    <a:pt x="5341977" y="5371500"/>
                    <a:pt x="5316964" y="5368252"/>
                    <a:pt x="5312741" y="5398463"/>
                  </a:cubicBezTo>
                  <a:cubicBezTo>
                    <a:pt x="5310792" y="5412432"/>
                    <a:pt x="5276358" y="5424451"/>
                    <a:pt x="5254917" y="5432572"/>
                  </a:cubicBezTo>
                  <a:cubicBezTo>
                    <a:pt x="5230228" y="5441994"/>
                    <a:pt x="5203590" y="5446216"/>
                    <a:pt x="5177602" y="5452063"/>
                  </a:cubicBezTo>
                  <a:cubicBezTo>
                    <a:pt x="5138619" y="5460835"/>
                    <a:pt x="5099637" y="5475778"/>
                    <a:pt x="5060980" y="5475453"/>
                  </a:cubicBezTo>
                  <a:cubicBezTo>
                    <a:pt x="5013877" y="5475129"/>
                    <a:pt x="4970996" y="5484549"/>
                    <a:pt x="4927790" y="5501117"/>
                  </a:cubicBezTo>
                  <a:cubicBezTo>
                    <a:pt x="4888808" y="5516060"/>
                    <a:pt x="4848527" y="5527430"/>
                    <a:pt x="4808894" y="5540748"/>
                  </a:cubicBezTo>
                  <a:cubicBezTo>
                    <a:pt x="4804022" y="5542373"/>
                    <a:pt x="4796550" y="5544972"/>
                    <a:pt x="4795576" y="5548545"/>
                  </a:cubicBezTo>
                  <a:cubicBezTo>
                    <a:pt x="4781607" y="5594674"/>
                    <a:pt x="4729955" y="5591426"/>
                    <a:pt x="4702343" y="5620013"/>
                  </a:cubicBezTo>
                  <a:cubicBezTo>
                    <a:pt x="4697470" y="5624885"/>
                    <a:pt x="4686100" y="5622936"/>
                    <a:pt x="4677979" y="5625210"/>
                  </a:cubicBezTo>
                  <a:cubicBezTo>
                    <a:pt x="4669857" y="5627484"/>
                    <a:pt x="4658488" y="5628784"/>
                    <a:pt x="4655239" y="5634631"/>
                  </a:cubicBezTo>
                  <a:cubicBezTo>
                    <a:pt x="4625353" y="5686608"/>
                    <a:pt x="4573052" y="5694079"/>
                    <a:pt x="4522050" y="5704475"/>
                  </a:cubicBezTo>
                  <a:cubicBezTo>
                    <a:pt x="4519776" y="5704799"/>
                    <a:pt x="4517827" y="5705124"/>
                    <a:pt x="4515553" y="5705448"/>
                  </a:cubicBezTo>
                  <a:cubicBezTo>
                    <a:pt x="4461302" y="5712596"/>
                    <a:pt x="4411275" y="5728514"/>
                    <a:pt x="4351502" y="5710647"/>
                  </a:cubicBezTo>
                  <a:cubicBezTo>
                    <a:pt x="4303099" y="5696353"/>
                    <a:pt x="4243001" y="5722666"/>
                    <a:pt x="4188101" y="5728838"/>
                  </a:cubicBezTo>
                  <a:cubicBezTo>
                    <a:pt x="4172184" y="5730787"/>
                    <a:pt x="4155616" y="5725265"/>
                    <a:pt x="4139373" y="5722990"/>
                  </a:cubicBezTo>
                  <a:cubicBezTo>
                    <a:pt x="4134501" y="5722341"/>
                    <a:pt x="4129303" y="5718118"/>
                    <a:pt x="4125405" y="5719093"/>
                  </a:cubicBezTo>
                  <a:cubicBezTo>
                    <a:pt x="4094869" y="5726889"/>
                    <a:pt x="4068556" y="5728189"/>
                    <a:pt x="4061734" y="5687257"/>
                  </a:cubicBezTo>
                  <a:cubicBezTo>
                    <a:pt x="4061409" y="5684659"/>
                    <a:pt x="4047115" y="5684333"/>
                    <a:pt x="4045491" y="5678811"/>
                  </a:cubicBezTo>
                  <a:cubicBezTo>
                    <a:pt x="4025350" y="5654122"/>
                    <a:pt x="4005210" y="5629108"/>
                    <a:pt x="3983119" y="5602146"/>
                  </a:cubicBezTo>
                  <a:cubicBezTo>
                    <a:pt x="3994489" y="5582004"/>
                    <a:pt x="3988967" y="5569660"/>
                    <a:pt x="3960379" y="5566736"/>
                  </a:cubicBezTo>
                  <a:cubicBezTo>
                    <a:pt x="3938615" y="5564463"/>
                    <a:pt x="3922697" y="5556991"/>
                    <a:pt x="3924321" y="5530353"/>
                  </a:cubicBezTo>
                  <a:cubicBezTo>
                    <a:pt x="3924645" y="5524506"/>
                    <a:pt x="3919123" y="5517359"/>
                    <a:pt x="3914900" y="5512161"/>
                  </a:cubicBezTo>
                  <a:cubicBezTo>
                    <a:pt x="3906779" y="5502416"/>
                    <a:pt x="3897683" y="5493644"/>
                    <a:pt x="3887937" y="5483250"/>
                  </a:cubicBezTo>
                  <a:cubicBezTo>
                    <a:pt x="3877867" y="5468956"/>
                    <a:pt x="3870070" y="5454013"/>
                    <a:pt x="3858376" y="5442968"/>
                  </a:cubicBezTo>
                  <a:cubicBezTo>
                    <a:pt x="3850579" y="5435821"/>
                    <a:pt x="3831413" y="5428025"/>
                    <a:pt x="3827190" y="5431923"/>
                  </a:cubicBezTo>
                  <a:cubicBezTo>
                    <a:pt x="3798928" y="5456936"/>
                    <a:pt x="3774239" y="5485524"/>
                    <a:pt x="3757346" y="5520608"/>
                  </a:cubicBezTo>
                  <a:cubicBezTo>
                    <a:pt x="3751500" y="5532627"/>
                    <a:pt x="3737531" y="5541073"/>
                    <a:pt x="3726486" y="5550494"/>
                  </a:cubicBezTo>
                  <a:cubicBezTo>
                    <a:pt x="3708944" y="5565112"/>
                    <a:pt x="3692376" y="5580706"/>
                    <a:pt x="3672884" y="5592075"/>
                  </a:cubicBezTo>
                  <a:cubicBezTo>
                    <a:pt x="3657617" y="5600846"/>
                    <a:pt x="3638776" y="5604094"/>
                    <a:pt x="3621559" y="5608968"/>
                  </a:cubicBezTo>
                  <a:cubicBezTo>
                    <a:pt x="3598819" y="5615140"/>
                    <a:pt x="3575755" y="5620662"/>
                    <a:pt x="3560161" y="5624561"/>
                  </a:cubicBezTo>
                  <a:cubicBezTo>
                    <a:pt x="3540345" y="5613191"/>
                    <a:pt x="3523452" y="5603120"/>
                    <a:pt x="3506561" y="5593374"/>
                  </a:cubicBezTo>
                  <a:cubicBezTo>
                    <a:pt x="3478948" y="5626185"/>
                    <a:pt x="3442565" y="5611891"/>
                    <a:pt x="3412028" y="5611567"/>
                  </a:cubicBezTo>
                  <a:cubicBezTo>
                    <a:pt x="3390913" y="5611242"/>
                    <a:pt x="3373046" y="5608643"/>
                    <a:pt x="3355829" y="5622611"/>
                  </a:cubicBezTo>
                  <a:cubicBezTo>
                    <a:pt x="3353555" y="5624561"/>
                    <a:pt x="3347707" y="5622611"/>
                    <a:pt x="3340236" y="5621962"/>
                  </a:cubicBezTo>
                  <a:cubicBezTo>
                    <a:pt x="3345758" y="5611567"/>
                    <a:pt x="3349981" y="5603770"/>
                    <a:pt x="3354530" y="5595324"/>
                  </a:cubicBezTo>
                  <a:cubicBezTo>
                    <a:pt x="3351930" y="5593049"/>
                    <a:pt x="3347383" y="5589152"/>
                    <a:pt x="3347383" y="5589152"/>
                  </a:cubicBezTo>
                  <a:cubicBezTo>
                    <a:pt x="3339587" y="5597273"/>
                    <a:pt x="3326917" y="5605070"/>
                    <a:pt x="3325942" y="5613840"/>
                  </a:cubicBezTo>
                  <a:cubicBezTo>
                    <a:pt x="3322369" y="5646650"/>
                    <a:pt x="3310025" y="5665168"/>
                    <a:pt x="3274291" y="5671989"/>
                  </a:cubicBezTo>
                  <a:cubicBezTo>
                    <a:pt x="3236608" y="5679136"/>
                    <a:pt x="3203148" y="5698302"/>
                    <a:pt x="3194702" y="5742157"/>
                  </a:cubicBezTo>
                  <a:cubicBezTo>
                    <a:pt x="3187881" y="5777891"/>
                    <a:pt x="3161568" y="5791860"/>
                    <a:pt x="3130381" y="5802580"/>
                  </a:cubicBezTo>
                  <a:cubicBezTo>
                    <a:pt x="3089125" y="5816874"/>
                    <a:pt x="3048844" y="5833440"/>
                    <a:pt x="3001740" y="5851633"/>
                  </a:cubicBezTo>
                  <a:cubicBezTo>
                    <a:pt x="3005638" y="5835389"/>
                    <a:pt x="3007912" y="5826619"/>
                    <a:pt x="3010186" y="5816874"/>
                  </a:cubicBezTo>
                  <a:cubicBezTo>
                    <a:pt x="3007912" y="5816223"/>
                    <a:pt x="3004988" y="5815249"/>
                    <a:pt x="3002065" y="5814275"/>
                  </a:cubicBezTo>
                  <a:cubicBezTo>
                    <a:pt x="2987771" y="5809726"/>
                    <a:pt x="2972828" y="5806803"/>
                    <a:pt x="2959834" y="5799981"/>
                  </a:cubicBezTo>
                  <a:cubicBezTo>
                    <a:pt x="2938394" y="5788936"/>
                    <a:pt x="2923775" y="5801280"/>
                    <a:pt x="2921177" y="5837664"/>
                  </a:cubicBezTo>
                  <a:cubicBezTo>
                    <a:pt x="2907858" y="5837664"/>
                    <a:pt x="2892914" y="5834416"/>
                    <a:pt x="2880570" y="5838314"/>
                  </a:cubicBezTo>
                  <a:cubicBezTo>
                    <a:pt x="2862378" y="5844161"/>
                    <a:pt x="2846460" y="5861378"/>
                    <a:pt x="2828918" y="5862678"/>
                  </a:cubicBezTo>
                  <a:cubicBezTo>
                    <a:pt x="2789286" y="5865276"/>
                    <a:pt x="2817549" y="5896462"/>
                    <a:pt x="2804879" y="5917902"/>
                  </a:cubicBezTo>
                  <a:cubicBezTo>
                    <a:pt x="2699952" y="5912056"/>
                    <a:pt x="2594699" y="5906208"/>
                    <a:pt x="2486523" y="5900360"/>
                  </a:cubicBezTo>
                  <a:cubicBezTo>
                    <a:pt x="2485874" y="5905559"/>
                    <a:pt x="2487174" y="5915953"/>
                    <a:pt x="2483275" y="5918228"/>
                  </a:cubicBezTo>
                  <a:cubicBezTo>
                    <a:pt x="2475803" y="5923100"/>
                    <a:pt x="2464109" y="5927323"/>
                    <a:pt x="2456312" y="5924725"/>
                  </a:cubicBezTo>
                  <a:cubicBezTo>
                    <a:pt x="2437796" y="5918877"/>
                    <a:pt x="2420903" y="5906532"/>
                    <a:pt x="2402387" y="5901011"/>
                  </a:cubicBezTo>
                  <a:cubicBezTo>
                    <a:pt x="2387118" y="5896462"/>
                    <a:pt x="2378347" y="5902959"/>
                    <a:pt x="2368927" y="5921151"/>
                  </a:cubicBezTo>
                  <a:cubicBezTo>
                    <a:pt x="2356258" y="5945839"/>
                    <a:pt x="2333843" y="5970204"/>
                    <a:pt x="2309479" y="5982873"/>
                  </a:cubicBezTo>
                  <a:cubicBezTo>
                    <a:pt x="2285115" y="5995867"/>
                    <a:pt x="2275370" y="5966955"/>
                    <a:pt x="2269197" y="5951038"/>
                  </a:cubicBezTo>
                  <a:cubicBezTo>
                    <a:pt x="2243858" y="5966306"/>
                    <a:pt x="2220795" y="5985147"/>
                    <a:pt x="2194482" y="5993593"/>
                  </a:cubicBezTo>
                  <a:cubicBezTo>
                    <a:pt x="2183761" y="5997167"/>
                    <a:pt x="2165894" y="5978650"/>
                    <a:pt x="2150951" y="5970204"/>
                  </a:cubicBezTo>
                  <a:cubicBezTo>
                    <a:pt x="2158423" y="5960783"/>
                    <a:pt x="2163945" y="5948114"/>
                    <a:pt x="2173691" y="5942591"/>
                  </a:cubicBezTo>
                  <a:cubicBezTo>
                    <a:pt x="2207150" y="5923750"/>
                    <a:pt x="2239635" y="5905233"/>
                    <a:pt x="2254579" y="5862028"/>
                  </a:cubicBezTo>
                  <a:cubicBezTo>
                    <a:pt x="2245158" y="5868200"/>
                    <a:pt x="2239635" y="5872098"/>
                    <a:pt x="2234763" y="5875347"/>
                  </a:cubicBezTo>
                  <a:cubicBezTo>
                    <a:pt x="2221444" y="5856181"/>
                    <a:pt x="2212673" y="5830842"/>
                    <a:pt x="2195131" y="5821422"/>
                  </a:cubicBezTo>
                  <a:cubicBezTo>
                    <a:pt x="2177914" y="5812326"/>
                    <a:pt x="2151926" y="5818823"/>
                    <a:pt x="2129836" y="5819147"/>
                  </a:cubicBezTo>
                  <a:cubicBezTo>
                    <a:pt x="2126262" y="5819147"/>
                    <a:pt x="2120740" y="5822395"/>
                    <a:pt x="2119116" y="5825644"/>
                  </a:cubicBezTo>
                  <a:cubicBezTo>
                    <a:pt x="2098325" y="5867225"/>
                    <a:pt x="2078184" y="5909131"/>
                    <a:pt x="2055445" y="5948764"/>
                  </a:cubicBezTo>
                  <a:cubicBezTo>
                    <a:pt x="2047648" y="5959809"/>
                    <a:pt x="2040176" y="5971503"/>
                    <a:pt x="2031405" y="5982223"/>
                  </a:cubicBezTo>
                  <a:cubicBezTo>
                    <a:pt x="2023609" y="5992294"/>
                    <a:pt x="2014513" y="6001065"/>
                    <a:pt x="2005742" y="6010485"/>
                  </a:cubicBezTo>
                  <a:cubicBezTo>
                    <a:pt x="1998920" y="5999440"/>
                    <a:pt x="1986251" y="5988396"/>
                    <a:pt x="1986251" y="5977026"/>
                  </a:cubicBezTo>
                  <a:cubicBezTo>
                    <a:pt x="1985926" y="5952336"/>
                    <a:pt x="1987875" y="5927323"/>
                    <a:pt x="1960912" y="5916603"/>
                  </a:cubicBezTo>
                  <a:cubicBezTo>
                    <a:pt x="1941421" y="5908807"/>
                    <a:pt x="1919332" y="5901335"/>
                    <a:pt x="1898540" y="5916928"/>
                  </a:cubicBezTo>
                  <a:cubicBezTo>
                    <a:pt x="1895617" y="5919202"/>
                    <a:pt x="1890419" y="5917902"/>
                    <a:pt x="1884572" y="5918228"/>
                  </a:cubicBezTo>
                  <a:cubicBezTo>
                    <a:pt x="1880024" y="5889965"/>
                    <a:pt x="1896266" y="5876971"/>
                    <a:pt x="1917058" y="5865601"/>
                  </a:cubicBezTo>
                  <a:cubicBezTo>
                    <a:pt x="1934599" y="5856181"/>
                    <a:pt x="1950841" y="5844486"/>
                    <a:pt x="1969034" y="5840263"/>
                  </a:cubicBezTo>
                  <a:cubicBezTo>
                    <a:pt x="1987225" y="5837014"/>
                    <a:pt x="2005092" y="5833766"/>
                    <a:pt x="2023284" y="5830842"/>
                  </a:cubicBezTo>
                  <a:cubicBezTo>
                    <a:pt x="2022960" y="5827594"/>
                    <a:pt x="2022960" y="5824020"/>
                    <a:pt x="2022634" y="5820772"/>
                  </a:cubicBezTo>
                  <a:cubicBezTo>
                    <a:pt x="2004767" y="5820772"/>
                    <a:pt x="1986576" y="5820772"/>
                    <a:pt x="1963186" y="5820772"/>
                  </a:cubicBezTo>
                  <a:cubicBezTo>
                    <a:pt x="1956364" y="5814600"/>
                    <a:pt x="1944020" y="5803879"/>
                    <a:pt x="1929727" y="5790885"/>
                  </a:cubicBezTo>
                  <a:cubicBezTo>
                    <a:pt x="1918681" y="5796732"/>
                    <a:pt x="1906662" y="5802904"/>
                    <a:pt x="1896266" y="5808103"/>
                  </a:cubicBezTo>
                  <a:cubicBezTo>
                    <a:pt x="1902764" y="5814600"/>
                    <a:pt x="1908287" y="5819797"/>
                    <a:pt x="1913809" y="5825320"/>
                  </a:cubicBezTo>
                  <a:cubicBezTo>
                    <a:pt x="1908936" y="5828243"/>
                    <a:pt x="1904063" y="5832791"/>
                    <a:pt x="1898540" y="5833440"/>
                  </a:cubicBezTo>
                  <a:cubicBezTo>
                    <a:pt x="1853711" y="5837988"/>
                    <a:pt x="1848838" y="5847734"/>
                    <a:pt x="1871903" y="5893538"/>
                  </a:cubicBezTo>
                  <a:cubicBezTo>
                    <a:pt x="1856635" y="5898086"/>
                    <a:pt x="1842016" y="5902634"/>
                    <a:pt x="1819926" y="5909131"/>
                  </a:cubicBezTo>
                  <a:cubicBezTo>
                    <a:pt x="1830646" y="5893538"/>
                    <a:pt x="1837143" y="5884118"/>
                    <a:pt x="1846889" y="5869499"/>
                  </a:cubicBezTo>
                  <a:cubicBezTo>
                    <a:pt x="1835844" y="5862028"/>
                    <a:pt x="1824149" y="5854231"/>
                    <a:pt x="1805633" y="5842212"/>
                  </a:cubicBezTo>
                  <a:cubicBezTo>
                    <a:pt x="1798161" y="5818823"/>
                    <a:pt x="1791664" y="5784713"/>
                    <a:pt x="1776071" y="5755151"/>
                  </a:cubicBezTo>
                  <a:cubicBezTo>
                    <a:pt x="1767625" y="5739234"/>
                    <a:pt x="1743262" y="5732087"/>
                    <a:pt x="1727668" y="5719093"/>
                  </a:cubicBezTo>
                  <a:cubicBezTo>
                    <a:pt x="1715649" y="5709022"/>
                    <a:pt x="1702005" y="5697653"/>
                    <a:pt x="1696482" y="5684008"/>
                  </a:cubicBezTo>
                  <a:cubicBezTo>
                    <a:pt x="1689661" y="5666466"/>
                    <a:pt x="1693884" y="5650549"/>
                    <a:pt x="1720521" y="5650224"/>
                  </a:cubicBezTo>
                  <a:cubicBezTo>
                    <a:pt x="1770873" y="5649574"/>
                    <a:pt x="1773473" y="5648599"/>
                    <a:pt x="1787441" y="5660944"/>
                  </a:cubicBezTo>
                  <a:cubicBezTo>
                    <a:pt x="1820900" y="5643727"/>
                    <a:pt x="1825774" y="5612216"/>
                    <a:pt x="1800435" y="5586552"/>
                  </a:cubicBezTo>
                  <a:cubicBezTo>
                    <a:pt x="1791015" y="5577132"/>
                    <a:pt x="1783543" y="5563488"/>
                    <a:pt x="1779644" y="5550494"/>
                  </a:cubicBezTo>
                  <a:cubicBezTo>
                    <a:pt x="1774122" y="5530678"/>
                    <a:pt x="1762753" y="5526455"/>
                    <a:pt x="1745536" y="5531328"/>
                  </a:cubicBezTo>
                  <a:cubicBezTo>
                    <a:pt x="1713375" y="5540424"/>
                    <a:pt x="1682839" y="5548870"/>
                    <a:pt x="1647429" y="5543672"/>
                  </a:cubicBezTo>
                  <a:cubicBezTo>
                    <a:pt x="1628264" y="5540748"/>
                    <a:pt x="1604874" y="5561215"/>
                    <a:pt x="1581485" y="5551144"/>
                  </a:cubicBezTo>
                  <a:cubicBezTo>
                    <a:pt x="1563618" y="5543672"/>
                    <a:pt x="1546725" y="5533277"/>
                    <a:pt x="1530158" y="5523206"/>
                  </a:cubicBezTo>
                  <a:cubicBezTo>
                    <a:pt x="1517163" y="5515410"/>
                    <a:pt x="1505469" y="5500141"/>
                    <a:pt x="1491826" y="5498518"/>
                  </a:cubicBezTo>
                  <a:cubicBezTo>
                    <a:pt x="1453168" y="5493970"/>
                    <a:pt x="1417759" y="5488447"/>
                    <a:pt x="1397293" y="5449140"/>
                  </a:cubicBezTo>
                  <a:cubicBezTo>
                    <a:pt x="1394045" y="5442643"/>
                    <a:pt x="1378777" y="5439719"/>
                    <a:pt x="1369356" y="5440044"/>
                  </a:cubicBezTo>
                  <a:cubicBezTo>
                    <a:pt x="1351164" y="5440369"/>
                    <a:pt x="1332973" y="5445566"/>
                    <a:pt x="1314456" y="5446216"/>
                  </a:cubicBezTo>
                  <a:cubicBezTo>
                    <a:pt x="1294315" y="5447191"/>
                    <a:pt x="1273524" y="5448491"/>
                    <a:pt x="1262480" y="5423801"/>
                  </a:cubicBezTo>
                  <a:cubicBezTo>
                    <a:pt x="1259881" y="5418280"/>
                    <a:pt x="1247211" y="5417304"/>
                    <a:pt x="1236816" y="5413406"/>
                  </a:cubicBezTo>
                  <a:cubicBezTo>
                    <a:pt x="1241039" y="5403011"/>
                    <a:pt x="1245262" y="5392941"/>
                    <a:pt x="1250785" y="5379622"/>
                  </a:cubicBezTo>
                  <a:cubicBezTo>
                    <a:pt x="1214077" y="5373125"/>
                    <a:pt x="1212777" y="5350385"/>
                    <a:pt x="1223822" y="5326995"/>
                  </a:cubicBezTo>
                  <a:cubicBezTo>
                    <a:pt x="1188413" y="5310753"/>
                    <a:pt x="1154628" y="5296459"/>
                    <a:pt x="1121818" y="5279567"/>
                  </a:cubicBezTo>
                  <a:cubicBezTo>
                    <a:pt x="1116296" y="5276643"/>
                    <a:pt x="1111098" y="5261050"/>
                    <a:pt x="1114022" y="5256502"/>
                  </a:cubicBezTo>
                  <a:cubicBezTo>
                    <a:pt x="1127016" y="5235387"/>
                    <a:pt x="1116946" y="5218169"/>
                    <a:pt x="1108824" y="5199978"/>
                  </a:cubicBezTo>
                  <a:cubicBezTo>
                    <a:pt x="1099079" y="5177562"/>
                    <a:pt x="1092257" y="5153524"/>
                    <a:pt x="1079263" y="5133383"/>
                  </a:cubicBezTo>
                  <a:cubicBezTo>
                    <a:pt x="1074390" y="5125912"/>
                    <a:pt x="1055549" y="5125261"/>
                    <a:pt x="1043204" y="5125586"/>
                  </a:cubicBezTo>
                  <a:cubicBezTo>
                    <a:pt x="1031184" y="5125912"/>
                    <a:pt x="1019490" y="5131758"/>
                    <a:pt x="1004871" y="5135982"/>
                  </a:cubicBezTo>
                  <a:cubicBezTo>
                    <a:pt x="1013642" y="5108369"/>
                    <a:pt x="1020464" y="5086279"/>
                    <a:pt x="1026636" y="5066788"/>
                  </a:cubicBezTo>
                  <a:cubicBezTo>
                    <a:pt x="1011368" y="5048272"/>
                    <a:pt x="997400" y="5030730"/>
                    <a:pt x="984081" y="5014812"/>
                  </a:cubicBezTo>
                  <a:cubicBezTo>
                    <a:pt x="991228" y="4997919"/>
                    <a:pt x="1025662" y="5000193"/>
                    <a:pt x="1002597" y="4972906"/>
                  </a:cubicBezTo>
                  <a:cubicBezTo>
                    <a:pt x="992527" y="4960886"/>
                    <a:pt x="991552" y="4941395"/>
                    <a:pt x="986030" y="4924828"/>
                  </a:cubicBezTo>
                  <a:cubicBezTo>
                    <a:pt x="960041" y="4927751"/>
                    <a:pt x="935678" y="4930350"/>
                    <a:pt x="919435" y="4932299"/>
                  </a:cubicBezTo>
                  <a:cubicBezTo>
                    <a:pt x="911314" y="4905661"/>
                    <a:pt x="904817" y="4883246"/>
                    <a:pt x="898320" y="4861156"/>
                  </a:cubicBezTo>
                  <a:cubicBezTo>
                    <a:pt x="859013" y="4867004"/>
                    <a:pt x="858688" y="4866355"/>
                    <a:pt x="868433" y="4828671"/>
                  </a:cubicBezTo>
                  <a:cubicBezTo>
                    <a:pt x="869733" y="4824123"/>
                    <a:pt x="869408" y="4816976"/>
                    <a:pt x="866484" y="4813727"/>
                  </a:cubicBezTo>
                  <a:cubicBezTo>
                    <a:pt x="849917" y="4794236"/>
                    <a:pt x="843095" y="4774096"/>
                    <a:pt x="864535" y="4748432"/>
                  </a:cubicBezTo>
                  <a:cubicBezTo>
                    <a:pt x="836923" y="4747133"/>
                    <a:pt x="817106" y="4746159"/>
                    <a:pt x="796965" y="4745184"/>
                  </a:cubicBezTo>
                  <a:cubicBezTo>
                    <a:pt x="796965" y="4742911"/>
                    <a:pt x="796965" y="4740961"/>
                    <a:pt x="796641" y="4738687"/>
                  </a:cubicBezTo>
                  <a:cubicBezTo>
                    <a:pt x="782997" y="4746483"/>
                    <a:pt x="769028" y="4753956"/>
                    <a:pt x="749212" y="4765325"/>
                  </a:cubicBezTo>
                  <a:cubicBezTo>
                    <a:pt x="775200" y="4692558"/>
                    <a:pt x="701459" y="4696456"/>
                    <a:pt x="678395" y="4664295"/>
                  </a:cubicBezTo>
                  <a:cubicBezTo>
                    <a:pt x="683592" y="4649352"/>
                    <a:pt x="688140" y="4637009"/>
                    <a:pt x="689765" y="4632135"/>
                  </a:cubicBezTo>
                  <a:cubicBezTo>
                    <a:pt x="676446" y="4613619"/>
                    <a:pt x="666050" y="4599325"/>
                    <a:pt x="655005" y="4583732"/>
                  </a:cubicBezTo>
                  <a:cubicBezTo>
                    <a:pt x="611150" y="4599000"/>
                    <a:pt x="631291" y="4558719"/>
                    <a:pt x="622195" y="4542476"/>
                  </a:cubicBezTo>
                  <a:cubicBezTo>
                    <a:pt x="572493" y="4524284"/>
                    <a:pt x="565346" y="4513889"/>
                    <a:pt x="579964" y="4464186"/>
                  </a:cubicBezTo>
                  <a:cubicBezTo>
                    <a:pt x="553976" y="4450217"/>
                    <a:pt x="527338" y="4431377"/>
                    <a:pt x="497776" y="4421955"/>
                  </a:cubicBezTo>
                  <a:cubicBezTo>
                    <a:pt x="467565" y="4412210"/>
                    <a:pt x="434430" y="4411885"/>
                    <a:pt x="407142" y="4407987"/>
                  </a:cubicBezTo>
                  <a:cubicBezTo>
                    <a:pt x="405519" y="4352112"/>
                    <a:pt x="401620" y="4296888"/>
                    <a:pt x="403569" y="4241662"/>
                  </a:cubicBezTo>
                  <a:cubicBezTo>
                    <a:pt x="405194" y="4202031"/>
                    <a:pt x="406168" y="4157850"/>
                    <a:pt x="458145" y="4142906"/>
                  </a:cubicBezTo>
                  <a:cubicBezTo>
                    <a:pt x="406168" y="4104899"/>
                    <a:pt x="418188" y="4079885"/>
                    <a:pt x="447100" y="4041228"/>
                  </a:cubicBezTo>
                  <a:cubicBezTo>
                    <a:pt x="416564" y="4021412"/>
                    <a:pt x="387652" y="4026285"/>
                    <a:pt x="361664" y="4045451"/>
                  </a:cubicBezTo>
                  <a:cubicBezTo>
                    <a:pt x="357441" y="4029533"/>
                    <a:pt x="353542" y="4015565"/>
                    <a:pt x="349969" y="4003545"/>
                  </a:cubicBezTo>
                  <a:cubicBezTo>
                    <a:pt x="357116" y="3983729"/>
                    <a:pt x="361989" y="3962289"/>
                    <a:pt x="372384" y="3943772"/>
                  </a:cubicBezTo>
                  <a:cubicBezTo>
                    <a:pt x="378231" y="3933702"/>
                    <a:pt x="393499" y="3929803"/>
                    <a:pt x="403569" y="3921357"/>
                  </a:cubicBezTo>
                  <a:cubicBezTo>
                    <a:pt x="413315" y="3913236"/>
                    <a:pt x="423061" y="3904140"/>
                    <a:pt x="429882" y="3893420"/>
                  </a:cubicBezTo>
                  <a:cubicBezTo>
                    <a:pt x="440927" y="3875553"/>
                    <a:pt x="449698" y="3856387"/>
                    <a:pt x="460418" y="3835921"/>
                  </a:cubicBezTo>
                  <a:cubicBezTo>
                    <a:pt x="457495" y="3825851"/>
                    <a:pt x="457495" y="3805385"/>
                    <a:pt x="447100" y="3796613"/>
                  </a:cubicBezTo>
                  <a:cubicBezTo>
                    <a:pt x="422086" y="3774524"/>
                    <a:pt x="451323" y="3764779"/>
                    <a:pt x="452623" y="3746586"/>
                  </a:cubicBezTo>
                  <a:cubicBezTo>
                    <a:pt x="451647" y="3745612"/>
                    <a:pt x="449374" y="3740740"/>
                    <a:pt x="446126" y="3739764"/>
                  </a:cubicBezTo>
                  <a:cubicBezTo>
                    <a:pt x="389601" y="3727746"/>
                    <a:pt x="336650" y="3697534"/>
                    <a:pt x="274928" y="3712477"/>
                  </a:cubicBezTo>
                  <a:cubicBezTo>
                    <a:pt x="225875" y="3724172"/>
                    <a:pt x="179746" y="3714751"/>
                    <a:pt x="138815" y="3681941"/>
                  </a:cubicBezTo>
                  <a:cubicBezTo>
                    <a:pt x="131018" y="3675769"/>
                    <a:pt x="115100" y="3672520"/>
                    <a:pt x="106329" y="3676094"/>
                  </a:cubicBezTo>
                  <a:cubicBezTo>
                    <a:pt x="76768" y="3687788"/>
                    <a:pt x="53378" y="3674794"/>
                    <a:pt x="29339" y="3662775"/>
                  </a:cubicBezTo>
                  <a:cubicBezTo>
                    <a:pt x="3026" y="3649781"/>
                    <a:pt x="3676" y="3633538"/>
                    <a:pt x="24466" y="3613397"/>
                  </a:cubicBezTo>
                  <a:cubicBezTo>
                    <a:pt x="32588" y="3605600"/>
                    <a:pt x="31288" y="3588383"/>
                    <a:pt x="35836" y="3569216"/>
                  </a:cubicBezTo>
                  <a:cubicBezTo>
                    <a:pt x="51104" y="3562719"/>
                    <a:pt x="71245" y="3551350"/>
                    <a:pt x="51104" y="3520489"/>
                  </a:cubicBezTo>
                  <a:cubicBezTo>
                    <a:pt x="49155" y="3517565"/>
                    <a:pt x="66047" y="3498724"/>
                    <a:pt x="76768" y="3491902"/>
                  </a:cubicBezTo>
                  <a:cubicBezTo>
                    <a:pt x="85214" y="3486704"/>
                    <a:pt x="98208" y="3488653"/>
                    <a:pt x="109253" y="3480532"/>
                  </a:cubicBezTo>
                  <a:cubicBezTo>
                    <a:pt x="100157" y="3475984"/>
                    <a:pt x="91386" y="3471436"/>
                    <a:pt x="74169" y="3462990"/>
                  </a:cubicBezTo>
                  <a:cubicBezTo>
                    <a:pt x="90737" y="3455843"/>
                    <a:pt x="100807" y="3451620"/>
                    <a:pt x="114776" y="3445448"/>
                  </a:cubicBezTo>
                  <a:cubicBezTo>
                    <a:pt x="106654" y="3441549"/>
                    <a:pt x="102756" y="3438951"/>
                    <a:pt x="98208" y="3437652"/>
                  </a:cubicBezTo>
                  <a:cubicBezTo>
                    <a:pt x="72544" y="3430504"/>
                    <a:pt x="65073" y="3410364"/>
                    <a:pt x="81315" y="3389248"/>
                  </a:cubicBezTo>
                  <a:cubicBezTo>
                    <a:pt x="93660" y="3372681"/>
                    <a:pt x="106654" y="3356438"/>
                    <a:pt x="120948" y="3341495"/>
                  </a:cubicBezTo>
                  <a:cubicBezTo>
                    <a:pt x="139464" y="3322653"/>
                    <a:pt x="137515" y="3308685"/>
                    <a:pt x="115100" y="3295041"/>
                  </a:cubicBezTo>
                  <a:cubicBezTo>
                    <a:pt x="101456" y="3286920"/>
                    <a:pt x="89762" y="3275550"/>
                    <a:pt x="75793" y="3264830"/>
                  </a:cubicBezTo>
                  <a:cubicBezTo>
                    <a:pt x="87812" y="3256384"/>
                    <a:pt x="98208" y="3249237"/>
                    <a:pt x="108279" y="3242090"/>
                  </a:cubicBezTo>
                  <a:cubicBezTo>
                    <a:pt x="98858" y="3223574"/>
                    <a:pt x="80991" y="3206032"/>
                    <a:pt x="104380" y="3186541"/>
                  </a:cubicBezTo>
                  <a:cubicBezTo>
                    <a:pt x="102756" y="3161202"/>
                    <a:pt x="49155" y="3195312"/>
                    <a:pt x="66047" y="3153080"/>
                  </a:cubicBezTo>
                  <a:cubicBezTo>
                    <a:pt x="68647" y="3146259"/>
                    <a:pt x="96909" y="3149832"/>
                    <a:pt x="113801" y="3155354"/>
                  </a:cubicBezTo>
                  <a:cubicBezTo>
                    <a:pt x="132642" y="3143010"/>
                    <a:pt x="149860" y="3127092"/>
                    <a:pt x="170325" y="3119296"/>
                  </a:cubicBezTo>
                  <a:cubicBezTo>
                    <a:pt x="208983" y="3105002"/>
                    <a:pt x="248939" y="3093957"/>
                    <a:pt x="288896" y="3084536"/>
                  </a:cubicBezTo>
                  <a:cubicBezTo>
                    <a:pt x="337299" y="3073167"/>
                    <a:pt x="387002" y="3066669"/>
                    <a:pt x="435404" y="3054650"/>
                  </a:cubicBezTo>
                  <a:cubicBezTo>
                    <a:pt x="469189" y="3046204"/>
                    <a:pt x="435404" y="3027687"/>
                    <a:pt x="437679" y="3016967"/>
                  </a:cubicBezTo>
                  <a:cubicBezTo>
                    <a:pt x="464317" y="2995527"/>
                    <a:pt x="489655" y="2975711"/>
                    <a:pt x="519866" y="2951672"/>
                  </a:cubicBezTo>
                  <a:cubicBezTo>
                    <a:pt x="480885" y="2932830"/>
                    <a:pt x="452947" y="2908141"/>
                    <a:pt x="411691" y="2907492"/>
                  </a:cubicBezTo>
                  <a:cubicBezTo>
                    <a:pt x="377257" y="2907167"/>
                    <a:pt x="343147" y="2899695"/>
                    <a:pt x="309037" y="2893523"/>
                  </a:cubicBezTo>
                  <a:cubicBezTo>
                    <a:pt x="298967" y="2891574"/>
                    <a:pt x="289871" y="2883778"/>
                    <a:pt x="275578" y="2875981"/>
                  </a:cubicBezTo>
                  <a:cubicBezTo>
                    <a:pt x="290846" y="2871433"/>
                    <a:pt x="298967" y="2869159"/>
                    <a:pt x="307088" y="2866885"/>
                  </a:cubicBezTo>
                  <a:cubicBezTo>
                    <a:pt x="296368" y="2854540"/>
                    <a:pt x="285973" y="2842197"/>
                    <a:pt x="274278" y="2828228"/>
                  </a:cubicBezTo>
                  <a:cubicBezTo>
                    <a:pt x="289221" y="2819781"/>
                    <a:pt x="292470" y="2808736"/>
                    <a:pt x="275253" y="2795093"/>
                  </a:cubicBezTo>
                  <a:cubicBezTo>
                    <a:pt x="269081" y="2790220"/>
                    <a:pt x="267131" y="2780799"/>
                    <a:pt x="261934" y="2774627"/>
                  </a:cubicBezTo>
                  <a:cubicBezTo>
                    <a:pt x="253813" y="2765206"/>
                    <a:pt x="245691" y="2752537"/>
                    <a:pt x="234971" y="2748639"/>
                  </a:cubicBezTo>
                  <a:cubicBezTo>
                    <a:pt x="216779" y="2742141"/>
                    <a:pt x="200862" y="2741492"/>
                    <a:pt x="194690" y="2715179"/>
                  </a:cubicBezTo>
                  <a:cubicBezTo>
                    <a:pt x="191441" y="2701536"/>
                    <a:pt x="161879" y="2695038"/>
                    <a:pt x="145312" y="2683668"/>
                  </a:cubicBezTo>
                  <a:cubicBezTo>
                    <a:pt x="135566" y="2677171"/>
                    <a:pt x="128744" y="2666451"/>
                    <a:pt x="118674" y="2659954"/>
                  </a:cubicBezTo>
                  <a:cubicBezTo>
                    <a:pt x="108928" y="2653782"/>
                    <a:pt x="96909" y="2650533"/>
                    <a:pt x="88788" y="2647285"/>
                  </a:cubicBezTo>
                  <a:cubicBezTo>
                    <a:pt x="79691" y="2634291"/>
                    <a:pt x="72544" y="2621622"/>
                    <a:pt x="63449" y="2610901"/>
                  </a:cubicBezTo>
                  <a:cubicBezTo>
                    <a:pt x="51754" y="2596932"/>
                    <a:pt x="57601" y="2556001"/>
                    <a:pt x="72869" y="2545606"/>
                  </a:cubicBezTo>
                  <a:cubicBezTo>
                    <a:pt x="85539" y="2537160"/>
                    <a:pt x="108279" y="2522217"/>
                    <a:pt x="106654" y="2518318"/>
                  </a:cubicBezTo>
                  <a:cubicBezTo>
                    <a:pt x="99183" y="2499477"/>
                    <a:pt x="84889" y="2482910"/>
                    <a:pt x="72544" y="2466017"/>
                  </a:cubicBezTo>
                  <a:cubicBezTo>
                    <a:pt x="69621" y="2462119"/>
                    <a:pt x="63773" y="2460819"/>
                    <a:pt x="66047" y="2461794"/>
                  </a:cubicBezTo>
                  <a:cubicBezTo>
                    <a:pt x="46231" y="2433532"/>
                    <a:pt x="128744" y="2425735"/>
                    <a:pt x="70270" y="2395848"/>
                  </a:cubicBezTo>
                  <a:cubicBezTo>
                    <a:pt x="107628" y="2359466"/>
                    <a:pt x="103731" y="2344522"/>
                    <a:pt x="55977" y="2310088"/>
                  </a:cubicBezTo>
                  <a:cubicBezTo>
                    <a:pt x="46556" y="2303266"/>
                    <a:pt x="42983" y="2281176"/>
                    <a:pt x="44933" y="2267532"/>
                  </a:cubicBezTo>
                  <a:cubicBezTo>
                    <a:pt x="46881" y="2252589"/>
                    <a:pt x="58576" y="2238945"/>
                    <a:pt x="63124" y="2230823"/>
                  </a:cubicBezTo>
                  <a:cubicBezTo>
                    <a:pt x="60201" y="2214906"/>
                    <a:pt x="55002" y="2202561"/>
                    <a:pt x="56302" y="2191192"/>
                  </a:cubicBezTo>
                  <a:cubicBezTo>
                    <a:pt x="58251" y="2172999"/>
                    <a:pt x="71245" y="2167153"/>
                    <a:pt x="89762" y="2169427"/>
                  </a:cubicBezTo>
                  <a:cubicBezTo>
                    <a:pt x="96583" y="2170401"/>
                    <a:pt x="104380" y="2162605"/>
                    <a:pt x="111852" y="2159031"/>
                  </a:cubicBezTo>
                  <a:cubicBezTo>
                    <a:pt x="120298" y="2154808"/>
                    <a:pt x="130693" y="2145712"/>
                    <a:pt x="137515" y="2147986"/>
                  </a:cubicBezTo>
                  <a:cubicBezTo>
                    <a:pt x="180396" y="2161630"/>
                    <a:pt x="177797" y="2127195"/>
                    <a:pt x="179746" y="2105755"/>
                  </a:cubicBezTo>
                  <a:cubicBezTo>
                    <a:pt x="182994" y="2070021"/>
                    <a:pt x="189491" y="2038510"/>
                    <a:pt x="230748" y="2021293"/>
                  </a:cubicBezTo>
                  <a:cubicBezTo>
                    <a:pt x="221652" y="2005700"/>
                    <a:pt x="209958" y="1993031"/>
                    <a:pt x="207684" y="1978413"/>
                  </a:cubicBezTo>
                  <a:cubicBezTo>
                    <a:pt x="206059" y="1967693"/>
                    <a:pt x="216779" y="1955024"/>
                    <a:pt x="224901" y="1936831"/>
                  </a:cubicBezTo>
                  <a:cubicBezTo>
                    <a:pt x="213855" y="1914092"/>
                    <a:pt x="175848" y="1886479"/>
                    <a:pt x="211907" y="1847172"/>
                  </a:cubicBezTo>
                  <a:cubicBezTo>
                    <a:pt x="211581" y="1844898"/>
                    <a:pt x="211907" y="1841975"/>
                    <a:pt x="210932" y="1841000"/>
                  </a:cubicBezTo>
                  <a:cubicBezTo>
                    <a:pt x="177797" y="1815012"/>
                    <a:pt x="144012" y="1789348"/>
                    <a:pt x="110877" y="1763360"/>
                  </a:cubicBezTo>
                  <a:cubicBezTo>
                    <a:pt x="106329" y="1759787"/>
                    <a:pt x="100157" y="1753940"/>
                    <a:pt x="99832" y="1749067"/>
                  </a:cubicBezTo>
                  <a:cubicBezTo>
                    <a:pt x="101456" y="1692868"/>
                    <a:pt x="62475" y="1672077"/>
                    <a:pt x="21868" y="1657133"/>
                  </a:cubicBezTo>
                  <a:cubicBezTo>
                    <a:pt x="14071" y="1615877"/>
                    <a:pt x="4651" y="1576895"/>
                    <a:pt x="103" y="1537263"/>
                  </a:cubicBezTo>
                  <a:cubicBezTo>
                    <a:pt x="-1197" y="1524918"/>
                    <a:pt x="10172" y="1511275"/>
                    <a:pt x="17969" y="1492758"/>
                  </a:cubicBezTo>
                  <a:cubicBezTo>
                    <a:pt x="17320" y="1490808"/>
                    <a:pt x="15695" y="1481063"/>
                    <a:pt x="12122" y="1471968"/>
                  </a:cubicBezTo>
                  <a:cubicBezTo>
                    <a:pt x="752" y="1441756"/>
                    <a:pt x="9848" y="1421941"/>
                    <a:pt x="37785" y="1404723"/>
                  </a:cubicBezTo>
                  <a:cubicBezTo>
                    <a:pt x="54353" y="1394653"/>
                    <a:pt x="67022" y="1375486"/>
                    <a:pt x="76768" y="1357619"/>
                  </a:cubicBezTo>
                  <a:cubicBezTo>
                    <a:pt x="101131" y="1313439"/>
                    <a:pt x="134592" y="1296872"/>
                    <a:pt x="184294" y="1309541"/>
                  </a:cubicBezTo>
                  <a:cubicBezTo>
                    <a:pt x="209633" y="1316038"/>
                    <a:pt x="231723" y="1314739"/>
                    <a:pt x="254787" y="1298821"/>
                  </a:cubicBezTo>
                  <a:cubicBezTo>
                    <a:pt x="264857" y="1291999"/>
                    <a:pt x="283374" y="1297521"/>
                    <a:pt x="303190" y="1297521"/>
                  </a:cubicBezTo>
                  <a:cubicBezTo>
                    <a:pt x="303515" y="1268610"/>
                    <a:pt x="325605" y="1248468"/>
                    <a:pt x="355816" y="1233851"/>
                  </a:cubicBezTo>
                  <a:cubicBezTo>
                    <a:pt x="377257" y="1223130"/>
                    <a:pt x="427608" y="1229952"/>
                    <a:pt x="439953" y="1248794"/>
                  </a:cubicBezTo>
                  <a:cubicBezTo>
                    <a:pt x="455546" y="1215009"/>
                    <a:pt x="481859" y="1199741"/>
                    <a:pt x="517267" y="1192269"/>
                  </a:cubicBezTo>
                  <a:cubicBezTo>
                    <a:pt x="529287" y="1189670"/>
                    <a:pt x="541306" y="1164007"/>
                    <a:pt x="544880" y="1147115"/>
                  </a:cubicBezTo>
                  <a:cubicBezTo>
                    <a:pt x="560473" y="1075647"/>
                    <a:pt x="599780" y="1026919"/>
                    <a:pt x="671248" y="1006778"/>
                  </a:cubicBezTo>
                  <a:cubicBezTo>
                    <a:pt x="723224" y="992160"/>
                    <a:pt x="776175" y="970395"/>
                    <a:pt x="810284" y="921992"/>
                  </a:cubicBezTo>
                  <a:cubicBezTo>
                    <a:pt x="836598" y="885284"/>
                    <a:pt x="889873" y="882684"/>
                    <a:pt x="918786" y="916144"/>
                  </a:cubicBezTo>
                  <a:cubicBezTo>
                    <a:pt x="939901" y="940508"/>
                    <a:pt x="965240" y="940833"/>
                    <a:pt x="984731" y="916794"/>
                  </a:cubicBezTo>
                  <a:cubicBezTo>
                    <a:pt x="986030" y="915169"/>
                    <a:pt x="987979" y="912246"/>
                    <a:pt x="988954" y="912246"/>
                  </a:cubicBezTo>
                  <a:cubicBezTo>
                    <a:pt x="1025338" y="920692"/>
                    <a:pt x="1030859" y="898927"/>
                    <a:pt x="1040606" y="870340"/>
                  </a:cubicBezTo>
                  <a:cubicBezTo>
                    <a:pt x="1044828" y="857671"/>
                    <a:pt x="1078613" y="853123"/>
                    <a:pt x="1099728" y="848900"/>
                  </a:cubicBezTo>
                  <a:cubicBezTo>
                    <a:pt x="1127016" y="843702"/>
                    <a:pt x="1146832" y="820313"/>
                    <a:pt x="1153329" y="793025"/>
                  </a:cubicBezTo>
                  <a:cubicBezTo>
                    <a:pt x="1158527" y="771585"/>
                    <a:pt x="1172820" y="752418"/>
                    <a:pt x="1180616" y="737150"/>
                  </a:cubicBezTo>
                  <a:cubicBezTo>
                    <a:pt x="1198158" y="737150"/>
                    <a:pt x="1209854" y="740074"/>
                    <a:pt x="1219274" y="736501"/>
                  </a:cubicBezTo>
                  <a:cubicBezTo>
                    <a:pt x="1260855" y="720908"/>
                    <a:pt x="1301786" y="703366"/>
                    <a:pt x="1343367" y="686474"/>
                  </a:cubicBezTo>
                  <a:cubicBezTo>
                    <a:pt x="1343043" y="686149"/>
                    <a:pt x="1337521" y="679001"/>
                    <a:pt x="1329075" y="668932"/>
                  </a:cubicBezTo>
                  <a:cubicBezTo>
                    <a:pt x="1345317" y="653988"/>
                    <a:pt x="1361560" y="639045"/>
                    <a:pt x="1378127" y="624102"/>
                  </a:cubicBezTo>
                  <a:cubicBezTo>
                    <a:pt x="1381051" y="627025"/>
                    <a:pt x="1383650" y="630274"/>
                    <a:pt x="1386573" y="633197"/>
                  </a:cubicBezTo>
                  <a:cubicBezTo>
                    <a:pt x="1378452" y="640345"/>
                    <a:pt x="1370655" y="647491"/>
                    <a:pt x="1362534" y="654638"/>
                  </a:cubicBezTo>
                  <a:cubicBezTo>
                    <a:pt x="1392096" y="686474"/>
                    <a:pt x="1428804" y="685498"/>
                    <a:pt x="1464862" y="655287"/>
                  </a:cubicBezTo>
                  <a:cubicBezTo>
                    <a:pt x="1501895" y="679001"/>
                    <a:pt x="1557770" y="656262"/>
                    <a:pt x="1581809" y="708888"/>
                  </a:cubicBezTo>
                  <a:cubicBezTo>
                    <a:pt x="1601950" y="692321"/>
                    <a:pt x="1619492" y="677703"/>
                    <a:pt x="1637359" y="662759"/>
                  </a:cubicBezTo>
                  <a:cubicBezTo>
                    <a:pt x="1612995" y="622152"/>
                    <a:pt x="1612345" y="570825"/>
                    <a:pt x="1561669" y="547762"/>
                  </a:cubicBezTo>
                  <a:cubicBezTo>
                    <a:pt x="1570115" y="547111"/>
                    <a:pt x="1579211" y="544837"/>
                    <a:pt x="1587332" y="546137"/>
                  </a:cubicBezTo>
                  <a:cubicBezTo>
                    <a:pt x="1639309" y="554583"/>
                    <a:pt x="1652303" y="550360"/>
                    <a:pt x="1659774" y="500333"/>
                  </a:cubicBezTo>
                  <a:cubicBezTo>
                    <a:pt x="1664972" y="465574"/>
                    <a:pt x="1689336" y="451280"/>
                    <a:pt x="1711426" y="439585"/>
                  </a:cubicBezTo>
                  <a:cubicBezTo>
                    <a:pt x="1728318" y="430490"/>
                    <a:pt x="1740337" y="422368"/>
                    <a:pt x="1750408" y="406125"/>
                  </a:cubicBezTo>
                  <a:cubicBezTo>
                    <a:pt x="1771198" y="372990"/>
                    <a:pt x="1799135" y="348627"/>
                    <a:pt x="1832596" y="325887"/>
                  </a:cubicBezTo>
                  <a:cubicBezTo>
                    <a:pt x="1853061" y="312243"/>
                    <a:pt x="1859883" y="305097"/>
                    <a:pt x="1880998" y="319389"/>
                  </a:cubicBezTo>
                  <a:cubicBezTo>
                    <a:pt x="1897891" y="330760"/>
                    <a:pt x="1944669" y="301523"/>
                    <a:pt x="1951166" y="282032"/>
                  </a:cubicBezTo>
                  <a:cubicBezTo>
                    <a:pt x="1955065" y="270662"/>
                    <a:pt x="1971308" y="252470"/>
                    <a:pt x="1976180" y="254094"/>
                  </a:cubicBezTo>
                  <a:cubicBezTo>
                    <a:pt x="2014188" y="267088"/>
                    <a:pt x="2031080" y="225183"/>
                    <a:pt x="2064540" y="223558"/>
                  </a:cubicBezTo>
                  <a:cubicBezTo>
                    <a:pt x="2086306" y="222584"/>
                    <a:pt x="2106446" y="202443"/>
                    <a:pt x="2128861" y="195945"/>
                  </a:cubicBezTo>
                  <a:cubicBezTo>
                    <a:pt x="2144129" y="191722"/>
                    <a:pt x="2161996" y="196595"/>
                    <a:pt x="2181812" y="197245"/>
                  </a:cubicBezTo>
                  <a:cubicBezTo>
                    <a:pt x="2185060" y="191398"/>
                    <a:pt x="2189933" y="182627"/>
                    <a:pt x="2196430" y="170608"/>
                  </a:cubicBezTo>
                  <a:cubicBezTo>
                    <a:pt x="2205851" y="177104"/>
                    <a:pt x="2213322" y="182302"/>
                    <a:pt x="2222418" y="188799"/>
                  </a:cubicBezTo>
                  <a:cubicBezTo>
                    <a:pt x="2232164" y="148192"/>
                    <a:pt x="2264974" y="169633"/>
                    <a:pt x="2287714" y="168008"/>
                  </a:cubicBezTo>
                  <a:cubicBezTo>
                    <a:pt x="2312403" y="166059"/>
                    <a:pt x="2338066" y="173531"/>
                    <a:pt x="2358856" y="153065"/>
                  </a:cubicBezTo>
                  <a:cubicBezTo>
                    <a:pt x="2362105" y="149817"/>
                    <a:pt x="2370876" y="147543"/>
                    <a:pt x="2373799" y="149492"/>
                  </a:cubicBezTo>
                  <a:cubicBezTo>
                    <a:pt x="2404336" y="170608"/>
                    <a:pt x="2426751" y="144619"/>
                    <a:pt x="2452414" y="137147"/>
                  </a:cubicBezTo>
                  <a:cubicBezTo>
                    <a:pt x="2464434" y="133574"/>
                    <a:pt x="2477752" y="135198"/>
                    <a:pt x="2499517" y="133574"/>
                  </a:cubicBezTo>
                  <a:cubicBezTo>
                    <a:pt x="2523557" y="107585"/>
                    <a:pt x="2617114" y="48462"/>
                    <a:pt x="2673313" y="86795"/>
                  </a:cubicBezTo>
                  <a:cubicBezTo>
                    <a:pt x="2710672" y="112459"/>
                    <a:pt x="2741533" y="102063"/>
                    <a:pt x="2775317" y="96866"/>
                  </a:cubicBezTo>
                  <a:cubicBezTo>
                    <a:pt x="2787337" y="94917"/>
                    <a:pt x="2797408" y="81272"/>
                    <a:pt x="2808453" y="73151"/>
                  </a:cubicBezTo>
                  <a:cubicBezTo>
                    <a:pt x="2814299" y="68929"/>
                    <a:pt x="2821122" y="65030"/>
                    <a:pt x="2826969" y="60482"/>
                  </a:cubicBezTo>
                  <a:cubicBezTo>
                    <a:pt x="2842562" y="48138"/>
                    <a:pt x="2856531" y="33519"/>
                    <a:pt x="2873098" y="23449"/>
                  </a:cubicBezTo>
                  <a:cubicBezTo>
                    <a:pt x="2889341" y="13703"/>
                    <a:pt x="2907858" y="6881"/>
                    <a:pt x="2926374" y="2658"/>
                  </a:cubicBezTo>
                  <a:cubicBezTo>
                    <a:pt x="2942291" y="-915"/>
                    <a:pt x="2959508" y="-265"/>
                    <a:pt x="2976076" y="1034"/>
                  </a:cubicBezTo>
                  <a:close/>
                </a:path>
              </a:pathLst>
            </a:custGeom>
          </p:spPr>
        </p:pic>
        <p:sp>
          <p:nvSpPr>
            <p:cNvPr id="15" name="图形 6">
              <a:extLst>
                <a:ext uri="{FF2B5EF4-FFF2-40B4-BE49-F238E27FC236}">
                  <a16:creationId xmlns:a16="http://schemas.microsoft.com/office/drawing/2014/main" id="{B2093642-EC69-4F3F-8A7C-F3C4D223007E}"/>
                </a:ext>
              </a:extLst>
            </p:cNvPr>
            <p:cNvSpPr/>
            <p:nvPr/>
          </p:nvSpPr>
          <p:spPr>
            <a:xfrm>
              <a:off x="2798747" y="424112"/>
              <a:ext cx="6594506" cy="6009776"/>
            </a:xfrm>
            <a:custGeom>
              <a:avLst/>
              <a:gdLst>
                <a:gd name="connsiteX0" fmla="*/ 7267743 w 7525265"/>
                <a:gd name="connsiteY0" fmla="*/ 722938 h 6858000"/>
                <a:gd name="connsiteX1" fmla="*/ 7314081 w 7525265"/>
                <a:gd name="connsiteY1" fmla="*/ 755560 h 6858000"/>
                <a:gd name="connsiteX2" fmla="*/ 7318901 w 7525265"/>
                <a:gd name="connsiteY2" fmla="*/ 847865 h 6858000"/>
                <a:gd name="connsiteX3" fmla="*/ 7298512 w 7525265"/>
                <a:gd name="connsiteY3" fmla="*/ 858244 h 6858000"/>
                <a:gd name="connsiteX4" fmla="*/ 7321495 w 7525265"/>
                <a:gd name="connsiteY4" fmla="*/ 873443 h 6858000"/>
                <a:gd name="connsiteX5" fmla="*/ 7343738 w 7525265"/>
                <a:gd name="connsiteY5" fmla="*/ 918669 h 6858000"/>
                <a:gd name="connsiteX6" fmla="*/ 7352264 w 7525265"/>
                <a:gd name="connsiteY6" fmla="*/ 966490 h 6858000"/>
                <a:gd name="connsiteX7" fmla="*/ 7430482 w 7525265"/>
                <a:gd name="connsiteY7" fmla="*/ 1048415 h 6858000"/>
                <a:gd name="connsiteX8" fmla="*/ 7430111 w 7525265"/>
                <a:gd name="connsiteY8" fmla="*/ 1116995 h 6858000"/>
                <a:gd name="connsiteX9" fmla="*/ 7420844 w 7525265"/>
                <a:gd name="connsiteY9" fmla="*/ 1127745 h 6858000"/>
                <a:gd name="connsiteX10" fmla="*/ 7420844 w 7525265"/>
                <a:gd name="connsiteY10" fmla="*/ 1128857 h 6858000"/>
                <a:gd name="connsiteX11" fmla="*/ 7460509 w 7525265"/>
                <a:gd name="connsiteY11" fmla="*/ 1159997 h 6858000"/>
                <a:gd name="connsiteX12" fmla="*/ 7472372 w 7525265"/>
                <a:gd name="connsiteY12" fmla="*/ 1144427 h 6858000"/>
                <a:gd name="connsiteX13" fmla="*/ 7503881 w 7525265"/>
                <a:gd name="connsiteY13" fmla="*/ 1277880 h 6858000"/>
                <a:gd name="connsiteX14" fmla="*/ 7510183 w 7525265"/>
                <a:gd name="connsiteY14" fmla="*/ 1321252 h 6858000"/>
                <a:gd name="connsiteX15" fmla="*/ 7520563 w 7525265"/>
                <a:gd name="connsiteY15" fmla="*/ 1349426 h 6858000"/>
                <a:gd name="connsiteX16" fmla="*/ 7493131 w 7525265"/>
                <a:gd name="connsiteY16" fmla="*/ 1430980 h 6858000"/>
                <a:gd name="connsiteX17" fmla="*/ 7499803 w 7525265"/>
                <a:gd name="connsiteY17" fmla="*/ 1464714 h 6858000"/>
                <a:gd name="connsiteX18" fmla="*/ 7509442 w 7525265"/>
                <a:gd name="connsiteY18" fmla="*/ 1526251 h 6858000"/>
                <a:gd name="connsiteX19" fmla="*/ 7516856 w 7525265"/>
                <a:gd name="connsiteY19" fmla="*/ 1568140 h 6858000"/>
                <a:gd name="connsiteX20" fmla="*/ 7467923 w 7525265"/>
                <a:gd name="connsiteY20" fmla="*/ 1666006 h 6858000"/>
                <a:gd name="connsiteX21" fmla="*/ 7498691 w 7525265"/>
                <a:gd name="connsiteY21" fmla="*/ 1697515 h 6858000"/>
                <a:gd name="connsiteX22" fmla="*/ 7461251 w 7525265"/>
                <a:gd name="connsiteY22" fmla="*/ 1723465 h 6858000"/>
                <a:gd name="connsiteX23" fmla="*/ 7502769 w 7525265"/>
                <a:gd name="connsiteY23" fmla="*/ 1759423 h 6858000"/>
                <a:gd name="connsiteX24" fmla="*/ 7509813 w 7525265"/>
                <a:gd name="connsiteY24" fmla="*/ 1786855 h 6858000"/>
                <a:gd name="connsiteX25" fmla="*/ 7504623 w 7525265"/>
                <a:gd name="connsiteY25" fmla="*/ 1854323 h 6858000"/>
                <a:gd name="connsiteX26" fmla="*/ 7490165 w 7525265"/>
                <a:gd name="connsiteY26" fmla="*/ 2005570 h 6858000"/>
                <a:gd name="connsiteX27" fmla="*/ 7477191 w 7525265"/>
                <a:gd name="connsiteY27" fmla="*/ 2088236 h 6858000"/>
                <a:gd name="connsiteX28" fmla="*/ 7434189 w 7525265"/>
                <a:gd name="connsiteY28" fmla="*/ 2151997 h 6858000"/>
                <a:gd name="connsiteX29" fmla="*/ 7462733 w 7525265"/>
                <a:gd name="connsiteY29" fmla="*/ 2244673 h 6858000"/>
                <a:gd name="connsiteX30" fmla="*/ 7449388 w 7525265"/>
                <a:gd name="connsiteY30" fmla="*/ 2281002 h 6858000"/>
                <a:gd name="connsiteX31" fmla="*/ 7426775 w 7525265"/>
                <a:gd name="connsiteY31" fmla="*/ 2358478 h 6858000"/>
                <a:gd name="connsiteX32" fmla="*/ 7406016 w 7525265"/>
                <a:gd name="connsiteY32" fmla="*/ 2500458 h 6858000"/>
                <a:gd name="connsiteX33" fmla="*/ 7438637 w 7525265"/>
                <a:gd name="connsiteY33" fmla="*/ 2538269 h 6858000"/>
                <a:gd name="connsiteX34" fmla="*/ 7403792 w 7525265"/>
                <a:gd name="connsiteY34" fmla="*/ 2566813 h 6858000"/>
                <a:gd name="connsiteX35" fmla="*/ 7414913 w 7525265"/>
                <a:gd name="connsiteY35" fmla="*/ 2570891 h 6858000"/>
                <a:gd name="connsiteX36" fmla="*/ 7408240 w 7525265"/>
                <a:gd name="connsiteY36" fmla="*/ 2615746 h 6858000"/>
                <a:gd name="connsiteX37" fmla="*/ 7385627 w 7525265"/>
                <a:gd name="connsiteY37" fmla="*/ 2653558 h 6858000"/>
                <a:gd name="connsiteX38" fmla="*/ 7373394 w 7525265"/>
                <a:gd name="connsiteY38" fmla="*/ 2761432 h 6858000"/>
                <a:gd name="connsiteX39" fmla="*/ 7370057 w 7525265"/>
                <a:gd name="connsiteY39" fmla="*/ 2907860 h 6858000"/>
                <a:gd name="connsiteX40" fmla="*/ 7385257 w 7525265"/>
                <a:gd name="connsiteY40" fmla="*/ 3007950 h 6858000"/>
                <a:gd name="connsiteX41" fmla="*/ 7384515 w 7525265"/>
                <a:gd name="connsiteY41" fmla="*/ 3066150 h 6858000"/>
                <a:gd name="connsiteX42" fmla="*/ 7348557 w 7525265"/>
                <a:gd name="connsiteY42" fmla="*/ 3172912 h 6858000"/>
                <a:gd name="connsiteX43" fmla="*/ 7367463 w 7525265"/>
                <a:gd name="connsiteY43" fmla="*/ 3195525 h 6858000"/>
                <a:gd name="connsiteX44" fmla="*/ 7282572 w 7525265"/>
                <a:gd name="connsiteY44" fmla="*/ 3298581 h 6858000"/>
                <a:gd name="connsiteX45" fmla="*/ 7311487 w 7525265"/>
                <a:gd name="connsiteY45" fmla="*/ 3377540 h 6858000"/>
                <a:gd name="connsiteX46" fmla="*/ 7297029 w 7525265"/>
                <a:gd name="connsiteY46" fmla="*/ 3442784 h 6858000"/>
                <a:gd name="connsiteX47" fmla="*/ 7293693 w 7525265"/>
                <a:gd name="connsiteY47" fmla="*/ 3471328 h 6858000"/>
                <a:gd name="connsiteX48" fmla="*/ 7289986 w 7525265"/>
                <a:gd name="connsiteY48" fmla="*/ 3523226 h 6858000"/>
                <a:gd name="connsiteX49" fmla="*/ 7283684 w 7525265"/>
                <a:gd name="connsiteY49" fmla="*/ 3535459 h 6858000"/>
                <a:gd name="connsiteX50" fmla="*/ 7216587 w 7525265"/>
                <a:gd name="connsiteY50" fmla="*/ 3615902 h 6858000"/>
                <a:gd name="connsiteX51" fmla="*/ 7203983 w 7525265"/>
                <a:gd name="connsiteY51" fmla="*/ 3695603 h 6858000"/>
                <a:gd name="connsiteX52" fmla="*/ 7143187 w 7525265"/>
                <a:gd name="connsiteY52" fmla="*/ 3776787 h 6858000"/>
                <a:gd name="connsiteX53" fmla="*/ 7117979 w 7525265"/>
                <a:gd name="connsiteY53" fmla="*/ 3787537 h 6858000"/>
                <a:gd name="connsiteX54" fmla="*/ 7119092 w 7525265"/>
                <a:gd name="connsiteY54" fmla="*/ 3796064 h 6858000"/>
                <a:gd name="connsiteX55" fmla="*/ 7110936 w 7525265"/>
                <a:gd name="connsiteY55" fmla="*/ 3863902 h 6858000"/>
                <a:gd name="connsiteX56" fmla="*/ 7063486 w 7525265"/>
                <a:gd name="connsiteY56" fmla="*/ 3903938 h 6858000"/>
                <a:gd name="connsiteX57" fmla="*/ 7053848 w 7525265"/>
                <a:gd name="connsiteY57" fmla="*/ 3937301 h 6858000"/>
                <a:gd name="connsiteX58" fmla="*/ 6978225 w 7525265"/>
                <a:gd name="connsiteY58" fmla="*/ 4045546 h 6858000"/>
                <a:gd name="connsiteX59" fmla="*/ 6930404 w 7525265"/>
                <a:gd name="connsiteY59" fmla="*/ 4185672 h 6858000"/>
                <a:gd name="connsiteX60" fmla="*/ 6920025 w 7525265"/>
                <a:gd name="connsiteY60" fmla="*/ 4306521 h 6858000"/>
                <a:gd name="connsiteX61" fmla="*/ 6927439 w 7525265"/>
                <a:gd name="connsiteY61" fmla="*/ 4339884 h 6858000"/>
                <a:gd name="connsiteX62" fmla="*/ 6933370 w 7525265"/>
                <a:gd name="connsiteY62" fmla="*/ 4470372 h 6858000"/>
                <a:gd name="connsiteX63" fmla="*/ 6965621 w 7525265"/>
                <a:gd name="connsiteY63" fmla="*/ 4574169 h 6858000"/>
                <a:gd name="connsiteX64" fmla="*/ 7006398 w 7525265"/>
                <a:gd name="connsiteY64" fmla="*/ 4669810 h 6858000"/>
                <a:gd name="connsiteX65" fmla="*/ 6972294 w 7525265"/>
                <a:gd name="connsiteY65" fmla="*/ 4773607 h 6858000"/>
                <a:gd name="connsiteX66" fmla="*/ 6979708 w 7525265"/>
                <a:gd name="connsiteY66" fmla="*/ 4829583 h 6858000"/>
                <a:gd name="connsiteX67" fmla="*/ 6980078 w 7525265"/>
                <a:gd name="connsiteY67" fmla="*/ 4912620 h 6858000"/>
                <a:gd name="connsiteX68" fmla="*/ 6946344 w 7525265"/>
                <a:gd name="connsiteY68" fmla="*/ 4912620 h 6858000"/>
                <a:gd name="connsiteX69" fmla="*/ 6938930 w 7525265"/>
                <a:gd name="connsiteY69" fmla="*/ 4920034 h 6858000"/>
                <a:gd name="connsiteX70" fmla="*/ 7001579 w 7525265"/>
                <a:gd name="connsiteY70" fmla="*/ 5142826 h 6858000"/>
                <a:gd name="connsiteX71" fmla="*/ 7003433 w 7525265"/>
                <a:gd name="connsiteY71" fmla="*/ 5141344 h 6858000"/>
                <a:gd name="connsiteX72" fmla="*/ 6914835 w 7525265"/>
                <a:gd name="connsiteY72" fmla="*/ 5175448 h 6858000"/>
                <a:gd name="connsiteX73" fmla="*/ 6852927 w 7525265"/>
                <a:gd name="connsiteY73" fmla="*/ 5207329 h 6858000"/>
                <a:gd name="connsiteX74" fmla="*/ 6813633 w 7525265"/>
                <a:gd name="connsiteY74" fmla="*/ 5227717 h 6858000"/>
                <a:gd name="connsiteX75" fmla="*/ 6722069 w 7525265"/>
                <a:gd name="connsiteY75" fmla="*/ 5304453 h 6858000"/>
                <a:gd name="connsiteX76" fmla="*/ 6689077 w 7525265"/>
                <a:gd name="connsiteY76" fmla="*/ 5354498 h 6858000"/>
                <a:gd name="connsiteX77" fmla="*/ 6642739 w 7525265"/>
                <a:gd name="connsiteY77" fmla="*/ 5403431 h 6858000"/>
                <a:gd name="connsiteX78" fmla="*/ 6602703 w 7525265"/>
                <a:gd name="connsiteY78" fmla="*/ 5449027 h 6858000"/>
                <a:gd name="connsiteX79" fmla="*/ 6563779 w 7525265"/>
                <a:gd name="connsiteY79" fmla="*/ 5495365 h 6858000"/>
                <a:gd name="connsiteX80" fmla="*/ 6426990 w 7525265"/>
                <a:gd name="connsiteY80" fmla="*/ 5534659 h 6858000"/>
                <a:gd name="connsiteX81" fmla="*/ 6391773 w 7525265"/>
                <a:gd name="connsiteY81" fmla="*/ 5576178 h 6858000"/>
                <a:gd name="connsiteX82" fmla="*/ 6375092 w 7525265"/>
                <a:gd name="connsiteY82" fmla="*/ 5627335 h 6858000"/>
                <a:gd name="connsiteX83" fmla="*/ 6334685 w 7525265"/>
                <a:gd name="connsiteY83" fmla="*/ 5741882 h 6858000"/>
                <a:gd name="connsiteX84" fmla="*/ 6294649 w 7525265"/>
                <a:gd name="connsiteY84" fmla="*/ 5818618 h 6858000"/>
                <a:gd name="connsiteX85" fmla="*/ 6285011 w 7525265"/>
                <a:gd name="connsiteY85" fmla="*/ 5832704 h 6858000"/>
                <a:gd name="connsiteX86" fmla="*/ 6247940 w 7525265"/>
                <a:gd name="connsiteY86" fmla="*/ 5932053 h 6858000"/>
                <a:gd name="connsiteX87" fmla="*/ 6235707 w 7525265"/>
                <a:gd name="connsiteY87" fmla="*/ 5990253 h 6858000"/>
                <a:gd name="connsiteX88" fmla="*/ 6138954 w 7525265"/>
                <a:gd name="connsiteY88" fmla="*/ 6091825 h 6858000"/>
                <a:gd name="connsiteX89" fmla="*/ 6110780 w 7525265"/>
                <a:gd name="connsiteY89" fmla="*/ 6114067 h 6858000"/>
                <a:gd name="connsiteX90" fmla="*/ 6062589 w 7525265"/>
                <a:gd name="connsiteY90" fmla="*/ 6160405 h 6858000"/>
                <a:gd name="connsiteX91" fmla="*/ 5996604 w 7525265"/>
                <a:gd name="connsiteY91" fmla="*/ 6199329 h 6858000"/>
                <a:gd name="connsiteX92" fmla="*/ 5908377 w 7525265"/>
                <a:gd name="connsiteY92" fmla="*/ 6221571 h 6858000"/>
                <a:gd name="connsiteX93" fmla="*/ 5775294 w 7525265"/>
                <a:gd name="connsiteY93" fmla="*/ 6248262 h 6858000"/>
                <a:gd name="connsiteX94" fmla="*/ 5623306 w 7525265"/>
                <a:gd name="connsiteY94" fmla="*/ 6277548 h 6858000"/>
                <a:gd name="connsiteX95" fmla="*/ 5487629 w 7525265"/>
                <a:gd name="connsiteY95" fmla="*/ 6322773 h 6858000"/>
                <a:gd name="connsiteX96" fmla="*/ 5472431 w 7525265"/>
                <a:gd name="connsiteY96" fmla="*/ 6331670 h 6858000"/>
                <a:gd name="connsiteX97" fmla="*/ 5366039 w 7525265"/>
                <a:gd name="connsiteY97" fmla="*/ 6413225 h 6858000"/>
                <a:gd name="connsiteX98" fmla="*/ 5338236 w 7525265"/>
                <a:gd name="connsiteY98" fmla="*/ 6419156 h 6858000"/>
                <a:gd name="connsiteX99" fmla="*/ 5312287 w 7525265"/>
                <a:gd name="connsiteY99" fmla="*/ 6429906 h 6858000"/>
                <a:gd name="connsiteX100" fmla="*/ 5160299 w 7525265"/>
                <a:gd name="connsiteY100" fmla="*/ 6509608 h 6858000"/>
                <a:gd name="connsiteX101" fmla="*/ 5152885 w 7525265"/>
                <a:gd name="connsiteY101" fmla="*/ 6510719 h 6858000"/>
                <a:gd name="connsiteX102" fmla="*/ 4965680 w 7525265"/>
                <a:gd name="connsiteY102" fmla="*/ 6516651 h 6858000"/>
                <a:gd name="connsiteX103" fmla="*/ 4779216 w 7525265"/>
                <a:gd name="connsiteY103" fmla="*/ 6537410 h 6858000"/>
                <a:gd name="connsiteX104" fmla="*/ 4723611 w 7525265"/>
                <a:gd name="connsiteY104" fmla="*/ 6530737 h 6858000"/>
                <a:gd name="connsiteX105" fmla="*/ 4707671 w 7525265"/>
                <a:gd name="connsiteY105" fmla="*/ 6526289 h 6858000"/>
                <a:gd name="connsiteX106" fmla="*/ 4635013 w 7525265"/>
                <a:gd name="connsiteY106" fmla="*/ 6489960 h 6858000"/>
                <a:gd name="connsiteX107" fmla="*/ 4616478 w 7525265"/>
                <a:gd name="connsiteY107" fmla="*/ 6480322 h 6858000"/>
                <a:gd name="connsiteX108" fmla="*/ 4545303 w 7525265"/>
                <a:gd name="connsiteY108" fmla="*/ 6392836 h 6858000"/>
                <a:gd name="connsiteX109" fmla="*/ 4519353 w 7525265"/>
                <a:gd name="connsiteY109" fmla="*/ 6352429 h 6858000"/>
                <a:gd name="connsiteX110" fmla="*/ 4478206 w 7525265"/>
                <a:gd name="connsiteY110" fmla="*/ 6310911 h 6858000"/>
                <a:gd name="connsiteX111" fmla="*/ 4467455 w 7525265"/>
                <a:gd name="connsiteY111" fmla="*/ 6290151 h 6858000"/>
                <a:gd name="connsiteX112" fmla="*/ 4436687 w 7525265"/>
                <a:gd name="connsiteY112" fmla="*/ 6257159 h 6858000"/>
                <a:gd name="connsiteX113" fmla="*/ 4402953 w 7525265"/>
                <a:gd name="connsiteY113" fmla="*/ 6211192 h 6858000"/>
                <a:gd name="connsiteX114" fmla="*/ 4367365 w 7525265"/>
                <a:gd name="connsiteY114" fmla="*/ 6198588 h 6858000"/>
                <a:gd name="connsiteX115" fmla="*/ 4287664 w 7525265"/>
                <a:gd name="connsiteY115" fmla="*/ 6299790 h 6858000"/>
                <a:gd name="connsiteX116" fmla="*/ 4252448 w 7525265"/>
                <a:gd name="connsiteY116" fmla="*/ 6333894 h 6858000"/>
                <a:gd name="connsiteX117" fmla="*/ 4191281 w 7525265"/>
                <a:gd name="connsiteY117" fmla="*/ 6381344 h 6858000"/>
                <a:gd name="connsiteX118" fmla="*/ 4132711 w 7525265"/>
                <a:gd name="connsiteY118" fmla="*/ 6400621 h 6858000"/>
                <a:gd name="connsiteX119" fmla="*/ 4062648 w 7525265"/>
                <a:gd name="connsiteY119" fmla="*/ 6418415 h 6858000"/>
                <a:gd name="connsiteX120" fmla="*/ 4001482 w 7525265"/>
                <a:gd name="connsiteY120" fmla="*/ 6382827 h 6858000"/>
                <a:gd name="connsiteX121" fmla="*/ 3893607 w 7525265"/>
                <a:gd name="connsiteY121" fmla="*/ 6403587 h 6858000"/>
                <a:gd name="connsiteX122" fmla="*/ 3829476 w 7525265"/>
                <a:gd name="connsiteY122" fmla="*/ 6416190 h 6858000"/>
                <a:gd name="connsiteX123" fmla="*/ 3811682 w 7525265"/>
                <a:gd name="connsiteY123" fmla="*/ 6415449 h 6858000"/>
                <a:gd name="connsiteX124" fmla="*/ 3827993 w 7525265"/>
                <a:gd name="connsiteY124" fmla="*/ 6385052 h 6858000"/>
                <a:gd name="connsiteX125" fmla="*/ 3819838 w 7525265"/>
                <a:gd name="connsiteY125" fmla="*/ 6378008 h 6858000"/>
                <a:gd name="connsiteX126" fmla="*/ 3795371 w 7525265"/>
                <a:gd name="connsiteY126" fmla="*/ 6406181 h 6858000"/>
                <a:gd name="connsiteX127" fmla="*/ 3736429 w 7525265"/>
                <a:gd name="connsiteY127" fmla="*/ 6472537 h 6858000"/>
                <a:gd name="connsiteX128" fmla="*/ 3645607 w 7525265"/>
                <a:gd name="connsiteY128" fmla="*/ 6552609 h 6858000"/>
                <a:gd name="connsiteX129" fmla="*/ 3572208 w 7525265"/>
                <a:gd name="connsiteY129" fmla="*/ 6621560 h 6858000"/>
                <a:gd name="connsiteX130" fmla="*/ 3425410 w 7525265"/>
                <a:gd name="connsiteY130" fmla="*/ 6677536 h 6858000"/>
                <a:gd name="connsiteX131" fmla="*/ 3435048 w 7525265"/>
                <a:gd name="connsiteY131" fmla="*/ 6637871 h 6858000"/>
                <a:gd name="connsiteX132" fmla="*/ 3425781 w 7525265"/>
                <a:gd name="connsiteY132" fmla="*/ 6634905 h 6858000"/>
                <a:gd name="connsiteX133" fmla="*/ 3377589 w 7525265"/>
                <a:gd name="connsiteY133" fmla="*/ 6618594 h 6858000"/>
                <a:gd name="connsiteX134" fmla="*/ 3333476 w 7525265"/>
                <a:gd name="connsiteY134" fmla="*/ 6661596 h 6858000"/>
                <a:gd name="connsiteX135" fmla="*/ 3287138 w 7525265"/>
                <a:gd name="connsiteY135" fmla="*/ 6662337 h 6858000"/>
                <a:gd name="connsiteX136" fmla="*/ 3228196 w 7525265"/>
                <a:gd name="connsiteY136" fmla="*/ 6690140 h 6858000"/>
                <a:gd name="connsiteX137" fmla="*/ 3200764 w 7525265"/>
                <a:gd name="connsiteY137" fmla="*/ 6753159 h 6858000"/>
                <a:gd name="connsiteX138" fmla="*/ 2837475 w 7525265"/>
                <a:gd name="connsiteY138" fmla="*/ 6733141 h 6858000"/>
                <a:gd name="connsiteX139" fmla="*/ 2833768 w 7525265"/>
                <a:gd name="connsiteY139" fmla="*/ 6753530 h 6858000"/>
                <a:gd name="connsiteX140" fmla="*/ 2803000 w 7525265"/>
                <a:gd name="connsiteY140" fmla="*/ 6760944 h 6858000"/>
                <a:gd name="connsiteX141" fmla="*/ 2741463 w 7525265"/>
                <a:gd name="connsiteY141" fmla="*/ 6733883 h 6858000"/>
                <a:gd name="connsiteX142" fmla="*/ 2703281 w 7525265"/>
                <a:gd name="connsiteY142" fmla="*/ 6756866 h 6858000"/>
                <a:gd name="connsiteX143" fmla="*/ 2635442 w 7525265"/>
                <a:gd name="connsiteY143" fmla="*/ 6827300 h 6858000"/>
                <a:gd name="connsiteX144" fmla="*/ 2589475 w 7525265"/>
                <a:gd name="connsiteY144" fmla="*/ 6790971 h 6858000"/>
                <a:gd name="connsiteX145" fmla="*/ 2504214 w 7525265"/>
                <a:gd name="connsiteY145" fmla="*/ 6839533 h 6858000"/>
                <a:gd name="connsiteX146" fmla="*/ 2454540 w 7525265"/>
                <a:gd name="connsiteY146" fmla="*/ 6812842 h 6858000"/>
                <a:gd name="connsiteX147" fmla="*/ 2480489 w 7525265"/>
                <a:gd name="connsiteY147" fmla="*/ 6781332 h 6858000"/>
                <a:gd name="connsiteX148" fmla="*/ 2572794 w 7525265"/>
                <a:gd name="connsiteY148" fmla="*/ 6689398 h 6858000"/>
                <a:gd name="connsiteX149" fmla="*/ 2550181 w 7525265"/>
                <a:gd name="connsiteY149" fmla="*/ 6704597 h 6858000"/>
                <a:gd name="connsiteX150" fmla="*/ 2504955 w 7525265"/>
                <a:gd name="connsiteY150" fmla="*/ 6643061 h 6858000"/>
                <a:gd name="connsiteX151" fmla="*/ 2430444 w 7525265"/>
                <a:gd name="connsiteY151" fmla="*/ 6640465 h 6858000"/>
                <a:gd name="connsiteX152" fmla="*/ 2418211 w 7525265"/>
                <a:gd name="connsiteY152" fmla="*/ 6647879 h 6858000"/>
                <a:gd name="connsiteX153" fmla="*/ 2345553 w 7525265"/>
                <a:gd name="connsiteY153" fmla="*/ 6788376 h 6858000"/>
                <a:gd name="connsiteX154" fmla="*/ 2318121 w 7525265"/>
                <a:gd name="connsiteY154" fmla="*/ 6826558 h 6858000"/>
                <a:gd name="connsiteX155" fmla="*/ 2288835 w 7525265"/>
                <a:gd name="connsiteY155" fmla="*/ 6858809 h 6858000"/>
                <a:gd name="connsiteX156" fmla="*/ 2266593 w 7525265"/>
                <a:gd name="connsiteY156" fmla="*/ 6820627 h 6858000"/>
                <a:gd name="connsiteX157" fmla="*/ 2237678 w 7525265"/>
                <a:gd name="connsiteY157" fmla="*/ 6751676 h 6858000"/>
                <a:gd name="connsiteX158" fmla="*/ 2166503 w 7525265"/>
                <a:gd name="connsiteY158" fmla="*/ 6752047 h 6858000"/>
                <a:gd name="connsiteX159" fmla="*/ 2150563 w 7525265"/>
                <a:gd name="connsiteY159" fmla="*/ 6753530 h 6858000"/>
                <a:gd name="connsiteX160" fmla="*/ 2187634 w 7525265"/>
                <a:gd name="connsiteY160" fmla="*/ 6693476 h 6858000"/>
                <a:gd name="connsiteX161" fmla="*/ 2246946 w 7525265"/>
                <a:gd name="connsiteY161" fmla="*/ 6664561 h 6858000"/>
                <a:gd name="connsiteX162" fmla="*/ 2308853 w 7525265"/>
                <a:gd name="connsiteY162" fmla="*/ 6653811 h 6858000"/>
                <a:gd name="connsiteX163" fmla="*/ 2308112 w 7525265"/>
                <a:gd name="connsiteY163" fmla="*/ 6642319 h 6858000"/>
                <a:gd name="connsiteX164" fmla="*/ 2240273 w 7525265"/>
                <a:gd name="connsiteY164" fmla="*/ 6642319 h 6858000"/>
                <a:gd name="connsiteX165" fmla="*/ 2202091 w 7525265"/>
                <a:gd name="connsiteY165" fmla="*/ 6608214 h 6858000"/>
                <a:gd name="connsiteX166" fmla="*/ 2163908 w 7525265"/>
                <a:gd name="connsiteY166" fmla="*/ 6627862 h 6858000"/>
                <a:gd name="connsiteX167" fmla="*/ 2183927 w 7525265"/>
                <a:gd name="connsiteY167" fmla="*/ 6647509 h 6858000"/>
                <a:gd name="connsiteX168" fmla="*/ 2166503 w 7525265"/>
                <a:gd name="connsiteY168" fmla="*/ 6656776 h 6858000"/>
                <a:gd name="connsiteX169" fmla="*/ 2136106 w 7525265"/>
                <a:gd name="connsiteY169" fmla="*/ 6725356 h 6858000"/>
                <a:gd name="connsiteX170" fmla="*/ 2076793 w 7525265"/>
                <a:gd name="connsiteY170" fmla="*/ 6743150 h 6858000"/>
                <a:gd name="connsiteX171" fmla="*/ 2107562 w 7525265"/>
                <a:gd name="connsiteY171" fmla="*/ 6697924 h 6858000"/>
                <a:gd name="connsiteX172" fmla="*/ 2060483 w 7525265"/>
                <a:gd name="connsiteY172" fmla="*/ 6666786 h 6858000"/>
                <a:gd name="connsiteX173" fmla="*/ 2026748 w 7525265"/>
                <a:gd name="connsiteY173" fmla="*/ 6567437 h 6858000"/>
                <a:gd name="connsiteX174" fmla="*/ 1971514 w 7525265"/>
                <a:gd name="connsiteY174" fmla="*/ 6526289 h 6858000"/>
                <a:gd name="connsiteX175" fmla="*/ 1935926 w 7525265"/>
                <a:gd name="connsiteY175" fmla="*/ 6486253 h 6858000"/>
                <a:gd name="connsiteX176" fmla="*/ 1963358 w 7525265"/>
                <a:gd name="connsiteY176" fmla="*/ 6447700 h 6858000"/>
                <a:gd name="connsiteX177" fmla="*/ 2039723 w 7525265"/>
                <a:gd name="connsiteY177" fmla="*/ 6459933 h 6858000"/>
                <a:gd name="connsiteX178" fmla="*/ 2054551 w 7525265"/>
                <a:gd name="connsiteY178" fmla="*/ 6375042 h 6858000"/>
                <a:gd name="connsiteX179" fmla="*/ 2030826 w 7525265"/>
                <a:gd name="connsiteY179" fmla="*/ 6333894 h 6858000"/>
                <a:gd name="connsiteX180" fmla="*/ 1991903 w 7525265"/>
                <a:gd name="connsiteY180" fmla="*/ 6312023 h 6858000"/>
                <a:gd name="connsiteX181" fmla="*/ 1879950 w 7525265"/>
                <a:gd name="connsiteY181" fmla="*/ 6326110 h 6858000"/>
                <a:gd name="connsiteX182" fmla="*/ 1804698 w 7525265"/>
                <a:gd name="connsiteY182" fmla="*/ 6334636 h 6858000"/>
                <a:gd name="connsiteX183" fmla="*/ 1746127 w 7525265"/>
                <a:gd name="connsiteY183" fmla="*/ 6302755 h 6858000"/>
                <a:gd name="connsiteX184" fmla="*/ 1702384 w 7525265"/>
                <a:gd name="connsiteY184" fmla="*/ 6274582 h 6858000"/>
                <a:gd name="connsiteX185" fmla="*/ 1594509 w 7525265"/>
                <a:gd name="connsiteY185" fmla="*/ 6218235 h 6858000"/>
                <a:gd name="connsiteX186" fmla="*/ 1562629 w 7525265"/>
                <a:gd name="connsiteY186" fmla="*/ 6207855 h 6858000"/>
                <a:gd name="connsiteX187" fmla="*/ 1499980 w 7525265"/>
                <a:gd name="connsiteY187" fmla="*/ 6214899 h 6858000"/>
                <a:gd name="connsiteX188" fmla="*/ 1440668 w 7525265"/>
                <a:gd name="connsiteY188" fmla="*/ 6189320 h 6858000"/>
                <a:gd name="connsiteX189" fmla="*/ 1411382 w 7525265"/>
                <a:gd name="connsiteY189" fmla="*/ 6177458 h 6858000"/>
                <a:gd name="connsiteX190" fmla="*/ 1427322 w 7525265"/>
                <a:gd name="connsiteY190" fmla="*/ 6138905 h 6858000"/>
                <a:gd name="connsiteX191" fmla="*/ 1396554 w 7525265"/>
                <a:gd name="connsiteY191" fmla="*/ 6078851 h 6858000"/>
                <a:gd name="connsiteX192" fmla="*/ 1280153 w 7525265"/>
                <a:gd name="connsiteY192" fmla="*/ 6024728 h 6858000"/>
                <a:gd name="connsiteX193" fmla="*/ 1271256 w 7525265"/>
                <a:gd name="connsiteY193" fmla="*/ 5998408 h 6858000"/>
                <a:gd name="connsiteX194" fmla="*/ 1265325 w 7525265"/>
                <a:gd name="connsiteY194" fmla="*/ 5933906 h 6858000"/>
                <a:gd name="connsiteX195" fmla="*/ 1231591 w 7525265"/>
                <a:gd name="connsiteY195" fmla="*/ 5857912 h 6858000"/>
                <a:gd name="connsiteX196" fmla="*/ 1190443 w 7525265"/>
                <a:gd name="connsiteY196" fmla="*/ 5849015 h 6858000"/>
                <a:gd name="connsiteX197" fmla="*/ 1146700 w 7525265"/>
                <a:gd name="connsiteY197" fmla="*/ 5860878 h 6858000"/>
                <a:gd name="connsiteX198" fmla="*/ 1171537 w 7525265"/>
                <a:gd name="connsiteY198" fmla="*/ 5781918 h 6858000"/>
                <a:gd name="connsiteX199" fmla="*/ 1122975 w 7525265"/>
                <a:gd name="connsiteY199" fmla="*/ 5722606 h 6858000"/>
                <a:gd name="connsiteX200" fmla="*/ 1144105 w 7525265"/>
                <a:gd name="connsiteY200" fmla="*/ 5674785 h 6858000"/>
                <a:gd name="connsiteX201" fmla="*/ 1125200 w 7525265"/>
                <a:gd name="connsiteY201" fmla="*/ 5619921 h 6858000"/>
                <a:gd name="connsiteX202" fmla="*/ 1049205 w 7525265"/>
                <a:gd name="connsiteY202" fmla="*/ 5628447 h 6858000"/>
                <a:gd name="connsiteX203" fmla="*/ 1025110 w 7525265"/>
                <a:gd name="connsiteY203" fmla="*/ 5547263 h 6858000"/>
                <a:gd name="connsiteX204" fmla="*/ 991005 w 7525265"/>
                <a:gd name="connsiteY204" fmla="*/ 5510193 h 6858000"/>
                <a:gd name="connsiteX205" fmla="*/ 988781 w 7525265"/>
                <a:gd name="connsiteY205" fmla="*/ 5493140 h 6858000"/>
                <a:gd name="connsiteX206" fmla="*/ 986557 w 7525265"/>
                <a:gd name="connsiteY206" fmla="*/ 5418629 h 6858000"/>
                <a:gd name="connsiteX207" fmla="*/ 909450 w 7525265"/>
                <a:gd name="connsiteY207" fmla="*/ 5414922 h 6858000"/>
                <a:gd name="connsiteX208" fmla="*/ 909080 w 7525265"/>
                <a:gd name="connsiteY208" fmla="*/ 5407508 h 6858000"/>
                <a:gd name="connsiteX209" fmla="*/ 854957 w 7525265"/>
                <a:gd name="connsiteY209" fmla="*/ 5437906 h 6858000"/>
                <a:gd name="connsiteX210" fmla="*/ 774144 w 7525265"/>
                <a:gd name="connsiteY210" fmla="*/ 5322617 h 6858000"/>
                <a:gd name="connsiteX211" fmla="*/ 787119 w 7525265"/>
                <a:gd name="connsiteY211" fmla="*/ 5285918 h 6858000"/>
                <a:gd name="connsiteX212" fmla="*/ 747453 w 7525265"/>
                <a:gd name="connsiteY212" fmla="*/ 5230683 h 6858000"/>
                <a:gd name="connsiteX213" fmla="*/ 710012 w 7525265"/>
                <a:gd name="connsiteY213" fmla="*/ 5183604 h 6858000"/>
                <a:gd name="connsiteX214" fmla="*/ 661821 w 7525265"/>
                <a:gd name="connsiteY214" fmla="*/ 5094264 h 6858000"/>
                <a:gd name="connsiteX215" fmla="*/ 568033 w 7525265"/>
                <a:gd name="connsiteY215" fmla="*/ 5046073 h 6858000"/>
                <a:gd name="connsiteX216" fmla="*/ 464607 w 7525265"/>
                <a:gd name="connsiteY216" fmla="*/ 5030133 h 6858000"/>
                <a:gd name="connsiteX217" fmla="*/ 460529 w 7525265"/>
                <a:gd name="connsiteY217" fmla="*/ 4840333 h 6858000"/>
                <a:gd name="connsiteX218" fmla="*/ 522808 w 7525265"/>
                <a:gd name="connsiteY218" fmla="*/ 4727639 h 6858000"/>
                <a:gd name="connsiteX219" fmla="*/ 510204 w 7525265"/>
                <a:gd name="connsiteY219" fmla="*/ 4611610 h 6858000"/>
                <a:gd name="connsiteX220" fmla="*/ 412709 w 7525265"/>
                <a:gd name="connsiteY220" fmla="*/ 4616429 h 6858000"/>
                <a:gd name="connsiteX221" fmla="*/ 399364 w 7525265"/>
                <a:gd name="connsiteY221" fmla="*/ 4568608 h 6858000"/>
                <a:gd name="connsiteX222" fmla="*/ 424942 w 7525265"/>
                <a:gd name="connsiteY222" fmla="*/ 4500399 h 6858000"/>
                <a:gd name="connsiteX223" fmla="*/ 460529 w 7525265"/>
                <a:gd name="connsiteY223" fmla="*/ 4474820 h 6858000"/>
                <a:gd name="connsiteX224" fmla="*/ 490556 w 7525265"/>
                <a:gd name="connsiteY224" fmla="*/ 4442940 h 6858000"/>
                <a:gd name="connsiteX225" fmla="*/ 525402 w 7525265"/>
                <a:gd name="connsiteY225" fmla="*/ 4377325 h 6858000"/>
                <a:gd name="connsiteX226" fmla="*/ 510204 w 7525265"/>
                <a:gd name="connsiteY226" fmla="*/ 4332470 h 6858000"/>
                <a:gd name="connsiteX227" fmla="*/ 516506 w 7525265"/>
                <a:gd name="connsiteY227" fmla="*/ 4275382 h 6858000"/>
                <a:gd name="connsiteX228" fmla="*/ 509092 w 7525265"/>
                <a:gd name="connsiteY228" fmla="*/ 4267597 h 6858000"/>
                <a:gd name="connsiteX229" fmla="*/ 313731 w 7525265"/>
                <a:gd name="connsiteY229" fmla="*/ 4236458 h 6858000"/>
                <a:gd name="connsiteX230" fmla="*/ 158407 w 7525265"/>
                <a:gd name="connsiteY230" fmla="*/ 4201613 h 6858000"/>
                <a:gd name="connsiteX231" fmla="*/ 121336 w 7525265"/>
                <a:gd name="connsiteY231" fmla="*/ 4194940 h 6858000"/>
                <a:gd name="connsiteX232" fmla="*/ 33480 w 7525265"/>
                <a:gd name="connsiteY232" fmla="*/ 4179741 h 6858000"/>
                <a:gd name="connsiteX233" fmla="*/ 27919 w 7525265"/>
                <a:gd name="connsiteY233" fmla="*/ 4123394 h 6858000"/>
                <a:gd name="connsiteX234" fmla="*/ 40894 w 7525265"/>
                <a:gd name="connsiteY234" fmla="*/ 4072978 h 6858000"/>
                <a:gd name="connsiteX235" fmla="*/ 58317 w 7525265"/>
                <a:gd name="connsiteY235" fmla="*/ 4017373 h 6858000"/>
                <a:gd name="connsiteX236" fmla="*/ 87603 w 7525265"/>
                <a:gd name="connsiteY236" fmla="*/ 3984751 h 6858000"/>
                <a:gd name="connsiteX237" fmla="*/ 124673 w 7525265"/>
                <a:gd name="connsiteY237" fmla="*/ 3971777 h 6858000"/>
                <a:gd name="connsiteX238" fmla="*/ 84637 w 7525265"/>
                <a:gd name="connsiteY238" fmla="*/ 3951759 h 6858000"/>
                <a:gd name="connsiteX239" fmla="*/ 130975 w 7525265"/>
                <a:gd name="connsiteY239" fmla="*/ 3931741 h 6858000"/>
                <a:gd name="connsiteX240" fmla="*/ 112069 w 7525265"/>
                <a:gd name="connsiteY240" fmla="*/ 3922844 h 6858000"/>
                <a:gd name="connsiteX241" fmla="*/ 92792 w 7525265"/>
                <a:gd name="connsiteY241" fmla="*/ 3867609 h 6858000"/>
                <a:gd name="connsiteX242" fmla="*/ 138018 w 7525265"/>
                <a:gd name="connsiteY242" fmla="*/ 3813116 h 6858000"/>
                <a:gd name="connsiteX243" fmla="*/ 131345 w 7525265"/>
                <a:gd name="connsiteY243" fmla="*/ 3760105 h 6858000"/>
                <a:gd name="connsiteX244" fmla="*/ 86490 w 7525265"/>
                <a:gd name="connsiteY244" fmla="*/ 3725630 h 6858000"/>
                <a:gd name="connsiteX245" fmla="*/ 123561 w 7525265"/>
                <a:gd name="connsiteY245" fmla="*/ 3699681 h 6858000"/>
                <a:gd name="connsiteX246" fmla="*/ 119112 w 7525265"/>
                <a:gd name="connsiteY246" fmla="*/ 3636291 h 6858000"/>
                <a:gd name="connsiteX247" fmla="*/ 75369 w 7525265"/>
                <a:gd name="connsiteY247" fmla="*/ 3598108 h 6858000"/>
                <a:gd name="connsiteX248" fmla="*/ 129863 w 7525265"/>
                <a:gd name="connsiteY248" fmla="*/ 3600703 h 6858000"/>
                <a:gd name="connsiteX249" fmla="*/ 194365 w 7525265"/>
                <a:gd name="connsiteY249" fmla="*/ 3559555 h 6858000"/>
                <a:gd name="connsiteX250" fmla="*/ 329671 w 7525265"/>
                <a:gd name="connsiteY250" fmla="*/ 3519890 h 6858000"/>
                <a:gd name="connsiteX251" fmla="*/ 496858 w 7525265"/>
                <a:gd name="connsiteY251" fmla="*/ 3485785 h 6858000"/>
                <a:gd name="connsiteX252" fmla="*/ 499453 w 7525265"/>
                <a:gd name="connsiteY252" fmla="*/ 3442784 h 6858000"/>
                <a:gd name="connsiteX253" fmla="*/ 593241 w 7525265"/>
                <a:gd name="connsiteY253" fmla="*/ 3368273 h 6858000"/>
                <a:gd name="connsiteX254" fmla="*/ 469797 w 7525265"/>
                <a:gd name="connsiteY254" fmla="*/ 3317857 h 6858000"/>
                <a:gd name="connsiteX255" fmla="*/ 352655 w 7525265"/>
                <a:gd name="connsiteY255" fmla="*/ 3301917 h 6858000"/>
                <a:gd name="connsiteX256" fmla="*/ 314473 w 7525265"/>
                <a:gd name="connsiteY256" fmla="*/ 3281899 h 6858000"/>
                <a:gd name="connsiteX257" fmla="*/ 350431 w 7525265"/>
                <a:gd name="connsiteY257" fmla="*/ 3271519 h 6858000"/>
                <a:gd name="connsiteX258" fmla="*/ 312990 w 7525265"/>
                <a:gd name="connsiteY258" fmla="*/ 3227406 h 6858000"/>
                <a:gd name="connsiteX259" fmla="*/ 314102 w 7525265"/>
                <a:gd name="connsiteY259" fmla="*/ 3189594 h 6858000"/>
                <a:gd name="connsiteX260" fmla="*/ 298903 w 7525265"/>
                <a:gd name="connsiteY260" fmla="*/ 3166240 h 6858000"/>
                <a:gd name="connsiteX261" fmla="*/ 268135 w 7525265"/>
                <a:gd name="connsiteY261" fmla="*/ 3136583 h 6858000"/>
                <a:gd name="connsiteX262" fmla="*/ 222168 w 7525265"/>
                <a:gd name="connsiteY262" fmla="*/ 3098401 h 6858000"/>
                <a:gd name="connsiteX263" fmla="*/ 165821 w 7525265"/>
                <a:gd name="connsiteY263" fmla="*/ 3062443 h 6858000"/>
                <a:gd name="connsiteX264" fmla="*/ 135423 w 7525265"/>
                <a:gd name="connsiteY264" fmla="*/ 3035382 h 6858000"/>
                <a:gd name="connsiteX265" fmla="*/ 101319 w 7525265"/>
                <a:gd name="connsiteY265" fmla="*/ 3020924 h 6858000"/>
                <a:gd name="connsiteX266" fmla="*/ 72404 w 7525265"/>
                <a:gd name="connsiteY266" fmla="*/ 2979405 h 6858000"/>
                <a:gd name="connsiteX267" fmla="*/ 83154 w 7525265"/>
                <a:gd name="connsiteY267" fmla="*/ 2904894 h 6858000"/>
                <a:gd name="connsiteX268" fmla="*/ 121707 w 7525265"/>
                <a:gd name="connsiteY268" fmla="*/ 2873755 h 6858000"/>
                <a:gd name="connsiteX269" fmla="*/ 82783 w 7525265"/>
                <a:gd name="connsiteY269" fmla="*/ 2814072 h 6858000"/>
                <a:gd name="connsiteX270" fmla="*/ 75369 w 7525265"/>
                <a:gd name="connsiteY270" fmla="*/ 2809253 h 6858000"/>
                <a:gd name="connsiteX271" fmla="*/ 80188 w 7525265"/>
                <a:gd name="connsiteY271" fmla="*/ 2734000 h 6858000"/>
                <a:gd name="connsiteX272" fmla="*/ 63878 w 7525265"/>
                <a:gd name="connsiteY272" fmla="*/ 2636135 h 6858000"/>
                <a:gd name="connsiteX273" fmla="*/ 51274 w 7525265"/>
                <a:gd name="connsiteY273" fmla="*/ 2587573 h 6858000"/>
                <a:gd name="connsiteX274" fmla="*/ 72033 w 7525265"/>
                <a:gd name="connsiteY274" fmla="*/ 2545683 h 6858000"/>
                <a:gd name="connsiteX275" fmla="*/ 64248 w 7525265"/>
                <a:gd name="connsiteY275" fmla="*/ 2500458 h 6858000"/>
                <a:gd name="connsiteX276" fmla="*/ 102431 w 7525265"/>
                <a:gd name="connsiteY276" fmla="*/ 2475621 h 6858000"/>
                <a:gd name="connsiteX277" fmla="*/ 127638 w 7525265"/>
                <a:gd name="connsiteY277" fmla="*/ 2463758 h 6858000"/>
                <a:gd name="connsiteX278" fmla="*/ 156924 w 7525265"/>
                <a:gd name="connsiteY278" fmla="*/ 2451154 h 6858000"/>
                <a:gd name="connsiteX279" fmla="*/ 205115 w 7525265"/>
                <a:gd name="connsiteY279" fmla="*/ 2402963 h 6858000"/>
                <a:gd name="connsiteX280" fmla="*/ 263316 w 7525265"/>
                <a:gd name="connsiteY280" fmla="*/ 2306580 h 6858000"/>
                <a:gd name="connsiteX281" fmla="*/ 236996 w 7525265"/>
                <a:gd name="connsiteY281" fmla="*/ 2257647 h 6858000"/>
                <a:gd name="connsiteX282" fmla="*/ 256643 w 7525265"/>
                <a:gd name="connsiteY282" fmla="*/ 2210197 h 6858000"/>
                <a:gd name="connsiteX283" fmla="*/ 241815 w 7525265"/>
                <a:gd name="connsiteY283" fmla="*/ 2107883 h 6858000"/>
                <a:gd name="connsiteX284" fmla="*/ 240703 w 7525265"/>
                <a:gd name="connsiteY284" fmla="*/ 2100840 h 6858000"/>
                <a:gd name="connsiteX285" fmla="*/ 126526 w 7525265"/>
                <a:gd name="connsiteY285" fmla="*/ 2012242 h 6858000"/>
                <a:gd name="connsiteX286" fmla="*/ 113922 w 7525265"/>
                <a:gd name="connsiteY286" fmla="*/ 1995931 h 6858000"/>
                <a:gd name="connsiteX287" fmla="*/ 24954 w 7525265"/>
                <a:gd name="connsiteY287" fmla="*/ 1891022 h 6858000"/>
                <a:gd name="connsiteX288" fmla="*/ 117 w 7525265"/>
                <a:gd name="connsiteY288" fmla="*/ 1754233 h 6858000"/>
                <a:gd name="connsiteX289" fmla="*/ 20505 w 7525265"/>
                <a:gd name="connsiteY289" fmla="*/ 1703447 h 6858000"/>
                <a:gd name="connsiteX290" fmla="*/ 13833 w 7525265"/>
                <a:gd name="connsiteY290" fmla="*/ 1679722 h 6858000"/>
                <a:gd name="connsiteX291" fmla="*/ 43118 w 7525265"/>
                <a:gd name="connsiteY291" fmla="*/ 1602986 h 6858000"/>
                <a:gd name="connsiteX292" fmla="*/ 87603 w 7525265"/>
                <a:gd name="connsiteY292" fmla="*/ 1549234 h 6858000"/>
                <a:gd name="connsiteX293" fmla="*/ 210305 w 7525265"/>
                <a:gd name="connsiteY293" fmla="*/ 1494370 h 6858000"/>
                <a:gd name="connsiteX294" fmla="*/ 290748 w 7525265"/>
                <a:gd name="connsiteY294" fmla="*/ 1482137 h 6858000"/>
                <a:gd name="connsiteX295" fmla="*/ 345982 w 7525265"/>
                <a:gd name="connsiteY295" fmla="*/ 1480654 h 6858000"/>
                <a:gd name="connsiteX296" fmla="*/ 406036 w 7525265"/>
                <a:gd name="connsiteY296" fmla="*/ 1407997 h 6858000"/>
                <a:gd name="connsiteX297" fmla="*/ 502048 w 7525265"/>
                <a:gd name="connsiteY297" fmla="*/ 1425049 h 6858000"/>
                <a:gd name="connsiteX298" fmla="*/ 590275 w 7525265"/>
                <a:gd name="connsiteY298" fmla="*/ 1360547 h 6858000"/>
                <a:gd name="connsiteX299" fmla="*/ 621785 w 7525265"/>
                <a:gd name="connsiteY299" fmla="*/ 1309019 h 6858000"/>
                <a:gd name="connsiteX300" fmla="*/ 765989 w 7525265"/>
                <a:gd name="connsiteY300" fmla="*/ 1148875 h 6858000"/>
                <a:gd name="connsiteX301" fmla="*/ 924649 w 7525265"/>
                <a:gd name="connsiteY301" fmla="*/ 1052122 h 6858000"/>
                <a:gd name="connsiteX302" fmla="*/ 1048464 w 7525265"/>
                <a:gd name="connsiteY302" fmla="*/ 1045449 h 6858000"/>
                <a:gd name="connsiteX303" fmla="*/ 1123717 w 7525265"/>
                <a:gd name="connsiteY303" fmla="*/ 1046191 h 6858000"/>
                <a:gd name="connsiteX304" fmla="*/ 1128536 w 7525265"/>
                <a:gd name="connsiteY304" fmla="*/ 1041001 h 6858000"/>
                <a:gd name="connsiteX305" fmla="*/ 1187478 w 7525265"/>
                <a:gd name="connsiteY305" fmla="*/ 993180 h 6858000"/>
                <a:gd name="connsiteX306" fmla="*/ 1254945 w 7525265"/>
                <a:gd name="connsiteY306" fmla="*/ 968714 h 6858000"/>
                <a:gd name="connsiteX307" fmla="*/ 1316111 w 7525265"/>
                <a:gd name="connsiteY307" fmla="*/ 904953 h 6858000"/>
                <a:gd name="connsiteX308" fmla="*/ 1347250 w 7525265"/>
                <a:gd name="connsiteY308" fmla="*/ 841192 h 6858000"/>
                <a:gd name="connsiteX309" fmla="*/ 1391364 w 7525265"/>
                <a:gd name="connsiteY309" fmla="*/ 840451 h 6858000"/>
                <a:gd name="connsiteX310" fmla="*/ 1532972 w 7525265"/>
                <a:gd name="connsiteY310" fmla="*/ 783363 h 6858000"/>
                <a:gd name="connsiteX311" fmla="*/ 1516662 w 7525265"/>
                <a:gd name="connsiteY311" fmla="*/ 763345 h 6858000"/>
                <a:gd name="connsiteX312" fmla="*/ 1572638 w 7525265"/>
                <a:gd name="connsiteY312" fmla="*/ 712188 h 6858000"/>
                <a:gd name="connsiteX313" fmla="*/ 1582276 w 7525265"/>
                <a:gd name="connsiteY313" fmla="*/ 722567 h 6858000"/>
                <a:gd name="connsiteX314" fmla="*/ 1554844 w 7525265"/>
                <a:gd name="connsiteY314" fmla="*/ 747034 h 6858000"/>
                <a:gd name="connsiteX315" fmla="*/ 1671615 w 7525265"/>
                <a:gd name="connsiteY315" fmla="*/ 747775 h 6858000"/>
                <a:gd name="connsiteX316" fmla="*/ 1805068 w 7525265"/>
                <a:gd name="connsiteY316" fmla="*/ 808941 h 6858000"/>
                <a:gd name="connsiteX317" fmla="*/ 1868458 w 7525265"/>
                <a:gd name="connsiteY317" fmla="*/ 756301 h 6858000"/>
                <a:gd name="connsiteX318" fmla="*/ 1782085 w 7525265"/>
                <a:gd name="connsiteY318" fmla="*/ 625073 h 6858000"/>
                <a:gd name="connsiteX319" fmla="*/ 1811370 w 7525265"/>
                <a:gd name="connsiteY319" fmla="*/ 623219 h 6858000"/>
                <a:gd name="connsiteX320" fmla="*/ 1894037 w 7525265"/>
                <a:gd name="connsiteY320" fmla="*/ 570950 h 6858000"/>
                <a:gd name="connsiteX321" fmla="*/ 1952979 w 7525265"/>
                <a:gd name="connsiteY321" fmla="*/ 501628 h 6858000"/>
                <a:gd name="connsiteX322" fmla="*/ 1997463 w 7525265"/>
                <a:gd name="connsiteY322" fmla="*/ 463446 h 6858000"/>
                <a:gd name="connsiteX323" fmla="*/ 2091251 w 7525265"/>
                <a:gd name="connsiteY323" fmla="*/ 371883 h 6858000"/>
                <a:gd name="connsiteX324" fmla="*/ 2146485 w 7525265"/>
                <a:gd name="connsiteY324" fmla="*/ 364468 h 6858000"/>
                <a:gd name="connsiteX325" fmla="*/ 2226557 w 7525265"/>
                <a:gd name="connsiteY325" fmla="*/ 321838 h 6858000"/>
                <a:gd name="connsiteX326" fmla="*/ 2255101 w 7525265"/>
                <a:gd name="connsiteY326" fmla="*/ 289957 h 6858000"/>
                <a:gd name="connsiteX327" fmla="*/ 2355932 w 7525265"/>
                <a:gd name="connsiteY327" fmla="*/ 255111 h 6858000"/>
                <a:gd name="connsiteX328" fmla="*/ 2429332 w 7525265"/>
                <a:gd name="connsiteY328" fmla="*/ 223601 h 6858000"/>
                <a:gd name="connsiteX329" fmla="*/ 2489756 w 7525265"/>
                <a:gd name="connsiteY329" fmla="*/ 225084 h 6858000"/>
                <a:gd name="connsiteX330" fmla="*/ 2506438 w 7525265"/>
                <a:gd name="connsiteY330" fmla="*/ 194687 h 6858000"/>
                <a:gd name="connsiteX331" fmla="*/ 2536094 w 7525265"/>
                <a:gd name="connsiteY331" fmla="*/ 215446 h 6858000"/>
                <a:gd name="connsiteX332" fmla="*/ 2610605 w 7525265"/>
                <a:gd name="connsiteY332" fmla="*/ 191721 h 6858000"/>
                <a:gd name="connsiteX333" fmla="*/ 2691789 w 7525265"/>
                <a:gd name="connsiteY333" fmla="*/ 174669 h 6858000"/>
                <a:gd name="connsiteX334" fmla="*/ 2708841 w 7525265"/>
                <a:gd name="connsiteY334" fmla="*/ 170591 h 6858000"/>
                <a:gd name="connsiteX335" fmla="*/ 2798552 w 7525265"/>
                <a:gd name="connsiteY335" fmla="*/ 156504 h 6858000"/>
                <a:gd name="connsiteX336" fmla="*/ 2852303 w 7525265"/>
                <a:gd name="connsiteY336" fmla="*/ 152427 h 6858000"/>
                <a:gd name="connsiteX337" fmla="*/ 3050629 w 7525265"/>
                <a:gd name="connsiteY337" fmla="*/ 99045 h 6858000"/>
                <a:gd name="connsiteX338" fmla="*/ 3167030 w 7525265"/>
                <a:gd name="connsiteY338" fmla="*/ 110537 h 6858000"/>
                <a:gd name="connsiteX339" fmla="*/ 3204842 w 7525265"/>
                <a:gd name="connsiteY339" fmla="*/ 83476 h 6858000"/>
                <a:gd name="connsiteX340" fmla="*/ 3225972 w 7525265"/>
                <a:gd name="connsiteY340" fmla="*/ 69018 h 6858000"/>
                <a:gd name="connsiteX341" fmla="*/ 3278612 w 7525265"/>
                <a:gd name="connsiteY341" fmla="*/ 26758 h 6858000"/>
                <a:gd name="connsiteX342" fmla="*/ 3339407 w 7525265"/>
                <a:gd name="connsiteY342" fmla="*/ 3033 h 6858000"/>
                <a:gd name="connsiteX343" fmla="*/ 3396124 w 7525265"/>
                <a:gd name="connsiteY343" fmla="*/ 1180 h 6858000"/>
                <a:gd name="connsiteX344" fmla="*/ 3484722 w 7525265"/>
                <a:gd name="connsiteY344" fmla="*/ 11930 h 6858000"/>
                <a:gd name="connsiteX345" fmla="*/ 3610020 w 7525265"/>
                <a:gd name="connsiteY345" fmla="*/ 54932 h 6858000"/>
                <a:gd name="connsiteX346" fmla="*/ 3765344 w 7525265"/>
                <a:gd name="connsiteY346" fmla="*/ 142418 h 6858000"/>
                <a:gd name="connsiteX347" fmla="*/ 3776836 w 7525265"/>
                <a:gd name="connsiteY347" fmla="*/ 191721 h 6858000"/>
                <a:gd name="connsiteX348" fmla="*/ 3804268 w 7525265"/>
                <a:gd name="connsiteY348" fmla="*/ 232498 h 6858000"/>
                <a:gd name="connsiteX349" fmla="*/ 3820208 w 7525265"/>
                <a:gd name="connsiteY349" fmla="*/ 243990 h 6858000"/>
                <a:gd name="connsiteX350" fmla="*/ 3807234 w 7525265"/>
                <a:gd name="connsiteY350" fmla="*/ 255111 h 6858000"/>
                <a:gd name="connsiteX351" fmla="*/ 3810570 w 7525265"/>
                <a:gd name="connsiteY351" fmla="*/ 260672 h 6858000"/>
                <a:gd name="connsiteX352" fmla="*/ 3845787 w 7525265"/>
                <a:gd name="connsiteY352" fmla="*/ 238059 h 6858000"/>
                <a:gd name="connsiteX353" fmla="*/ 3901392 w 7525265"/>
                <a:gd name="connsiteY353" fmla="*/ 260672 h 6858000"/>
                <a:gd name="connsiteX354" fmla="*/ 4084149 w 7525265"/>
                <a:gd name="connsiteY354" fmla="*/ 239171 h 6858000"/>
                <a:gd name="connsiteX355" fmla="*/ 4267276 w 7525265"/>
                <a:gd name="connsiteY355" fmla="*/ 213963 h 6858000"/>
                <a:gd name="connsiteX356" fmla="*/ 4299898 w 7525265"/>
                <a:gd name="connsiteY356" fmla="*/ 213963 h 6858000"/>
                <a:gd name="connsiteX357" fmla="*/ 4369219 w 7525265"/>
                <a:gd name="connsiteY357" fmla="*/ 175781 h 6858000"/>
                <a:gd name="connsiteX358" fmla="*/ 4377375 w 7525265"/>
                <a:gd name="connsiteY358" fmla="*/ 208032 h 6858000"/>
                <a:gd name="connsiteX359" fmla="*/ 4457817 w 7525265"/>
                <a:gd name="connsiteY359" fmla="*/ 188385 h 6858000"/>
                <a:gd name="connsiteX360" fmla="*/ 4494146 w 7525265"/>
                <a:gd name="connsiteY360" fmla="*/ 144271 h 6858000"/>
                <a:gd name="connsiteX361" fmla="*/ 4588305 w 7525265"/>
                <a:gd name="connsiteY361" fmla="*/ 144642 h 6858000"/>
                <a:gd name="connsiteX362" fmla="*/ 4597572 w 7525265"/>
                <a:gd name="connsiteY362" fmla="*/ 158358 h 6858000"/>
                <a:gd name="connsiteX363" fmla="*/ 4567916 w 7525265"/>
                <a:gd name="connsiteY363" fmla="*/ 169479 h 6858000"/>
                <a:gd name="connsiteX364" fmla="*/ 4571623 w 7525265"/>
                <a:gd name="connsiteY364" fmla="*/ 178376 h 6858000"/>
                <a:gd name="connsiteX365" fmla="*/ 4655772 w 7525265"/>
                <a:gd name="connsiteY365" fmla="*/ 168367 h 6858000"/>
                <a:gd name="connsiteX366" fmla="*/ 4656143 w 7525265"/>
                <a:gd name="connsiteY366" fmla="*/ 160211 h 6858000"/>
                <a:gd name="connsiteX367" fmla="*/ 4611288 w 7525265"/>
                <a:gd name="connsiteY367" fmla="*/ 154651 h 6858000"/>
                <a:gd name="connsiteX368" fmla="*/ 4610176 w 7525265"/>
                <a:gd name="connsiteY368" fmla="*/ 144271 h 6858000"/>
                <a:gd name="connsiteX369" fmla="*/ 4675049 w 7525265"/>
                <a:gd name="connsiteY369" fmla="*/ 129072 h 6858000"/>
                <a:gd name="connsiteX370" fmla="*/ 4745112 w 7525265"/>
                <a:gd name="connsiteY370" fmla="*/ 123882 h 6858000"/>
                <a:gd name="connsiteX371" fmla="*/ 4789225 w 7525265"/>
                <a:gd name="connsiteY371" fmla="*/ 111279 h 6858000"/>
                <a:gd name="connsiteX372" fmla="*/ 4897470 w 7525265"/>
                <a:gd name="connsiteY372" fmla="*/ 114615 h 6858000"/>
                <a:gd name="connsiteX373" fmla="*/ 4979025 w 7525265"/>
                <a:gd name="connsiteY373" fmla="*/ 108313 h 6858000"/>
                <a:gd name="connsiteX374" fmla="*/ 5093201 w 7525265"/>
                <a:gd name="connsiteY374" fmla="*/ 92743 h 6858000"/>
                <a:gd name="connsiteX375" fmla="*/ 5153255 w 7525265"/>
                <a:gd name="connsiteY375" fmla="*/ 82364 h 6858000"/>
                <a:gd name="connsiteX376" fmla="*/ 5293381 w 7525265"/>
                <a:gd name="connsiteY376" fmla="*/ 67165 h 6858000"/>
                <a:gd name="connsiteX377" fmla="*/ 5538786 w 7525265"/>
                <a:gd name="connsiteY377" fmla="*/ 57156 h 6858000"/>
                <a:gd name="connsiteX378" fmla="*/ 5667791 w 7525265"/>
                <a:gd name="connsiteY378" fmla="*/ 19344 h 6858000"/>
                <a:gd name="connsiteX379" fmla="*/ 5798278 w 7525265"/>
                <a:gd name="connsiteY379" fmla="*/ 63087 h 6858000"/>
                <a:gd name="connsiteX380" fmla="*/ 5886876 w 7525265"/>
                <a:gd name="connsiteY380" fmla="*/ 53449 h 6858000"/>
                <a:gd name="connsiteX381" fmla="*/ 5920610 w 7525265"/>
                <a:gd name="connsiteY381" fmla="*/ 58268 h 6858000"/>
                <a:gd name="connsiteX382" fmla="*/ 6002906 w 7525265"/>
                <a:gd name="connsiteY382" fmla="*/ 102011 h 6858000"/>
                <a:gd name="connsiteX383" fmla="*/ 5997716 w 7525265"/>
                <a:gd name="connsiteY383" fmla="*/ 126848 h 6858000"/>
                <a:gd name="connsiteX384" fmla="*/ 6059623 w 7525265"/>
                <a:gd name="connsiteY384" fmla="*/ 118322 h 6858000"/>
                <a:gd name="connsiteX385" fmla="*/ 6173059 w 7525265"/>
                <a:gd name="connsiteY385" fmla="*/ 111279 h 6858000"/>
                <a:gd name="connsiteX386" fmla="*/ 6206422 w 7525265"/>
                <a:gd name="connsiteY386" fmla="*/ 87183 h 6858000"/>
                <a:gd name="connsiteX387" fmla="*/ 6220879 w 7525265"/>
                <a:gd name="connsiteY387" fmla="*/ 62346 h 6858000"/>
                <a:gd name="connsiteX388" fmla="*/ 6344694 w 7525265"/>
                <a:gd name="connsiteY388" fmla="*/ 83105 h 6858000"/>
                <a:gd name="connsiteX389" fmla="*/ 6365082 w 7525265"/>
                <a:gd name="connsiteY389" fmla="*/ 150202 h 6858000"/>
                <a:gd name="connsiteX390" fmla="*/ 6370272 w 7525265"/>
                <a:gd name="connsiteY390" fmla="*/ 202842 h 6858000"/>
                <a:gd name="connsiteX391" fmla="*/ 6358781 w 7525265"/>
                <a:gd name="connsiteY391" fmla="*/ 210627 h 6858000"/>
                <a:gd name="connsiteX392" fmla="*/ 6395109 w 7525265"/>
                <a:gd name="connsiteY392" fmla="*/ 216187 h 6858000"/>
                <a:gd name="connsiteX393" fmla="*/ 6453310 w 7525265"/>
                <a:gd name="connsiteY393" fmla="*/ 223231 h 6858000"/>
                <a:gd name="connsiteX394" fmla="*/ 6464060 w 7525265"/>
                <a:gd name="connsiteY394" fmla="*/ 223231 h 6858000"/>
                <a:gd name="connsiteX395" fmla="*/ 6587133 w 7525265"/>
                <a:gd name="connsiteY395" fmla="*/ 238430 h 6858000"/>
                <a:gd name="connsiteX396" fmla="*/ 6626798 w 7525265"/>
                <a:gd name="connsiteY396" fmla="*/ 240283 h 6858000"/>
                <a:gd name="connsiteX397" fmla="*/ 6754691 w 7525265"/>
                <a:gd name="connsiteY397" fmla="*/ 312199 h 6858000"/>
                <a:gd name="connsiteX398" fmla="*/ 6778787 w 7525265"/>
                <a:gd name="connsiteY398" fmla="*/ 327398 h 6858000"/>
                <a:gd name="connsiteX399" fmla="*/ 6855893 w 7525265"/>
                <a:gd name="connsiteY399" fmla="*/ 350011 h 6858000"/>
                <a:gd name="connsiteX400" fmla="*/ 6935965 w 7525265"/>
                <a:gd name="connsiteY400" fmla="*/ 408953 h 6858000"/>
                <a:gd name="connsiteX401" fmla="*/ 6935223 w 7525265"/>
                <a:gd name="connsiteY401" fmla="*/ 431936 h 6858000"/>
                <a:gd name="connsiteX402" fmla="*/ 6950793 w 7525265"/>
                <a:gd name="connsiteY402" fmla="*/ 465670 h 6858000"/>
                <a:gd name="connsiteX403" fmla="*/ 6997501 w 7525265"/>
                <a:gd name="connsiteY403" fmla="*/ 500516 h 6858000"/>
                <a:gd name="connsiteX404" fmla="*/ 7093884 w 7525265"/>
                <a:gd name="connsiteY404" fmla="*/ 583554 h 6858000"/>
                <a:gd name="connsiteX405" fmla="*/ 7115014 w 7525265"/>
                <a:gd name="connsiteY405" fmla="*/ 596528 h 6858000"/>
                <a:gd name="connsiteX406" fmla="*/ 7140593 w 7525265"/>
                <a:gd name="connsiteY406" fmla="*/ 616546 h 6858000"/>
                <a:gd name="connsiteX407" fmla="*/ 7250321 w 7525265"/>
                <a:gd name="connsiteY407" fmla="*/ 649910 h 6858000"/>
                <a:gd name="connsiteX408" fmla="*/ 7235863 w 7525265"/>
                <a:gd name="connsiteY408" fmla="*/ 717007 h 6858000"/>
                <a:gd name="connsiteX409" fmla="*/ 7267373 w 7525265"/>
                <a:gd name="connsiteY409" fmla="*/ 724050 h 6858000"/>
                <a:gd name="connsiteX410" fmla="*/ 7267743 w 7525265"/>
                <a:gd name="connsiteY410" fmla="*/ 722938 h 6858000"/>
                <a:gd name="connsiteX411" fmla="*/ 4047078 w 7525265"/>
                <a:gd name="connsiteY411" fmla="*/ 302190 h 6858000"/>
                <a:gd name="connsiteX412" fmla="*/ 3986283 w 7525265"/>
                <a:gd name="connsiteY412" fmla="*/ 294035 h 6858000"/>
                <a:gd name="connsiteX413" fmla="*/ 3898056 w 7525265"/>
                <a:gd name="connsiteY413" fmla="*/ 300708 h 6858000"/>
                <a:gd name="connsiteX414" fmla="*/ 3842450 w 7525265"/>
                <a:gd name="connsiteY414" fmla="*/ 314053 h 6858000"/>
                <a:gd name="connsiteX415" fmla="*/ 3847270 w 7525265"/>
                <a:gd name="connsiteY415" fmla="*/ 387823 h 6858000"/>
                <a:gd name="connsiteX416" fmla="*/ 3915850 w 7525265"/>
                <a:gd name="connsiteY416" fmla="*/ 420815 h 6858000"/>
                <a:gd name="connsiteX417" fmla="*/ 4086743 w 7525265"/>
                <a:gd name="connsiteY417" fmla="*/ 440463 h 6858000"/>
                <a:gd name="connsiteX418" fmla="*/ 4196842 w 7525265"/>
                <a:gd name="connsiteY418" fmla="*/ 397832 h 6858000"/>
                <a:gd name="connsiteX419" fmla="*/ 4226128 w 7525265"/>
                <a:gd name="connsiteY419" fmla="*/ 380409 h 6858000"/>
                <a:gd name="connsiteX420" fmla="*/ 4118624 w 7525265"/>
                <a:gd name="connsiteY420" fmla="*/ 329252 h 6858000"/>
                <a:gd name="connsiteX421" fmla="*/ 4225016 w 7525265"/>
                <a:gd name="connsiteY421" fmla="*/ 288474 h 6858000"/>
                <a:gd name="connsiteX422" fmla="*/ 4246516 w 7525265"/>
                <a:gd name="connsiteY422" fmla="*/ 272164 h 6858000"/>
                <a:gd name="connsiteX423" fmla="*/ 4233912 w 7525265"/>
                <a:gd name="connsiteY423" fmla="*/ 253258 h 6858000"/>
                <a:gd name="connsiteX424" fmla="*/ 4179419 w 7525265"/>
                <a:gd name="connsiteY424" fmla="*/ 259560 h 6858000"/>
                <a:gd name="connsiteX425" fmla="*/ 4126780 w 7525265"/>
                <a:gd name="connsiteY425" fmla="*/ 276241 h 6858000"/>
                <a:gd name="connsiteX426" fmla="*/ 4134564 w 7525265"/>
                <a:gd name="connsiteY426" fmla="*/ 302932 h 6858000"/>
                <a:gd name="connsiteX427" fmla="*/ 4098235 w 7525265"/>
                <a:gd name="connsiteY427" fmla="*/ 296259 h 6858000"/>
                <a:gd name="connsiteX428" fmla="*/ 4040406 w 7525265"/>
                <a:gd name="connsiteY428" fmla="*/ 272164 h 6858000"/>
                <a:gd name="connsiteX429" fmla="*/ 4036328 w 7525265"/>
                <a:gd name="connsiteY429" fmla="*/ 280319 h 6858000"/>
                <a:gd name="connsiteX430" fmla="*/ 4047078 w 7525265"/>
                <a:gd name="connsiteY430" fmla="*/ 302190 h 6858000"/>
                <a:gd name="connsiteX431" fmla="*/ 2299586 w 7525265"/>
                <a:gd name="connsiteY431" fmla="*/ 6585602 h 6858000"/>
                <a:gd name="connsiteX432" fmla="*/ 2403012 w 7525265"/>
                <a:gd name="connsiteY432" fmla="*/ 6527772 h 6858000"/>
                <a:gd name="connsiteX433" fmla="*/ 2437858 w 7525265"/>
                <a:gd name="connsiteY433" fmla="*/ 6402104 h 6858000"/>
                <a:gd name="connsiteX434" fmla="*/ 2373356 w 7525265"/>
                <a:gd name="connsiteY434" fmla="*/ 6502935 h 6858000"/>
                <a:gd name="connsiteX435" fmla="*/ 2382994 w 7525265"/>
                <a:gd name="connsiteY435" fmla="*/ 6509978 h 6858000"/>
                <a:gd name="connsiteX436" fmla="*/ 2292913 w 7525265"/>
                <a:gd name="connsiteY436" fmla="*/ 6538893 h 6858000"/>
                <a:gd name="connsiteX437" fmla="*/ 2286240 w 7525265"/>
                <a:gd name="connsiteY437" fmla="*/ 6529255 h 6858000"/>
                <a:gd name="connsiteX438" fmla="*/ 2364829 w 7525265"/>
                <a:gd name="connsiteY438" fmla="*/ 6456967 h 6858000"/>
                <a:gd name="connsiteX439" fmla="*/ 2330354 w 7525265"/>
                <a:gd name="connsiteY439" fmla="*/ 6455485 h 6858000"/>
                <a:gd name="connsiteX440" fmla="*/ 2258809 w 7525265"/>
                <a:gd name="connsiteY440" fmla="*/ 6485882 h 6858000"/>
                <a:gd name="connsiteX441" fmla="*/ 2263628 w 7525265"/>
                <a:gd name="connsiteY441" fmla="*/ 6510719 h 6858000"/>
                <a:gd name="connsiteX442" fmla="*/ 2205798 w 7525265"/>
                <a:gd name="connsiteY442" fmla="*/ 6530737 h 6858000"/>
                <a:gd name="connsiteX443" fmla="*/ 2206539 w 7525265"/>
                <a:gd name="connsiteY443" fmla="*/ 6540747 h 6858000"/>
                <a:gd name="connsiteX444" fmla="*/ 2253989 w 7525265"/>
                <a:gd name="connsiteY444" fmla="*/ 6556316 h 6858000"/>
                <a:gd name="connsiteX445" fmla="*/ 2307370 w 7525265"/>
                <a:gd name="connsiteY445" fmla="*/ 6561877 h 6858000"/>
                <a:gd name="connsiteX446" fmla="*/ 2299586 w 7525265"/>
                <a:gd name="connsiteY446" fmla="*/ 6585602 h 6858000"/>
                <a:gd name="connsiteX447" fmla="*/ 5300054 w 7525265"/>
                <a:gd name="connsiteY447" fmla="*/ 154651 h 6858000"/>
                <a:gd name="connsiteX448" fmla="*/ 5300424 w 7525265"/>
                <a:gd name="connsiteY448" fmla="*/ 171703 h 6858000"/>
                <a:gd name="connsiteX449" fmla="*/ 5404592 w 7525265"/>
                <a:gd name="connsiteY449" fmla="*/ 160953 h 6858000"/>
                <a:gd name="connsiteX450" fmla="*/ 5404221 w 7525265"/>
                <a:gd name="connsiteY450" fmla="*/ 154651 h 6858000"/>
                <a:gd name="connsiteX451" fmla="*/ 5300054 w 7525265"/>
                <a:gd name="connsiteY451" fmla="*/ 154651 h 6858000"/>
                <a:gd name="connsiteX452" fmla="*/ 2081983 w 7525265"/>
                <a:gd name="connsiteY452" fmla="*/ 6512944 h 6858000"/>
                <a:gd name="connsiteX453" fmla="*/ 2036016 w 7525265"/>
                <a:gd name="connsiteY453" fmla="*/ 6502193 h 6858000"/>
                <a:gd name="connsiteX454" fmla="*/ 2022300 w 7525265"/>
                <a:gd name="connsiteY454" fmla="*/ 6538893 h 6858000"/>
                <a:gd name="connsiteX455" fmla="*/ 2081983 w 7525265"/>
                <a:gd name="connsiteY455" fmla="*/ 6512944 h 6858000"/>
                <a:gd name="connsiteX456" fmla="*/ 2181702 w 7525265"/>
                <a:gd name="connsiteY456" fmla="*/ 6518875 h 6858000"/>
                <a:gd name="connsiteX457" fmla="*/ 2172805 w 7525265"/>
                <a:gd name="connsiteY457" fmla="*/ 6509978 h 6858000"/>
                <a:gd name="connsiteX458" fmla="*/ 2133511 w 7525265"/>
                <a:gd name="connsiteY458" fmla="*/ 6550755 h 6858000"/>
                <a:gd name="connsiteX459" fmla="*/ 2142778 w 7525265"/>
                <a:gd name="connsiteY459" fmla="*/ 6560023 h 6858000"/>
                <a:gd name="connsiteX460" fmla="*/ 2181702 w 7525265"/>
                <a:gd name="connsiteY460" fmla="*/ 651887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</a:cxnLst>
              <a:rect l="l" t="t" r="r" b="b"/>
              <a:pathLst>
                <a:path w="7525265" h="6858000">
                  <a:moveTo>
                    <a:pt x="7267743" y="722938"/>
                  </a:moveTo>
                  <a:cubicBezTo>
                    <a:pt x="7283313" y="734059"/>
                    <a:pt x="7297400" y="747034"/>
                    <a:pt x="7314081" y="755560"/>
                  </a:cubicBezTo>
                  <a:cubicBezTo>
                    <a:pt x="7353747" y="776319"/>
                    <a:pt x="7356712" y="821916"/>
                    <a:pt x="7318901" y="847865"/>
                  </a:cubicBezTo>
                  <a:cubicBezTo>
                    <a:pt x="7314081" y="851201"/>
                    <a:pt x="7308521" y="853425"/>
                    <a:pt x="7298512" y="858244"/>
                  </a:cubicBezTo>
                  <a:cubicBezTo>
                    <a:pt x="7308521" y="865288"/>
                    <a:pt x="7314452" y="870848"/>
                    <a:pt x="7321495" y="873443"/>
                  </a:cubicBezTo>
                  <a:cubicBezTo>
                    <a:pt x="7343738" y="881599"/>
                    <a:pt x="7351893" y="892720"/>
                    <a:pt x="7343738" y="918669"/>
                  </a:cubicBezTo>
                  <a:cubicBezTo>
                    <a:pt x="7339289" y="932385"/>
                    <a:pt x="7343367" y="954998"/>
                    <a:pt x="7352264" y="966490"/>
                  </a:cubicBezTo>
                  <a:cubicBezTo>
                    <a:pt x="7375618" y="996146"/>
                    <a:pt x="7401938" y="1023578"/>
                    <a:pt x="7430482" y="1048415"/>
                  </a:cubicBezTo>
                  <a:cubicBezTo>
                    <a:pt x="7463104" y="1076959"/>
                    <a:pt x="7464587" y="1089563"/>
                    <a:pt x="7430111" y="1116995"/>
                  </a:cubicBezTo>
                  <a:cubicBezTo>
                    <a:pt x="7426404" y="1119961"/>
                    <a:pt x="7423809" y="1124038"/>
                    <a:pt x="7420844" y="1127745"/>
                  </a:cubicBezTo>
                  <a:cubicBezTo>
                    <a:pt x="7420102" y="1128487"/>
                    <a:pt x="7420473" y="1129970"/>
                    <a:pt x="7420844" y="1128857"/>
                  </a:cubicBezTo>
                  <a:cubicBezTo>
                    <a:pt x="7434560" y="1139608"/>
                    <a:pt x="7446793" y="1149246"/>
                    <a:pt x="7460509" y="1159997"/>
                  </a:cubicBezTo>
                  <a:cubicBezTo>
                    <a:pt x="7460509" y="1159997"/>
                    <a:pt x="7466440" y="1152212"/>
                    <a:pt x="7472372" y="1144427"/>
                  </a:cubicBezTo>
                  <a:cubicBezTo>
                    <a:pt x="7519080" y="1186687"/>
                    <a:pt x="7526124" y="1223016"/>
                    <a:pt x="7503881" y="1277880"/>
                  </a:cubicBezTo>
                  <a:cubicBezTo>
                    <a:pt x="7499062" y="1289742"/>
                    <a:pt x="7506847" y="1306795"/>
                    <a:pt x="7510183" y="1321252"/>
                  </a:cubicBezTo>
                  <a:cubicBezTo>
                    <a:pt x="7512407" y="1330890"/>
                    <a:pt x="7516856" y="1340158"/>
                    <a:pt x="7520563" y="1349426"/>
                  </a:cubicBezTo>
                  <a:cubicBezTo>
                    <a:pt x="7533538" y="1383901"/>
                    <a:pt x="7522417" y="1409479"/>
                    <a:pt x="7493131" y="1430980"/>
                  </a:cubicBezTo>
                  <a:cubicBezTo>
                    <a:pt x="7489424" y="1433946"/>
                    <a:pt x="7497950" y="1452852"/>
                    <a:pt x="7499803" y="1464714"/>
                  </a:cubicBezTo>
                  <a:cubicBezTo>
                    <a:pt x="7503510" y="1485103"/>
                    <a:pt x="7506105" y="1505862"/>
                    <a:pt x="7509442" y="1526251"/>
                  </a:cubicBezTo>
                  <a:cubicBezTo>
                    <a:pt x="7511295" y="1538113"/>
                    <a:pt x="7513520" y="1549605"/>
                    <a:pt x="7516856" y="1568140"/>
                  </a:cubicBezTo>
                  <a:cubicBezTo>
                    <a:pt x="7484234" y="1582968"/>
                    <a:pt x="7476449" y="1625970"/>
                    <a:pt x="7467923" y="1666006"/>
                  </a:cubicBezTo>
                  <a:cubicBezTo>
                    <a:pt x="7466069" y="1673790"/>
                    <a:pt x="7487570" y="1686394"/>
                    <a:pt x="7498691" y="1697515"/>
                  </a:cubicBezTo>
                  <a:cubicBezTo>
                    <a:pt x="7492760" y="1701593"/>
                    <a:pt x="7479786" y="1710490"/>
                    <a:pt x="7461251" y="1723465"/>
                  </a:cubicBezTo>
                  <a:cubicBezTo>
                    <a:pt x="7478303" y="1737551"/>
                    <a:pt x="7492389" y="1747190"/>
                    <a:pt x="7502769" y="1759423"/>
                  </a:cubicBezTo>
                  <a:cubicBezTo>
                    <a:pt x="7508330" y="1766095"/>
                    <a:pt x="7511666" y="1785743"/>
                    <a:pt x="7509813" y="1786855"/>
                  </a:cubicBezTo>
                  <a:cubicBezTo>
                    <a:pt x="7463104" y="1808726"/>
                    <a:pt x="7481268" y="1833193"/>
                    <a:pt x="7504623" y="1854323"/>
                  </a:cubicBezTo>
                  <a:cubicBezTo>
                    <a:pt x="7491277" y="1905850"/>
                    <a:pt x="7475708" y="1952188"/>
                    <a:pt x="7490165" y="2005570"/>
                  </a:cubicBezTo>
                  <a:cubicBezTo>
                    <a:pt x="7496838" y="2030406"/>
                    <a:pt x="7486829" y="2062287"/>
                    <a:pt x="7477191" y="2088236"/>
                  </a:cubicBezTo>
                  <a:cubicBezTo>
                    <a:pt x="7469035" y="2110478"/>
                    <a:pt x="7450500" y="2128643"/>
                    <a:pt x="7434189" y="2151997"/>
                  </a:cubicBezTo>
                  <a:cubicBezTo>
                    <a:pt x="7442344" y="2176834"/>
                    <a:pt x="7454948" y="2210197"/>
                    <a:pt x="7462733" y="2244673"/>
                  </a:cubicBezTo>
                  <a:cubicBezTo>
                    <a:pt x="7465328" y="2255423"/>
                    <a:pt x="7456431" y="2270251"/>
                    <a:pt x="7449388" y="2281002"/>
                  </a:cubicBezTo>
                  <a:cubicBezTo>
                    <a:pt x="7434189" y="2304726"/>
                    <a:pt x="7413800" y="2317701"/>
                    <a:pt x="7426775" y="2358478"/>
                  </a:cubicBezTo>
                  <a:cubicBezTo>
                    <a:pt x="7440120" y="2399997"/>
                    <a:pt x="7420102" y="2452266"/>
                    <a:pt x="7406016" y="2500458"/>
                  </a:cubicBezTo>
                  <a:cubicBezTo>
                    <a:pt x="7416395" y="2512320"/>
                    <a:pt x="7426404" y="2524183"/>
                    <a:pt x="7438637" y="2538269"/>
                  </a:cubicBezTo>
                  <a:cubicBezTo>
                    <a:pt x="7425663" y="2549020"/>
                    <a:pt x="7414542" y="2557917"/>
                    <a:pt x="7403792" y="2566813"/>
                  </a:cubicBezTo>
                  <a:cubicBezTo>
                    <a:pt x="7407499" y="2568296"/>
                    <a:pt x="7411206" y="2569408"/>
                    <a:pt x="7414913" y="2570891"/>
                  </a:cubicBezTo>
                  <a:cubicBezTo>
                    <a:pt x="7413059" y="2586090"/>
                    <a:pt x="7413430" y="2602030"/>
                    <a:pt x="7408240" y="2615746"/>
                  </a:cubicBezTo>
                  <a:cubicBezTo>
                    <a:pt x="7403421" y="2629462"/>
                    <a:pt x="7387851" y="2640212"/>
                    <a:pt x="7385627" y="2653558"/>
                  </a:cubicBezTo>
                  <a:cubicBezTo>
                    <a:pt x="7378954" y="2689145"/>
                    <a:pt x="7375618" y="2725103"/>
                    <a:pt x="7373394" y="2761432"/>
                  </a:cubicBezTo>
                  <a:cubicBezTo>
                    <a:pt x="7370799" y="2809994"/>
                    <a:pt x="7368204" y="2859298"/>
                    <a:pt x="7370057" y="2907860"/>
                  </a:cubicBezTo>
                  <a:cubicBezTo>
                    <a:pt x="7371540" y="2941223"/>
                    <a:pt x="7381178" y="2974586"/>
                    <a:pt x="7385257" y="3007950"/>
                  </a:cubicBezTo>
                  <a:cubicBezTo>
                    <a:pt x="7387481" y="3027226"/>
                    <a:pt x="7389334" y="3047615"/>
                    <a:pt x="7384515" y="3066150"/>
                  </a:cubicBezTo>
                  <a:cubicBezTo>
                    <a:pt x="7375618" y="3100996"/>
                    <a:pt x="7361902" y="3134359"/>
                    <a:pt x="7348557" y="3172912"/>
                  </a:cubicBezTo>
                  <a:cubicBezTo>
                    <a:pt x="7351893" y="3176619"/>
                    <a:pt x="7358566" y="3184775"/>
                    <a:pt x="7367463" y="3195525"/>
                  </a:cubicBezTo>
                  <a:cubicBezTo>
                    <a:pt x="7333729" y="3227035"/>
                    <a:pt x="7355229" y="3299322"/>
                    <a:pt x="7282572" y="3298581"/>
                  </a:cubicBezTo>
                  <a:cubicBezTo>
                    <a:pt x="7292951" y="3327125"/>
                    <a:pt x="7301477" y="3350479"/>
                    <a:pt x="7311487" y="3377540"/>
                  </a:cubicBezTo>
                  <a:cubicBezTo>
                    <a:pt x="7296658" y="3392739"/>
                    <a:pt x="7268114" y="3410162"/>
                    <a:pt x="7297029" y="3442784"/>
                  </a:cubicBezTo>
                  <a:cubicBezTo>
                    <a:pt x="7301477" y="3447603"/>
                    <a:pt x="7294805" y="3461690"/>
                    <a:pt x="7293693" y="3471328"/>
                  </a:cubicBezTo>
                  <a:cubicBezTo>
                    <a:pt x="7291839" y="3488380"/>
                    <a:pt x="7264778" y="3503950"/>
                    <a:pt x="7289986" y="3523226"/>
                  </a:cubicBezTo>
                  <a:cubicBezTo>
                    <a:pt x="7290727" y="3523597"/>
                    <a:pt x="7286649" y="3531752"/>
                    <a:pt x="7283684" y="3535459"/>
                  </a:cubicBezTo>
                  <a:cubicBezTo>
                    <a:pt x="7261442" y="3562521"/>
                    <a:pt x="7240311" y="3590324"/>
                    <a:pt x="7216587" y="3615902"/>
                  </a:cubicBezTo>
                  <a:cubicBezTo>
                    <a:pt x="7193974" y="3640368"/>
                    <a:pt x="7187672" y="3665947"/>
                    <a:pt x="7203983" y="3695603"/>
                  </a:cubicBezTo>
                  <a:cubicBezTo>
                    <a:pt x="7168395" y="3705983"/>
                    <a:pt x="7133920" y="3751208"/>
                    <a:pt x="7143187" y="3776787"/>
                  </a:cubicBezTo>
                  <a:cubicBezTo>
                    <a:pt x="7134661" y="3780494"/>
                    <a:pt x="7126135" y="3783830"/>
                    <a:pt x="7117979" y="3787537"/>
                  </a:cubicBezTo>
                  <a:cubicBezTo>
                    <a:pt x="7118351" y="3791244"/>
                    <a:pt x="7117609" y="3794581"/>
                    <a:pt x="7119092" y="3796064"/>
                  </a:cubicBezTo>
                  <a:cubicBezTo>
                    <a:pt x="7146524" y="3822383"/>
                    <a:pt x="7136144" y="3843884"/>
                    <a:pt x="7110936" y="3863902"/>
                  </a:cubicBezTo>
                  <a:cubicBezTo>
                    <a:pt x="7094625" y="3876877"/>
                    <a:pt x="7077202" y="3888739"/>
                    <a:pt x="7063486" y="3903938"/>
                  </a:cubicBezTo>
                  <a:cubicBezTo>
                    <a:pt x="7056443" y="3911723"/>
                    <a:pt x="7052736" y="3926551"/>
                    <a:pt x="7053848" y="3937301"/>
                  </a:cubicBezTo>
                  <a:cubicBezTo>
                    <a:pt x="7059409" y="3989941"/>
                    <a:pt x="7029011" y="4034425"/>
                    <a:pt x="6978225" y="4045546"/>
                  </a:cubicBezTo>
                  <a:cubicBezTo>
                    <a:pt x="6977854" y="4097816"/>
                    <a:pt x="6975630" y="4147119"/>
                    <a:pt x="6930404" y="4185672"/>
                  </a:cubicBezTo>
                  <a:cubicBezTo>
                    <a:pt x="6889256" y="4220518"/>
                    <a:pt x="6893334" y="4263149"/>
                    <a:pt x="6920025" y="4306521"/>
                  </a:cubicBezTo>
                  <a:cubicBezTo>
                    <a:pt x="6925956" y="4316159"/>
                    <a:pt x="6931887" y="4332470"/>
                    <a:pt x="6927439" y="4339884"/>
                  </a:cubicBezTo>
                  <a:cubicBezTo>
                    <a:pt x="6902231" y="4385110"/>
                    <a:pt x="6927068" y="4427741"/>
                    <a:pt x="6933370" y="4470372"/>
                  </a:cubicBezTo>
                  <a:cubicBezTo>
                    <a:pt x="6938560" y="4505959"/>
                    <a:pt x="6953017" y="4540064"/>
                    <a:pt x="6965621" y="4574169"/>
                  </a:cubicBezTo>
                  <a:cubicBezTo>
                    <a:pt x="6977484" y="4606420"/>
                    <a:pt x="6992312" y="4637559"/>
                    <a:pt x="7006398" y="4669810"/>
                  </a:cubicBezTo>
                  <a:cubicBezTo>
                    <a:pt x="6970811" y="4688716"/>
                    <a:pt x="6957836" y="4728381"/>
                    <a:pt x="6972294" y="4773607"/>
                  </a:cubicBezTo>
                  <a:cubicBezTo>
                    <a:pt x="6977854" y="4791401"/>
                    <a:pt x="6978595" y="4811047"/>
                    <a:pt x="6979708" y="4829583"/>
                  </a:cubicBezTo>
                  <a:cubicBezTo>
                    <a:pt x="6980819" y="4856273"/>
                    <a:pt x="6980078" y="4882964"/>
                    <a:pt x="6980078" y="4912620"/>
                  </a:cubicBezTo>
                  <a:cubicBezTo>
                    <a:pt x="6973776" y="4912620"/>
                    <a:pt x="6960060" y="4912620"/>
                    <a:pt x="6946344" y="4912620"/>
                  </a:cubicBezTo>
                  <a:cubicBezTo>
                    <a:pt x="6943749" y="4915215"/>
                    <a:pt x="6941525" y="4917439"/>
                    <a:pt x="6938930" y="4920034"/>
                  </a:cubicBezTo>
                  <a:cubicBezTo>
                    <a:pt x="7021597" y="4975640"/>
                    <a:pt x="7044581" y="5048297"/>
                    <a:pt x="7001579" y="5142826"/>
                  </a:cubicBezTo>
                  <a:cubicBezTo>
                    <a:pt x="7007140" y="5139119"/>
                    <a:pt x="7004545" y="5142085"/>
                    <a:pt x="7003433" y="5141344"/>
                  </a:cubicBezTo>
                  <a:cubicBezTo>
                    <a:pt x="6962284" y="5122809"/>
                    <a:pt x="6935965" y="5138378"/>
                    <a:pt x="6914835" y="5175448"/>
                  </a:cubicBezTo>
                  <a:cubicBezTo>
                    <a:pt x="6902231" y="5197320"/>
                    <a:pt x="6882954" y="5211036"/>
                    <a:pt x="6852927" y="5207329"/>
                  </a:cubicBezTo>
                  <a:cubicBezTo>
                    <a:pt x="6840694" y="5205846"/>
                    <a:pt x="6825124" y="5218450"/>
                    <a:pt x="6813633" y="5227717"/>
                  </a:cubicBezTo>
                  <a:cubicBezTo>
                    <a:pt x="6782494" y="5252555"/>
                    <a:pt x="6753950" y="5281099"/>
                    <a:pt x="6722069" y="5304453"/>
                  </a:cubicBezTo>
                  <a:cubicBezTo>
                    <a:pt x="6703534" y="5318169"/>
                    <a:pt x="6691301" y="5327066"/>
                    <a:pt x="6689077" y="5354498"/>
                  </a:cubicBezTo>
                  <a:cubicBezTo>
                    <a:pt x="6687964" y="5372291"/>
                    <a:pt x="6662386" y="5396758"/>
                    <a:pt x="6642739" y="5403431"/>
                  </a:cubicBezTo>
                  <a:cubicBezTo>
                    <a:pt x="6617160" y="5412328"/>
                    <a:pt x="6601220" y="5419371"/>
                    <a:pt x="6602703" y="5449027"/>
                  </a:cubicBezTo>
                  <a:cubicBezTo>
                    <a:pt x="6603815" y="5474976"/>
                    <a:pt x="6587875" y="5489063"/>
                    <a:pt x="6563779" y="5495365"/>
                  </a:cubicBezTo>
                  <a:cubicBezTo>
                    <a:pt x="6517812" y="5507598"/>
                    <a:pt x="6471103" y="5518348"/>
                    <a:pt x="6426990" y="5534659"/>
                  </a:cubicBezTo>
                  <a:cubicBezTo>
                    <a:pt x="6412162" y="5540220"/>
                    <a:pt x="6400670" y="5560238"/>
                    <a:pt x="6391773" y="5576178"/>
                  </a:cubicBezTo>
                  <a:cubicBezTo>
                    <a:pt x="6383247" y="5591748"/>
                    <a:pt x="6381023" y="5610283"/>
                    <a:pt x="6375092" y="5627335"/>
                  </a:cubicBezTo>
                  <a:cubicBezTo>
                    <a:pt x="6362117" y="5665888"/>
                    <a:pt x="6349884" y="5704441"/>
                    <a:pt x="6334685" y="5741882"/>
                  </a:cubicBezTo>
                  <a:cubicBezTo>
                    <a:pt x="6323934" y="5768573"/>
                    <a:pt x="6308365" y="5793039"/>
                    <a:pt x="6294649" y="5818618"/>
                  </a:cubicBezTo>
                  <a:cubicBezTo>
                    <a:pt x="6292054" y="5823808"/>
                    <a:pt x="6283898" y="5828997"/>
                    <a:pt x="6285011" y="5832704"/>
                  </a:cubicBezTo>
                  <a:cubicBezTo>
                    <a:pt x="6295391" y="5874964"/>
                    <a:pt x="6270183" y="5901655"/>
                    <a:pt x="6247940" y="5932053"/>
                  </a:cubicBezTo>
                  <a:cubicBezTo>
                    <a:pt x="6238673" y="5944657"/>
                    <a:pt x="6240526" y="5965045"/>
                    <a:pt x="6235707" y="5990253"/>
                  </a:cubicBezTo>
                  <a:cubicBezTo>
                    <a:pt x="6208646" y="6018797"/>
                    <a:pt x="6174170" y="6055497"/>
                    <a:pt x="6138954" y="6091825"/>
                  </a:cubicBezTo>
                  <a:cubicBezTo>
                    <a:pt x="6130798" y="6100352"/>
                    <a:pt x="6118936" y="6105542"/>
                    <a:pt x="6110780" y="6114067"/>
                  </a:cubicBezTo>
                  <a:cubicBezTo>
                    <a:pt x="6095952" y="6129637"/>
                    <a:pt x="6067408" y="6125930"/>
                    <a:pt x="6062589" y="6160405"/>
                  </a:cubicBezTo>
                  <a:cubicBezTo>
                    <a:pt x="6060365" y="6176346"/>
                    <a:pt x="6021071" y="6190062"/>
                    <a:pt x="5996604" y="6199329"/>
                  </a:cubicBezTo>
                  <a:cubicBezTo>
                    <a:pt x="5968430" y="6210080"/>
                    <a:pt x="5938033" y="6214899"/>
                    <a:pt x="5908377" y="6221571"/>
                  </a:cubicBezTo>
                  <a:cubicBezTo>
                    <a:pt x="5863892" y="6231581"/>
                    <a:pt x="5819408" y="6248633"/>
                    <a:pt x="5775294" y="6248262"/>
                  </a:cubicBezTo>
                  <a:cubicBezTo>
                    <a:pt x="5721543" y="6247892"/>
                    <a:pt x="5672610" y="6258642"/>
                    <a:pt x="5623306" y="6277548"/>
                  </a:cubicBezTo>
                  <a:cubicBezTo>
                    <a:pt x="5578822" y="6294600"/>
                    <a:pt x="5532855" y="6307575"/>
                    <a:pt x="5487629" y="6322773"/>
                  </a:cubicBezTo>
                  <a:cubicBezTo>
                    <a:pt x="5482069" y="6324627"/>
                    <a:pt x="5473542" y="6327593"/>
                    <a:pt x="5472431" y="6331670"/>
                  </a:cubicBezTo>
                  <a:cubicBezTo>
                    <a:pt x="5456490" y="6384310"/>
                    <a:pt x="5397548" y="6380603"/>
                    <a:pt x="5366039" y="6413225"/>
                  </a:cubicBezTo>
                  <a:cubicBezTo>
                    <a:pt x="5360478" y="6418785"/>
                    <a:pt x="5347503" y="6416561"/>
                    <a:pt x="5338236" y="6419156"/>
                  </a:cubicBezTo>
                  <a:cubicBezTo>
                    <a:pt x="5328968" y="6421751"/>
                    <a:pt x="5315994" y="6423234"/>
                    <a:pt x="5312287" y="6429906"/>
                  </a:cubicBezTo>
                  <a:cubicBezTo>
                    <a:pt x="5278182" y="6489219"/>
                    <a:pt x="5218499" y="6497745"/>
                    <a:pt x="5160299" y="6509608"/>
                  </a:cubicBezTo>
                  <a:cubicBezTo>
                    <a:pt x="5157704" y="6509978"/>
                    <a:pt x="5155480" y="6510349"/>
                    <a:pt x="5152885" y="6510719"/>
                  </a:cubicBezTo>
                  <a:cubicBezTo>
                    <a:pt x="5090977" y="6518875"/>
                    <a:pt x="5033889" y="6537040"/>
                    <a:pt x="4965680" y="6516651"/>
                  </a:cubicBezTo>
                  <a:cubicBezTo>
                    <a:pt x="4910445" y="6500340"/>
                    <a:pt x="4841865" y="6530367"/>
                    <a:pt x="4779216" y="6537410"/>
                  </a:cubicBezTo>
                  <a:cubicBezTo>
                    <a:pt x="4761052" y="6539634"/>
                    <a:pt x="4742146" y="6533333"/>
                    <a:pt x="4723611" y="6530737"/>
                  </a:cubicBezTo>
                  <a:cubicBezTo>
                    <a:pt x="4718051" y="6529996"/>
                    <a:pt x="4712119" y="6525177"/>
                    <a:pt x="4707671" y="6526289"/>
                  </a:cubicBezTo>
                  <a:cubicBezTo>
                    <a:pt x="4672825" y="6535186"/>
                    <a:pt x="4642798" y="6536669"/>
                    <a:pt x="4635013" y="6489960"/>
                  </a:cubicBezTo>
                  <a:cubicBezTo>
                    <a:pt x="4634642" y="6486995"/>
                    <a:pt x="4618331" y="6486624"/>
                    <a:pt x="4616478" y="6480322"/>
                  </a:cubicBezTo>
                  <a:cubicBezTo>
                    <a:pt x="4593494" y="6452149"/>
                    <a:pt x="4570511" y="6423604"/>
                    <a:pt x="4545303" y="6392836"/>
                  </a:cubicBezTo>
                  <a:cubicBezTo>
                    <a:pt x="4558277" y="6369852"/>
                    <a:pt x="4551976" y="6355766"/>
                    <a:pt x="4519353" y="6352429"/>
                  </a:cubicBezTo>
                  <a:cubicBezTo>
                    <a:pt x="4494517" y="6349835"/>
                    <a:pt x="4476352" y="6341308"/>
                    <a:pt x="4478206" y="6310911"/>
                  </a:cubicBezTo>
                  <a:cubicBezTo>
                    <a:pt x="4478576" y="6304238"/>
                    <a:pt x="4472274" y="6296083"/>
                    <a:pt x="4467455" y="6290151"/>
                  </a:cubicBezTo>
                  <a:cubicBezTo>
                    <a:pt x="4458188" y="6279030"/>
                    <a:pt x="4447808" y="6269021"/>
                    <a:pt x="4436687" y="6257159"/>
                  </a:cubicBezTo>
                  <a:cubicBezTo>
                    <a:pt x="4425195" y="6240848"/>
                    <a:pt x="4416298" y="6223796"/>
                    <a:pt x="4402953" y="6211192"/>
                  </a:cubicBezTo>
                  <a:cubicBezTo>
                    <a:pt x="4394056" y="6203036"/>
                    <a:pt x="4372185" y="6194140"/>
                    <a:pt x="4367365" y="6198588"/>
                  </a:cubicBezTo>
                  <a:cubicBezTo>
                    <a:pt x="4335114" y="6227132"/>
                    <a:pt x="4306941" y="6259754"/>
                    <a:pt x="4287664" y="6299790"/>
                  </a:cubicBezTo>
                  <a:cubicBezTo>
                    <a:pt x="4280992" y="6313506"/>
                    <a:pt x="4265052" y="6323144"/>
                    <a:pt x="4252448" y="6333894"/>
                  </a:cubicBezTo>
                  <a:cubicBezTo>
                    <a:pt x="4232430" y="6350576"/>
                    <a:pt x="4213524" y="6368370"/>
                    <a:pt x="4191281" y="6381344"/>
                  </a:cubicBezTo>
                  <a:cubicBezTo>
                    <a:pt x="4173859" y="6391353"/>
                    <a:pt x="4152358" y="6395060"/>
                    <a:pt x="4132711" y="6400621"/>
                  </a:cubicBezTo>
                  <a:cubicBezTo>
                    <a:pt x="4106762" y="6407664"/>
                    <a:pt x="4080442" y="6413966"/>
                    <a:pt x="4062648" y="6418415"/>
                  </a:cubicBezTo>
                  <a:cubicBezTo>
                    <a:pt x="4040035" y="6405440"/>
                    <a:pt x="4020758" y="6393948"/>
                    <a:pt x="4001482" y="6382827"/>
                  </a:cubicBezTo>
                  <a:cubicBezTo>
                    <a:pt x="3969972" y="6420268"/>
                    <a:pt x="3928454" y="6403957"/>
                    <a:pt x="3893607" y="6403587"/>
                  </a:cubicBezTo>
                  <a:cubicBezTo>
                    <a:pt x="3869512" y="6403216"/>
                    <a:pt x="3849123" y="6400250"/>
                    <a:pt x="3829476" y="6416190"/>
                  </a:cubicBezTo>
                  <a:cubicBezTo>
                    <a:pt x="3826881" y="6418415"/>
                    <a:pt x="3820208" y="6416190"/>
                    <a:pt x="3811682" y="6415449"/>
                  </a:cubicBezTo>
                  <a:cubicBezTo>
                    <a:pt x="3817984" y="6403587"/>
                    <a:pt x="3822803" y="6394690"/>
                    <a:pt x="3827993" y="6385052"/>
                  </a:cubicBezTo>
                  <a:cubicBezTo>
                    <a:pt x="3825027" y="6382456"/>
                    <a:pt x="3819838" y="6378008"/>
                    <a:pt x="3819838" y="6378008"/>
                  </a:cubicBezTo>
                  <a:cubicBezTo>
                    <a:pt x="3810941" y="6387276"/>
                    <a:pt x="3796483" y="6396173"/>
                    <a:pt x="3795371" y="6406181"/>
                  </a:cubicBezTo>
                  <a:cubicBezTo>
                    <a:pt x="3791293" y="6443622"/>
                    <a:pt x="3777207" y="6464753"/>
                    <a:pt x="3736429" y="6472537"/>
                  </a:cubicBezTo>
                  <a:cubicBezTo>
                    <a:pt x="3693428" y="6480693"/>
                    <a:pt x="3655245" y="6502564"/>
                    <a:pt x="3645607" y="6552609"/>
                  </a:cubicBezTo>
                  <a:cubicBezTo>
                    <a:pt x="3637823" y="6593386"/>
                    <a:pt x="3607796" y="6609327"/>
                    <a:pt x="3572208" y="6621560"/>
                  </a:cubicBezTo>
                  <a:cubicBezTo>
                    <a:pt x="3525129" y="6637871"/>
                    <a:pt x="3479162" y="6656776"/>
                    <a:pt x="3425410" y="6677536"/>
                  </a:cubicBezTo>
                  <a:cubicBezTo>
                    <a:pt x="3429858" y="6659000"/>
                    <a:pt x="3432453" y="6648992"/>
                    <a:pt x="3435048" y="6637871"/>
                  </a:cubicBezTo>
                  <a:cubicBezTo>
                    <a:pt x="3432453" y="6637129"/>
                    <a:pt x="3429117" y="6636017"/>
                    <a:pt x="3425781" y="6634905"/>
                  </a:cubicBezTo>
                  <a:cubicBezTo>
                    <a:pt x="3409470" y="6629715"/>
                    <a:pt x="3392417" y="6626379"/>
                    <a:pt x="3377589" y="6618594"/>
                  </a:cubicBezTo>
                  <a:cubicBezTo>
                    <a:pt x="3353123" y="6605990"/>
                    <a:pt x="3336441" y="6620077"/>
                    <a:pt x="3333476" y="6661596"/>
                  </a:cubicBezTo>
                  <a:cubicBezTo>
                    <a:pt x="3318277" y="6661596"/>
                    <a:pt x="3301224" y="6657889"/>
                    <a:pt x="3287138" y="6662337"/>
                  </a:cubicBezTo>
                  <a:cubicBezTo>
                    <a:pt x="3266378" y="6669010"/>
                    <a:pt x="3248214" y="6688657"/>
                    <a:pt x="3228196" y="6690140"/>
                  </a:cubicBezTo>
                  <a:cubicBezTo>
                    <a:pt x="3182970" y="6693105"/>
                    <a:pt x="3215222" y="6728693"/>
                    <a:pt x="3200764" y="6753159"/>
                  </a:cubicBezTo>
                  <a:cubicBezTo>
                    <a:pt x="3081027" y="6746487"/>
                    <a:pt x="2960919" y="6739814"/>
                    <a:pt x="2837475" y="6733141"/>
                  </a:cubicBezTo>
                  <a:cubicBezTo>
                    <a:pt x="2836734" y="6739073"/>
                    <a:pt x="2838217" y="6750935"/>
                    <a:pt x="2833768" y="6753530"/>
                  </a:cubicBezTo>
                  <a:cubicBezTo>
                    <a:pt x="2825242" y="6759090"/>
                    <a:pt x="2811897" y="6763909"/>
                    <a:pt x="2803000" y="6760944"/>
                  </a:cubicBezTo>
                  <a:cubicBezTo>
                    <a:pt x="2781870" y="6754271"/>
                    <a:pt x="2762593" y="6740184"/>
                    <a:pt x="2741463" y="6733883"/>
                  </a:cubicBezTo>
                  <a:cubicBezTo>
                    <a:pt x="2724040" y="6728693"/>
                    <a:pt x="2714031" y="6736107"/>
                    <a:pt x="2703281" y="6756866"/>
                  </a:cubicBezTo>
                  <a:cubicBezTo>
                    <a:pt x="2688824" y="6785039"/>
                    <a:pt x="2663245" y="6812842"/>
                    <a:pt x="2635442" y="6827300"/>
                  </a:cubicBezTo>
                  <a:cubicBezTo>
                    <a:pt x="2607640" y="6842128"/>
                    <a:pt x="2596519" y="6809135"/>
                    <a:pt x="2589475" y="6790971"/>
                  </a:cubicBezTo>
                  <a:cubicBezTo>
                    <a:pt x="2560560" y="6808394"/>
                    <a:pt x="2534241" y="6829895"/>
                    <a:pt x="2504214" y="6839533"/>
                  </a:cubicBezTo>
                  <a:cubicBezTo>
                    <a:pt x="2491980" y="6843611"/>
                    <a:pt x="2471592" y="6822481"/>
                    <a:pt x="2454540" y="6812842"/>
                  </a:cubicBezTo>
                  <a:cubicBezTo>
                    <a:pt x="2463066" y="6802092"/>
                    <a:pt x="2469368" y="6787635"/>
                    <a:pt x="2480489" y="6781332"/>
                  </a:cubicBezTo>
                  <a:cubicBezTo>
                    <a:pt x="2518671" y="6759832"/>
                    <a:pt x="2555741" y="6738702"/>
                    <a:pt x="2572794" y="6689398"/>
                  </a:cubicBezTo>
                  <a:cubicBezTo>
                    <a:pt x="2562043" y="6696442"/>
                    <a:pt x="2555741" y="6700890"/>
                    <a:pt x="2550181" y="6704597"/>
                  </a:cubicBezTo>
                  <a:cubicBezTo>
                    <a:pt x="2534982" y="6682726"/>
                    <a:pt x="2524973" y="6653811"/>
                    <a:pt x="2504955" y="6643061"/>
                  </a:cubicBezTo>
                  <a:cubicBezTo>
                    <a:pt x="2485308" y="6632681"/>
                    <a:pt x="2455652" y="6640095"/>
                    <a:pt x="2430444" y="6640465"/>
                  </a:cubicBezTo>
                  <a:cubicBezTo>
                    <a:pt x="2426366" y="6640465"/>
                    <a:pt x="2420064" y="6644172"/>
                    <a:pt x="2418211" y="6647879"/>
                  </a:cubicBezTo>
                  <a:cubicBezTo>
                    <a:pt x="2394486" y="6695329"/>
                    <a:pt x="2371502" y="6743150"/>
                    <a:pt x="2345553" y="6788376"/>
                  </a:cubicBezTo>
                  <a:cubicBezTo>
                    <a:pt x="2336656" y="6800980"/>
                    <a:pt x="2328130" y="6814325"/>
                    <a:pt x="2318121" y="6826558"/>
                  </a:cubicBezTo>
                  <a:cubicBezTo>
                    <a:pt x="2309224" y="6838050"/>
                    <a:pt x="2298844" y="6848059"/>
                    <a:pt x="2288835" y="6858809"/>
                  </a:cubicBezTo>
                  <a:cubicBezTo>
                    <a:pt x="2281051" y="6846205"/>
                    <a:pt x="2266593" y="6833602"/>
                    <a:pt x="2266593" y="6820627"/>
                  </a:cubicBezTo>
                  <a:cubicBezTo>
                    <a:pt x="2266223" y="6792453"/>
                    <a:pt x="2268447" y="6763909"/>
                    <a:pt x="2237678" y="6751676"/>
                  </a:cubicBezTo>
                  <a:cubicBezTo>
                    <a:pt x="2215436" y="6742780"/>
                    <a:pt x="2190229" y="6734253"/>
                    <a:pt x="2166503" y="6752047"/>
                  </a:cubicBezTo>
                  <a:cubicBezTo>
                    <a:pt x="2163167" y="6754642"/>
                    <a:pt x="2157236" y="6753159"/>
                    <a:pt x="2150563" y="6753530"/>
                  </a:cubicBezTo>
                  <a:cubicBezTo>
                    <a:pt x="2145373" y="6721279"/>
                    <a:pt x="2163908" y="6706451"/>
                    <a:pt x="2187634" y="6693476"/>
                  </a:cubicBezTo>
                  <a:cubicBezTo>
                    <a:pt x="2207651" y="6682726"/>
                    <a:pt x="2226186" y="6669380"/>
                    <a:pt x="2246946" y="6664561"/>
                  </a:cubicBezTo>
                  <a:cubicBezTo>
                    <a:pt x="2267705" y="6660854"/>
                    <a:pt x="2288094" y="6657147"/>
                    <a:pt x="2308853" y="6653811"/>
                  </a:cubicBezTo>
                  <a:cubicBezTo>
                    <a:pt x="2308483" y="6650104"/>
                    <a:pt x="2308483" y="6646026"/>
                    <a:pt x="2308112" y="6642319"/>
                  </a:cubicBezTo>
                  <a:cubicBezTo>
                    <a:pt x="2287723" y="6642319"/>
                    <a:pt x="2266964" y="6642319"/>
                    <a:pt x="2240273" y="6642319"/>
                  </a:cubicBezTo>
                  <a:cubicBezTo>
                    <a:pt x="2232488" y="6635276"/>
                    <a:pt x="2218402" y="6623042"/>
                    <a:pt x="2202091" y="6608214"/>
                  </a:cubicBezTo>
                  <a:cubicBezTo>
                    <a:pt x="2189487" y="6614887"/>
                    <a:pt x="2175771" y="6621930"/>
                    <a:pt x="2163908" y="6627862"/>
                  </a:cubicBezTo>
                  <a:cubicBezTo>
                    <a:pt x="2171323" y="6635276"/>
                    <a:pt x="2177625" y="6641207"/>
                    <a:pt x="2183927" y="6647509"/>
                  </a:cubicBezTo>
                  <a:cubicBezTo>
                    <a:pt x="2178366" y="6650845"/>
                    <a:pt x="2172805" y="6656035"/>
                    <a:pt x="2166503" y="6656776"/>
                  </a:cubicBezTo>
                  <a:cubicBezTo>
                    <a:pt x="2115347" y="6661966"/>
                    <a:pt x="2109786" y="6673087"/>
                    <a:pt x="2136106" y="6725356"/>
                  </a:cubicBezTo>
                  <a:cubicBezTo>
                    <a:pt x="2118683" y="6730546"/>
                    <a:pt x="2102001" y="6735736"/>
                    <a:pt x="2076793" y="6743150"/>
                  </a:cubicBezTo>
                  <a:cubicBezTo>
                    <a:pt x="2089026" y="6725356"/>
                    <a:pt x="2096440" y="6714606"/>
                    <a:pt x="2107562" y="6697924"/>
                  </a:cubicBezTo>
                  <a:cubicBezTo>
                    <a:pt x="2094958" y="6689398"/>
                    <a:pt x="2081612" y="6680501"/>
                    <a:pt x="2060483" y="6666786"/>
                  </a:cubicBezTo>
                  <a:cubicBezTo>
                    <a:pt x="2051956" y="6640095"/>
                    <a:pt x="2044542" y="6601171"/>
                    <a:pt x="2026748" y="6567437"/>
                  </a:cubicBezTo>
                  <a:cubicBezTo>
                    <a:pt x="2017110" y="6549273"/>
                    <a:pt x="1989308" y="6541117"/>
                    <a:pt x="1971514" y="6526289"/>
                  </a:cubicBezTo>
                  <a:cubicBezTo>
                    <a:pt x="1957798" y="6514797"/>
                    <a:pt x="1942228" y="6501823"/>
                    <a:pt x="1935926" y="6486253"/>
                  </a:cubicBezTo>
                  <a:cubicBezTo>
                    <a:pt x="1928142" y="6466235"/>
                    <a:pt x="1932961" y="6448071"/>
                    <a:pt x="1963358" y="6447700"/>
                  </a:cubicBezTo>
                  <a:cubicBezTo>
                    <a:pt x="2020817" y="6446959"/>
                    <a:pt x="2023783" y="6445846"/>
                    <a:pt x="2039723" y="6459933"/>
                  </a:cubicBezTo>
                  <a:cubicBezTo>
                    <a:pt x="2077905" y="6440286"/>
                    <a:pt x="2083466" y="6404328"/>
                    <a:pt x="2054551" y="6375042"/>
                  </a:cubicBezTo>
                  <a:cubicBezTo>
                    <a:pt x="2043801" y="6364292"/>
                    <a:pt x="2035275" y="6348722"/>
                    <a:pt x="2030826" y="6333894"/>
                  </a:cubicBezTo>
                  <a:cubicBezTo>
                    <a:pt x="2024524" y="6311282"/>
                    <a:pt x="2011550" y="6306462"/>
                    <a:pt x="1991903" y="6312023"/>
                  </a:cubicBezTo>
                  <a:cubicBezTo>
                    <a:pt x="1955203" y="6322403"/>
                    <a:pt x="1920357" y="6332041"/>
                    <a:pt x="1879950" y="6326110"/>
                  </a:cubicBezTo>
                  <a:cubicBezTo>
                    <a:pt x="1858079" y="6322773"/>
                    <a:pt x="1831388" y="6346128"/>
                    <a:pt x="1804698" y="6334636"/>
                  </a:cubicBezTo>
                  <a:cubicBezTo>
                    <a:pt x="1784309" y="6326110"/>
                    <a:pt x="1765032" y="6314247"/>
                    <a:pt x="1746127" y="6302755"/>
                  </a:cubicBezTo>
                  <a:cubicBezTo>
                    <a:pt x="1731298" y="6293858"/>
                    <a:pt x="1717953" y="6276435"/>
                    <a:pt x="1702384" y="6274582"/>
                  </a:cubicBezTo>
                  <a:cubicBezTo>
                    <a:pt x="1658270" y="6269392"/>
                    <a:pt x="1617863" y="6263090"/>
                    <a:pt x="1594509" y="6218235"/>
                  </a:cubicBezTo>
                  <a:cubicBezTo>
                    <a:pt x="1590802" y="6210821"/>
                    <a:pt x="1573379" y="6207485"/>
                    <a:pt x="1562629" y="6207855"/>
                  </a:cubicBezTo>
                  <a:cubicBezTo>
                    <a:pt x="1541869" y="6208226"/>
                    <a:pt x="1521110" y="6214157"/>
                    <a:pt x="1499980" y="6214899"/>
                  </a:cubicBezTo>
                  <a:cubicBezTo>
                    <a:pt x="1476996" y="6216011"/>
                    <a:pt x="1453271" y="6217494"/>
                    <a:pt x="1440668" y="6189320"/>
                  </a:cubicBezTo>
                  <a:cubicBezTo>
                    <a:pt x="1437702" y="6183019"/>
                    <a:pt x="1423244" y="6181906"/>
                    <a:pt x="1411382" y="6177458"/>
                  </a:cubicBezTo>
                  <a:cubicBezTo>
                    <a:pt x="1416201" y="6165595"/>
                    <a:pt x="1421020" y="6154104"/>
                    <a:pt x="1427322" y="6138905"/>
                  </a:cubicBezTo>
                  <a:cubicBezTo>
                    <a:pt x="1385433" y="6131491"/>
                    <a:pt x="1383950" y="6105542"/>
                    <a:pt x="1396554" y="6078851"/>
                  </a:cubicBezTo>
                  <a:cubicBezTo>
                    <a:pt x="1356147" y="6060316"/>
                    <a:pt x="1317594" y="6044005"/>
                    <a:pt x="1280153" y="6024728"/>
                  </a:cubicBezTo>
                  <a:cubicBezTo>
                    <a:pt x="1273851" y="6021392"/>
                    <a:pt x="1267920" y="6003598"/>
                    <a:pt x="1271256" y="5998408"/>
                  </a:cubicBezTo>
                  <a:cubicBezTo>
                    <a:pt x="1286084" y="5974313"/>
                    <a:pt x="1274593" y="5954665"/>
                    <a:pt x="1265325" y="5933906"/>
                  </a:cubicBezTo>
                  <a:cubicBezTo>
                    <a:pt x="1254204" y="5908327"/>
                    <a:pt x="1246419" y="5880896"/>
                    <a:pt x="1231591" y="5857912"/>
                  </a:cubicBezTo>
                  <a:cubicBezTo>
                    <a:pt x="1226031" y="5849386"/>
                    <a:pt x="1204530" y="5848644"/>
                    <a:pt x="1190443" y="5849015"/>
                  </a:cubicBezTo>
                  <a:cubicBezTo>
                    <a:pt x="1176727" y="5849386"/>
                    <a:pt x="1163382" y="5856058"/>
                    <a:pt x="1146700" y="5860878"/>
                  </a:cubicBezTo>
                  <a:cubicBezTo>
                    <a:pt x="1156709" y="5829368"/>
                    <a:pt x="1164494" y="5804160"/>
                    <a:pt x="1171537" y="5781918"/>
                  </a:cubicBezTo>
                  <a:cubicBezTo>
                    <a:pt x="1154114" y="5760788"/>
                    <a:pt x="1138174" y="5740770"/>
                    <a:pt x="1122975" y="5722606"/>
                  </a:cubicBezTo>
                  <a:cubicBezTo>
                    <a:pt x="1131131" y="5703329"/>
                    <a:pt x="1170425" y="5705924"/>
                    <a:pt x="1144105" y="5674785"/>
                  </a:cubicBezTo>
                  <a:cubicBezTo>
                    <a:pt x="1132614" y="5661069"/>
                    <a:pt x="1131501" y="5638827"/>
                    <a:pt x="1125200" y="5619921"/>
                  </a:cubicBezTo>
                  <a:cubicBezTo>
                    <a:pt x="1095543" y="5623257"/>
                    <a:pt x="1067741" y="5626223"/>
                    <a:pt x="1049205" y="5628447"/>
                  </a:cubicBezTo>
                  <a:cubicBezTo>
                    <a:pt x="1039938" y="5598049"/>
                    <a:pt x="1032524" y="5572471"/>
                    <a:pt x="1025110" y="5547263"/>
                  </a:cubicBezTo>
                  <a:cubicBezTo>
                    <a:pt x="980255" y="5553936"/>
                    <a:pt x="979884" y="5553195"/>
                    <a:pt x="991005" y="5510193"/>
                  </a:cubicBezTo>
                  <a:cubicBezTo>
                    <a:pt x="992488" y="5505003"/>
                    <a:pt x="992117" y="5496847"/>
                    <a:pt x="988781" y="5493140"/>
                  </a:cubicBezTo>
                  <a:cubicBezTo>
                    <a:pt x="969875" y="5470898"/>
                    <a:pt x="962090" y="5447915"/>
                    <a:pt x="986557" y="5418629"/>
                  </a:cubicBezTo>
                  <a:cubicBezTo>
                    <a:pt x="955047" y="5417146"/>
                    <a:pt x="932434" y="5416035"/>
                    <a:pt x="909450" y="5414922"/>
                  </a:cubicBezTo>
                  <a:cubicBezTo>
                    <a:pt x="909450" y="5412328"/>
                    <a:pt x="909450" y="5410103"/>
                    <a:pt x="909080" y="5407508"/>
                  </a:cubicBezTo>
                  <a:cubicBezTo>
                    <a:pt x="893510" y="5416405"/>
                    <a:pt x="877570" y="5424932"/>
                    <a:pt x="854957" y="5437906"/>
                  </a:cubicBezTo>
                  <a:cubicBezTo>
                    <a:pt x="884613" y="5354869"/>
                    <a:pt x="800464" y="5359317"/>
                    <a:pt x="774144" y="5322617"/>
                  </a:cubicBezTo>
                  <a:cubicBezTo>
                    <a:pt x="780075" y="5305565"/>
                    <a:pt x="785265" y="5291479"/>
                    <a:pt x="787119" y="5285918"/>
                  </a:cubicBezTo>
                  <a:cubicBezTo>
                    <a:pt x="771920" y="5264788"/>
                    <a:pt x="760057" y="5248477"/>
                    <a:pt x="747453" y="5230683"/>
                  </a:cubicBezTo>
                  <a:cubicBezTo>
                    <a:pt x="697409" y="5248106"/>
                    <a:pt x="720392" y="5202139"/>
                    <a:pt x="710012" y="5183604"/>
                  </a:cubicBezTo>
                  <a:cubicBezTo>
                    <a:pt x="653295" y="5162844"/>
                    <a:pt x="645139" y="5150982"/>
                    <a:pt x="661821" y="5094264"/>
                  </a:cubicBezTo>
                  <a:cubicBezTo>
                    <a:pt x="632165" y="5078324"/>
                    <a:pt x="601767" y="5056824"/>
                    <a:pt x="568033" y="5046073"/>
                  </a:cubicBezTo>
                  <a:cubicBezTo>
                    <a:pt x="533558" y="5034952"/>
                    <a:pt x="495746" y="5034581"/>
                    <a:pt x="464607" y="5030133"/>
                  </a:cubicBezTo>
                  <a:cubicBezTo>
                    <a:pt x="462754" y="4966372"/>
                    <a:pt x="458305" y="4903353"/>
                    <a:pt x="460529" y="4840333"/>
                  </a:cubicBezTo>
                  <a:cubicBezTo>
                    <a:pt x="462383" y="4795108"/>
                    <a:pt x="463495" y="4744692"/>
                    <a:pt x="522808" y="4727639"/>
                  </a:cubicBezTo>
                  <a:cubicBezTo>
                    <a:pt x="463495" y="4684267"/>
                    <a:pt x="477211" y="4655723"/>
                    <a:pt x="510204" y="4611610"/>
                  </a:cubicBezTo>
                  <a:cubicBezTo>
                    <a:pt x="475358" y="4588997"/>
                    <a:pt x="442365" y="4594557"/>
                    <a:pt x="412709" y="4616429"/>
                  </a:cubicBezTo>
                  <a:cubicBezTo>
                    <a:pt x="407890" y="4598264"/>
                    <a:pt x="403441" y="4582324"/>
                    <a:pt x="399364" y="4568608"/>
                  </a:cubicBezTo>
                  <a:cubicBezTo>
                    <a:pt x="407519" y="4545995"/>
                    <a:pt x="413080" y="4521529"/>
                    <a:pt x="424942" y="4500399"/>
                  </a:cubicBezTo>
                  <a:cubicBezTo>
                    <a:pt x="431615" y="4488907"/>
                    <a:pt x="449038" y="4484458"/>
                    <a:pt x="460529" y="4474820"/>
                  </a:cubicBezTo>
                  <a:cubicBezTo>
                    <a:pt x="471651" y="4465553"/>
                    <a:pt x="482772" y="4455173"/>
                    <a:pt x="490556" y="4442940"/>
                  </a:cubicBezTo>
                  <a:cubicBezTo>
                    <a:pt x="503160" y="4422551"/>
                    <a:pt x="513169" y="4400680"/>
                    <a:pt x="525402" y="4377325"/>
                  </a:cubicBezTo>
                  <a:cubicBezTo>
                    <a:pt x="522066" y="4365834"/>
                    <a:pt x="522066" y="4342480"/>
                    <a:pt x="510204" y="4332470"/>
                  </a:cubicBezTo>
                  <a:cubicBezTo>
                    <a:pt x="481660" y="4307263"/>
                    <a:pt x="515023" y="4296142"/>
                    <a:pt x="516506" y="4275382"/>
                  </a:cubicBezTo>
                  <a:cubicBezTo>
                    <a:pt x="515393" y="4274270"/>
                    <a:pt x="512799" y="4268710"/>
                    <a:pt x="509092" y="4267597"/>
                  </a:cubicBezTo>
                  <a:cubicBezTo>
                    <a:pt x="444589" y="4253882"/>
                    <a:pt x="384165" y="4219406"/>
                    <a:pt x="313731" y="4236458"/>
                  </a:cubicBezTo>
                  <a:cubicBezTo>
                    <a:pt x="257755" y="4249804"/>
                    <a:pt x="205115" y="4239053"/>
                    <a:pt x="158407" y="4201613"/>
                  </a:cubicBezTo>
                  <a:cubicBezTo>
                    <a:pt x="149510" y="4194569"/>
                    <a:pt x="131345" y="4190862"/>
                    <a:pt x="121336" y="4194940"/>
                  </a:cubicBezTo>
                  <a:cubicBezTo>
                    <a:pt x="87603" y="4208285"/>
                    <a:pt x="60912" y="4193457"/>
                    <a:pt x="33480" y="4179741"/>
                  </a:cubicBezTo>
                  <a:cubicBezTo>
                    <a:pt x="3453" y="4164913"/>
                    <a:pt x="4194" y="4146378"/>
                    <a:pt x="27919" y="4123394"/>
                  </a:cubicBezTo>
                  <a:cubicBezTo>
                    <a:pt x="37187" y="4114497"/>
                    <a:pt x="35704" y="4094850"/>
                    <a:pt x="40894" y="4072978"/>
                  </a:cubicBezTo>
                  <a:cubicBezTo>
                    <a:pt x="58317" y="4065564"/>
                    <a:pt x="81301" y="4052590"/>
                    <a:pt x="58317" y="4017373"/>
                  </a:cubicBezTo>
                  <a:cubicBezTo>
                    <a:pt x="56093" y="4014037"/>
                    <a:pt x="75369" y="3992536"/>
                    <a:pt x="87603" y="3984751"/>
                  </a:cubicBezTo>
                  <a:cubicBezTo>
                    <a:pt x="97241" y="3978820"/>
                    <a:pt x="112069" y="3981044"/>
                    <a:pt x="124673" y="3971777"/>
                  </a:cubicBezTo>
                  <a:cubicBezTo>
                    <a:pt x="114293" y="3966587"/>
                    <a:pt x="104284" y="3961397"/>
                    <a:pt x="84637" y="3951759"/>
                  </a:cubicBezTo>
                  <a:cubicBezTo>
                    <a:pt x="103543" y="3943603"/>
                    <a:pt x="115035" y="3938784"/>
                    <a:pt x="130975" y="3931741"/>
                  </a:cubicBezTo>
                  <a:cubicBezTo>
                    <a:pt x="121707" y="3927292"/>
                    <a:pt x="117259" y="3924327"/>
                    <a:pt x="112069" y="3922844"/>
                  </a:cubicBezTo>
                  <a:cubicBezTo>
                    <a:pt x="82783" y="3914688"/>
                    <a:pt x="74257" y="3891705"/>
                    <a:pt x="92792" y="3867609"/>
                  </a:cubicBezTo>
                  <a:cubicBezTo>
                    <a:pt x="106879" y="3848703"/>
                    <a:pt x="121707" y="3830168"/>
                    <a:pt x="138018" y="3813116"/>
                  </a:cubicBezTo>
                  <a:cubicBezTo>
                    <a:pt x="159148" y="3791615"/>
                    <a:pt x="156924" y="3775675"/>
                    <a:pt x="131345" y="3760105"/>
                  </a:cubicBezTo>
                  <a:cubicBezTo>
                    <a:pt x="115776" y="3750838"/>
                    <a:pt x="102431" y="3737863"/>
                    <a:pt x="86490" y="3725630"/>
                  </a:cubicBezTo>
                  <a:cubicBezTo>
                    <a:pt x="100206" y="3715992"/>
                    <a:pt x="112069" y="3707836"/>
                    <a:pt x="123561" y="3699681"/>
                  </a:cubicBezTo>
                  <a:cubicBezTo>
                    <a:pt x="112810" y="3678551"/>
                    <a:pt x="92422" y="3658533"/>
                    <a:pt x="119112" y="3636291"/>
                  </a:cubicBezTo>
                  <a:cubicBezTo>
                    <a:pt x="117259" y="3607376"/>
                    <a:pt x="56093" y="3646300"/>
                    <a:pt x="75369" y="3598108"/>
                  </a:cubicBezTo>
                  <a:cubicBezTo>
                    <a:pt x="78335" y="3590324"/>
                    <a:pt x="110586" y="3594401"/>
                    <a:pt x="129863" y="3600703"/>
                  </a:cubicBezTo>
                  <a:cubicBezTo>
                    <a:pt x="151363" y="3586617"/>
                    <a:pt x="171011" y="3568452"/>
                    <a:pt x="194365" y="3559555"/>
                  </a:cubicBezTo>
                  <a:cubicBezTo>
                    <a:pt x="238479" y="3543244"/>
                    <a:pt x="284075" y="3530640"/>
                    <a:pt x="329671" y="3519890"/>
                  </a:cubicBezTo>
                  <a:cubicBezTo>
                    <a:pt x="384906" y="3506916"/>
                    <a:pt x="441624" y="3499501"/>
                    <a:pt x="496858" y="3485785"/>
                  </a:cubicBezTo>
                  <a:cubicBezTo>
                    <a:pt x="535411" y="3476147"/>
                    <a:pt x="496858" y="3455017"/>
                    <a:pt x="499453" y="3442784"/>
                  </a:cubicBezTo>
                  <a:cubicBezTo>
                    <a:pt x="529851" y="3418317"/>
                    <a:pt x="558766" y="3395705"/>
                    <a:pt x="593241" y="3368273"/>
                  </a:cubicBezTo>
                  <a:cubicBezTo>
                    <a:pt x="548757" y="3346772"/>
                    <a:pt x="516876" y="3318598"/>
                    <a:pt x="469797" y="3317857"/>
                  </a:cubicBezTo>
                  <a:cubicBezTo>
                    <a:pt x="430503" y="3317486"/>
                    <a:pt x="391579" y="3308960"/>
                    <a:pt x="352655" y="3301917"/>
                  </a:cubicBezTo>
                  <a:cubicBezTo>
                    <a:pt x="341163" y="3299693"/>
                    <a:pt x="330784" y="3290796"/>
                    <a:pt x="314473" y="3281899"/>
                  </a:cubicBezTo>
                  <a:cubicBezTo>
                    <a:pt x="331896" y="3276709"/>
                    <a:pt x="341163" y="3274114"/>
                    <a:pt x="350431" y="3271519"/>
                  </a:cubicBezTo>
                  <a:cubicBezTo>
                    <a:pt x="338198" y="3257432"/>
                    <a:pt x="326335" y="3243346"/>
                    <a:pt x="312990" y="3227406"/>
                  </a:cubicBezTo>
                  <a:cubicBezTo>
                    <a:pt x="330042" y="3217767"/>
                    <a:pt x="333749" y="3205163"/>
                    <a:pt x="314102" y="3189594"/>
                  </a:cubicBezTo>
                  <a:cubicBezTo>
                    <a:pt x="307059" y="3184033"/>
                    <a:pt x="304834" y="3173283"/>
                    <a:pt x="298903" y="3166240"/>
                  </a:cubicBezTo>
                  <a:cubicBezTo>
                    <a:pt x="289636" y="3155489"/>
                    <a:pt x="280368" y="3141032"/>
                    <a:pt x="268135" y="3136583"/>
                  </a:cubicBezTo>
                  <a:cubicBezTo>
                    <a:pt x="247375" y="3129169"/>
                    <a:pt x="229211" y="3128428"/>
                    <a:pt x="222168" y="3098401"/>
                  </a:cubicBezTo>
                  <a:cubicBezTo>
                    <a:pt x="218461" y="3082832"/>
                    <a:pt x="184727" y="3075417"/>
                    <a:pt x="165821" y="3062443"/>
                  </a:cubicBezTo>
                  <a:cubicBezTo>
                    <a:pt x="154700" y="3055029"/>
                    <a:pt x="146915" y="3042796"/>
                    <a:pt x="135423" y="3035382"/>
                  </a:cubicBezTo>
                  <a:cubicBezTo>
                    <a:pt x="124302" y="3028338"/>
                    <a:pt x="110586" y="3024631"/>
                    <a:pt x="101319" y="3020924"/>
                  </a:cubicBezTo>
                  <a:cubicBezTo>
                    <a:pt x="90939" y="3006096"/>
                    <a:pt x="82783" y="2991639"/>
                    <a:pt x="72404" y="2979405"/>
                  </a:cubicBezTo>
                  <a:cubicBezTo>
                    <a:pt x="59058" y="2963465"/>
                    <a:pt x="65731" y="2916757"/>
                    <a:pt x="83154" y="2904894"/>
                  </a:cubicBezTo>
                  <a:cubicBezTo>
                    <a:pt x="97612" y="2895256"/>
                    <a:pt x="123561" y="2878204"/>
                    <a:pt x="121707" y="2873755"/>
                  </a:cubicBezTo>
                  <a:cubicBezTo>
                    <a:pt x="113181" y="2852254"/>
                    <a:pt x="96870" y="2833349"/>
                    <a:pt x="82783" y="2814072"/>
                  </a:cubicBezTo>
                  <a:cubicBezTo>
                    <a:pt x="79447" y="2809624"/>
                    <a:pt x="72774" y="2808141"/>
                    <a:pt x="75369" y="2809253"/>
                  </a:cubicBezTo>
                  <a:cubicBezTo>
                    <a:pt x="52756" y="2777002"/>
                    <a:pt x="146915" y="2768105"/>
                    <a:pt x="80188" y="2734000"/>
                  </a:cubicBezTo>
                  <a:cubicBezTo>
                    <a:pt x="122819" y="2692482"/>
                    <a:pt x="118371" y="2675429"/>
                    <a:pt x="63878" y="2636135"/>
                  </a:cubicBezTo>
                  <a:cubicBezTo>
                    <a:pt x="53127" y="2628350"/>
                    <a:pt x="49049" y="2603142"/>
                    <a:pt x="51274" y="2587573"/>
                  </a:cubicBezTo>
                  <a:cubicBezTo>
                    <a:pt x="53498" y="2570520"/>
                    <a:pt x="66843" y="2554951"/>
                    <a:pt x="72033" y="2545683"/>
                  </a:cubicBezTo>
                  <a:cubicBezTo>
                    <a:pt x="68697" y="2527519"/>
                    <a:pt x="62765" y="2513432"/>
                    <a:pt x="64248" y="2500458"/>
                  </a:cubicBezTo>
                  <a:cubicBezTo>
                    <a:pt x="66472" y="2479698"/>
                    <a:pt x="81301" y="2473026"/>
                    <a:pt x="102431" y="2475621"/>
                  </a:cubicBezTo>
                  <a:cubicBezTo>
                    <a:pt x="110215" y="2476733"/>
                    <a:pt x="119112" y="2467836"/>
                    <a:pt x="127638" y="2463758"/>
                  </a:cubicBezTo>
                  <a:cubicBezTo>
                    <a:pt x="137277" y="2458939"/>
                    <a:pt x="149139" y="2448559"/>
                    <a:pt x="156924" y="2451154"/>
                  </a:cubicBezTo>
                  <a:cubicBezTo>
                    <a:pt x="205857" y="2466724"/>
                    <a:pt x="202891" y="2427429"/>
                    <a:pt x="205115" y="2402963"/>
                  </a:cubicBezTo>
                  <a:cubicBezTo>
                    <a:pt x="208822" y="2362185"/>
                    <a:pt x="216236" y="2326227"/>
                    <a:pt x="263316" y="2306580"/>
                  </a:cubicBezTo>
                  <a:cubicBezTo>
                    <a:pt x="252936" y="2288786"/>
                    <a:pt x="239591" y="2274329"/>
                    <a:pt x="236996" y="2257647"/>
                  </a:cubicBezTo>
                  <a:cubicBezTo>
                    <a:pt x="235142" y="2245414"/>
                    <a:pt x="247375" y="2230957"/>
                    <a:pt x="256643" y="2210197"/>
                  </a:cubicBezTo>
                  <a:cubicBezTo>
                    <a:pt x="244039" y="2184248"/>
                    <a:pt x="200667" y="2152738"/>
                    <a:pt x="241815" y="2107883"/>
                  </a:cubicBezTo>
                  <a:cubicBezTo>
                    <a:pt x="241444" y="2105288"/>
                    <a:pt x="241815" y="2101952"/>
                    <a:pt x="240703" y="2100840"/>
                  </a:cubicBezTo>
                  <a:cubicBezTo>
                    <a:pt x="202891" y="2071184"/>
                    <a:pt x="164338" y="2041898"/>
                    <a:pt x="126526" y="2012242"/>
                  </a:cubicBezTo>
                  <a:cubicBezTo>
                    <a:pt x="121336" y="2008164"/>
                    <a:pt x="114293" y="2001492"/>
                    <a:pt x="113922" y="1995931"/>
                  </a:cubicBezTo>
                  <a:cubicBezTo>
                    <a:pt x="115776" y="1931800"/>
                    <a:pt x="71292" y="1908075"/>
                    <a:pt x="24954" y="1891022"/>
                  </a:cubicBezTo>
                  <a:cubicBezTo>
                    <a:pt x="16057" y="1843943"/>
                    <a:pt x="5307" y="1799459"/>
                    <a:pt x="117" y="1754233"/>
                  </a:cubicBezTo>
                  <a:cubicBezTo>
                    <a:pt x="-1366" y="1740146"/>
                    <a:pt x="11608" y="1724577"/>
                    <a:pt x="20505" y="1703447"/>
                  </a:cubicBezTo>
                  <a:cubicBezTo>
                    <a:pt x="19764" y="1701222"/>
                    <a:pt x="17910" y="1690101"/>
                    <a:pt x="13833" y="1679722"/>
                  </a:cubicBezTo>
                  <a:cubicBezTo>
                    <a:pt x="858" y="1645246"/>
                    <a:pt x="11238" y="1622634"/>
                    <a:pt x="43118" y="1602986"/>
                  </a:cubicBezTo>
                  <a:cubicBezTo>
                    <a:pt x="62024" y="1591495"/>
                    <a:pt x="76481" y="1569623"/>
                    <a:pt x="87603" y="1549234"/>
                  </a:cubicBezTo>
                  <a:cubicBezTo>
                    <a:pt x="115405" y="1498819"/>
                    <a:pt x="153588" y="1479913"/>
                    <a:pt x="210305" y="1494370"/>
                  </a:cubicBezTo>
                  <a:cubicBezTo>
                    <a:pt x="239220" y="1501784"/>
                    <a:pt x="264428" y="1500302"/>
                    <a:pt x="290748" y="1482137"/>
                  </a:cubicBezTo>
                  <a:cubicBezTo>
                    <a:pt x="302239" y="1474352"/>
                    <a:pt x="323369" y="1480654"/>
                    <a:pt x="345982" y="1480654"/>
                  </a:cubicBezTo>
                  <a:cubicBezTo>
                    <a:pt x="346353" y="1447662"/>
                    <a:pt x="371561" y="1424678"/>
                    <a:pt x="406036" y="1407997"/>
                  </a:cubicBezTo>
                  <a:cubicBezTo>
                    <a:pt x="430503" y="1395763"/>
                    <a:pt x="487961" y="1403548"/>
                    <a:pt x="502048" y="1425049"/>
                  </a:cubicBezTo>
                  <a:cubicBezTo>
                    <a:pt x="519842" y="1386496"/>
                    <a:pt x="549869" y="1369073"/>
                    <a:pt x="590275" y="1360547"/>
                  </a:cubicBezTo>
                  <a:cubicBezTo>
                    <a:pt x="603991" y="1357581"/>
                    <a:pt x="617707" y="1328296"/>
                    <a:pt x="621785" y="1309019"/>
                  </a:cubicBezTo>
                  <a:cubicBezTo>
                    <a:pt x="639579" y="1227464"/>
                    <a:pt x="684434" y="1171859"/>
                    <a:pt x="765989" y="1148875"/>
                  </a:cubicBezTo>
                  <a:cubicBezTo>
                    <a:pt x="825301" y="1132194"/>
                    <a:pt x="885725" y="1107357"/>
                    <a:pt x="924649" y="1052122"/>
                  </a:cubicBezTo>
                  <a:cubicBezTo>
                    <a:pt x="954676" y="1010233"/>
                    <a:pt x="1015471" y="1007267"/>
                    <a:pt x="1048464" y="1045449"/>
                  </a:cubicBezTo>
                  <a:cubicBezTo>
                    <a:pt x="1072560" y="1073252"/>
                    <a:pt x="1101475" y="1073623"/>
                    <a:pt x="1123717" y="1046191"/>
                  </a:cubicBezTo>
                  <a:cubicBezTo>
                    <a:pt x="1125200" y="1044337"/>
                    <a:pt x="1127424" y="1041001"/>
                    <a:pt x="1128536" y="1041001"/>
                  </a:cubicBezTo>
                  <a:cubicBezTo>
                    <a:pt x="1170055" y="1050639"/>
                    <a:pt x="1176356" y="1025802"/>
                    <a:pt x="1187478" y="993180"/>
                  </a:cubicBezTo>
                  <a:cubicBezTo>
                    <a:pt x="1192297" y="978723"/>
                    <a:pt x="1230850" y="973533"/>
                    <a:pt x="1254945" y="968714"/>
                  </a:cubicBezTo>
                  <a:cubicBezTo>
                    <a:pt x="1286084" y="962783"/>
                    <a:pt x="1308697" y="936092"/>
                    <a:pt x="1316111" y="904953"/>
                  </a:cubicBezTo>
                  <a:cubicBezTo>
                    <a:pt x="1322043" y="880487"/>
                    <a:pt x="1338354" y="858615"/>
                    <a:pt x="1347250" y="841192"/>
                  </a:cubicBezTo>
                  <a:cubicBezTo>
                    <a:pt x="1367268" y="841192"/>
                    <a:pt x="1380614" y="844529"/>
                    <a:pt x="1391364" y="840451"/>
                  </a:cubicBezTo>
                  <a:cubicBezTo>
                    <a:pt x="1438814" y="822657"/>
                    <a:pt x="1485522" y="802639"/>
                    <a:pt x="1532972" y="783363"/>
                  </a:cubicBezTo>
                  <a:cubicBezTo>
                    <a:pt x="1532602" y="782992"/>
                    <a:pt x="1526300" y="774836"/>
                    <a:pt x="1516662" y="763345"/>
                  </a:cubicBezTo>
                  <a:cubicBezTo>
                    <a:pt x="1535197" y="746292"/>
                    <a:pt x="1553732" y="729240"/>
                    <a:pt x="1572638" y="712188"/>
                  </a:cubicBezTo>
                  <a:cubicBezTo>
                    <a:pt x="1575974" y="715524"/>
                    <a:pt x="1578940" y="719231"/>
                    <a:pt x="1582276" y="722567"/>
                  </a:cubicBezTo>
                  <a:cubicBezTo>
                    <a:pt x="1573008" y="730723"/>
                    <a:pt x="1564111" y="738878"/>
                    <a:pt x="1554844" y="747034"/>
                  </a:cubicBezTo>
                  <a:cubicBezTo>
                    <a:pt x="1588578" y="783363"/>
                    <a:pt x="1630467" y="782250"/>
                    <a:pt x="1671615" y="747775"/>
                  </a:cubicBezTo>
                  <a:cubicBezTo>
                    <a:pt x="1713875" y="774836"/>
                    <a:pt x="1777636" y="748887"/>
                    <a:pt x="1805068" y="808941"/>
                  </a:cubicBezTo>
                  <a:cubicBezTo>
                    <a:pt x="1828052" y="790035"/>
                    <a:pt x="1848070" y="773354"/>
                    <a:pt x="1868458" y="756301"/>
                  </a:cubicBezTo>
                  <a:cubicBezTo>
                    <a:pt x="1840656" y="709963"/>
                    <a:pt x="1839914" y="651392"/>
                    <a:pt x="1782085" y="625073"/>
                  </a:cubicBezTo>
                  <a:cubicBezTo>
                    <a:pt x="1791723" y="624331"/>
                    <a:pt x="1802103" y="621736"/>
                    <a:pt x="1811370" y="623219"/>
                  </a:cubicBezTo>
                  <a:cubicBezTo>
                    <a:pt x="1870683" y="632857"/>
                    <a:pt x="1885511" y="628038"/>
                    <a:pt x="1894037" y="570950"/>
                  </a:cubicBezTo>
                  <a:cubicBezTo>
                    <a:pt x="1899968" y="531285"/>
                    <a:pt x="1927771" y="514974"/>
                    <a:pt x="1952979" y="501628"/>
                  </a:cubicBezTo>
                  <a:cubicBezTo>
                    <a:pt x="1972255" y="491249"/>
                    <a:pt x="1985971" y="481981"/>
                    <a:pt x="1997463" y="463446"/>
                  </a:cubicBezTo>
                  <a:cubicBezTo>
                    <a:pt x="2021188" y="425634"/>
                    <a:pt x="2053068" y="397832"/>
                    <a:pt x="2091251" y="371883"/>
                  </a:cubicBezTo>
                  <a:cubicBezTo>
                    <a:pt x="2114605" y="356313"/>
                    <a:pt x="2122390" y="348158"/>
                    <a:pt x="2146485" y="364468"/>
                  </a:cubicBezTo>
                  <a:cubicBezTo>
                    <a:pt x="2165762" y="377443"/>
                    <a:pt x="2219143" y="344080"/>
                    <a:pt x="2226557" y="321838"/>
                  </a:cubicBezTo>
                  <a:cubicBezTo>
                    <a:pt x="2231006" y="308863"/>
                    <a:pt x="2249541" y="288104"/>
                    <a:pt x="2255101" y="289957"/>
                  </a:cubicBezTo>
                  <a:cubicBezTo>
                    <a:pt x="2298474" y="304785"/>
                    <a:pt x="2317750" y="256965"/>
                    <a:pt x="2355932" y="255111"/>
                  </a:cubicBezTo>
                  <a:cubicBezTo>
                    <a:pt x="2380770" y="253999"/>
                    <a:pt x="2403753" y="231016"/>
                    <a:pt x="2429332" y="223601"/>
                  </a:cubicBezTo>
                  <a:cubicBezTo>
                    <a:pt x="2446755" y="218782"/>
                    <a:pt x="2467143" y="224343"/>
                    <a:pt x="2489756" y="225084"/>
                  </a:cubicBezTo>
                  <a:cubicBezTo>
                    <a:pt x="2493463" y="218412"/>
                    <a:pt x="2499024" y="208403"/>
                    <a:pt x="2506438" y="194687"/>
                  </a:cubicBezTo>
                  <a:cubicBezTo>
                    <a:pt x="2517188" y="202101"/>
                    <a:pt x="2525714" y="208032"/>
                    <a:pt x="2536094" y="215446"/>
                  </a:cubicBezTo>
                  <a:cubicBezTo>
                    <a:pt x="2547215" y="169108"/>
                    <a:pt x="2584656" y="193575"/>
                    <a:pt x="2610605" y="191721"/>
                  </a:cubicBezTo>
                  <a:cubicBezTo>
                    <a:pt x="2638779" y="189497"/>
                    <a:pt x="2668064" y="198023"/>
                    <a:pt x="2691789" y="174669"/>
                  </a:cubicBezTo>
                  <a:cubicBezTo>
                    <a:pt x="2695496" y="170962"/>
                    <a:pt x="2705505" y="168367"/>
                    <a:pt x="2708841" y="170591"/>
                  </a:cubicBezTo>
                  <a:cubicBezTo>
                    <a:pt x="2743688" y="194687"/>
                    <a:pt x="2769266" y="165030"/>
                    <a:pt x="2798552" y="156504"/>
                  </a:cubicBezTo>
                  <a:cubicBezTo>
                    <a:pt x="2812268" y="152427"/>
                    <a:pt x="2827466" y="154280"/>
                    <a:pt x="2852303" y="152427"/>
                  </a:cubicBezTo>
                  <a:cubicBezTo>
                    <a:pt x="2879736" y="122770"/>
                    <a:pt x="2986498" y="55302"/>
                    <a:pt x="3050629" y="99045"/>
                  </a:cubicBezTo>
                  <a:cubicBezTo>
                    <a:pt x="3093260" y="128331"/>
                    <a:pt x="3128477" y="116468"/>
                    <a:pt x="3167030" y="110537"/>
                  </a:cubicBezTo>
                  <a:cubicBezTo>
                    <a:pt x="3180746" y="108313"/>
                    <a:pt x="3192238" y="92743"/>
                    <a:pt x="3204842" y="83476"/>
                  </a:cubicBezTo>
                  <a:cubicBezTo>
                    <a:pt x="3211514" y="78657"/>
                    <a:pt x="3219299" y="74208"/>
                    <a:pt x="3225972" y="69018"/>
                  </a:cubicBezTo>
                  <a:cubicBezTo>
                    <a:pt x="3243765" y="54932"/>
                    <a:pt x="3259706" y="38250"/>
                    <a:pt x="3278612" y="26758"/>
                  </a:cubicBezTo>
                  <a:cubicBezTo>
                    <a:pt x="3297147" y="15637"/>
                    <a:pt x="3318277" y="7852"/>
                    <a:pt x="3339407" y="3033"/>
                  </a:cubicBezTo>
                  <a:cubicBezTo>
                    <a:pt x="3357571" y="-1044"/>
                    <a:pt x="3377218" y="-303"/>
                    <a:pt x="3396124" y="1180"/>
                  </a:cubicBezTo>
                  <a:cubicBezTo>
                    <a:pt x="3425781" y="3404"/>
                    <a:pt x="3456178" y="4145"/>
                    <a:pt x="3484722" y="11930"/>
                  </a:cubicBezTo>
                  <a:cubicBezTo>
                    <a:pt x="3527353" y="23051"/>
                    <a:pt x="3570355" y="36026"/>
                    <a:pt x="3610020" y="54932"/>
                  </a:cubicBezTo>
                  <a:cubicBezTo>
                    <a:pt x="3663772" y="80510"/>
                    <a:pt x="3715670" y="110166"/>
                    <a:pt x="3765344" y="142418"/>
                  </a:cubicBezTo>
                  <a:cubicBezTo>
                    <a:pt x="3775724" y="149090"/>
                    <a:pt x="3778690" y="175410"/>
                    <a:pt x="3776836" y="191721"/>
                  </a:cubicBezTo>
                  <a:cubicBezTo>
                    <a:pt x="3773870" y="216187"/>
                    <a:pt x="3769793" y="234723"/>
                    <a:pt x="3804268" y="232498"/>
                  </a:cubicBezTo>
                  <a:cubicBezTo>
                    <a:pt x="3809458" y="232128"/>
                    <a:pt x="3815018" y="239912"/>
                    <a:pt x="3820208" y="243990"/>
                  </a:cubicBezTo>
                  <a:cubicBezTo>
                    <a:pt x="3815760" y="247697"/>
                    <a:pt x="3811682" y="251404"/>
                    <a:pt x="3807234" y="255111"/>
                  </a:cubicBezTo>
                  <a:cubicBezTo>
                    <a:pt x="3808346" y="256965"/>
                    <a:pt x="3809458" y="258818"/>
                    <a:pt x="3810570" y="260672"/>
                  </a:cubicBezTo>
                  <a:cubicBezTo>
                    <a:pt x="3822432" y="252887"/>
                    <a:pt x="3834295" y="245473"/>
                    <a:pt x="3845787" y="238059"/>
                  </a:cubicBezTo>
                  <a:cubicBezTo>
                    <a:pt x="3849123" y="271422"/>
                    <a:pt x="3879150" y="262155"/>
                    <a:pt x="3901392" y="260672"/>
                  </a:cubicBezTo>
                  <a:cubicBezTo>
                    <a:pt x="3962929" y="256223"/>
                    <a:pt x="4028914" y="261042"/>
                    <a:pt x="4084149" y="239171"/>
                  </a:cubicBezTo>
                  <a:cubicBezTo>
                    <a:pt x="4145685" y="214705"/>
                    <a:pt x="4210188" y="248809"/>
                    <a:pt x="4267276" y="213963"/>
                  </a:cubicBezTo>
                  <a:cubicBezTo>
                    <a:pt x="4275061" y="209144"/>
                    <a:pt x="4288777" y="213222"/>
                    <a:pt x="4299898" y="213963"/>
                  </a:cubicBezTo>
                  <a:cubicBezTo>
                    <a:pt x="4328442" y="215817"/>
                    <a:pt x="4354762" y="212851"/>
                    <a:pt x="4369219" y="175781"/>
                  </a:cubicBezTo>
                  <a:cubicBezTo>
                    <a:pt x="4372926" y="190609"/>
                    <a:pt x="4375521" y="200247"/>
                    <a:pt x="4377375" y="208032"/>
                  </a:cubicBezTo>
                  <a:cubicBezTo>
                    <a:pt x="4405919" y="200989"/>
                    <a:pt x="4432238" y="194687"/>
                    <a:pt x="4457817" y="188385"/>
                  </a:cubicBezTo>
                  <a:cubicBezTo>
                    <a:pt x="4450403" y="148349"/>
                    <a:pt x="4455593" y="143159"/>
                    <a:pt x="4494146" y="144271"/>
                  </a:cubicBezTo>
                  <a:cubicBezTo>
                    <a:pt x="4525656" y="145383"/>
                    <a:pt x="4556795" y="144642"/>
                    <a:pt x="4588305" y="144642"/>
                  </a:cubicBezTo>
                  <a:cubicBezTo>
                    <a:pt x="4591270" y="149090"/>
                    <a:pt x="4594606" y="153909"/>
                    <a:pt x="4597572" y="158358"/>
                  </a:cubicBezTo>
                  <a:cubicBezTo>
                    <a:pt x="4587563" y="162065"/>
                    <a:pt x="4577925" y="165772"/>
                    <a:pt x="4567916" y="169479"/>
                  </a:cubicBezTo>
                  <a:cubicBezTo>
                    <a:pt x="4569028" y="172445"/>
                    <a:pt x="4570511" y="175410"/>
                    <a:pt x="4571623" y="178376"/>
                  </a:cubicBezTo>
                  <a:cubicBezTo>
                    <a:pt x="4599796" y="175039"/>
                    <a:pt x="4627970" y="171703"/>
                    <a:pt x="4655772" y="168367"/>
                  </a:cubicBezTo>
                  <a:cubicBezTo>
                    <a:pt x="4655772" y="165772"/>
                    <a:pt x="4656143" y="162806"/>
                    <a:pt x="4656143" y="160211"/>
                  </a:cubicBezTo>
                  <a:cubicBezTo>
                    <a:pt x="4641315" y="158358"/>
                    <a:pt x="4626116" y="156504"/>
                    <a:pt x="4611288" y="154651"/>
                  </a:cubicBezTo>
                  <a:cubicBezTo>
                    <a:pt x="4610917" y="151314"/>
                    <a:pt x="4610547" y="147607"/>
                    <a:pt x="4610176" y="144271"/>
                  </a:cubicBezTo>
                  <a:cubicBezTo>
                    <a:pt x="4631677" y="139081"/>
                    <a:pt x="4653178" y="132409"/>
                    <a:pt x="4675049" y="129072"/>
                  </a:cubicBezTo>
                  <a:cubicBezTo>
                    <a:pt x="4698032" y="125736"/>
                    <a:pt x="4721758" y="126848"/>
                    <a:pt x="4745112" y="123882"/>
                  </a:cubicBezTo>
                  <a:cubicBezTo>
                    <a:pt x="4760310" y="121658"/>
                    <a:pt x="4774397" y="111649"/>
                    <a:pt x="4789225" y="111279"/>
                  </a:cubicBezTo>
                  <a:cubicBezTo>
                    <a:pt x="4825554" y="110166"/>
                    <a:pt x="4862625" y="107201"/>
                    <a:pt x="4897470" y="114615"/>
                  </a:cubicBezTo>
                  <a:cubicBezTo>
                    <a:pt x="4927498" y="120917"/>
                    <a:pt x="4950110" y="118693"/>
                    <a:pt x="4979025" y="108313"/>
                  </a:cubicBezTo>
                  <a:cubicBezTo>
                    <a:pt x="5014242" y="95338"/>
                    <a:pt x="5055019" y="97563"/>
                    <a:pt x="5093201" y="92743"/>
                  </a:cubicBezTo>
                  <a:cubicBezTo>
                    <a:pt x="5113220" y="90148"/>
                    <a:pt x="5133238" y="84959"/>
                    <a:pt x="5153255" y="82364"/>
                  </a:cubicBezTo>
                  <a:cubicBezTo>
                    <a:pt x="5199964" y="76803"/>
                    <a:pt x="5246672" y="69760"/>
                    <a:pt x="5293381" y="67165"/>
                  </a:cubicBezTo>
                  <a:cubicBezTo>
                    <a:pt x="5375306" y="62716"/>
                    <a:pt x="5457231" y="64570"/>
                    <a:pt x="5538786" y="57156"/>
                  </a:cubicBezTo>
                  <a:cubicBezTo>
                    <a:pt x="5578822" y="53449"/>
                    <a:pt x="5617375" y="34914"/>
                    <a:pt x="5667791" y="19344"/>
                  </a:cubicBezTo>
                  <a:cubicBezTo>
                    <a:pt x="5701525" y="30836"/>
                    <a:pt x="5748975" y="50854"/>
                    <a:pt x="5798278" y="63087"/>
                  </a:cubicBezTo>
                  <a:cubicBezTo>
                    <a:pt x="5826452" y="70131"/>
                    <a:pt x="5859815" y="87924"/>
                    <a:pt x="5886876" y="53449"/>
                  </a:cubicBezTo>
                  <a:cubicBezTo>
                    <a:pt x="5890583" y="49000"/>
                    <a:pt x="5910230" y="53449"/>
                    <a:pt x="5920610" y="58268"/>
                  </a:cubicBezTo>
                  <a:cubicBezTo>
                    <a:pt x="5947301" y="70872"/>
                    <a:pt x="5972508" y="85700"/>
                    <a:pt x="6002906" y="102011"/>
                  </a:cubicBezTo>
                  <a:cubicBezTo>
                    <a:pt x="6002906" y="101640"/>
                    <a:pt x="6001052" y="110166"/>
                    <a:pt x="5997716" y="126848"/>
                  </a:cubicBezTo>
                  <a:cubicBezTo>
                    <a:pt x="6020699" y="123882"/>
                    <a:pt x="6042200" y="126107"/>
                    <a:pt x="6059623" y="118322"/>
                  </a:cubicBezTo>
                  <a:cubicBezTo>
                    <a:pt x="6097435" y="101640"/>
                    <a:pt x="6132652" y="91261"/>
                    <a:pt x="6173059" y="111279"/>
                  </a:cubicBezTo>
                  <a:cubicBezTo>
                    <a:pt x="6191594" y="120546"/>
                    <a:pt x="6210870" y="119434"/>
                    <a:pt x="6206422" y="87183"/>
                  </a:cubicBezTo>
                  <a:cubicBezTo>
                    <a:pt x="6205310" y="79398"/>
                    <a:pt x="6213465" y="66424"/>
                    <a:pt x="6220879" y="62346"/>
                  </a:cubicBezTo>
                  <a:cubicBezTo>
                    <a:pt x="6242009" y="50113"/>
                    <a:pt x="6332461" y="63087"/>
                    <a:pt x="6344694" y="83105"/>
                  </a:cubicBezTo>
                  <a:cubicBezTo>
                    <a:pt x="6356556" y="102382"/>
                    <a:pt x="6360264" y="127219"/>
                    <a:pt x="6365082" y="150202"/>
                  </a:cubicBezTo>
                  <a:cubicBezTo>
                    <a:pt x="6368789" y="167255"/>
                    <a:pt x="6368789" y="185048"/>
                    <a:pt x="6370272" y="202842"/>
                  </a:cubicBezTo>
                  <a:cubicBezTo>
                    <a:pt x="6366565" y="205437"/>
                    <a:pt x="6362488" y="208032"/>
                    <a:pt x="6358781" y="210627"/>
                  </a:cubicBezTo>
                  <a:cubicBezTo>
                    <a:pt x="6371014" y="212480"/>
                    <a:pt x="6382876" y="214705"/>
                    <a:pt x="6395109" y="216187"/>
                  </a:cubicBezTo>
                  <a:cubicBezTo>
                    <a:pt x="6414386" y="218782"/>
                    <a:pt x="6434033" y="221007"/>
                    <a:pt x="6453310" y="223231"/>
                  </a:cubicBezTo>
                  <a:cubicBezTo>
                    <a:pt x="6457017" y="223601"/>
                    <a:pt x="6462207" y="225084"/>
                    <a:pt x="6464060" y="223231"/>
                  </a:cubicBezTo>
                  <a:cubicBezTo>
                    <a:pt x="6511510" y="178376"/>
                    <a:pt x="6546356" y="231386"/>
                    <a:pt x="6587133" y="238430"/>
                  </a:cubicBezTo>
                  <a:cubicBezTo>
                    <a:pt x="6600108" y="240654"/>
                    <a:pt x="6613453" y="238800"/>
                    <a:pt x="6626798" y="240283"/>
                  </a:cubicBezTo>
                  <a:cubicBezTo>
                    <a:pt x="6679068" y="246956"/>
                    <a:pt x="6720957" y="272164"/>
                    <a:pt x="6754691" y="312199"/>
                  </a:cubicBezTo>
                  <a:cubicBezTo>
                    <a:pt x="6760622" y="319243"/>
                    <a:pt x="6771002" y="327769"/>
                    <a:pt x="6778787" y="327398"/>
                  </a:cubicBezTo>
                  <a:cubicBezTo>
                    <a:pt x="6807701" y="325915"/>
                    <a:pt x="6832909" y="334071"/>
                    <a:pt x="6855893" y="350011"/>
                  </a:cubicBezTo>
                  <a:cubicBezTo>
                    <a:pt x="6883325" y="368917"/>
                    <a:pt x="6910015" y="388193"/>
                    <a:pt x="6935965" y="408953"/>
                  </a:cubicBezTo>
                  <a:cubicBezTo>
                    <a:pt x="6939672" y="411918"/>
                    <a:pt x="6938930" y="426747"/>
                    <a:pt x="6935223" y="431936"/>
                  </a:cubicBezTo>
                  <a:cubicBezTo>
                    <a:pt x="6915947" y="455291"/>
                    <a:pt x="6931516" y="464929"/>
                    <a:pt x="6950793" y="465670"/>
                  </a:cubicBezTo>
                  <a:cubicBezTo>
                    <a:pt x="6976742" y="466412"/>
                    <a:pt x="6984898" y="481611"/>
                    <a:pt x="6997501" y="500516"/>
                  </a:cubicBezTo>
                  <a:cubicBezTo>
                    <a:pt x="7021226" y="536475"/>
                    <a:pt x="7044951" y="575028"/>
                    <a:pt x="7093884" y="583554"/>
                  </a:cubicBezTo>
                  <a:cubicBezTo>
                    <a:pt x="7101669" y="585037"/>
                    <a:pt x="7108341" y="591339"/>
                    <a:pt x="7115014" y="596528"/>
                  </a:cubicBezTo>
                  <a:cubicBezTo>
                    <a:pt x="7123911" y="603201"/>
                    <a:pt x="7134290" y="618400"/>
                    <a:pt x="7140593" y="616546"/>
                  </a:cubicBezTo>
                  <a:cubicBezTo>
                    <a:pt x="7186189" y="603942"/>
                    <a:pt x="7208060" y="662143"/>
                    <a:pt x="7250321" y="649910"/>
                  </a:cubicBezTo>
                  <a:cubicBezTo>
                    <a:pt x="7245501" y="672893"/>
                    <a:pt x="7240682" y="694023"/>
                    <a:pt x="7235863" y="717007"/>
                  </a:cubicBezTo>
                  <a:cubicBezTo>
                    <a:pt x="7248467" y="719602"/>
                    <a:pt x="7258105" y="721826"/>
                    <a:pt x="7267373" y="724050"/>
                  </a:cubicBezTo>
                  <a:cubicBezTo>
                    <a:pt x="7268856" y="724050"/>
                    <a:pt x="7267743" y="722938"/>
                    <a:pt x="7267743" y="722938"/>
                  </a:cubicBezTo>
                  <a:close/>
                  <a:moveTo>
                    <a:pt x="4047078" y="302190"/>
                  </a:moveTo>
                  <a:cubicBezTo>
                    <a:pt x="4023353" y="298483"/>
                    <a:pt x="3997404" y="285880"/>
                    <a:pt x="3986283" y="294035"/>
                  </a:cubicBezTo>
                  <a:cubicBezTo>
                    <a:pt x="3955885" y="315165"/>
                    <a:pt x="3926600" y="290699"/>
                    <a:pt x="3898056" y="300708"/>
                  </a:cubicBezTo>
                  <a:cubicBezTo>
                    <a:pt x="3879150" y="307010"/>
                    <a:pt x="3844674" y="305156"/>
                    <a:pt x="3842450" y="314053"/>
                  </a:cubicBezTo>
                  <a:cubicBezTo>
                    <a:pt x="3836149" y="336666"/>
                    <a:pt x="3838002" y="365581"/>
                    <a:pt x="3847270" y="387823"/>
                  </a:cubicBezTo>
                  <a:cubicBezTo>
                    <a:pt x="3858020" y="414513"/>
                    <a:pt x="3878038" y="430454"/>
                    <a:pt x="3915850" y="420815"/>
                  </a:cubicBezTo>
                  <a:cubicBezTo>
                    <a:pt x="3973679" y="405987"/>
                    <a:pt x="4032621" y="414143"/>
                    <a:pt x="4086743" y="440463"/>
                  </a:cubicBezTo>
                  <a:cubicBezTo>
                    <a:pt x="4118994" y="414513"/>
                    <a:pt x="4141978" y="365951"/>
                    <a:pt x="4196842" y="397832"/>
                  </a:cubicBezTo>
                  <a:cubicBezTo>
                    <a:pt x="4200549" y="400056"/>
                    <a:pt x="4212041" y="388935"/>
                    <a:pt x="4226128" y="380409"/>
                  </a:cubicBezTo>
                  <a:cubicBezTo>
                    <a:pt x="4181643" y="373736"/>
                    <a:pt x="4142349" y="377814"/>
                    <a:pt x="4118624" y="329252"/>
                  </a:cubicBezTo>
                  <a:cubicBezTo>
                    <a:pt x="4155694" y="315165"/>
                    <a:pt x="4190540" y="302190"/>
                    <a:pt x="4225016" y="288474"/>
                  </a:cubicBezTo>
                  <a:cubicBezTo>
                    <a:pt x="4233171" y="285138"/>
                    <a:pt x="4242809" y="279578"/>
                    <a:pt x="4246516" y="272164"/>
                  </a:cubicBezTo>
                  <a:cubicBezTo>
                    <a:pt x="4248370" y="268827"/>
                    <a:pt x="4238361" y="253258"/>
                    <a:pt x="4233912" y="253258"/>
                  </a:cubicBezTo>
                  <a:cubicBezTo>
                    <a:pt x="4215748" y="252887"/>
                    <a:pt x="4197213" y="255482"/>
                    <a:pt x="4179419" y="259560"/>
                  </a:cubicBezTo>
                  <a:cubicBezTo>
                    <a:pt x="4160884" y="263637"/>
                    <a:pt x="4143090" y="271051"/>
                    <a:pt x="4126780" y="276241"/>
                  </a:cubicBezTo>
                  <a:cubicBezTo>
                    <a:pt x="4128262" y="281060"/>
                    <a:pt x="4131228" y="291811"/>
                    <a:pt x="4134564" y="302932"/>
                  </a:cubicBezTo>
                  <a:cubicBezTo>
                    <a:pt x="4122331" y="300708"/>
                    <a:pt x="4109727" y="300337"/>
                    <a:pt x="4098235" y="296259"/>
                  </a:cubicBezTo>
                  <a:cubicBezTo>
                    <a:pt x="4078588" y="289216"/>
                    <a:pt x="4059682" y="280319"/>
                    <a:pt x="4040406" y="272164"/>
                  </a:cubicBezTo>
                  <a:cubicBezTo>
                    <a:pt x="4038923" y="274758"/>
                    <a:pt x="4037811" y="277353"/>
                    <a:pt x="4036328" y="280319"/>
                  </a:cubicBezTo>
                  <a:cubicBezTo>
                    <a:pt x="4039293" y="287362"/>
                    <a:pt x="4043371" y="295147"/>
                    <a:pt x="4047078" y="302190"/>
                  </a:cubicBezTo>
                  <a:close/>
                  <a:moveTo>
                    <a:pt x="2299586" y="6585602"/>
                  </a:moveTo>
                  <a:cubicBezTo>
                    <a:pt x="2350743" y="6591162"/>
                    <a:pt x="2372243" y="6552238"/>
                    <a:pt x="2403012" y="6527772"/>
                  </a:cubicBezTo>
                  <a:cubicBezTo>
                    <a:pt x="2421547" y="6512944"/>
                    <a:pt x="2448238" y="6437321"/>
                    <a:pt x="2437858" y="6402104"/>
                  </a:cubicBezTo>
                  <a:cubicBezTo>
                    <a:pt x="2413021" y="6440657"/>
                    <a:pt x="2393374" y="6471796"/>
                    <a:pt x="2373356" y="6502935"/>
                  </a:cubicBezTo>
                  <a:cubicBezTo>
                    <a:pt x="2376692" y="6505159"/>
                    <a:pt x="2379658" y="6507754"/>
                    <a:pt x="2382994" y="6509978"/>
                  </a:cubicBezTo>
                  <a:cubicBezTo>
                    <a:pt x="2352967" y="6519616"/>
                    <a:pt x="2322940" y="6529255"/>
                    <a:pt x="2292913" y="6538893"/>
                  </a:cubicBezTo>
                  <a:cubicBezTo>
                    <a:pt x="2290689" y="6535557"/>
                    <a:pt x="2288465" y="6532220"/>
                    <a:pt x="2286240" y="6529255"/>
                  </a:cubicBezTo>
                  <a:cubicBezTo>
                    <a:pt x="2309965" y="6507383"/>
                    <a:pt x="2333690" y="6485512"/>
                    <a:pt x="2364829" y="6456967"/>
                  </a:cubicBezTo>
                  <a:cubicBezTo>
                    <a:pt x="2344811" y="6455856"/>
                    <a:pt x="2336656" y="6452890"/>
                    <a:pt x="2330354" y="6455485"/>
                  </a:cubicBezTo>
                  <a:cubicBezTo>
                    <a:pt x="2306629" y="6464382"/>
                    <a:pt x="2283275" y="6475503"/>
                    <a:pt x="2258809" y="6485882"/>
                  </a:cubicBezTo>
                  <a:cubicBezTo>
                    <a:pt x="2260662" y="6494779"/>
                    <a:pt x="2262145" y="6503305"/>
                    <a:pt x="2263628" y="6510719"/>
                  </a:cubicBezTo>
                  <a:cubicBezTo>
                    <a:pt x="2243610" y="6517763"/>
                    <a:pt x="2224704" y="6524065"/>
                    <a:pt x="2205798" y="6530737"/>
                  </a:cubicBezTo>
                  <a:cubicBezTo>
                    <a:pt x="2206169" y="6534074"/>
                    <a:pt x="2206169" y="6537410"/>
                    <a:pt x="2206539" y="6540747"/>
                  </a:cubicBezTo>
                  <a:cubicBezTo>
                    <a:pt x="2222109" y="6546307"/>
                    <a:pt x="2237678" y="6552980"/>
                    <a:pt x="2253989" y="6556316"/>
                  </a:cubicBezTo>
                  <a:cubicBezTo>
                    <a:pt x="2271042" y="6560023"/>
                    <a:pt x="2288465" y="6560023"/>
                    <a:pt x="2307370" y="6561877"/>
                  </a:cubicBezTo>
                  <a:cubicBezTo>
                    <a:pt x="2302922" y="6575222"/>
                    <a:pt x="2301068" y="6581524"/>
                    <a:pt x="2299586" y="6585602"/>
                  </a:cubicBezTo>
                  <a:close/>
                  <a:moveTo>
                    <a:pt x="5300054" y="154651"/>
                  </a:moveTo>
                  <a:cubicBezTo>
                    <a:pt x="5300054" y="160211"/>
                    <a:pt x="5300424" y="166143"/>
                    <a:pt x="5300424" y="171703"/>
                  </a:cubicBezTo>
                  <a:cubicBezTo>
                    <a:pt x="5335271" y="167996"/>
                    <a:pt x="5369746" y="164289"/>
                    <a:pt x="5404592" y="160953"/>
                  </a:cubicBezTo>
                  <a:cubicBezTo>
                    <a:pt x="5404592" y="158728"/>
                    <a:pt x="5404592" y="156875"/>
                    <a:pt x="5404221" y="154651"/>
                  </a:cubicBezTo>
                  <a:cubicBezTo>
                    <a:pt x="5369375" y="154651"/>
                    <a:pt x="5334529" y="154651"/>
                    <a:pt x="5300054" y="154651"/>
                  </a:cubicBezTo>
                  <a:close/>
                  <a:moveTo>
                    <a:pt x="2081983" y="6512944"/>
                  </a:moveTo>
                  <a:cubicBezTo>
                    <a:pt x="2071233" y="6481805"/>
                    <a:pt x="2051215" y="6494409"/>
                    <a:pt x="2036016" y="6502193"/>
                  </a:cubicBezTo>
                  <a:cubicBezTo>
                    <a:pt x="2029343" y="6505530"/>
                    <a:pt x="2028602" y="6521099"/>
                    <a:pt x="2022300" y="6538893"/>
                  </a:cubicBezTo>
                  <a:cubicBezTo>
                    <a:pt x="2049361" y="6527030"/>
                    <a:pt x="2064560" y="6520358"/>
                    <a:pt x="2081983" y="6512944"/>
                  </a:cubicBezTo>
                  <a:close/>
                  <a:moveTo>
                    <a:pt x="2181702" y="6518875"/>
                  </a:moveTo>
                  <a:cubicBezTo>
                    <a:pt x="2178737" y="6515909"/>
                    <a:pt x="2175771" y="6512944"/>
                    <a:pt x="2172805" y="6509978"/>
                  </a:cubicBezTo>
                  <a:cubicBezTo>
                    <a:pt x="2159831" y="6523694"/>
                    <a:pt x="2146856" y="6537040"/>
                    <a:pt x="2133511" y="6550755"/>
                  </a:cubicBezTo>
                  <a:cubicBezTo>
                    <a:pt x="2136477" y="6553721"/>
                    <a:pt x="2139813" y="6557057"/>
                    <a:pt x="2142778" y="6560023"/>
                  </a:cubicBezTo>
                  <a:cubicBezTo>
                    <a:pt x="2169840" y="6560394"/>
                    <a:pt x="2177995" y="6541858"/>
                    <a:pt x="2181702" y="651887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5">
                    <a:alpha val="37000"/>
                  </a:schemeClr>
                </a:gs>
              </a:gsLst>
              <a:lin ang="5400000" scaled="1"/>
            </a:gradFill>
            <a:ln w="3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693EED7-9BB8-4E59-9918-3D21D32DAA61}"/>
              </a:ext>
            </a:extLst>
          </p:cNvPr>
          <p:cNvSpPr/>
          <p:nvPr/>
        </p:nvSpPr>
        <p:spPr>
          <a:xfrm>
            <a:off x="10419633" y="0"/>
            <a:ext cx="1772367" cy="6858000"/>
          </a:xfrm>
          <a:custGeom>
            <a:avLst/>
            <a:gdLst>
              <a:gd name="connsiteX0" fmla="*/ 1714501 w 1772367"/>
              <a:gd name="connsiteY0" fmla="*/ 0 h 6858000"/>
              <a:gd name="connsiteX1" fmla="*/ 1772367 w 1772367"/>
              <a:gd name="connsiteY1" fmla="*/ 0 h 6858000"/>
              <a:gd name="connsiteX2" fmla="*/ 1772367 w 1772367"/>
              <a:gd name="connsiteY2" fmla="*/ 6858000 h 6858000"/>
              <a:gd name="connsiteX3" fmla="*/ 0 w 177236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367" h="6858000">
                <a:moveTo>
                  <a:pt x="1714501" y="0"/>
                </a:moveTo>
                <a:lnTo>
                  <a:pt x="1772367" y="0"/>
                </a:lnTo>
                <a:lnTo>
                  <a:pt x="17723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4D1A5F6-4778-4F89-85B6-58533577E62D}"/>
              </a:ext>
            </a:extLst>
          </p:cNvPr>
          <p:cNvSpPr/>
          <p:nvPr/>
        </p:nvSpPr>
        <p:spPr>
          <a:xfrm>
            <a:off x="9420601" y="0"/>
            <a:ext cx="2489592" cy="6858000"/>
          </a:xfrm>
          <a:custGeom>
            <a:avLst/>
            <a:gdLst>
              <a:gd name="connsiteX0" fmla="*/ 1681205 w 2489592"/>
              <a:gd name="connsiteY0" fmla="*/ 0 h 6858000"/>
              <a:gd name="connsiteX1" fmla="*/ 2489592 w 2489592"/>
              <a:gd name="connsiteY1" fmla="*/ 0 h 6858000"/>
              <a:gd name="connsiteX2" fmla="*/ 808387 w 2489592"/>
              <a:gd name="connsiteY2" fmla="*/ 6858000 h 6858000"/>
              <a:gd name="connsiteX3" fmla="*/ 0 w 24895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9592" h="6858000">
                <a:moveTo>
                  <a:pt x="1681205" y="0"/>
                </a:moveTo>
                <a:lnTo>
                  <a:pt x="2489592" y="0"/>
                </a:lnTo>
                <a:lnTo>
                  <a:pt x="8083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362FCD9-3299-4348-A177-FC96DC1209D2}"/>
              </a:ext>
            </a:extLst>
          </p:cNvPr>
          <p:cNvSpPr/>
          <p:nvPr/>
        </p:nvSpPr>
        <p:spPr>
          <a:xfrm>
            <a:off x="7210582" y="4739192"/>
            <a:ext cx="4981418" cy="2118809"/>
          </a:xfrm>
          <a:custGeom>
            <a:avLst/>
            <a:gdLst>
              <a:gd name="connsiteX0" fmla="*/ 512942 w 4981418"/>
              <a:gd name="connsiteY0" fmla="*/ 0 h 2118809"/>
              <a:gd name="connsiteX1" fmla="*/ 4981418 w 4981418"/>
              <a:gd name="connsiteY1" fmla="*/ 0 h 2118809"/>
              <a:gd name="connsiteX2" fmla="*/ 4981418 w 4981418"/>
              <a:gd name="connsiteY2" fmla="*/ 2118809 h 2118809"/>
              <a:gd name="connsiteX3" fmla="*/ 0 w 4981418"/>
              <a:gd name="connsiteY3" fmla="*/ 2118809 h 211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1418" h="2118809">
                <a:moveTo>
                  <a:pt x="512942" y="0"/>
                </a:moveTo>
                <a:lnTo>
                  <a:pt x="4981418" y="0"/>
                </a:lnTo>
                <a:lnTo>
                  <a:pt x="4981418" y="2118809"/>
                </a:lnTo>
                <a:lnTo>
                  <a:pt x="0" y="2118809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8EE5EEA-AB52-4C49-A771-6BBE2D7E4DB0}"/>
              </a:ext>
            </a:extLst>
          </p:cNvPr>
          <p:cNvSpPr/>
          <p:nvPr/>
        </p:nvSpPr>
        <p:spPr>
          <a:xfrm>
            <a:off x="0" y="1714415"/>
            <a:ext cx="6750565" cy="3429000"/>
          </a:xfrm>
          <a:custGeom>
            <a:avLst/>
            <a:gdLst>
              <a:gd name="connsiteX0" fmla="*/ 0 w 6750565"/>
              <a:gd name="connsiteY0" fmla="*/ 0 h 3429000"/>
              <a:gd name="connsiteX1" fmla="*/ 961760 w 6750565"/>
              <a:gd name="connsiteY1" fmla="*/ 0 h 3429000"/>
              <a:gd name="connsiteX2" fmla="*/ 5788805 w 6750565"/>
              <a:gd name="connsiteY2" fmla="*/ 0 h 3429000"/>
              <a:gd name="connsiteX3" fmla="*/ 6750565 w 6750565"/>
              <a:gd name="connsiteY3" fmla="*/ 0 h 3429000"/>
              <a:gd name="connsiteX4" fmla="*/ 5920438 w 6750565"/>
              <a:gd name="connsiteY4" fmla="*/ 3429000 h 3429000"/>
              <a:gd name="connsiteX5" fmla="*/ 4958678 w 6750565"/>
              <a:gd name="connsiteY5" fmla="*/ 3429000 h 3429000"/>
              <a:gd name="connsiteX6" fmla="*/ 961760 w 6750565"/>
              <a:gd name="connsiteY6" fmla="*/ 3429000 h 3429000"/>
              <a:gd name="connsiteX7" fmla="*/ 0 w 6750565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50565" h="3429000">
                <a:moveTo>
                  <a:pt x="0" y="0"/>
                </a:moveTo>
                <a:lnTo>
                  <a:pt x="961760" y="0"/>
                </a:lnTo>
                <a:lnTo>
                  <a:pt x="5788805" y="0"/>
                </a:lnTo>
                <a:lnTo>
                  <a:pt x="6750565" y="0"/>
                </a:lnTo>
                <a:lnTo>
                  <a:pt x="5920438" y="3429000"/>
                </a:lnTo>
                <a:lnTo>
                  <a:pt x="4958678" y="3429000"/>
                </a:lnTo>
                <a:lnTo>
                  <a:pt x="96176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A7722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BB5E27-BFAB-477C-8495-E7048F838092}"/>
              </a:ext>
            </a:extLst>
          </p:cNvPr>
          <p:cNvSpPr txBox="1"/>
          <p:nvPr/>
        </p:nvSpPr>
        <p:spPr>
          <a:xfrm>
            <a:off x="1073686" y="2300793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A4BF1AE-3E22-4D40-80CA-880D62D7CEAC}"/>
              </a:ext>
            </a:extLst>
          </p:cNvPr>
          <p:cNvSpPr txBox="1"/>
          <p:nvPr/>
        </p:nvSpPr>
        <p:spPr>
          <a:xfrm>
            <a:off x="709683" y="3428915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入目录标题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A6E8639-8570-4443-B8C1-A5B367B60AEB}"/>
              </a:ext>
            </a:extLst>
          </p:cNvPr>
          <p:cNvSpPr txBox="1"/>
          <p:nvPr/>
        </p:nvSpPr>
        <p:spPr>
          <a:xfrm>
            <a:off x="7575963" y="4507696"/>
            <a:ext cx="96693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3BD1E61-17FA-4A1B-9857-D480767B8C94}"/>
              </a:ext>
            </a:extLst>
          </p:cNvPr>
          <p:cNvSpPr txBox="1"/>
          <p:nvPr/>
        </p:nvSpPr>
        <p:spPr>
          <a:xfrm>
            <a:off x="8585424" y="4507696"/>
            <a:ext cx="68961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1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0A6E3C5-1D73-4FBD-BBF7-93626C77D335}"/>
              </a:ext>
            </a:extLst>
          </p:cNvPr>
          <p:cNvSpPr txBox="1"/>
          <p:nvPr/>
        </p:nvSpPr>
        <p:spPr>
          <a:xfrm>
            <a:off x="10115156" y="269159"/>
            <a:ext cx="1795037" cy="287999"/>
          </a:xfrm>
          <a:custGeom>
            <a:avLst/>
            <a:gdLst/>
            <a:ahLst/>
            <a:cxnLst/>
            <a:rect l="l" t="t" r="r" b="b"/>
            <a:pathLst>
              <a:path w="6019170" h="965726">
                <a:moveTo>
                  <a:pt x="1455160" y="821003"/>
                </a:moveTo>
                <a:cubicBezTo>
                  <a:pt x="1461275" y="820323"/>
                  <a:pt x="1465352" y="820493"/>
                  <a:pt x="1467390" y="821512"/>
                </a:cubicBezTo>
                <a:cubicBezTo>
                  <a:pt x="1469429" y="822531"/>
                  <a:pt x="1470448" y="824400"/>
                  <a:pt x="1470448" y="827118"/>
                </a:cubicBezTo>
                <a:cubicBezTo>
                  <a:pt x="1469768" y="831194"/>
                  <a:pt x="1462125" y="834931"/>
                  <a:pt x="1447516" y="838329"/>
                </a:cubicBezTo>
                <a:cubicBezTo>
                  <a:pt x="1432908" y="841726"/>
                  <a:pt x="1422547" y="844444"/>
                  <a:pt x="1416432" y="846482"/>
                </a:cubicBezTo>
                <a:cubicBezTo>
                  <a:pt x="1410996" y="848520"/>
                  <a:pt x="1404881" y="852088"/>
                  <a:pt x="1398086" y="857183"/>
                </a:cubicBezTo>
                <a:cubicBezTo>
                  <a:pt x="1391292" y="862279"/>
                  <a:pt x="1387895" y="865507"/>
                  <a:pt x="1387895" y="866866"/>
                </a:cubicBezTo>
                <a:cubicBezTo>
                  <a:pt x="1387895" y="869583"/>
                  <a:pt x="1385517" y="872301"/>
                  <a:pt x="1380760" y="875019"/>
                </a:cubicBezTo>
                <a:cubicBezTo>
                  <a:pt x="1365133" y="885211"/>
                  <a:pt x="1355281" y="897441"/>
                  <a:pt x="1351204" y="911709"/>
                </a:cubicBezTo>
                <a:cubicBezTo>
                  <a:pt x="1347807" y="926657"/>
                  <a:pt x="1340333" y="939567"/>
                  <a:pt x="1328782" y="950438"/>
                </a:cubicBezTo>
                <a:cubicBezTo>
                  <a:pt x="1325385" y="953835"/>
                  <a:pt x="1322158" y="955874"/>
                  <a:pt x="1319100" y="956553"/>
                </a:cubicBezTo>
                <a:cubicBezTo>
                  <a:pt x="1316043" y="957233"/>
                  <a:pt x="1309078" y="957572"/>
                  <a:pt x="1298207" y="957572"/>
                </a:cubicBezTo>
                <a:cubicBezTo>
                  <a:pt x="1283259" y="957572"/>
                  <a:pt x="1270350" y="955024"/>
                  <a:pt x="1259478" y="949928"/>
                </a:cubicBezTo>
                <a:cubicBezTo>
                  <a:pt x="1248607" y="944833"/>
                  <a:pt x="1236377" y="935830"/>
                  <a:pt x="1222788" y="922920"/>
                </a:cubicBezTo>
                <a:cubicBezTo>
                  <a:pt x="1212597" y="912049"/>
                  <a:pt x="1206142" y="903726"/>
                  <a:pt x="1203424" y="897950"/>
                </a:cubicBezTo>
                <a:cubicBezTo>
                  <a:pt x="1200706" y="892175"/>
                  <a:pt x="1199687" y="883172"/>
                  <a:pt x="1200367" y="870942"/>
                </a:cubicBezTo>
                <a:cubicBezTo>
                  <a:pt x="1201725" y="854636"/>
                  <a:pt x="1204783" y="846482"/>
                  <a:pt x="1209539" y="846482"/>
                </a:cubicBezTo>
                <a:cubicBezTo>
                  <a:pt x="1212257" y="846482"/>
                  <a:pt x="1214805" y="845123"/>
                  <a:pt x="1217183" y="842405"/>
                </a:cubicBezTo>
                <a:cubicBezTo>
                  <a:pt x="1219561" y="839688"/>
                  <a:pt x="1223128" y="839688"/>
                  <a:pt x="1227884" y="842405"/>
                </a:cubicBezTo>
                <a:cubicBezTo>
                  <a:pt x="1232640" y="845123"/>
                  <a:pt x="1238416" y="846992"/>
                  <a:pt x="1245210" y="848011"/>
                </a:cubicBezTo>
                <a:cubicBezTo>
                  <a:pt x="1252005" y="849030"/>
                  <a:pt x="1260838" y="851578"/>
                  <a:pt x="1271709" y="855655"/>
                </a:cubicBezTo>
                <a:cubicBezTo>
                  <a:pt x="1284618" y="861770"/>
                  <a:pt x="1297018" y="863978"/>
                  <a:pt x="1308908" y="862279"/>
                </a:cubicBezTo>
                <a:cubicBezTo>
                  <a:pt x="1320799" y="860581"/>
                  <a:pt x="1338974" y="854296"/>
                  <a:pt x="1363434" y="843425"/>
                </a:cubicBezTo>
                <a:cubicBezTo>
                  <a:pt x="1383138" y="833912"/>
                  <a:pt x="1394519" y="829666"/>
                  <a:pt x="1397577" y="830685"/>
                </a:cubicBezTo>
                <a:cubicBezTo>
                  <a:pt x="1400634" y="831704"/>
                  <a:pt x="1409637" y="830515"/>
                  <a:pt x="1424585" y="827118"/>
                </a:cubicBezTo>
                <a:cubicBezTo>
                  <a:pt x="1439533" y="823720"/>
                  <a:pt x="1449725" y="821682"/>
                  <a:pt x="1455160" y="821003"/>
                </a:cubicBezTo>
                <a:close/>
                <a:moveTo>
                  <a:pt x="1641414" y="814888"/>
                </a:moveTo>
                <a:cubicBezTo>
                  <a:pt x="1644642" y="814888"/>
                  <a:pt x="1647105" y="815227"/>
                  <a:pt x="1648803" y="815907"/>
                </a:cubicBezTo>
                <a:lnTo>
                  <a:pt x="1673264" y="818964"/>
                </a:lnTo>
                <a:cubicBezTo>
                  <a:pt x="1689571" y="821003"/>
                  <a:pt x="1709275" y="828477"/>
                  <a:pt x="1732376" y="841386"/>
                </a:cubicBezTo>
                <a:cubicBezTo>
                  <a:pt x="1755477" y="854296"/>
                  <a:pt x="1771105" y="865846"/>
                  <a:pt x="1779258" y="876038"/>
                </a:cubicBezTo>
                <a:lnTo>
                  <a:pt x="1789450" y="888268"/>
                </a:lnTo>
                <a:cubicBezTo>
                  <a:pt x="1794885" y="895063"/>
                  <a:pt x="1799132" y="903046"/>
                  <a:pt x="1802189" y="912219"/>
                </a:cubicBezTo>
                <a:cubicBezTo>
                  <a:pt x="1805247" y="921391"/>
                  <a:pt x="1806096" y="928696"/>
                  <a:pt x="1804737" y="934131"/>
                </a:cubicBezTo>
                <a:cubicBezTo>
                  <a:pt x="1802019" y="944323"/>
                  <a:pt x="1799472" y="950608"/>
                  <a:pt x="1797093" y="952986"/>
                </a:cubicBezTo>
                <a:cubicBezTo>
                  <a:pt x="1794715" y="955364"/>
                  <a:pt x="1791148" y="956553"/>
                  <a:pt x="1786392" y="956553"/>
                </a:cubicBezTo>
                <a:cubicBezTo>
                  <a:pt x="1779598" y="955874"/>
                  <a:pt x="1772803" y="957233"/>
                  <a:pt x="1766008" y="960630"/>
                </a:cubicBezTo>
                <a:cubicBezTo>
                  <a:pt x="1759214" y="964027"/>
                  <a:pt x="1754968" y="965726"/>
                  <a:pt x="1753269" y="965726"/>
                </a:cubicBezTo>
                <a:cubicBezTo>
                  <a:pt x="1751570" y="965726"/>
                  <a:pt x="1749702" y="964027"/>
                  <a:pt x="1747663" y="960630"/>
                </a:cubicBezTo>
                <a:cubicBezTo>
                  <a:pt x="1745625" y="957912"/>
                  <a:pt x="1741209" y="956213"/>
                  <a:pt x="1734414" y="955534"/>
                </a:cubicBezTo>
                <a:cubicBezTo>
                  <a:pt x="1722863" y="952816"/>
                  <a:pt x="1705877" y="939907"/>
                  <a:pt x="1683455" y="916805"/>
                </a:cubicBezTo>
                <a:cubicBezTo>
                  <a:pt x="1667828" y="900498"/>
                  <a:pt x="1652880" y="886230"/>
                  <a:pt x="1638612" y="874000"/>
                </a:cubicBezTo>
                <a:cubicBezTo>
                  <a:pt x="1616190" y="855655"/>
                  <a:pt x="1603790" y="845123"/>
                  <a:pt x="1601412" y="842405"/>
                </a:cubicBezTo>
                <a:cubicBezTo>
                  <a:pt x="1599034" y="839688"/>
                  <a:pt x="1598694" y="835951"/>
                  <a:pt x="1600393" y="831194"/>
                </a:cubicBezTo>
                <a:cubicBezTo>
                  <a:pt x="1602091" y="826438"/>
                  <a:pt x="1604809" y="823041"/>
                  <a:pt x="1608546" y="821003"/>
                </a:cubicBezTo>
                <a:cubicBezTo>
                  <a:pt x="1612283" y="818964"/>
                  <a:pt x="1619247" y="817266"/>
                  <a:pt x="1629439" y="815907"/>
                </a:cubicBezTo>
                <a:cubicBezTo>
                  <a:pt x="1634195" y="815227"/>
                  <a:pt x="1638187" y="814888"/>
                  <a:pt x="1641414" y="814888"/>
                </a:cubicBezTo>
                <a:close/>
                <a:moveTo>
                  <a:pt x="572555" y="698702"/>
                </a:moveTo>
                <a:lnTo>
                  <a:pt x="573574" y="700740"/>
                </a:lnTo>
                <a:lnTo>
                  <a:pt x="572477" y="698750"/>
                </a:lnTo>
                <a:close/>
                <a:moveTo>
                  <a:pt x="1431719" y="680357"/>
                </a:moveTo>
                <a:cubicBezTo>
                  <a:pt x="1421527" y="680357"/>
                  <a:pt x="1407259" y="681036"/>
                  <a:pt x="1388914" y="682395"/>
                </a:cubicBezTo>
                <a:cubicBezTo>
                  <a:pt x="1370569" y="683754"/>
                  <a:pt x="1359358" y="683754"/>
                  <a:pt x="1355281" y="682395"/>
                </a:cubicBezTo>
                <a:cubicBezTo>
                  <a:pt x="1351204" y="681036"/>
                  <a:pt x="1349166" y="681036"/>
                  <a:pt x="1349166" y="682395"/>
                </a:cubicBezTo>
                <a:cubicBezTo>
                  <a:pt x="1349166" y="683754"/>
                  <a:pt x="1350525" y="687831"/>
                  <a:pt x="1353243" y="694625"/>
                </a:cubicBezTo>
                <a:cubicBezTo>
                  <a:pt x="1357319" y="702099"/>
                  <a:pt x="1359867" y="710762"/>
                  <a:pt x="1360887" y="720614"/>
                </a:cubicBezTo>
                <a:cubicBezTo>
                  <a:pt x="1361906" y="730466"/>
                  <a:pt x="1363265" y="736921"/>
                  <a:pt x="1364963" y="739978"/>
                </a:cubicBezTo>
                <a:cubicBezTo>
                  <a:pt x="1366662" y="743036"/>
                  <a:pt x="1369040" y="741337"/>
                  <a:pt x="1372097" y="734882"/>
                </a:cubicBezTo>
                <a:cubicBezTo>
                  <a:pt x="1375155" y="728428"/>
                  <a:pt x="1378722" y="724691"/>
                  <a:pt x="1382799" y="723672"/>
                </a:cubicBezTo>
                <a:cubicBezTo>
                  <a:pt x="1386876" y="722652"/>
                  <a:pt x="1399106" y="720104"/>
                  <a:pt x="1419489" y="716028"/>
                </a:cubicBezTo>
                <a:lnTo>
                  <a:pt x="1450064" y="709913"/>
                </a:lnTo>
                <a:lnTo>
                  <a:pt x="1449045" y="700740"/>
                </a:lnTo>
                <a:cubicBezTo>
                  <a:pt x="1448366" y="690548"/>
                  <a:pt x="1447177" y="684603"/>
                  <a:pt x="1445478" y="682905"/>
                </a:cubicBezTo>
                <a:cubicBezTo>
                  <a:pt x="1443779" y="681206"/>
                  <a:pt x="1439193" y="680357"/>
                  <a:pt x="1431719" y="680357"/>
                </a:cubicBezTo>
                <a:close/>
                <a:moveTo>
                  <a:pt x="1607527" y="625576"/>
                </a:moveTo>
                <a:cubicBezTo>
                  <a:pt x="1604469" y="626086"/>
                  <a:pt x="1599883" y="627359"/>
                  <a:pt x="1593768" y="629398"/>
                </a:cubicBezTo>
                <a:cubicBezTo>
                  <a:pt x="1586294" y="632116"/>
                  <a:pt x="1574404" y="635853"/>
                  <a:pt x="1558097" y="640609"/>
                </a:cubicBezTo>
                <a:lnTo>
                  <a:pt x="1532617" y="648762"/>
                </a:lnTo>
                <a:lnTo>
                  <a:pt x="1532617" y="674242"/>
                </a:lnTo>
                <a:lnTo>
                  <a:pt x="1531598" y="699721"/>
                </a:lnTo>
                <a:lnTo>
                  <a:pt x="1539752" y="699721"/>
                </a:lnTo>
                <a:cubicBezTo>
                  <a:pt x="1548585" y="699721"/>
                  <a:pt x="1554699" y="700740"/>
                  <a:pt x="1558097" y="702778"/>
                </a:cubicBezTo>
                <a:cubicBezTo>
                  <a:pt x="1561494" y="704817"/>
                  <a:pt x="1563872" y="708554"/>
                  <a:pt x="1565231" y="713989"/>
                </a:cubicBezTo>
                <a:cubicBezTo>
                  <a:pt x="1566590" y="718066"/>
                  <a:pt x="1567609" y="720274"/>
                  <a:pt x="1568289" y="720614"/>
                </a:cubicBezTo>
                <a:cubicBezTo>
                  <a:pt x="1568968" y="720954"/>
                  <a:pt x="1570327" y="720104"/>
                  <a:pt x="1572365" y="718066"/>
                </a:cubicBezTo>
                <a:cubicBezTo>
                  <a:pt x="1577121" y="710592"/>
                  <a:pt x="1584935" y="694625"/>
                  <a:pt x="1595806" y="670165"/>
                </a:cubicBezTo>
                <a:cubicBezTo>
                  <a:pt x="1606678" y="645705"/>
                  <a:pt x="1612113" y="631096"/>
                  <a:pt x="1612113" y="626340"/>
                </a:cubicBezTo>
                <a:cubicBezTo>
                  <a:pt x="1612113" y="625321"/>
                  <a:pt x="1610584" y="625066"/>
                  <a:pt x="1607527" y="625576"/>
                </a:cubicBezTo>
                <a:close/>
                <a:moveTo>
                  <a:pt x="3364075" y="573343"/>
                </a:moveTo>
                <a:cubicBezTo>
                  <a:pt x="3362037" y="586253"/>
                  <a:pt x="3354902" y="594746"/>
                  <a:pt x="3342672" y="598823"/>
                </a:cubicBezTo>
                <a:cubicBezTo>
                  <a:pt x="3338595" y="600181"/>
                  <a:pt x="3333839" y="602899"/>
                  <a:pt x="3328403" y="606976"/>
                </a:cubicBezTo>
                <a:cubicBezTo>
                  <a:pt x="3319571" y="613770"/>
                  <a:pt x="3314815" y="614790"/>
                  <a:pt x="3314135" y="610034"/>
                </a:cubicBezTo>
                <a:cubicBezTo>
                  <a:pt x="3314135" y="608675"/>
                  <a:pt x="3311078" y="608165"/>
                  <a:pt x="3304963" y="608505"/>
                </a:cubicBezTo>
                <a:cubicBezTo>
                  <a:pt x="3298847" y="608844"/>
                  <a:pt x="3291373" y="608335"/>
                  <a:pt x="3282541" y="606976"/>
                </a:cubicBezTo>
                <a:lnTo>
                  <a:pt x="3269291" y="603918"/>
                </a:lnTo>
                <a:lnTo>
                  <a:pt x="3271330" y="619206"/>
                </a:lnTo>
                <a:cubicBezTo>
                  <a:pt x="3271330" y="629398"/>
                  <a:pt x="3272009" y="644685"/>
                  <a:pt x="3273368" y="665069"/>
                </a:cubicBezTo>
                <a:lnTo>
                  <a:pt x="3275407" y="697683"/>
                </a:lnTo>
                <a:lnTo>
                  <a:pt x="3294771" y="697683"/>
                </a:lnTo>
                <a:cubicBezTo>
                  <a:pt x="3308360" y="697683"/>
                  <a:pt x="3320250" y="698022"/>
                  <a:pt x="3330442" y="698702"/>
                </a:cubicBezTo>
                <a:lnTo>
                  <a:pt x="3344711" y="699721"/>
                </a:lnTo>
                <a:lnTo>
                  <a:pt x="3344711" y="720104"/>
                </a:lnTo>
                <a:lnTo>
                  <a:pt x="3344711" y="739469"/>
                </a:lnTo>
                <a:lnTo>
                  <a:pt x="3352864" y="742526"/>
                </a:lnTo>
                <a:lnTo>
                  <a:pt x="3363055" y="747622"/>
                </a:lnTo>
                <a:lnTo>
                  <a:pt x="3365094" y="728258"/>
                </a:lnTo>
                <a:cubicBezTo>
                  <a:pt x="3367132" y="716028"/>
                  <a:pt x="3367812" y="685452"/>
                  <a:pt x="3367132" y="636532"/>
                </a:cubicBezTo>
                <a:close/>
                <a:moveTo>
                  <a:pt x="3366113" y="550921"/>
                </a:moveTo>
                <a:cubicBezTo>
                  <a:pt x="3364075" y="550921"/>
                  <a:pt x="3363055" y="552110"/>
                  <a:pt x="3363055" y="554488"/>
                </a:cubicBezTo>
                <a:cubicBezTo>
                  <a:pt x="3363055" y="556866"/>
                  <a:pt x="3363395" y="558735"/>
                  <a:pt x="3364075" y="560094"/>
                </a:cubicBezTo>
                <a:cubicBezTo>
                  <a:pt x="3365433" y="560773"/>
                  <a:pt x="3366962" y="560094"/>
                  <a:pt x="3368661" y="558056"/>
                </a:cubicBezTo>
                <a:cubicBezTo>
                  <a:pt x="3370360" y="556017"/>
                  <a:pt x="3371209" y="553979"/>
                  <a:pt x="3371209" y="551941"/>
                </a:cubicBezTo>
                <a:cubicBezTo>
                  <a:pt x="3371209" y="551261"/>
                  <a:pt x="3369510" y="550921"/>
                  <a:pt x="3366113" y="550921"/>
                </a:cubicBezTo>
                <a:close/>
                <a:moveTo>
                  <a:pt x="1454141" y="518308"/>
                </a:moveTo>
                <a:cubicBezTo>
                  <a:pt x="1450744" y="518308"/>
                  <a:pt x="1438174" y="522724"/>
                  <a:pt x="1416432" y="531557"/>
                </a:cubicBezTo>
                <a:cubicBezTo>
                  <a:pt x="1404201" y="536993"/>
                  <a:pt x="1395708" y="540220"/>
                  <a:pt x="1390952" y="541239"/>
                </a:cubicBezTo>
                <a:cubicBezTo>
                  <a:pt x="1386196" y="542258"/>
                  <a:pt x="1378043" y="546165"/>
                  <a:pt x="1366492" y="552960"/>
                </a:cubicBezTo>
                <a:cubicBezTo>
                  <a:pt x="1359697" y="557716"/>
                  <a:pt x="1355281" y="561113"/>
                  <a:pt x="1353243" y="563151"/>
                </a:cubicBezTo>
                <a:cubicBezTo>
                  <a:pt x="1351204" y="565190"/>
                  <a:pt x="1350185" y="567908"/>
                  <a:pt x="1350185" y="571305"/>
                </a:cubicBezTo>
                <a:lnTo>
                  <a:pt x="1350185" y="576401"/>
                </a:lnTo>
                <a:cubicBezTo>
                  <a:pt x="1350185" y="576401"/>
                  <a:pt x="1349845" y="575382"/>
                  <a:pt x="1349166" y="573343"/>
                </a:cubicBezTo>
                <a:cubicBezTo>
                  <a:pt x="1347128" y="569946"/>
                  <a:pt x="1346109" y="569606"/>
                  <a:pt x="1346109" y="572324"/>
                </a:cubicBezTo>
                <a:cubicBezTo>
                  <a:pt x="1346109" y="575042"/>
                  <a:pt x="1345599" y="576401"/>
                  <a:pt x="1344580" y="576401"/>
                </a:cubicBezTo>
                <a:cubicBezTo>
                  <a:pt x="1343560" y="576401"/>
                  <a:pt x="1340333" y="575382"/>
                  <a:pt x="1334898" y="573343"/>
                </a:cubicBezTo>
                <a:cubicBezTo>
                  <a:pt x="1326744" y="570625"/>
                  <a:pt x="1321988" y="569266"/>
                  <a:pt x="1320629" y="569266"/>
                </a:cubicBezTo>
                <a:cubicBezTo>
                  <a:pt x="1319270" y="570625"/>
                  <a:pt x="1318591" y="575042"/>
                  <a:pt x="1318591" y="582516"/>
                </a:cubicBezTo>
                <a:cubicBezTo>
                  <a:pt x="1318591" y="589990"/>
                  <a:pt x="1319270" y="598992"/>
                  <a:pt x="1320629" y="609524"/>
                </a:cubicBezTo>
                <a:cubicBezTo>
                  <a:pt x="1321988" y="620055"/>
                  <a:pt x="1323347" y="627359"/>
                  <a:pt x="1324706" y="631436"/>
                </a:cubicBezTo>
                <a:cubicBezTo>
                  <a:pt x="1329462" y="645025"/>
                  <a:pt x="1334218" y="646384"/>
                  <a:pt x="1338974" y="635513"/>
                </a:cubicBezTo>
                <a:cubicBezTo>
                  <a:pt x="1343051" y="624642"/>
                  <a:pt x="1365133" y="612751"/>
                  <a:pt x="1405221" y="599842"/>
                </a:cubicBezTo>
                <a:cubicBezTo>
                  <a:pt x="1429681" y="592368"/>
                  <a:pt x="1442930" y="587612"/>
                  <a:pt x="1444968" y="585573"/>
                </a:cubicBezTo>
                <a:cubicBezTo>
                  <a:pt x="1447007" y="583535"/>
                  <a:pt x="1448536" y="576401"/>
                  <a:pt x="1449555" y="564171"/>
                </a:cubicBezTo>
                <a:cubicBezTo>
                  <a:pt x="1450574" y="551941"/>
                  <a:pt x="1451763" y="541069"/>
                  <a:pt x="1453122" y="531557"/>
                </a:cubicBezTo>
                <a:cubicBezTo>
                  <a:pt x="1453801" y="528839"/>
                  <a:pt x="1454311" y="526461"/>
                  <a:pt x="1454651" y="524423"/>
                </a:cubicBezTo>
                <a:cubicBezTo>
                  <a:pt x="1454990" y="522384"/>
                  <a:pt x="1454990" y="520686"/>
                  <a:pt x="1454651" y="519327"/>
                </a:cubicBezTo>
                <a:cubicBezTo>
                  <a:pt x="1454311" y="517968"/>
                  <a:pt x="1454141" y="517628"/>
                  <a:pt x="1454141" y="518308"/>
                </a:cubicBezTo>
                <a:close/>
                <a:moveTo>
                  <a:pt x="5411087" y="508626"/>
                </a:moveTo>
                <a:cubicBezTo>
                  <a:pt x="5414824" y="508965"/>
                  <a:pt x="5419751" y="511173"/>
                  <a:pt x="5425865" y="515250"/>
                </a:cubicBezTo>
                <a:cubicBezTo>
                  <a:pt x="5434699" y="517289"/>
                  <a:pt x="5439794" y="521365"/>
                  <a:pt x="5441153" y="527480"/>
                </a:cubicBezTo>
                <a:cubicBezTo>
                  <a:pt x="5445909" y="529519"/>
                  <a:pt x="5448287" y="537672"/>
                  <a:pt x="5448287" y="551941"/>
                </a:cubicBezTo>
                <a:lnTo>
                  <a:pt x="5450326" y="583535"/>
                </a:lnTo>
                <a:lnTo>
                  <a:pt x="5450326" y="597803"/>
                </a:lnTo>
                <a:cubicBezTo>
                  <a:pt x="5448967" y="599842"/>
                  <a:pt x="5448287" y="601540"/>
                  <a:pt x="5448287" y="602899"/>
                </a:cubicBezTo>
                <a:lnTo>
                  <a:pt x="5448287" y="604938"/>
                </a:lnTo>
                <a:cubicBezTo>
                  <a:pt x="5448287" y="608335"/>
                  <a:pt x="5447098" y="614790"/>
                  <a:pt x="5444721" y="624302"/>
                </a:cubicBezTo>
                <a:cubicBezTo>
                  <a:pt x="5442342" y="633814"/>
                  <a:pt x="5439115" y="645025"/>
                  <a:pt x="5435038" y="657935"/>
                </a:cubicBezTo>
                <a:cubicBezTo>
                  <a:pt x="5430283" y="672883"/>
                  <a:pt x="5425696" y="684433"/>
                  <a:pt x="5421279" y="692587"/>
                </a:cubicBezTo>
                <a:cubicBezTo>
                  <a:pt x="5416863" y="700740"/>
                  <a:pt x="5412277" y="707195"/>
                  <a:pt x="5407521" y="711951"/>
                </a:cubicBezTo>
                <a:cubicBezTo>
                  <a:pt x="5404123" y="715348"/>
                  <a:pt x="5400555" y="719255"/>
                  <a:pt x="5396819" y="723672"/>
                </a:cubicBezTo>
                <a:cubicBezTo>
                  <a:pt x="5393082" y="728088"/>
                  <a:pt x="5388156" y="733354"/>
                  <a:pt x="5382041" y="739469"/>
                </a:cubicBezTo>
                <a:lnTo>
                  <a:pt x="5374907" y="746603"/>
                </a:lnTo>
                <a:cubicBezTo>
                  <a:pt x="5372189" y="749321"/>
                  <a:pt x="5369131" y="753058"/>
                  <a:pt x="5365734" y="757814"/>
                </a:cubicBezTo>
                <a:cubicBezTo>
                  <a:pt x="5361657" y="757814"/>
                  <a:pt x="5359619" y="758493"/>
                  <a:pt x="5359619" y="759852"/>
                </a:cubicBezTo>
                <a:cubicBezTo>
                  <a:pt x="5358260" y="761211"/>
                  <a:pt x="5356901" y="762570"/>
                  <a:pt x="5355542" y="763929"/>
                </a:cubicBezTo>
                <a:cubicBezTo>
                  <a:pt x="5354183" y="765288"/>
                  <a:pt x="5352825" y="766307"/>
                  <a:pt x="5351465" y="766986"/>
                </a:cubicBezTo>
                <a:cubicBezTo>
                  <a:pt x="5350107" y="768345"/>
                  <a:pt x="5349087" y="769025"/>
                  <a:pt x="5348408" y="769025"/>
                </a:cubicBezTo>
                <a:lnTo>
                  <a:pt x="5339235" y="773102"/>
                </a:lnTo>
                <a:lnTo>
                  <a:pt x="5332101" y="759852"/>
                </a:lnTo>
                <a:cubicBezTo>
                  <a:pt x="5323269" y="742187"/>
                  <a:pt x="5326327" y="723841"/>
                  <a:pt x="5341274" y="704817"/>
                </a:cubicBezTo>
                <a:cubicBezTo>
                  <a:pt x="5349427" y="695984"/>
                  <a:pt x="5356731" y="684263"/>
                  <a:pt x="5363187" y="669655"/>
                </a:cubicBezTo>
                <a:cubicBezTo>
                  <a:pt x="5369641" y="655047"/>
                  <a:pt x="5375925" y="638570"/>
                  <a:pt x="5382041" y="620225"/>
                </a:cubicBezTo>
                <a:cubicBezTo>
                  <a:pt x="5385439" y="610713"/>
                  <a:pt x="5388325" y="601201"/>
                  <a:pt x="5390704" y="591688"/>
                </a:cubicBezTo>
                <a:cubicBezTo>
                  <a:pt x="5393082" y="582176"/>
                  <a:pt x="5394271" y="571305"/>
                  <a:pt x="5394271" y="559075"/>
                </a:cubicBezTo>
                <a:cubicBezTo>
                  <a:pt x="5394271" y="535973"/>
                  <a:pt x="5396649" y="522045"/>
                  <a:pt x="5401405" y="517289"/>
                </a:cubicBezTo>
                <a:cubicBezTo>
                  <a:pt x="5404123" y="515930"/>
                  <a:pt x="5405482" y="513552"/>
                  <a:pt x="5405482" y="510154"/>
                </a:cubicBezTo>
                <a:cubicBezTo>
                  <a:pt x="5405482" y="508795"/>
                  <a:pt x="5407351" y="508286"/>
                  <a:pt x="5411087" y="508626"/>
                </a:cubicBezTo>
                <a:close/>
                <a:moveTo>
                  <a:pt x="3574025" y="508371"/>
                </a:moveTo>
                <a:cubicBezTo>
                  <a:pt x="3580819" y="508541"/>
                  <a:pt x="3588293" y="511513"/>
                  <a:pt x="3596447" y="517289"/>
                </a:cubicBezTo>
                <a:cubicBezTo>
                  <a:pt x="3605959" y="523404"/>
                  <a:pt x="3611395" y="526461"/>
                  <a:pt x="3612753" y="526461"/>
                </a:cubicBezTo>
                <a:cubicBezTo>
                  <a:pt x="3616830" y="526461"/>
                  <a:pt x="3623625" y="530878"/>
                  <a:pt x="3633137" y="539710"/>
                </a:cubicBezTo>
                <a:cubicBezTo>
                  <a:pt x="3642649" y="548543"/>
                  <a:pt x="3649443" y="556017"/>
                  <a:pt x="3653521" y="562132"/>
                </a:cubicBezTo>
                <a:cubicBezTo>
                  <a:pt x="3663712" y="580477"/>
                  <a:pt x="3666090" y="593047"/>
                  <a:pt x="3660655" y="599842"/>
                </a:cubicBezTo>
                <a:cubicBezTo>
                  <a:pt x="3657257" y="601880"/>
                  <a:pt x="3655729" y="605277"/>
                  <a:pt x="3656068" y="610034"/>
                </a:cubicBezTo>
                <a:cubicBezTo>
                  <a:pt x="3656408" y="614790"/>
                  <a:pt x="3653521" y="620565"/>
                  <a:pt x="3647405" y="627359"/>
                </a:cubicBezTo>
                <a:cubicBezTo>
                  <a:pt x="3641290" y="634154"/>
                  <a:pt x="3638063" y="638570"/>
                  <a:pt x="3637723" y="640609"/>
                </a:cubicBezTo>
                <a:cubicBezTo>
                  <a:pt x="3637383" y="642647"/>
                  <a:pt x="3633137" y="642647"/>
                  <a:pt x="3624983" y="640609"/>
                </a:cubicBezTo>
                <a:cubicBezTo>
                  <a:pt x="3605959" y="635853"/>
                  <a:pt x="3583537" y="607995"/>
                  <a:pt x="3557718" y="557036"/>
                </a:cubicBezTo>
                <a:cubicBezTo>
                  <a:pt x="3552283" y="544127"/>
                  <a:pt x="3549395" y="535294"/>
                  <a:pt x="3549055" y="530538"/>
                </a:cubicBezTo>
                <a:cubicBezTo>
                  <a:pt x="3548715" y="525782"/>
                  <a:pt x="3550923" y="521026"/>
                  <a:pt x="3555679" y="516269"/>
                </a:cubicBezTo>
                <a:cubicBezTo>
                  <a:pt x="3561115" y="510834"/>
                  <a:pt x="3567230" y="508201"/>
                  <a:pt x="3574025" y="508371"/>
                </a:cubicBezTo>
                <a:close/>
                <a:moveTo>
                  <a:pt x="2398916" y="508116"/>
                </a:moveTo>
                <a:cubicBezTo>
                  <a:pt x="2397557" y="508116"/>
                  <a:pt x="2386856" y="513382"/>
                  <a:pt x="2366812" y="523913"/>
                </a:cubicBezTo>
                <a:cubicBezTo>
                  <a:pt x="2346768" y="534445"/>
                  <a:pt x="2333859" y="540390"/>
                  <a:pt x="2328083" y="541749"/>
                </a:cubicBezTo>
                <a:cubicBezTo>
                  <a:pt x="2322308" y="543108"/>
                  <a:pt x="2319421" y="545656"/>
                  <a:pt x="2319421" y="549393"/>
                </a:cubicBezTo>
                <a:cubicBezTo>
                  <a:pt x="2319421" y="553130"/>
                  <a:pt x="2318401" y="556866"/>
                  <a:pt x="2316363" y="560604"/>
                </a:cubicBezTo>
                <a:cubicBezTo>
                  <a:pt x="2314325" y="564341"/>
                  <a:pt x="2311267" y="576061"/>
                  <a:pt x="2307190" y="595765"/>
                </a:cubicBezTo>
                <a:cubicBezTo>
                  <a:pt x="2303114" y="615469"/>
                  <a:pt x="2299717" y="629058"/>
                  <a:pt x="2296999" y="636532"/>
                </a:cubicBezTo>
                <a:cubicBezTo>
                  <a:pt x="2294281" y="644006"/>
                  <a:pt x="2292922" y="648083"/>
                  <a:pt x="2292922" y="648762"/>
                </a:cubicBezTo>
                <a:cubicBezTo>
                  <a:pt x="2293601" y="649442"/>
                  <a:pt x="2317382" y="643327"/>
                  <a:pt x="2364264" y="630417"/>
                </a:cubicBezTo>
                <a:cubicBezTo>
                  <a:pt x="2375135" y="626340"/>
                  <a:pt x="2381590" y="622773"/>
                  <a:pt x="2383629" y="619716"/>
                </a:cubicBezTo>
                <a:cubicBezTo>
                  <a:pt x="2385667" y="616658"/>
                  <a:pt x="2387026" y="603579"/>
                  <a:pt x="2387705" y="580477"/>
                </a:cubicBezTo>
                <a:cubicBezTo>
                  <a:pt x="2389064" y="557376"/>
                  <a:pt x="2392801" y="535294"/>
                  <a:pt x="2398916" y="514231"/>
                </a:cubicBezTo>
                <a:cubicBezTo>
                  <a:pt x="2400275" y="510154"/>
                  <a:pt x="2400275" y="508116"/>
                  <a:pt x="2398916" y="508116"/>
                </a:cubicBezTo>
                <a:close/>
                <a:moveTo>
                  <a:pt x="1611604" y="502383"/>
                </a:moveTo>
                <a:cubicBezTo>
                  <a:pt x="1604469" y="502468"/>
                  <a:pt x="1594787" y="502680"/>
                  <a:pt x="1582557" y="503020"/>
                </a:cubicBezTo>
                <a:lnTo>
                  <a:pt x="1540771" y="505059"/>
                </a:lnTo>
                <a:lnTo>
                  <a:pt x="1540771" y="519327"/>
                </a:lnTo>
                <a:cubicBezTo>
                  <a:pt x="1540091" y="527480"/>
                  <a:pt x="1539412" y="537672"/>
                  <a:pt x="1538733" y="549902"/>
                </a:cubicBezTo>
                <a:lnTo>
                  <a:pt x="1537713" y="568247"/>
                </a:lnTo>
                <a:lnTo>
                  <a:pt x="1559116" y="567228"/>
                </a:lnTo>
                <a:lnTo>
                  <a:pt x="1580519" y="567228"/>
                </a:lnTo>
                <a:lnTo>
                  <a:pt x="1579500" y="573343"/>
                </a:lnTo>
                <a:cubicBezTo>
                  <a:pt x="1578820" y="576740"/>
                  <a:pt x="1578650" y="578949"/>
                  <a:pt x="1578990" y="579968"/>
                </a:cubicBezTo>
                <a:cubicBezTo>
                  <a:pt x="1579330" y="580987"/>
                  <a:pt x="1581538" y="581327"/>
                  <a:pt x="1585615" y="580987"/>
                </a:cubicBezTo>
                <a:cubicBezTo>
                  <a:pt x="1589691" y="580647"/>
                  <a:pt x="1592070" y="580817"/>
                  <a:pt x="1592749" y="581497"/>
                </a:cubicBezTo>
                <a:cubicBezTo>
                  <a:pt x="1593428" y="582176"/>
                  <a:pt x="1593768" y="584554"/>
                  <a:pt x="1593768" y="588631"/>
                </a:cubicBezTo>
                <a:cubicBezTo>
                  <a:pt x="1593089" y="594066"/>
                  <a:pt x="1594787" y="597464"/>
                  <a:pt x="1598864" y="598823"/>
                </a:cubicBezTo>
                <a:cubicBezTo>
                  <a:pt x="1601582" y="599502"/>
                  <a:pt x="1603620" y="600691"/>
                  <a:pt x="1604979" y="602390"/>
                </a:cubicBezTo>
                <a:cubicBezTo>
                  <a:pt x="1606338" y="604088"/>
                  <a:pt x="1607017" y="605617"/>
                  <a:pt x="1607017" y="606976"/>
                </a:cubicBezTo>
                <a:cubicBezTo>
                  <a:pt x="1607017" y="608335"/>
                  <a:pt x="1605998" y="609354"/>
                  <a:pt x="1603960" y="610034"/>
                </a:cubicBezTo>
                <a:cubicBezTo>
                  <a:pt x="1600562" y="611392"/>
                  <a:pt x="1601242" y="612921"/>
                  <a:pt x="1605998" y="614620"/>
                </a:cubicBezTo>
                <a:cubicBezTo>
                  <a:pt x="1610754" y="616318"/>
                  <a:pt x="1613812" y="616488"/>
                  <a:pt x="1615171" y="615129"/>
                </a:cubicBezTo>
                <a:cubicBezTo>
                  <a:pt x="1617209" y="613091"/>
                  <a:pt x="1620436" y="597124"/>
                  <a:pt x="1624853" y="567228"/>
                </a:cubicBezTo>
                <a:cubicBezTo>
                  <a:pt x="1629269" y="537332"/>
                  <a:pt x="1631478" y="516609"/>
                  <a:pt x="1631478" y="505059"/>
                </a:cubicBezTo>
                <a:cubicBezTo>
                  <a:pt x="1631478" y="503700"/>
                  <a:pt x="1629439" y="502850"/>
                  <a:pt x="1625362" y="502510"/>
                </a:cubicBezTo>
                <a:cubicBezTo>
                  <a:pt x="1623324" y="502341"/>
                  <a:pt x="1618738" y="502298"/>
                  <a:pt x="1611604" y="502383"/>
                </a:cubicBezTo>
                <a:close/>
                <a:moveTo>
                  <a:pt x="2321459" y="473464"/>
                </a:moveTo>
                <a:cubicBezTo>
                  <a:pt x="2319421" y="473464"/>
                  <a:pt x="2316533" y="474483"/>
                  <a:pt x="2312796" y="476522"/>
                </a:cubicBezTo>
                <a:cubicBezTo>
                  <a:pt x="2309059" y="478560"/>
                  <a:pt x="2306171" y="480428"/>
                  <a:pt x="2304133" y="482127"/>
                </a:cubicBezTo>
                <a:cubicBezTo>
                  <a:pt x="2302094" y="483826"/>
                  <a:pt x="2301415" y="485185"/>
                  <a:pt x="2302094" y="486204"/>
                </a:cubicBezTo>
                <a:cubicBezTo>
                  <a:pt x="2302774" y="487223"/>
                  <a:pt x="2307530" y="486204"/>
                  <a:pt x="2316363" y="483146"/>
                </a:cubicBezTo>
                <a:cubicBezTo>
                  <a:pt x="2325196" y="480089"/>
                  <a:pt x="2329612" y="477711"/>
                  <a:pt x="2329612" y="476012"/>
                </a:cubicBezTo>
                <a:cubicBezTo>
                  <a:pt x="2329612" y="474313"/>
                  <a:pt x="2326894" y="473464"/>
                  <a:pt x="2321459" y="473464"/>
                </a:cubicBezTo>
                <a:close/>
                <a:moveTo>
                  <a:pt x="2572176" y="471426"/>
                </a:moveTo>
                <a:cubicBezTo>
                  <a:pt x="2566061" y="472105"/>
                  <a:pt x="2546866" y="474993"/>
                  <a:pt x="2514592" y="480089"/>
                </a:cubicBezTo>
                <a:cubicBezTo>
                  <a:pt x="2482318" y="485185"/>
                  <a:pt x="2465163" y="488072"/>
                  <a:pt x="2463124" y="488752"/>
                </a:cubicBezTo>
                <a:cubicBezTo>
                  <a:pt x="2461086" y="490111"/>
                  <a:pt x="2461086" y="492149"/>
                  <a:pt x="2463124" y="494867"/>
                </a:cubicBezTo>
                <a:cubicBezTo>
                  <a:pt x="2466521" y="498264"/>
                  <a:pt x="2469239" y="504039"/>
                  <a:pt x="2471278" y="512193"/>
                </a:cubicBezTo>
                <a:cubicBezTo>
                  <a:pt x="2473316" y="520346"/>
                  <a:pt x="2473656" y="525952"/>
                  <a:pt x="2472297" y="529009"/>
                </a:cubicBezTo>
                <a:cubicBezTo>
                  <a:pt x="2470938" y="532067"/>
                  <a:pt x="2468560" y="543617"/>
                  <a:pt x="2465163" y="563661"/>
                </a:cubicBezTo>
                <a:cubicBezTo>
                  <a:pt x="2461765" y="583705"/>
                  <a:pt x="2460406" y="594066"/>
                  <a:pt x="2461086" y="594746"/>
                </a:cubicBezTo>
                <a:cubicBezTo>
                  <a:pt x="2462445" y="596105"/>
                  <a:pt x="2478072" y="590669"/>
                  <a:pt x="2507968" y="578439"/>
                </a:cubicBezTo>
                <a:cubicBezTo>
                  <a:pt x="2511365" y="577760"/>
                  <a:pt x="2515272" y="573683"/>
                  <a:pt x="2519688" y="566209"/>
                </a:cubicBezTo>
                <a:cubicBezTo>
                  <a:pt x="2524105" y="558735"/>
                  <a:pt x="2526313" y="552620"/>
                  <a:pt x="2526313" y="547864"/>
                </a:cubicBezTo>
                <a:cubicBezTo>
                  <a:pt x="2526313" y="544467"/>
                  <a:pt x="2532598" y="533086"/>
                  <a:pt x="2545168" y="513722"/>
                </a:cubicBezTo>
                <a:cubicBezTo>
                  <a:pt x="2557737" y="494357"/>
                  <a:pt x="2566061" y="482976"/>
                  <a:pt x="2570137" y="479579"/>
                </a:cubicBezTo>
                <a:cubicBezTo>
                  <a:pt x="2573535" y="477541"/>
                  <a:pt x="2575233" y="475502"/>
                  <a:pt x="2575233" y="473464"/>
                </a:cubicBezTo>
                <a:cubicBezTo>
                  <a:pt x="2575233" y="472785"/>
                  <a:pt x="2574893" y="472275"/>
                  <a:pt x="2574214" y="471935"/>
                </a:cubicBezTo>
                <a:cubicBezTo>
                  <a:pt x="2573535" y="471596"/>
                  <a:pt x="2572855" y="471426"/>
                  <a:pt x="2572176" y="471426"/>
                </a:cubicBezTo>
                <a:close/>
                <a:moveTo>
                  <a:pt x="4672186" y="469387"/>
                </a:moveTo>
                <a:cubicBezTo>
                  <a:pt x="4669807" y="469387"/>
                  <a:pt x="4660805" y="471426"/>
                  <a:pt x="4645177" y="475502"/>
                </a:cubicBezTo>
                <a:cubicBezTo>
                  <a:pt x="4628871" y="478900"/>
                  <a:pt x="4616981" y="480768"/>
                  <a:pt x="4609507" y="481108"/>
                </a:cubicBezTo>
                <a:cubicBezTo>
                  <a:pt x="4602033" y="481448"/>
                  <a:pt x="4597277" y="482297"/>
                  <a:pt x="4595238" y="483656"/>
                </a:cubicBezTo>
                <a:cubicBezTo>
                  <a:pt x="4592521" y="485694"/>
                  <a:pt x="4589463" y="496395"/>
                  <a:pt x="4586065" y="515760"/>
                </a:cubicBezTo>
                <a:cubicBezTo>
                  <a:pt x="4582668" y="535124"/>
                  <a:pt x="4581309" y="548204"/>
                  <a:pt x="4581989" y="554998"/>
                </a:cubicBezTo>
                <a:cubicBezTo>
                  <a:pt x="4584027" y="564510"/>
                  <a:pt x="4587425" y="577760"/>
                  <a:pt x="4592181" y="594746"/>
                </a:cubicBezTo>
                <a:lnTo>
                  <a:pt x="4601353" y="622264"/>
                </a:lnTo>
                <a:lnTo>
                  <a:pt x="4611545" y="619206"/>
                </a:lnTo>
                <a:cubicBezTo>
                  <a:pt x="4641441" y="614450"/>
                  <a:pt x="4657068" y="611053"/>
                  <a:pt x="4658427" y="609014"/>
                </a:cubicBezTo>
                <a:cubicBezTo>
                  <a:pt x="4659786" y="607655"/>
                  <a:pt x="4661485" y="595086"/>
                  <a:pt x="4663523" y="571305"/>
                </a:cubicBezTo>
                <a:cubicBezTo>
                  <a:pt x="4668959" y="521026"/>
                  <a:pt x="4672695" y="489091"/>
                  <a:pt x="4674733" y="475502"/>
                </a:cubicBezTo>
                <a:cubicBezTo>
                  <a:pt x="4675413" y="471426"/>
                  <a:pt x="4674564" y="469387"/>
                  <a:pt x="4672186" y="469387"/>
                </a:cubicBezTo>
                <a:close/>
                <a:moveTo>
                  <a:pt x="2142084" y="451042"/>
                </a:moveTo>
                <a:cubicBezTo>
                  <a:pt x="2140725" y="451042"/>
                  <a:pt x="2137668" y="453420"/>
                  <a:pt x="2132912" y="458176"/>
                </a:cubicBezTo>
                <a:lnTo>
                  <a:pt x="2117624" y="473464"/>
                </a:lnTo>
                <a:cubicBezTo>
                  <a:pt x="2112188" y="478900"/>
                  <a:pt x="2109980" y="482127"/>
                  <a:pt x="2110999" y="483146"/>
                </a:cubicBezTo>
                <a:cubicBezTo>
                  <a:pt x="2112018" y="484165"/>
                  <a:pt x="2116944" y="481787"/>
                  <a:pt x="2125777" y="476012"/>
                </a:cubicBezTo>
                <a:cubicBezTo>
                  <a:pt x="2134610" y="470237"/>
                  <a:pt x="2139026" y="466670"/>
                  <a:pt x="2139026" y="465311"/>
                </a:cubicBezTo>
                <a:cubicBezTo>
                  <a:pt x="2139026" y="462593"/>
                  <a:pt x="2137668" y="462933"/>
                  <a:pt x="2134950" y="466330"/>
                </a:cubicBezTo>
                <a:cubicBezTo>
                  <a:pt x="2132232" y="467689"/>
                  <a:pt x="2130703" y="468368"/>
                  <a:pt x="2130364" y="468368"/>
                </a:cubicBezTo>
                <a:cubicBezTo>
                  <a:pt x="2130024" y="468368"/>
                  <a:pt x="2130533" y="467349"/>
                  <a:pt x="2131892" y="465311"/>
                </a:cubicBezTo>
                <a:cubicBezTo>
                  <a:pt x="2133931" y="461913"/>
                  <a:pt x="2136309" y="458856"/>
                  <a:pt x="2139026" y="456138"/>
                </a:cubicBezTo>
                <a:cubicBezTo>
                  <a:pt x="2141065" y="453420"/>
                  <a:pt x="2142084" y="451722"/>
                  <a:pt x="2142084" y="451042"/>
                </a:cubicBezTo>
                <a:close/>
                <a:moveTo>
                  <a:pt x="2156098" y="440596"/>
                </a:moveTo>
                <a:cubicBezTo>
                  <a:pt x="2156268" y="440086"/>
                  <a:pt x="2155673" y="440171"/>
                  <a:pt x="2154314" y="440850"/>
                </a:cubicBezTo>
                <a:cubicBezTo>
                  <a:pt x="2152955" y="441530"/>
                  <a:pt x="2151596" y="442549"/>
                  <a:pt x="2150238" y="443908"/>
                </a:cubicBezTo>
                <a:cubicBezTo>
                  <a:pt x="2145481" y="447305"/>
                  <a:pt x="2144292" y="449004"/>
                  <a:pt x="2146670" y="449004"/>
                </a:cubicBezTo>
                <a:cubicBezTo>
                  <a:pt x="2149048" y="449004"/>
                  <a:pt x="2151257" y="447305"/>
                  <a:pt x="2153295" y="443908"/>
                </a:cubicBezTo>
                <a:cubicBezTo>
                  <a:pt x="2154994" y="442209"/>
                  <a:pt x="2155928" y="441105"/>
                  <a:pt x="2156098" y="440596"/>
                </a:cubicBezTo>
                <a:close/>
                <a:moveTo>
                  <a:pt x="3629060" y="351163"/>
                </a:moveTo>
                <a:cubicBezTo>
                  <a:pt x="3628381" y="351163"/>
                  <a:pt x="3626682" y="352182"/>
                  <a:pt x="3623964" y="354221"/>
                </a:cubicBezTo>
                <a:cubicBezTo>
                  <a:pt x="3621247" y="355579"/>
                  <a:pt x="3620397" y="356938"/>
                  <a:pt x="3621416" y="358297"/>
                </a:cubicBezTo>
                <a:cubicBezTo>
                  <a:pt x="3622436" y="359656"/>
                  <a:pt x="3624134" y="358807"/>
                  <a:pt x="3626512" y="355749"/>
                </a:cubicBezTo>
                <a:cubicBezTo>
                  <a:pt x="3628890" y="352692"/>
                  <a:pt x="3629739" y="351163"/>
                  <a:pt x="3629060" y="351163"/>
                </a:cubicBezTo>
                <a:close/>
                <a:moveTo>
                  <a:pt x="432418" y="316001"/>
                </a:moveTo>
                <a:cubicBezTo>
                  <a:pt x="437514" y="317021"/>
                  <a:pt x="449234" y="322286"/>
                  <a:pt x="467580" y="331799"/>
                </a:cubicBezTo>
                <a:cubicBezTo>
                  <a:pt x="484566" y="340632"/>
                  <a:pt x="498495" y="351163"/>
                  <a:pt x="509366" y="363393"/>
                </a:cubicBezTo>
                <a:cubicBezTo>
                  <a:pt x="520237" y="375623"/>
                  <a:pt x="526692" y="383947"/>
                  <a:pt x="528730" y="388363"/>
                </a:cubicBezTo>
                <a:cubicBezTo>
                  <a:pt x="530768" y="392779"/>
                  <a:pt x="535864" y="394988"/>
                  <a:pt x="544018" y="394988"/>
                </a:cubicBezTo>
                <a:cubicBezTo>
                  <a:pt x="550133" y="394988"/>
                  <a:pt x="553190" y="396007"/>
                  <a:pt x="553190" y="398045"/>
                </a:cubicBezTo>
                <a:cubicBezTo>
                  <a:pt x="553190" y="400083"/>
                  <a:pt x="550812" y="403820"/>
                  <a:pt x="546056" y="409256"/>
                </a:cubicBezTo>
                <a:lnTo>
                  <a:pt x="528730" y="426582"/>
                </a:lnTo>
                <a:cubicBezTo>
                  <a:pt x="522615" y="434056"/>
                  <a:pt x="514462" y="437793"/>
                  <a:pt x="504270" y="437793"/>
                </a:cubicBezTo>
                <a:cubicBezTo>
                  <a:pt x="485925" y="436434"/>
                  <a:pt x="468938" y="428620"/>
                  <a:pt x="453311" y="414352"/>
                </a:cubicBezTo>
                <a:cubicBezTo>
                  <a:pt x="447876" y="409596"/>
                  <a:pt x="442440" y="404840"/>
                  <a:pt x="437004" y="400083"/>
                </a:cubicBezTo>
                <a:lnTo>
                  <a:pt x="429870" y="388873"/>
                </a:lnTo>
                <a:cubicBezTo>
                  <a:pt x="423755" y="382757"/>
                  <a:pt x="420697" y="378851"/>
                  <a:pt x="420697" y="377152"/>
                </a:cubicBezTo>
                <a:cubicBezTo>
                  <a:pt x="420697" y="375453"/>
                  <a:pt x="417980" y="370188"/>
                  <a:pt x="412544" y="361355"/>
                </a:cubicBezTo>
                <a:cubicBezTo>
                  <a:pt x="407788" y="353881"/>
                  <a:pt x="405750" y="347426"/>
                  <a:pt x="406429" y="341990"/>
                </a:cubicBezTo>
                <a:cubicBezTo>
                  <a:pt x="407108" y="336555"/>
                  <a:pt x="410506" y="330100"/>
                  <a:pt x="416621" y="322626"/>
                </a:cubicBezTo>
                <a:cubicBezTo>
                  <a:pt x="422056" y="317190"/>
                  <a:pt x="427322" y="314982"/>
                  <a:pt x="432418" y="316001"/>
                </a:cubicBezTo>
                <a:close/>
                <a:moveTo>
                  <a:pt x="1537204" y="246698"/>
                </a:moveTo>
                <a:cubicBezTo>
                  <a:pt x="1534826" y="247037"/>
                  <a:pt x="1531938" y="247547"/>
                  <a:pt x="1528541" y="248226"/>
                </a:cubicBezTo>
                <a:lnTo>
                  <a:pt x="1475544" y="264533"/>
                </a:lnTo>
                <a:lnTo>
                  <a:pt x="1429681" y="277783"/>
                </a:lnTo>
                <a:lnTo>
                  <a:pt x="1427642" y="290013"/>
                </a:lnTo>
                <a:cubicBezTo>
                  <a:pt x="1425604" y="310396"/>
                  <a:pt x="1426623" y="326363"/>
                  <a:pt x="1430700" y="337914"/>
                </a:cubicBezTo>
                <a:cubicBezTo>
                  <a:pt x="1434097" y="346747"/>
                  <a:pt x="1437325" y="351163"/>
                  <a:pt x="1440382" y="351163"/>
                </a:cubicBezTo>
                <a:cubicBezTo>
                  <a:pt x="1443440" y="351163"/>
                  <a:pt x="1455500" y="349295"/>
                  <a:pt x="1476563" y="345558"/>
                </a:cubicBezTo>
                <a:cubicBezTo>
                  <a:pt x="1497626" y="341821"/>
                  <a:pt x="1508667" y="339952"/>
                  <a:pt x="1509686" y="339952"/>
                </a:cubicBezTo>
                <a:cubicBezTo>
                  <a:pt x="1510705" y="339952"/>
                  <a:pt x="1512744" y="336045"/>
                  <a:pt x="1515801" y="328232"/>
                </a:cubicBezTo>
                <a:cubicBezTo>
                  <a:pt x="1518859" y="320418"/>
                  <a:pt x="1521746" y="313793"/>
                  <a:pt x="1524464" y="308358"/>
                </a:cubicBezTo>
                <a:cubicBezTo>
                  <a:pt x="1527182" y="304281"/>
                  <a:pt x="1531259" y="293750"/>
                  <a:pt x="1536694" y="276763"/>
                </a:cubicBezTo>
                <a:cubicBezTo>
                  <a:pt x="1542130" y="259777"/>
                  <a:pt x="1544848" y="250265"/>
                  <a:pt x="1544848" y="248226"/>
                </a:cubicBezTo>
                <a:cubicBezTo>
                  <a:pt x="1544848" y="247547"/>
                  <a:pt x="1544168" y="247037"/>
                  <a:pt x="1542809" y="246698"/>
                </a:cubicBezTo>
                <a:cubicBezTo>
                  <a:pt x="1541450" y="246358"/>
                  <a:pt x="1539582" y="246358"/>
                  <a:pt x="1537204" y="246698"/>
                </a:cubicBezTo>
                <a:close/>
                <a:moveTo>
                  <a:pt x="5613394" y="243131"/>
                </a:moveTo>
                <a:lnTo>
                  <a:pt x="5567531" y="254341"/>
                </a:lnTo>
                <a:lnTo>
                  <a:pt x="5565493" y="305300"/>
                </a:lnTo>
                <a:lnTo>
                  <a:pt x="5565493" y="311415"/>
                </a:lnTo>
                <a:lnTo>
                  <a:pt x="5600145" y="298166"/>
                </a:lnTo>
                <a:close/>
                <a:moveTo>
                  <a:pt x="796009" y="200580"/>
                </a:moveTo>
                <a:cubicBezTo>
                  <a:pt x="797198" y="200750"/>
                  <a:pt x="798472" y="201344"/>
                  <a:pt x="799831" y="202363"/>
                </a:cubicBezTo>
                <a:cubicBezTo>
                  <a:pt x="802548" y="204402"/>
                  <a:pt x="805096" y="204402"/>
                  <a:pt x="807474" y="202363"/>
                </a:cubicBezTo>
                <a:cubicBezTo>
                  <a:pt x="809853" y="200325"/>
                  <a:pt x="814779" y="203892"/>
                  <a:pt x="822252" y="213065"/>
                </a:cubicBezTo>
                <a:cubicBezTo>
                  <a:pt x="829726" y="222237"/>
                  <a:pt x="836861" y="232769"/>
                  <a:pt x="843655" y="244659"/>
                </a:cubicBezTo>
                <a:cubicBezTo>
                  <a:pt x="850450" y="256550"/>
                  <a:pt x="853847" y="264533"/>
                  <a:pt x="853847" y="268610"/>
                </a:cubicBezTo>
                <a:cubicBezTo>
                  <a:pt x="853847" y="272687"/>
                  <a:pt x="850450" y="277103"/>
                  <a:pt x="843655" y="281859"/>
                </a:cubicBezTo>
                <a:cubicBezTo>
                  <a:pt x="836861" y="286615"/>
                  <a:pt x="832444" y="290013"/>
                  <a:pt x="830406" y="292051"/>
                </a:cubicBezTo>
                <a:cubicBezTo>
                  <a:pt x="818176" y="304960"/>
                  <a:pt x="800170" y="316511"/>
                  <a:pt x="776390" y="326703"/>
                </a:cubicBezTo>
                <a:cubicBezTo>
                  <a:pt x="770954" y="328741"/>
                  <a:pt x="762461" y="332988"/>
                  <a:pt x="750910" y="339443"/>
                </a:cubicBezTo>
                <a:cubicBezTo>
                  <a:pt x="739360" y="345897"/>
                  <a:pt x="732056" y="349125"/>
                  <a:pt x="728998" y="349125"/>
                </a:cubicBezTo>
                <a:cubicBezTo>
                  <a:pt x="725940" y="349125"/>
                  <a:pt x="720845" y="350823"/>
                  <a:pt x="713710" y="354221"/>
                </a:cubicBezTo>
                <a:cubicBezTo>
                  <a:pt x="706576" y="357618"/>
                  <a:pt x="702160" y="358977"/>
                  <a:pt x="700461" y="358297"/>
                </a:cubicBezTo>
                <a:cubicBezTo>
                  <a:pt x="698762" y="357618"/>
                  <a:pt x="696724" y="358637"/>
                  <a:pt x="694346" y="361355"/>
                </a:cubicBezTo>
                <a:cubicBezTo>
                  <a:pt x="691968" y="364073"/>
                  <a:pt x="689590" y="365432"/>
                  <a:pt x="687212" y="365432"/>
                </a:cubicBezTo>
                <a:cubicBezTo>
                  <a:pt x="684834" y="365432"/>
                  <a:pt x="679908" y="368319"/>
                  <a:pt x="672434" y="374094"/>
                </a:cubicBezTo>
                <a:cubicBezTo>
                  <a:pt x="664960" y="379870"/>
                  <a:pt x="657995" y="384286"/>
                  <a:pt x="651541" y="387344"/>
                </a:cubicBezTo>
                <a:cubicBezTo>
                  <a:pt x="645086" y="390401"/>
                  <a:pt x="633026" y="399744"/>
                  <a:pt x="615360" y="415371"/>
                </a:cubicBezTo>
                <a:lnTo>
                  <a:pt x="588861" y="439831"/>
                </a:lnTo>
                <a:lnTo>
                  <a:pt x="603130" y="455119"/>
                </a:lnTo>
                <a:cubicBezTo>
                  <a:pt x="613322" y="466670"/>
                  <a:pt x="618587" y="474653"/>
                  <a:pt x="618927" y="479070"/>
                </a:cubicBezTo>
                <a:cubicBezTo>
                  <a:pt x="619267" y="483486"/>
                  <a:pt x="615700" y="491130"/>
                  <a:pt x="608226" y="502001"/>
                </a:cubicBezTo>
                <a:cubicBezTo>
                  <a:pt x="600072" y="512872"/>
                  <a:pt x="588861" y="524593"/>
                  <a:pt x="574593" y="537163"/>
                </a:cubicBezTo>
                <a:cubicBezTo>
                  <a:pt x="560324" y="549732"/>
                  <a:pt x="548774" y="557716"/>
                  <a:pt x="539941" y="561113"/>
                </a:cubicBezTo>
                <a:cubicBezTo>
                  <a:pt x="530429" y="565869"/>
                  <a:pt x="524484" y="569436"/>
                  <a:pt x="522105" y="571814"/>
                </a:cubicBezTo>
                <a:cubicBezTo>
                  <a:pt x="519727" y="574193"/>
                  <a:pt x="517010" y="575382"/>
                  <a:pt x="513952" y="575382"/>
                </a:cubicBezTo>
                <a:cubicBezTo>
                  <a:pt x="510894" y="575382"/>
                  <a:pt x="496286" y="584724"/>
                  <a:pt x="470128" y="603409"/>
                </a:cubicBezTo>
                <a:cubicBezTo>
                  <a:pt x="443969" y="622094"/>
                  <a:pt x="425114" y="635173"/>
                  <a:pt x="413563" y="642647"/>
                </a:cubicBezTo>
                <a:lnTo>
                  <a:pt x="397256" y="652839"/>
                </a:lnTo>
                <a:lnTo>
                  <a:pt x="403372" y="666088"/>
                </a:lnTo>
                <a:cubicBezTo>
                  <a:pt x="405070" y="669825"/>
                  <a:pt x="407703" y="674666"/>
                  <a:pt x="411270" y="680611"/>
                </a:cubicBezTo>
                <a:lnTo>
                  <a:pt x="418758" y="692337"/>
                </a:lnTo>
                <a:lnTo>
                  <a:pt x="455349" y="678318"/>
                </a:lnTo>
                <a:cubicBezTo>
                  <a:pt x="488643" y="666088"/>
                  <a:pt x="507327" y="659973"/>
                  <a:pt x="511404" y="659973"/>
                </a:cubicBezTo>
                <a:cubicBezTo>
                  <a:pt x="534845" y="660483"/>
                  <a:pt x="552362" y="668254"/>
                  <a:pt x="563955" y="683287"/>
                </a:cubicBezTo>
                <a:lnTo>
                  <a:pt x="572477" y="698750"/>
                </a:lnTo>
                <a:lnTo>
                  <a:pt x="570516" y="699976"/>
                </a:lnTo>
                <a:cubicBezTo>
                  <a:pt x="569837" y="701165"/>
                  <a:pt x="569157" y="703118"/>
                  <a:pt x="568478" y="705836"/>
                </a:cubicBezTo>
                <a:cubicBezTo>
                  <a:pt x="565760" y="710592"/>
                  <a:pt x="559645" y="716367"/>
                  <a:pt x="550133" y="723162"/>
                </a:cubicBezTo>
                <a:cubicBezTo>
                  <a:pt x="540621" y="729956"/>
                  <a:pt x="530089" y="735052"/>
                  <a:pt x="518538" y="738450"/>
                </a:cubicBezTo>
                <a:cubicBezTo>
                  <a:pt x="502911" y="743206"/>
                  <a:pt x="481848" y="745584"/>
                  <a:pt x="455349" y="745584"/>
                </a:cubicBezTo>
                <a:lnTo>
                  <a:pt x="447926" y="745181"/>
                </a:lnTo>
                <a:lnTo>
                  <a:pt x="460445" y="770044"/>
                </a:lnTo>
                <a:cubicBezTo>
                  <a:pt x="470637" y="790428"/>
                  <a:pt x="477432" y="802997"/>
                  <a:pt x="480829" y="807753"/>
                </a:cubicBezTo>
                <a:lnTo>
                  <a:pt x="485925" y="814888"/>
                </a:lnTo>
                <a:cubicBezTo>
                  <a:pt x="493399" y="808773"/>
                  <a:pt x="508856" y="802827"/>
                  <a:pt x="532297" y="797052"/>
                </a:cubicBezTo>
                <a:cubicBezTo>
                  <a:pt x="555738" y="791277"/>
                  <a:pt x="572555" y="787030"/>
                  <a:pt x="582746" y="784312"/>
                </a:cubicBezTo>
                <a:lnTo>
                  <a:pt x="605168" y="778197"/>
                </a:lnTo>
                <a:cubicBezTo>
                  <a:pt x="644576" y="763929"/>
                  <a:pt x="672773" y="760871"/>
                  <a:pt x="689760" y="769025"/>
                </a:cubicBezTo>
                <a:cubicBezTo>
                  <a:pt x="695875" y="771743"/>
                  <a:pt x="698932" y="774460"/>
                  <a:pt x="698932" y="777178"/>
                </a:cubicBezTo>
                <a:cubicBezTo>
                  <a:pt x="698932" y="779896"/>
                  <a:pt x="700631" y="781934"/>
                  <a:pt x="704028" y="783293"/>
                </a:cubicBezTo>
                <a:cubicBezTo>
                  <a:pt x="708105" y="785332"/>
                  <a:pt x="709124" y="787370"/>
                  <a:pt x="707086" y="789408"/>
                </a:cubicBezTo>
                <a:cubicBezTo>
                  <a:pt x="706406" y="790088"/>
                  <a:pt x="705047" y="790428"/>
                  <a:pt x="703009" y="790428"/>
                </a:cubicBezTo>
                <a:cubicBezTo>
                  <a:pt x="700971" y="790428"/>
                  <a:pt x="699782" y="790937"/>
                  <a:pt x="699442" y="791956"/>
                </a:cubicBezTo>
                <a:cubicBezTo>
                  <a:pt x="699102" y="792975"/>
                  <a:pt x="698932" y="793825"/>
                  <a:pt x="698932" y="794504"/>
                </a:cubicBezTo>
                <a:cubicBezTo>
                  <a:pt x="698932" y="796542"/>
                  <a:pt x="696554" y="798751"/>
                  <a:pt x="691798" y="801129"/>
                </a:cubicBezTo>
                <a:cubicBezTo>
                  <a:pt x="687042" y="803507"/>
                  <a:pt x="681606" y="806734"/>
                  <a:pt x="675491" y="810811"/>
                </a:cubicBezTo>
                <a:lnTo>
                  <a:pt x="665300" y="816926"/>
                </a:lnTo>
                <a:lnTo>
                  <a:pt x="676510" y="818964"/>
                </a:lnTo>
                <a:cubicBezTo>
                  <a:pt x="684664" y="820323"/>
                  <a:pt x="692138" y="821003"/>
                  <a:pt x="698932" y="821003"/>
                </a:cubicBezTo>
                <a:lnTo>
                  <a:pt x="711162" y="821003"/>
                </a:lnTo>
                <a:lnTo>
                  <a:pt x="723392" y="797562"/>
                </a:lnTo>
                <a:cubicBezTo>
                  <a:pt x="734603" y="773611"/>
                  <a:pt x="747152" y="741252"/>
                  <a:pt x="761038" y="700485"/>
                </a:cubicBezTo>
                <a:lnTo>
                  <a:pt x="768929" y="676499"/>
                </a:lnTo>
                <a:lnTo>
                  <a:pt x="751929" y="680357"/>
                </a:lnTo>
                <a:cubicBezTo>
                  <a:pt x="724751" y="687151"/>
                  <a:pt x="707086" y="691907"/>
                  <a:pt x="698932" y="694625"/>
                </a:cubicBezTo>
                <a:cubicBezTo>
                  <a:pt x="681267" y="700740"/>
                  <a:pt x="668357" y="702609"/>
                  <a:pt x="660204" y="700231"/>
                </a:cubicBezTo>
                <a:cubicBezTo>
                  <a:pt x="652050" y="697852"/>
                  <a:pt x="645256" y="690888"/>
                  <a:pt x="639820" y="679337"/>
                </a:cubicBezTo>
                <a:cubicBezTo>
                  <a:pt x="636423" y="671863"/>
                  <a:pt x="634894" y="663710"/>
                  <a:pt x="635234" y="654877"/>
                </a:cubicBezTo>
                <a:cubicBezTo>
                  <a:pt x="635574" y="646044"/>
                  <a:pt x="636763" y="639929"/>
                  <a:pt x="638801" y="636532"/>
                </a:cubicBezTo>
                <a:cubicBezTo>
                  <a:pt x="646954" y="625661"/>
                  <a:pt x="664960" y="617507"/>
                  <a:pt x="692817" y="612072"/>
                </a:cubicBezTo>
                <a:cubicBezTo>
                  <a:pt x="734943" y="603239"/>
                  <a:pt x="769340" y="597124"/>
                  <a:pt x="796009" y="593727"/>
                </a:cubicBezTo>
                <a:lnTo>
                  <a:pt x="798042" y="593545"/>
                </a:lnTo>
                <a:lnTo>
                  <a:pt x="801869" y="583535"/>
                </a:lnTo>
                <a:cubicBezTo>
                  <a:pt x="810702" y="561793"/>
                  <a:pt x="819535" y="542768"/>
                  <a:pt x="828367" y="526461"/>
                </a:cubicBezTo>
                <a:lnTo>
                  <a:pt x="837540" y="509135"/>
                </a:lnTo>
                <a:lnTo>
                  <a:pt x="827348" y="506078"/>
                </a:lnTo>
                <a:cubicBezTo>
                  <a:pt x="819874" y="503360"/>
                  <a:pt x="805436" y="502171"/>
                  <a:pt x="784033" y="502510"/>
                </a:cubicBezTo>
                <a:cubicBezTo>
                  <a:pt x="762631" y="502850"/>
                  <a:pt x="738001" y="507097"/>
                  <a:pt x="710143" y="515250"/>
                </a:cubicBezTo>
                <a:cubicBezTo>
                  <a:pt x="668017" y="526801"/>
                  <a:pt x="639141" y="535634"/>
                  <a:pt x="623513" y="541749"/>
                </a:cubicBezTo>
                <a:cubicBezTo>
                  <a:pt x="607886" y="547864"/>
                  <a:pt x="593618" y="554319"/>
                  <a:pt x="580708" y="561113"/>
                </a:cubicBezTo>
                <a:cubicBezTo>
                  <a:pt x="561004" y="575382"/>
                  <a:pt x="551152" y="578099"/>
                  <a:pt x="551152" y="569266"/>
                </a:cubicBezTo>
                <a:cubicBezTo>
                  <a:pt x="551152" y="563831"/>
                  <a:pt x="563382" y="551941"/>
                  <a:pt x="587842" y="533595"/>
                </a:cubicBezTo>
                <a:cubicBezTo>
                  <a:pt x="610944" y="517289"/>
                  <a:pt x="644576" y="503360"/>
                  <a:pt x="688741" y="491809"/>
                </a:cubicBezTo>
                <a:cubicBezTo>
                  <a:pt x="732905" y="478900"/>
                  <a:pt x="772992" y="472445"/>
                  <a:pt x="809003" y="472445"/>
                </a:cubicBezTo>
                <a:cubicBezTo>
                  <a:pt x="832784" y="472445"/>
                  <a:pt x="849770" y="474653"/>
                  <a:pt x="859962" y="479070"/>
                </a:cubicBezTo>
                <a:cubicBezTo>
                  <a:pt x="870154" y="483486"/>
                  <a:pt x="876948" y="487393"/>
                  <a:pt x="880345" y="490790"/>
                </a:cubicBezTo>
                <a:cubicBezTo>
                  <a:pt x="883743" y="494187"/>
                  <a:pt x="891217" y="508116"/>
                  <a:pt x="902767" y="532576"/>
                </a:cubicBezTo>
                <a:cubicBezTo>
                  <a:pt x="910921" y="551601"/>
                  <a:pt x="915677" y="563151"/>
                  <a:pt x="917036" y="567228"/>
                </a:cubicBezTo>
                <a:cubicBezTo>
                  <a:pt x="918395" y="571305"/>
                  <a:pt x="917375" y="574702"/>
                  <a:pt x="913978" y="577420"/>
                </a:cubicBezTo>
                <a:cubicBezTo>
                  <a:pt x="911260" y="581497"/>
                  <a:pt x="906164" y="585573"/>
                  <a:pt x="898691" y="589650"/>
                </a:cubicBezTo>
                <a:cubicBezTo>
                  <a:pt x="891217" y="591688"/>
                  <a:pt x="883573" y="596614"/>
                  <a:pt x="875759" y="604428"/>
                </a:cubicBezTo>
                <a:cubicBezTo>
                  <a:pt x="867945" y="612242"/>
                  <a:pt x="862680" y="619546"/>
                  <a:pt x="859962" y="626340"/>
                </a:cubicBezTo>
                <a:cubicBezTo>
                  <a:pt x="855885" y="633814"/>
                  <a:pt x="850789" y="648422"/>
                  <a:pt x="844674" y="670165"/>
                </a:cubicBezTo>
                <a:cubicBezTo>
                  <a:pt x="832444" y="708214"/>
                  <a:pt x="822252" y="731315"/>
                  <a:pt x="814099" y="739469"/>
                </a:cubicBezTo>
                <a:cubicBezTo>
                  <a:pt x="801189" y="752378"/>
                  <a:pt x="789639" y="774460"/>
                  <a:pt x="779447" y="805715"/>
                </a:cubicBezTo>
                <a:cubicBezTo>
                  <a:pt x="773332" y="820663"/>
                  <a:pt x="769085" y="830515"/>
                  <a:pt x="766708" y="835271"/>
                </a:cubicBezTo>
                <a:cubicBezTo>
                  <a:pt x="764329" y="840027"/>
                  <a:pt x="761102" y="844104"/>
                  <a:pt x="757025" y="847501"/>
                </a:cubicBezTo>
                <a:cubicBezTo>
                  <a:pt x="750910" y="852937"/>
                  <a:pt x="745814" y="855825"/>
                  <a:pt x="741738" y="856164"/>
                </a:cubicBezTo>
                <a:cubicBezTo>
                  <a:pt x="737661" y="856504"/>
                  <a:pt x="732225" y="859222"/>
                  <a:pt x="725431" y="864318"/>
                </a:cubicBezTo>
                <a:cubicBezTo>
                  <a:pt x="718636" y="869414"/>
                  <a:pt x="709803" y="871622"/>
                  <a:pt x="698932" y="870942"/>
                </a:cubicBezTo>
                <a:cubicBezTo>
                  <a:pt x="690099" y="870263"/>
                  <a:pt x="678719" y="867205"/>
                  <a:pt x="664790" y="861770"/>
                </a:cubicBezTo>
                <a:cubicBezTo>
                  <a:pt x="650861" y="856334"/>
                  <a:pt x="641858" y="851238"/>
                  <a:pt x="637782" y="846482"/>
                </a:cubicBezTo>
                <a:cubicBezTo>
                  <a:pt x="633026" y="841726"/>
                  <a:pt x="630648" y="837309"/>
                  <a:pt x="630648" y="833233"/>
                </a:cubicBezTo>
                <a:cubicBezTo>
                  <a:pt x="630648" y="829156"/>
                  <a:pt x="629968" y="827118"/>
                  <a:pt x="628609" y="827118"/>
                </a:cubicBezTo>
                <a:cubicBezTo>
                  <a:pt x="627250" y="827118"/>
                  <a:pt x="622154" y="828816"/>
                  <a:pt x="613322" y="832214"/>
                </a:cubicBezTo>
                <a:cubicBezTo>
                  <a:pt x="605168" y="835611"/>
                  <a:pt x="590220" y="839518"/>
                  <a:pt x="568478" y="843934"/>
                </a:cubicBezTo>
                <a:cubicBezTo>
                  <a:pt x="546736" y="848351"/>
                  <a:pt x="525842" y="849879"/>
                  <a:pt x="505799" y="848520"/>
                </a:cubicBezTo>
                <a:cubicBezTo>
                  <a:pt x="485755" y="847162"/>
                  <a:pt x="473015" y="846992"/>
                  <a:pt x="467580" y="848011"/>
                </a:cubicBezTo>
                <a:cubicBezTo>
                  <a:pt x="462144" y="849030"/>
                  <a:pt x="458067" y="848351"/>
                  <a:pt x="455349" y="845973"/>
                </a:cubicBezTo>
                <a:cubicBezTo>
                  <a:pt x="452632" y="843594"/>
                  <a:pt x="452462" y="840367"/>
                  <a:pt x="454840" y="836290"/>
                </a:cubicBezTo>
                <a:cubicBezTo>
                  <a:pt x="457218" y="832214"/>
                  <a:pt x="456708" y="829156"/>
                  <a:pt x="453311" y="827118"/>
                </a:cubicBezTo>
                <a:cubicBezTo>
                  <a:pt x="407108" y="789748"/>
                  <a:pt x="378232" y="746263"/>
                  <a:pt x="366681" y="696663"/>
                </a:cubicBezTo>
                <a:cubicBezTo>
                  <a:pt x="362605" y="678318"/>
                  <a:pt x="360566" y="666937"/>
                  <a:pt x="360566" y="662521"/>
                </a:cubicBezTo>
                <a:cubicBezTo>
                  <a:pt x="360566" y="658105"/>
                  <a:pt x="362605" y="650461"/>
                  <a:pt x="366681" y="639590"/>
                </a:cubicBezTo>
                <a:cubicBezTo>
                  <a:pt x="371437" y="628718"/>
                  <a:pt x="376533" y="621244"/>
                  <a:pt x="381969" y="617168"/>
                </a:cubicBezTo>
                <a:cubicBezTo>
                  <a:pt x="387404" y="613091"/>
                  <a:pt x="396577" y="607995"/>
                  <a:pt x="409487" y="601880"/>
                </a:cubicBezTo>
                <a:cubicBezTo>
                  <a:pt x="425793" y="595765"/>
                  <a:pt x="443459" y="583535"/>
                  <a:pt x="462484" y="565190"/>
                </a:cubicBezTo>
                <a:cubicBezTo>
                  <a:pt x="471317" y="557036"/>
                  <a:pt x="488133" y="537842"/>
                  <a:pt x="512933" y="507606"/>
                </a:cubicBezTo>
                <a:cubicBezTo>
                  <a:pt x="537733" y="477371"/>
                  <a:pt x="552171" y="458176"/>
                  <a:pt x="556248" y="450023"/>
                </a:cubicBezTo>
                <a:cubicBezTo>
                  <a:pt x="564401" y="439152"/>
                  <a:pt x="569497" y="433716"/>
                  <a:pt x="571535" y="433716"/>
                </a:cubicBezTo>
                <a:cubicBezTo>
                  <a:pt x="572215" y="435075"/>
                  <a:pt x="576971" y="430659"/>
                  <a:pt x="585804" y="420467"/>
                </a:cubicBezTo>
                <a:cubicBezTo>
                  <a:pt x="594637" y="410275"/>
                  <a:pt x="601601" y="402292"/>
                  <a:pt x="606697" y="396516"/>
                </a:cubicBezTo>
                <a:cubicBezTo>
                  <a:pt x="611793" y="390741"/>
                  <a:pt x="616039" y="386155"/>
                  <a:pt x="619437" y="382757"/>
                </a:cubicBezTo>
                <a:cubicBezTo>
                  <a:pt x="621475" y="380040"/>
                  <a:pt x="621815" y="378681"/>
                  <a:pt x="620456" y="378681"/>
                </a:cubicBezTo>
                <a:cubicBezTo>
                  <a:pt x="619776" y="378001"/>
                  <a:pt x="617398" y="378001"/>
                  <a:pt x="613322" y="378681"/>
                </a:cubicBezTo>
                <a:cubicBezTo>
                  <a:pt x="603130" y="380719"/>
                  <a:pt x="590220" y="374944"/>
                  <a:pt x="574593" y="361355"/>
                </a:cubicBezTo>
                <a:cubicBezTo>
                  <a:pt x="558966" y="347766"/>
                  <a:pt x="546056" y="331119"/>
                  <a:pt x="535864" y="311415"/>
                </a:cubicBezTo>
                <a:cubicBezTo>
                  <a:pt x="529070" y="297826"/>
                  <a:pt x="526692" y="288314"/>
                  <a:pt x="528730" y="282878"/>
                </a:cubicBezTo>
                <a:cubicBezTo>
                  <a:pt x="534845" y="271328"/>
                  <a:pt x="544697" y="264194"/>
                  <a:pt x="558286" y="261476"/>
                </a:cubicBezTo>
                <a:cubicBezTo>
                  <a:pt x="564401" y="260117"/>
                  <a:pt x="575272" y="264703"/>
                  <a:pt x="590900" y="275234"/>
                </a:cubicBezTo>
                <a:cubicBezTo>
                  <a:pt x="606527" y="285766"/>
                  <a:pt x="617398" y="294769"/>
                  <a:pt x="623513" y="302243"/>
                </a:cubicBezTo>
                <a:cubicBezTo>
                  <a:pt x="628270" y="308358"/>
                  <a:pt x="631667" y="311755"/>
                  <a:pt x="633705" y="312434"/>
                </a:cubicBezTo>
                <a:cubicBezTo>
                  <a:pt x="635743" y="313114"/>
                  <a:pt x="640160" y="312774"/>
                  <a:pt x="646954" y="311415"/>
                </a:cubicBezTo>
                <a:cubicBezTo>
                  <a:pt x="653749" y="308697"/>
                  <a:pt x="659184" y="306659"/>
                  <a:pt x="663261" y="305300"/>
                </a:cubicBezTo>
                <a:cubicBezTo>
                  <a:pt x="667338" y="303941"/>
                  <a:pt x="665809" y="307169"/>
                  <a:pt x="658675" y="314982"/>
                </a:cubicBezTo>
                <a:cubicBezTo>
                  <a:pt x="651541" y="322796"/>
                  <a:pt x="648483" y="329251"/>
                  <a:pt x="649502" y="334347"/>
                </a:cubicBezTo>
                <a:cubicBezTo>
                  <a:pt x="650521" y="339443"/>
                  <a:pt x="651880" y="341990"/>
                  <a:pt x="653579" y="341990"/>
                </a:cubicBezTo>
                <a:cubicBezTo>
                  <a:pt x="655278" y="341990"/>
                  <a:pt x="658505" y="338933"/>
                  <a:pt x="663261" y="332818"/>
                </a:cubicBezTo>
                <a:cubicBezTo>
                  <a:pt x="668697" y="325344"/>
                  <a:pt x="685683" y="306489"/>
                  <a:pt x="714220" y="276254"/>
                </a:cubicBezTo>
                <a:cubicBezTo>
                  <a:pt x="742757" y="246018"/>
                  <a:pt x="762461" y="226144"/>
                  <a:pt x="773332" y="216632"/>
                </a:cubicBezTo>
                <a:cubicBezTo>
                  <a:pt x="784203" y="207799"/>
                  <a:pt x="790658" y="202703"/>
                  <a:pt x="792696" y="201344"/>
                </a:cubicBezTo>
                <a:cubicBezTo>
                  <a:pt x="793716" y="200665"/>
                  <a:pt x="794820" y="200410"/>
                  <a:pt x="796009" y="200580"/>
                </a:cubicBezTo>
                <a:close/>
                <a:moveTo>
                  <a:pt x="3369171" y="128473"/>
                </a:moveTo>
                <a:cubicBezTo>
                  <a:pt x="3370529" y="128134"/>
                  <a:pt x="3371554" y="128303"/>
                  <a:pt x="3372244" y="128983"/>
                </a:cubicBezTo>
                <a:cubicBezTo>
                  <a:pt x="3372934" y="129662"/>
                  <a:pt x="3374144" y="130851"/>
                  <a:pt x="3375875" y="132550"/>
                </a:cubicBezTo>
                <a:cubicBezTo>
                  <a:pt x="3377605" y="134249"/>
                  <a:pt x="3379506" y="136797"/>
                  <a:pt x="3381576" y="140194"/>
                </a:cubicBezTo>
                <a:cubicBezTo>
                  <a:pt x="3387107" y="147668"/>
                  <a:pt x="3391253" y="153103"/>
                  <a:pt x="3394013" y="156501"/>
                </a:cubicBezTo>
                <a:cubicBezTo>
                  <a:pt x="3398153" y="158539"/>
                  <a:pt x="3402817" y="162955"/>
                  <a:pt x="3408003" y="169750"/>
                </a:cubicBezTo>
                <a:cubicBezTo>
                  <a:pt x="3413189" y="176544"/>
                  <a:pt x="3416127" y="181980"/>
                  <a:pt x="3416817" y="186057"/>
                </a:cubicBezTo>
                <a:cubicBezTo>
                  <a:pt x="3417507" y="189454"/>
                  <a:pt x="3420097" y="195229"/>
                  <a:pt x="3424588" y="203383"/>
                </a:cubicBezTo>
                <a:cubicBezTo>
                  <a:pt x="3429079" y="211536"/>
                  <a:pt x="3430634" y="217311"/>
                  <a:pt x="3429254" y="220709"/>
                </a:cubicBezTo>
                <a:cubicBezTo>
                  <a:pt x="3427874" y="224106"/>
                  <a:pt x="3427529" y="226314"/>
                  <a:pt x="3428219" y="227333"/>
                </a:cubicBezTo>
                <a:cubicBezTo>
                  <a:pt x="3428909" y="228352"/>
                  <a:pt x="3428564" y="228862"/>
                  <a:pt x="3427184" y="228862"/>
                </a:cubicBezTo>
                <a:cubicBezTo>
                  <a:pt x="3421653" y="228862"/>
                  <a:pt x="3405760" y="245509"/>
                  <a:pt x="3379506" y="278802"/>
                </a:cubicBezTo>
                <a:lnTo>
                  <a:pt x="3356941" y="307339"/>
                </a:lnTo>
                <a:cubicBezTo>
                  <a:pt x="3353543" y="312095"/>
                  <a:pt x="3351845" y="315152"/>
                  <a:pt x="3351845" y="316511"/>
                </a:cubicBezTo>
                <a:cubicBezTo>
                  <a:pt x="3351845" y="317870"/>
                  <a:pt x="3350486" y="319059"/>
                  <a:pt x="3347768" y="320078"/>
                </a:cubicBezTo>
                <a:cubicBezTo>
                  <a:pt x="3345050" y="321097"/>
                  <a:pt x="3343691" y="322966"/>
                  <a:pt x="3343691" y="325684"/>
                </a:cubicBezTo>
                <a:cubicBezTo>
                  <a:pt x="3343691" y="328401"/>
                  <a:pt x="3342672" y="329760"/>
                  <a:pt x="3340634" y="329760"/>
                </a:cubicBezTo>
                <a:cubicBezTo>
                  <a:pt x="3338595" y="329760"/>
                  <a:pt x="3337067" y="331459"/>
                  <a:pt x="3336047" y="334856"/>
                </a:cubicBezTo>
                <a:cubicBezTo>
                  <a:pt x="3335028" y="338254"/>
                  <a:pt x="3332481" y="341311"/>
                  <a:pt x="3328403" y="344029"/>
                </a:cubicBezTo>
                <a:cubicBezTo>
                  <a:pt x="3325007" y="346747"/>
                  <a:pt x="3323987" y="348445"/>
                  <a:pt x="3325346" y="349125"/>
                </a:cubicBezTo>
                <a:cubicBezTo>
                  <a:pt x="3328743" y="349804"/>
                  <a:pt x="3334519" y="347426"/>
                  <a:pt x="3342672" y="341990"/>
                </a:cubicBezTo>
                <a:cubicBezTo>
                  <a:pt x="3349467" y="337234"/>
                  <a:pt x="3356439" y="333158"/>
                  <a:pt x="3363589" y="329760"/>
                </a:cubicBezTo>
                <a:cubicBezTo>
                  <a:pt x="3370739" y="326363"/>
                  <a:pt x="3376735" y="322966"/>
                  <a:pt x="3381576" y="319569"/>
                </a:cubicBezTo>
                <a:cubicBezTo>
                  <a:pt x="3391247" y="314812"/>
                  <a:pt x="3401954" y="317190"/>
                  <a:pt x="3413696" y="326703"/>
                </a:cubicBezTo>
                <a:cubicBezTo>
                  <a:pt x="3419227" y="332138"/>
                  <a:pt x="3428646" y="336725"/>
                  <a:pt x="3441954" y="340462"/>
                </a:cubicBezTo>
                <a:cubicBezTo>
                  <a:pt x="3455262" y="344199"/>
                  <a:pt x="3461915" y="347596"/>
                  <a:pt x="3461915" y="350653"/>
                </a:cubicBezTo>
                <a:cubicBezTo>
                  <a:pt x="3461915" y="353711"/>
                  <a:pt x="3463274" y="356599"/>
                  <a:pt x="3465992" y="359316"/>
                </a:cubicBezTo>
                <a:cubicBezTo>
                  <a:pt x="3470069" y="361355"/>
                  <a:pt x="3472277" y="363733"/>
                  <a:pt x="3472617" y="366451"/>
                </a:cubicBezTo>
                <a:cubicBezTo>
                  <a:pt x="3472957" y="369168"/>
                  <a:pt x="3471767" y="371037"/>
                  <a:pt x="3469050" y="372056"/>
                </a:cubicBezTo>
                <a:cubicBezTo>
                  <a:pt x="3466332" y="373075"/>
                  <a:pt x="3464973" y="374944"/>
                  <a:pt x="3464973" y="377662"/>
                </a:cubicBezTo>
                <a:cubicBezTo>
                  <a:pt x="3464973" y="380379"/>
                  <a:pt x="3463954" y="381738"/>
                  <a:pt x="3461915" y="381738"/>
                </a:cubicBezTo>
                <a:cubicBezTo>
                  <a:pt x="3459877" y="381738"/>
                  <a:pt x="3458858" y="385305"/>
                  <a:pt x="3458858" y="392440"/>
                </a:cubicBezTo>
                <a:cubicBezTo>
                  <a:pt x="3458858" y="399574"/>
                  <a:pt x="3456649" y="408237"/>
                  <a:pt x="3452233" y="418429"/>
                </a:cubicBezTo>
                <a:cubicBezTo>
                  <a:pt x="3447817" y="428620"/>
                  <a:pt x="3444589" y="439492"/>
                  <a:pt x="3442551" y="451042"/>
                </a:cubicBezTo>
                <a:cubicBezTo>
                  <a:pt x="3437115" y="482976"/>
                  <a:pt x="3433718" y="547864"/>
                  <a:pt x="3432359" y="645705"/>
                </a:cubicBezTo>
                <a:cubicBezTo>
                  <a:pt x="3432359" y="687151"/>
                  <a:pt x="3430286" y="716028"/>
                  <a:pt x="3426141" y="732335"/>
                </a:cubicBezTo>
                <a:cubicBezTo>
                  <a:pt x="3421995" y="748641"/>
                  <a:pt x="3413356" y="764269"/>
                  <a:pt x="3400224" y="779217"/>
                </a:cubicBezTo>
                <a:cubicBezTo>
                  <a:pt x="3391242" y="788729"/>
                  <a:pt x="3386751" y="795014"/>
                  <a:pt x="3386751" y="798071"/>
                </a:cubicBezTo>
                <a:cubicBezTo>
                  <a:pt x="3386751" y="801129"/>
                  <a:pt x="3385371" y="805206"/>
                  <a:pt x="3382611" y="810301"/>
                </a:cubicBezTo>
                <a:cubicBezTo>
                  <a:pt x="3379851" y="815397"/>
                  <a:pt x="3374713" y="817775"/>
                  <a:pt x="3367196" y="817436"/>
                </a:cubicBezTo>
                <a:cubicBezTo>
                  <a:pt x="3359679" y="817096"/>
                  <a:pt x="3354223" y="814548"/>
                  <a:pt x="3350825" y="809792"/>
                </a:cubicBezTo>
                <a:cubicBezTo>
                  <a:pt x="3347428" y="805036"/>
                  <a:pt x="3343521" y="800449"/>
                  <a:pt x="3339105" y="796033"/>
                </a:cubicBezTo>
                <a:cubicBezTo>
                  <a:pt x="3334689" y="791617"/>
                  <a:pt x="3332141" y="787370"/>
                  <a:pt x="3331461" y="783293"/>
                </a:cubicBezTo>
                <a:cubicBezTo>
                  <a:pt x="3330782" y="779217"/>
                  <a:pt x="3328403" y="774800"/>
                  <a:pt x="3324327" y="770044"/>
                </a:cubicBezTo>
                <a:cubicBezTo>
                  <a:pt x="3320250" y="765288"/>
                  <a:pt x="3318212" y="761551"/>
                  <a:pt x="3318212" y="758833"/>
                </a:cubicBezTo>
                <a:cubicBezTo>
                  <a:pt x="3318212" y="756115"/>
                  <a:pt x="3316853" y="755436"/>
                  <a:pt x="3314135" y="756795"/>
                </a:cubicBezTo>
                <a:cubicBezTo>
                  <a:pt x="3297149" y="763589"/>
                  <a:pt x="3278464" y="766647"/>
                  <a:pt x="3258081" y="765967"/>
                </a:cubicBezTo>
                <a:cubicBezTo>
                  <a:pt x="3245851" y="765288"/>
                  <a:pt x="3238037" y="764608"/>
                  <a:pt x="3234639" y="763929"/>
                </a:cubicBezTo>
                <a:cubicBezTo>
                  <a:pt x="3231243" y="763250"/>
                  <a:pt x="3228185" y="760871"/>
                  <a:pt x="3225467" y="756795"/>
                </a:cubicBezTo>
                <a:cubicBezTo>
                  <a:pt x="3221390" y="752718"/>
                  <a:pt x="3220031" y="747113"/>
                  <a:pt x="3221390" y="739978"/>
                </a:cubicBezTo>
                <a:cubicBezTo>
                  <a:pt x="3222749" y="732844"/>
                  <a:pt x="3221390" y="725540"/>
                  <a:pt x="3217313" y="718066"/>
                </a:cubicBezTo>
                <a:cubicBezTo>
                  <a:pt x="3206442" y="688170"/>
                  <a:pt x="3197949" y="646894"/>
                  <a:pt x="3191834" y="594236"/>
                </a:cubicBezTo>
                <a:cubicBezTo>
                  <a:pt x="3185719" y="541579"/>
                  <a:pt x="3185379" y="504379"/>
                  <a:pt x="3190815" y="482637"/>
                </a:cubicBezTo>
                <a:cubicBezTo>
                  <a:pt x="3194212" y="473804"/>
                  <a:pt x="3197779" y="465990"/>
                  <a:pt x="3201516" y="459196"/>
                </a:cubicBezTo>
                <a:cubicBezTo>
                  <a:pt x="3205253" y="452401"/>
                  <a:pt x="3208141" y="449683"/>
                  <a:pt x="3210179" y="451042"/>
                </a:cubicBezTo>
                <a:cubicBezTo>
                  <a:pt x="3212218" y="451722"/>
                  <a:pt x="3215785" y="451212"/>
                  <a:pt x="3220881" y="449514"/>
                </a:cubicBezTo>
                <a:cubicBezTo>
                  <a:pt x="3225977" y="447815"/>
                  <a:pt x="3231412" y="450533"/>
                  <a:pt x="3237187" y="457667"/>
                </a:cubicBezTo>
                <a:cubicBezTo>
                  <a:pt x="3242963" y="464801"/>
                  <a:pt x="3247549" y="468708"/>
                  <a:pt x="3250946" y="469387"/>
                </a:cubicBezTo>
                <a:cubicBezTo>
                  <a:pt x="3252985" y="470067"/>
                  <a:pt x="3256042" y="474313"/>
                  <a:pt x="3260119" y="482127"/>
                </a:cubicBezTo>
                <a:cubicBezTo>
                  <a:pt x="3264195" y="489941"/>
                  <a:pt x="3265894" y="495037"/>
                  <a:pt x="3265215" y="497415"/>
                </a:cubicBezTo>
                <a:cubicBezTo>
                  <a:pt x="3264535" y="499793"/>
                  <a:pt x="3265554" y="503360"/>
                  <a:pt x="3268272" y="508116"/>
                </a:cubicBezTo>
                <a:cubicBezTo>
                  <a:pt x="3270990" y="512872"/>
                  <a:pt x="3272009" y="518648"/>
                  <a:pt x="3271330" y="525442"/>
                </a:cubicBezTo>
                <a:cubicBezTo>
                  <a:pt x="3269971" y="532916"/>
                  <a:pt x="3270311" y="537672"/>
                  <a:pt x="3272349" y="539710"/>
                </a:cubicBezTo>
                <a:cubicBezTo>
                  <a:pt x="3274387" y="541749"/>
                  <a:pt x="3280163" y="541069"/>
                  <a:pt x="3289675" y="537672"/>
                </a:cubicBezTo>
                <a:cubicBezTo>
                  <a:pt x="3301225" y="534954"/>
                  <a:pt x="3312436" y="534275"/>
                  <a:pt x="3323308" y="535634"/>
                </a:cubicBezTo>
                <a:cubicBezTo>
                  <a:pt x="3334179" y="536993"/>
                  <a:pt x="3344711" y="537332"/>
                  <a:pt x="3354902" y="536653"/>
                </a:cubicBezTo>
                <a:lnTo>
                  <a:pt x="3371209" y="533595"/>
                </a:lnTo>
                <a:lnTo>
                  <a:pt x="3371209" y="518308"/>
                </a:lnTo>
                <a:cubicBezTo>
                  <a:pt x="3371209" y="508116"/>
                  <a:pt x="3372419" y="491639"/>
                  <a:pt x="3374840" y="468878"/>
                </a:cubicBezTo>
                <a:cubicBezTo>
                  <a:pt x="3377260" y="446116"/>
                  <a:pt x="3379161" y="425563"/>
                  <a:pt x="3380541" y="407218"/>
                </a:cubicBezTo>
                <a:lnTo>
                  <a:pt x="3381576" y="380719"/>
                </a:lnTo>
                <a:lnTo>
                  <a:pt x="3358979" y="380719"/>
                </a:lnTo>
                <a:cubicBezTo>
                  <a:pt x="3344031" y="381399"/>
                  <a:pt x="3332481" y="381399"/>
                  <a:pt x="3324327" y="380719"/>
                </a:cubicBezTo>
                <a:cubicBezTo>
                  <a:pt x="3318891" y="378681"/>
                  <a:pt x="3315664" y="377152"/>
                  <a:pt x="3314645" y="376133"/>
                </a:cubicBezTo>
                <a:cubicBezTo>
                  <a:pt x="3313625" y="375114"/>
                  <a:pt x="3313116" y="373245"/>
                  <a:pt x="3313116" y="370527"/>
                </a:cubicBezTo>
                <a:cubicBezTo>
                  <a:pt x="3313116" y="368489"/>
                  <a:pt x="3312436" y="367470"/>
                  <a:pt x="3311078" y="367470"/>
                </a:cubicBezTo>
                <a:cubicBezTo>
                  <a:pt x="3310398" y="367470"/>
                  <a:pt x="3306661" y="370527"/>
                  <a:pt x="3299867" y="376642"/>
                </a:cubicBezTo>
                <a:cubicBezTo>
                  <a:pt x="3291713" y="384796"/>
                  <a:pt x="3286787" y="390571"/>
                  <a:pt x="3285089" y="393968"/>
                </a:cubicBezTo>
                <a:cubicBezTo>
                  <a:pt x="3283390" y="397366"/>
                  <a:pt x="3282201" y="398385"/>
                  <a:pt x="3281521" y="397026"/>
                </a:cubicBezTo>
                <a:cubicBezTo>
                  <a:pt x="3280842" y="396347"/>
                  <a:pt x="3277445" y="398385"/>
                  <a:pt x="3271330" y="403141"/>
                </a:cubicBezTo>
                <a:cubicBezTo>
                  <a:pt x="3265215" y="407897"/>
                  <a:pt x="3260458" y="412653"/>
                  <a:pt x="3257061" y="417409"/>
                </a:cubicBezTo>
                <a:cubicBezTo>
                  <a:pt x="3254343" y="420807"/>
                  <a:pt x="3252135" y="421656"/>
                  <a:pt x="3250437" y="419957"/>
                </a:cubicBezTo>
                <a:cubicBezTo>
                  <a:pt x="3248738" y="418259"/>
                  <a:pt x="3244321" y="420297"/>
                  <a:pt x="3237187" y="426072"/>
                </a:cubicBezTo>
                <a:cubicBezTo>
                  <a:pt x="3230053" y="431848"/>
                  <a:pt x="3222749" y="436434"/>
                  <a:pt x="3215275" y="439831"/>
                </a:cubicBezTo>
                <a:cubicBezTo>
                  <a:pt x="3207801" y="443229"/>
                  <a:pt x="3203555" y="445607"/>
                  <a:pt x="3202535" y="446966"/>
                </a:cubicBezTo>
                <a:cubicBezTo>
                  <a:pt x="3201516" y="448324"/>
                  <a:pt x="3199308" y="449004"/>
                  <a:pt x="3195911" y="449004"/>
                </a:cubicBezTo>
                <a:cubicBezTo>
                  <a:pt x="3192514" y="449004"/>
                  <a:pt x="3187757" y="451382"/>
                  <a:pt x="3181642" y="456138"/>
                </a:cubicBezTo>
                <a:cubicBezTo>
                  <a:pt x="3175527" y="460894"/>
                  <a:pt x="3169412" y="464631"/>
                  <a:pt x="3163297" y="467349"/>
                </a:cubicBezTo>
                <a:cubicBezTo>
                  <a:pt x="3155823" y="471426"/>
                  <a:pt x="3151407" y="476182"/>
                  <a:pt x="3150048" y="481617"/>
                </a:cubicBezTo>
                <a:cubicBezTo>
                  <a:pt x="3150048" y="482976"/>
                  <a:pt x="3150727" y="483656"/>
                  <a:pt x="3152086" y="483656"/>
                </a:cubicBezTo>
                <a:cubicBezTo>
                  <a:pt x="3158201" y="486374"/>
                  <a:pt x="3157522" y="488752"/>
                  <a:pt x="3150048" y="490790"/>
                </a:cubicBezTo>
                <a:cubicBezTo>
                  <a:pt x="3149368" y="490790"/>
                  <a:pt x="3148349" y="490790"/>
                  <a:pt x="3146990" y="490790"/>
                </a:cubicBezTo>
                <a:cubicBezTo>
                  <a:pt x="3141555" y="492149"/>
                  <a:pt x="3138837" y="494697"/>
                  <a:pt x="3138837" y="498434"/>
                </a:cubicBezTo>
                <a:cubicBezTo>
                  <a:pt x="3138837" y="502171"/>
                  <a:pt x="3137818" y="504039"/>
                  <a:pt x="3135779" y="504039"/>
                </a:cubicBezTo>
                <a:cubicBezTo>
                  <a:pt x="3133741" y="504039"/>
                  <a:pt x="3132383" y="499623"/>
                  <a:pt x="3131703" y="490790"/>
                </a:cubicBezTo>
                <a:cubicBezTo>
                  <a:pt x="3129664" y="475842"/>
                  <a:pt x="3135440" y="455459"/>
                  <a:pt x="3149029" y="429640"/>
                </a:cubicBezTo>
                <a:cubicBezTo>
                  <a:pt x="3157862" y="410615"/>
                  <a:pt x="3194552" y="357278"/>
                  <a:pt x="3259100" y="269629"/>
                </a:cubicBezTo>
                <a:lnTo>
                  <a:pt x="3293752" y="221728"/>
                </a:lnTo>
                <a:lnTo>
                  <a:pt x="3320250" y="186057"/>
                </a:lnTo>
                <a:cubicBezTo>
                  <a:pt x="3331121" y="170429"/>
                  <a:pt x="3338765" y="158199"/>
                  <a:pt x="3343181" y="149366"/>
                </a:cubicBezTo>
                <a:cubicBezTo>
                  <a:pt x="3347598" y="140533"/>
                  <a:pt x="3352354" y="135607"/>
                  <a:pt x="3357450" y="134588"/>
                </a:cubicBezTo>
                <a:cubicBezTo>
                  <a:pt x="3362546" y="133569"/>
                  <a:pt x="3365433" y="132380"/>
                  <a:pt x="3366113" y="131021"/>
                </a:cubicBezTo>
                <a:cubicBezTo>
                  <a:pt x="3366793" y="129662"/>
                  <a:pt x="3367812" y="128813"/>
                  <a:pt x="3369171" y="128473"/>
                </a:cubicBezTo>
                <a:close/>
                <a:moveTo>
                  <a:pt x="5648045" y="108599"/>
                </a:moveTo>
                <a:lnTo>
                  <a:pt x="5590972" y="112676"/>
                </a:lnTo>
                <a:lnTo>
                  <a:pt x="5579761" y="192172"/>
                </a:lnTo>
                <a:lnTo>
                  <a:pt x="5628681" y="184018"/>
                </a:lnTo>
                <a:close/>
                <a:moveTo>
                  <a:pt x="3674413" y="82356"/>
                </a:moveTo>
                <a:cubicBezTo>
                  <a:pt x="3676452" y="82865"/>
                  <a:pt x="3678660" y="84819"/>
                  <a:pt x="3681038" y="88216"/>
                </a:cubicBezTo>
                <a:cubicBezTo>
                  <a:pt x="3686473" y="97728"/>
                  <a:pt x="3696326" y="106221"/>
                  <a:pt x="3710594" y="113695"/>
                </a:cubicBezTo>
                <a:cubicBezTo>
                  <a:pt x="3720107" y="118451"/>
                  <a:pt x="3724863" y="122018"/>
                  <a:pt x="3724863" y="124397"/>
                </a:cubicBezTo>
                <a:cubicBezTo>
                  <a:pt x="3724863" y="126775"/>
                  <a:pt x="3725712" y="127964"/>
                  <a:pt x="3727411" y="127964"/>
                </a:cubicBezTo>
                <a:cubicBezTo>
                  <a:pt x="3729109" y="127964"/>
                  <a:pt x="3729959" y="129662"/>
                  <a:pt x="3729959" y="133060"/>
                </a:cubicBezTo>
                <a:cubicBezTo>
                  <a:pt x="3729959" y="136457"/>
                  <a:pt x="3731657" y="139514"/>
                  <a:pt x="3735055" y="142232"/>
                </a:cubicBezTo>
                <a:cubicBezTo>
                  <a:pt x="3736413" y="142912"/>
                  <a:pt x="3737433" y="144440"/>
                  <a:pt x="3738112" y="146818"/>
                </a:cubicBezTo>
                <a:cubicBezTo>
                  <a:pt x="3738791" y="149196"/>
                  <a:pt x="3738961" y="151235"/>
                  <a:pt x="3738621" y="152934"/>
                </a:cubicBezTo>
                <a:cubicBezTo>
                  <a:pt x="3738282" y="154632"/>
                  <a:pt x="3737433" y="155482"/>
                  <a:pt x="3736073" y="155482"/>
                </a:cubicBezTo>
                <a:cubicBezTo>
                  <a:pt x="3734035" y="155482"/>
                  <a:pt x="3731487" y="159728"/>
                  <a:pt x="3728430" y="168221"/>
                </a:cubicBezTo>
                <a:cubicBezTo>
                  <a:pt x="3725372" y="176714"/>
                  <a:pt x="3721125" y="186396"/>
                  <a:pt x="3715690" y="197268"/>
                </a:cubicBezTo>
                <a:cubicBezTo>
                  <a:pt x="3701421" y="222407"/>
                  <a:pt x="3694287" y="235657"/>
                  <a:pt x="3694287" y="237015"/>
                </a:cubicBezTo>
                <a:cubicBezTo>
                  <a:pt x="3694287" y="237695"/>
                  <a:pt x="3693948" y="238714"/>
                  <a:pt x="3693268" y="240073"/>
                </a:cubicBezTo>
                <a:cubicBezTo>
                  <a:pt x="3691909" y="240752"/>
                  <a:pt x="3688512" y="245848"/>
                  <a:pt x="3683077" y="255361"/>
                </a:cubicBezTo>
                <a:cubicBezTo>
                  <a:pt x="3677641" y="264873"/>
                  <a:pt x="3674923" y="269969"/>
                  <a:pt x="3674923" y="270648"/>
                </a:cubicBezTo>
                <a:cubicBezTo>
                  <a:pt x="3674923" y="270648"/>
                  <a:pt x="3675942" y="270648"/>
                  <a:pt x="3677981" y="270648"/>
                </a:cubicBezTo>
                <a:cubicBezTo>
                  <a:pt x="3680019" y="270648"/>
                  <a:pt x="3682397" y="269799"/>
                  <a:pt x="3685115" y="268100"/>
                </a:cubicBezTo>
                <a:cubicBezTo>
                  <a:pt x="3687833" y="266402"/>
                  <a:pt x="3690890" y="264873"/>
                  <a:pt x="3694287" y="263514"/>
                </a:cubicBezTo>
                <a:cubicBezTo>
                  <a:pt x="3705838" y="258078"/>
                  <a:pt x="3723164" y="252133"/>
                  <a:pt x="3746265" y="245678"/>
                </a:cubicBezTo>
                <a:cubicBezTo>
                  <a:pt x="3769367" y="239224"/>
                  <a:pt x="3792808" y="235657"/>
                  <a:pt x="3816588" y="234977"/>
                </a:cubicBezTo>
                <a:cubicBezTo>
                  <a:pt x="3834254" y="234298"/>
                  <a:pt x="3844786" y="234128"/>
                  <a:pt x="3848183" y="234467"/>
                </a:cubicBezTo>
                <a:cubicBezTo>
                  <a:pt x="3851580" y="234807"/>
                  <a:pt x="3854977" y="237015"/>
                  <a:pt x="3858375" y="241092"/>
                </a:cubicBezTo>
                <a:cubicBezTo>
                  <a:pt x="3863131" y="245848"/>
                  <a:pt x="3866698" y="248226"/>
                  <a:pt x="3869076" y="248226"/>
                </a:cubicBezTo>
                <a:cubicBezTo>
                  <a:pt x="3871454" y="248226"/>
                  <a:pt x="3874681" y="250435"/>
                  <a:pt x="3878758" y="254851"/>
                </a:cubicBezTo>
                <a:cubicBezTo>
                  <a:pt x="3882835" y="259267"/>
                  <a:pt x="3887251" y="261985"/>
                  <a:pt x="3892007" y="263004"/>
                </a:cubicBezTo>
                <a:cubicBezTo>
                  <a:pt x="3896764" y="264024"/>
                  <a:pt x="3899651" y="266911"/>
                  <a:pt x="3900671" y="271667"/>
                </a:cubicBezTo>
                <a:cubicBezTo>
                  <a:pt x="3901689" y="276423"/>
                  <a:pt x="3904917" y="282029"/>
                  <a:pt x="3910353" y="288484"/>
                </a:cubicBezTo>
                <a:cubicBezTo>
                  <a:pt x="3915788" y="294939"/>
                  <a:pt x="3917826" y="299355"/>
                  <a:pt x="3916467" y="301733"/>
                </a:cubicBezTo>
                <a:cubicBezTo>
                  <a:pt x="3915109" y="304111"/>
                  <a:pt x="3915618" y="305300"/>
                  <a:pt x="3917997" y="305300"/>
                </a:cubicBezTo>
                <a:cubicBezTo>
                  <a:pt x="3920374" y="305300"/>
                  <a:pt x="3923262" y="309037"/>
                  <a:pt x="3926659" y="316511"/>
                </a:cubicBezTo>
                <a:lnTo>
                  <a:pt x="3932774" y="327722"/>
                </a:lnTo>
                <a:lnTo>
                  <a:pt x="3926659" y="332818"/>
                </a:lnTo>
                <a:cubicBezTo>
                  <a:pt x="3923262" y="334177"/>
                  <a:pt x="3921563" y="336725"/>
                  <a:pt x="3921563" y="340462"/>
                </a:cubicBezTo>
                <a:cubicBezTo>
                  <a:pt x="3921563" y="344199"/>
                  <a:pt x="3920544" y="346577"/>
                  <a:pt x="3918506" y="347596"/>
                </a:cubicBezTo>
                <a:cubicBezTo>
                  <a:pt x="3916467" y="348615"/>
                  <a:pt x="3912391" y="355749"/>
                  <a:pt x="3906276" y="368999"/>
                </a:cubicBezTo>
                <a:cubicBezTo>
                  <a:pt x="3900161" y="382248"/>
                  <a:pt x="3897103" y="389892"/>
                  <a:pt x="3897103" y="391930"/>
                </a:cubicBezTo>
                <a:cubicBezTo>
                  <a:pt x="3897103" y="395327"/>
                  <a:pt x="3894725" y="406199"/>
                  <a:pt x="3889969" y="424544"/>
                </a:cubicBezTo>
                <a:cubicBezTo>
                  <a:pt x="3885213" y="442889"/>
                  <a:pt x="3880287" y="465141"/>
                  <a:pt x="3875191" y="491300"/>
                </a:cubicBezTo>
                <a:cubicBezTo>
                  <a:pt x="3870095" y="517458"/>
                  <a:pt x="3865679" y="536143"/>
                  <a:pt x="3861942" y="547354"/>
                </a:cubicBezTo>
                <a:cubicBezTo>
                  <a:pt x="3858205" y="558565"/>
                  <a:pt x="3854298" y="574023"/>
                  <a:pt x="3850221" y="593727"/>
                </a:cubicBezTo>
                <a:cubicBezTo>
                  <a:pt x="3843427" y="630417"/>
                  <a:pt x="3837311" y="657935"/>
                  <a:pt x="3831876" y="676280"/>
                </a:cubicBezTo>
                <a:cubicBezTo>
                  <a:pt x="3829158" y="686472"/>
                  <a:pt x="3826440" y="697683"/>
                  <a:pt x="3823723" y="709913"/>
                </a:cubicBezTo>
                <a:cubicBezTo>
                  <a:pt x="3818967" y="730976"/>
                  <a:pt x="3807755" y="753058"/>
                  <a:pt x="3790090" y="776159"/>
                </a:cubicBezTo>
                <a:cubicBezTo>
                  <a:pt x="3766309" y="809452"/>
                  <a:pt x="3751021" y="828137"/>
                  <a:pt x="3744227" y="832214"/>
                </a:cubicBezTo>
                <a:cubicBezTo>
                  <a:pt x="3740830" y="833573"/>
                  <a:pt x="3737433" y="836630"/>
                  <a:pt x="3734035" y="841386"/>
                </a:cubicBezTo>
                <a:cubicBezTo>
                  <a:pt x="3730638" y="846142"/>
                  <a:pt x="3727750" y="848520"/>
                  <a:pt x="3725372" y="848520"/>
                </a:cubicBezTo>
                <a:cubicBezTo>
                  <a:pt x="3722994" y="848520"/>
                  <a:pt x="3721805" y="848860"/>
                  <a:pt x="3721805" y="849540"/>
                </a:cubicBezTo>
                <a:cubicBezTo>
                  <a:pt x="3721805" y="851578"/>
                  <a:pt x="3716709" y="855655"/>
                  <a:pt x="3706517" y="861770"/>
                </a:cubicBezTo>
                <a:cubicBezTo>
                  <a:pt x="3696326" y="867885"/>
                  <a:pt x="3687833" y="871961"/>
                  <a:pt x="3681038" y="874000"/>
                </a:cubicBezTo>
                <a:cubicBezTo>
                  <a:pt x="3670847" y="876718"/>
                  <a:pt x="3652501" y="879096"/>
                  <a:pt x="3626003" y="881134"/>
                </a:cubicBezTo>
                <a:cubicBezTo>
                  <a:pt x="3621926" y="881134"/>
                  <a:pt x="3616321" y="877737"/>
                  <a:pt x="3609186" y="870942"/>
                </a:cubicBezTo>
                <a:cubicBezTo>
                  <a:pt x="3602052" y="864148"/>
                  <a:pt x="3597466" y="858033"/>
                  <a:pt x="3595427" y="852597"/>
                </a:cubicBezTo>
                <a:cubicBezTo>
                  <a:pt x="3592709" y="845803"/>
                  <a:pt x="3585575" y="837989"/>
                  <a:pt x="3574025" y="829156"/>
                </a:cubicBezTo>
                <a:cubicBezTo>
                  <a:pt x="3561795" y="818964"/>
                  <a:pt x="3539033" y="803337"/>
                  <a:pt x="3505740" y="782274"/>
                </a:cubicBezTo>
                <a:cubicBezTo>
                  <a:pt x="3481280" y="765288"/>
                  <a:pt x="3469050" y="755945"/>
                  <a:pt x="3469050" y="754247"/>
                </a:cubicBezTo>
                <a:cubicBezTo>
                  <a:pt x="3469050" y="752548"/>
                  <a:pt x="3464293" y="746943"/>
                  <a:pt x="3454781" y="737430"/>
                </a:cubicBezTo>
                <a:cubicBezTo>
                  <a:pt x="3447307" y="731315"/>
                  <a:pt x="3442891" y="726899"/>
                  <a:pt x="3441532" y="724181"/>
                </a:cubicBezTo>
                <a:cubicBezTo>
                  <a:pt x="3440173" y="721463"/>
                  <a:pt x="3439494" y="716367"/>
                  <a:pt x="3439494" y="708893"/>
                </a:cubicBezTo>
                <a:cubicBezTo>
                  <a:pt x="3438135" y="699381"/>
                  <a:pt x="3438475" y="693946"/>
                  <a:pt x="3440513" y="692587"/>
                </a:cubicBezTo>
                <a:cubicBezTo>
                  <a:pt x="3440513" y="691907"/>
                  <a:pt x="3441192" y="691907"/>
                  <a:pt x="3442551" y="692587"/>
                </a:cubicBezTo>
                <a:cubicBezTo>
                  <a:pt x="3443910" y="693266"/>
                  <a:pt x="3445439" y="694625"/>
                  <a:pt x="3447137" y="696663"/>
                </a:cubicBezTo>
                <a:cubicBezTo>
                  <a:pt x="3448836" y="698702"/>
                  <a:pt x="3450705" y="701080"/>
                  <a:pt x="3452743" y="703798"/>
                </a:cubicBezTo>
                <a:cubicBezTo>
                  <a:pt x="3462935" y="716028"/>
                  <a:pt x="3474995" y="728767"/>
                  <a:pt x="3488924" y="742017"/>
                </a:cubicBezTo>
                <a:cubicBezTo>
                  <a:pt x="3502853" y="755266"/>
                  <a:pt x="3513554" y="763589"/>
                  <a:pt x="3521027" y="766986"/>
                </a:cubicBezTo>
                <a:cubicBezTo>
                  <a:pt x="3531219" y="772422"/>
                  <a:pt x="3553641" y="779896"/>
                  <a:pt x="3588293" y="789408"/>
                </a:cubicBezTo>
                <a:cubicBezTo>
                  <a:pt x="3622945" y="798921"/>
                  <a:pt x="3641630" y="803337"/>
                  <a:pt x="3644348" y="802658"/>
                </a:cubicBezTo>
                <a:cubicBezTo>
                  <a:pt x="3650463" y="798581"/>
                  <a:pt x="3663203" y="784652"/>
                  <a:pt x="3682567" y="760871"/>
                </a:cubicBezTo>
                <a:cubicBezTo>
                  <a:pt x="3701931" y="737091"/>
                  <a:pt x="3716030" y="717387"/>
                  <a:pt x="3724863" y="701759"/>
                </a:cubicBezTo>
                <a:cubicBezTo>
                  <a:pt x="3734375" y="686132"/>
                  <a:pt x="3741339" y="671014"/>
                  <a:pt x="3745756" y="656406"/>
                </a:cubicBezTo>
                <a:cubicBezTo>
                  <a:pt x="3750172" y="641798"/>
                  <a:pt x="3756457" y="614110"/>
                  <a:pt x="3764611" y="573343"/>
                </a:cubicBezTo>
                <a:cubicBezTo>
                  <a:pt x="3766649" y="561113"/>
                  <a:pt x="3771405" y="540390"/>
                  <a:pt x="3778879" y="511173"/>
                </a:cubicBezTo>
                <a:cubicBezTo>
                  <a:pt x="3786353" y="481957"/>
                  <a:pt x="3791789" y="455459"/>
                  <a:pt x="3795185" y="431678"/>
                </a:cubicBezTo>
                <a:cubicBezTo>
                  <a:pt x="3800621" y="397705"/>
                  <a:pt x="3808775" y="360336"/>
                  <a:pt x="3819646" y="319569"/>
                </a:cubicBezTo>
                <a:cubicBezTo>
                  <a:pt x="3825761" y="293070"/>
                  <a:pt x="3828819" y="278632"/>
                  <a:pt x="3828819" y="276254"/>
                </a:cubicBezTo>
                <a:cubicBezTo>
                  <a:pt x="3828819" y="273876"/>
                  <a:pt x="3821175" y="275404"/>
                  <a:pt x="3805887" y="280840"/>
                </a:cubicBezTo>
                <a:cubicBezTo>
                  <a:pt x="3790599" y="286276"/>
                  <a:pt x="3780238" y="289673"/>
                  <a:pt x="3774802" y="291032"/>
                </a:cubicBezTo>
                <a:cubicBezTo>
                  <a:pt x="3769367" y="292391"/>
                  <a:pt x="3762063" y="295448"/>
                  <a:pt x="3752890" y="300204"/>
                </a:cubicBezTo>
                <a:cubicBezTo>
                  <a:pt x="3743717" y="304960"/>
                  <a:pt x="3733865" y="309207"/>
                  <a:pt x="3723334" y="312944"/>
                </a:cubicBezTo>
                <a:cubicBezTo>
                  <a:pt x="3712803" y="316681"/>
                  <a:pt x="3701082" y="321097"/>
                  <a:pt x="3688172" y="326193"/>
                </a:cubicBezTo>
                <a:cubicBezTo>
                  <a:pt x="3675263" y="331289"/>
                  <a:pt x="3664391" y="334177"/>
                  <a:pt x="3655559" y="334856"/>
                </a:cubicBezTo>
                <a:cubicBezTo>
                  <a:pt x="3649443" y="334856"/>
                  <a:pt x="3645197" y="335706"/>
                  <a:pt x="3642819" y="337404"/>
                </a:cubicBezTo>
                <a:cubicBezTo>
                  <a:pt x="3640441" y="339103"/>
                  <a:pt x="3637213" y="343349"/>
                  <a:pt x="3633137" y="350144"/>
                </a:cubicBezTo>
                <a:cubicBezTo>
                  <a:pt x="3627022" y="359656"/>
                  <a:pt x="3623115" y="364412"/>
                  <a:pt x="3621416" y="364412"/>
                </a:cubicBezTo>
                <a:cubicBezTo>
                  <a:pt x="3619717" y="364412"/>
                  <a:pt x="3611734" y="371886"/>
                  <a:pt x="3597466" y="386834"/>
                </a:cubicBezTo>
                <a:cubicBezTo>
                  <a:pt x="3583197" y="401782"/>
                  <a:pt x="3573345" y="409936"/>
                  <a:pt x="3567910" y="411294"/>
                </a:cubicBezTo>
                <a:cubicBezTo>
                  <a:pt x="3559756" y="413333"/>
                  <a:pt x="3549225" y="420467"/>
                  <a:pt x="3536315" y="432697"/>
                </a:cubicBezTo>
                <a:cubicBezTo>
                  <a:pt x="3532918" y="434735"/>
                  <a:pt x="3530030" y="435415"/>
                  <a:pt x="3527652" y="434735"/>
                </a:cubicBezTo>
                <a:cubicBezTo>
                  <a:pt x="3525274" y="434056"/>
                  <a:pt x="3523066" y="434396"/>
                  <a:pt x="3521027" y="435755"/>
                </a:cubicBezTo>
                <a:cubicBezTo>
                  <a:pt x="3517631" y="441870"/>
                  <a:pt x="3515592" y="440171"/>
                  <a:pt x="3514913" y="430659"/>
                </a:cubicBezTo>
                <a:cubicBezTo>
                  <a:pt x="3514233" y="422505"/>
                  <a:pt x="3515592" y="413333"/>
                  <a:pt x="3518989" y="403141"/>
                </a:cubicBezTo>
                <a:cubicBezTo>
                  <a:pt x="3519669" y="394988"/>
                  <a:pt x="3530540" y="370018"/>
                  <a:pt x="3551603" y="328232"/>
                </a:cubicBezTo>
                <a:cubicBezTo>
                  <a:pt x="3572666" y="286445"/>
                  <a:pt x="3583877" y="263344"/>
                  <a:pt x="3585235" y="258928"/>
                </a:cubicBezTo>
                <a:cubicBezTo>
                  <a:pt x="3586595" y="254511"/>
                  <a:pt x="3595427" y="235317"/>
                  <a:pt x="3611734" y="201344"/>
                </a:cubicBezTo>
                <a:cubicBezTo>
                  <a:pt x="3632118" y="159218"/>
                  <a:pt x="3644008" y="129323"/>
                  <a:pt x="3647405" y="111657"/>
                </a:cubicBezTo>
                <a:cubicBezTo>
                  <a:pt x="3650123" y="95350"/>
                  <a:pt x="3654879" y="87197"/>
                  <a:pt x="3661674" y="87197"/>
                </a:cubicBezTo>
                <a:cubicBezTo>
                  <a:pt x="3665071" y="87197"/>
                  <a:pt x="3667449" y="86517"/>
                  <a:pt x="3668808" y="85158"/>
                </a:cubicBezTo>
                <a:cubicBezTo>
                  <a:pt x="3670507" y="82780"/>
                  <a:pt x="3672375" y="81846"/>
                  <a:pt x="3674413" y="82356"/>
                </a:cubicBezTo>
                <a:close/>
                <a:moveTo>
                  <a:pt x="368720" y="75476"/>
                </a:moveTo>
                <a:cubicBezTo>
                  <a:pt x="374835" y="76495"/>
                  <a:pt x="379591" y="80402"/>
                  <a:pt x="382988" y="87197"/>
                </a:cubicBezTo>
                <a:cubicBezTo>
                  <a:pt x="392500" y="103504"/>
                  <a:pt x="397936" y="116753"/>
                  <a:pt x="399295" y="126945"/>
                </a:cubicBezTo>
                <a:cubicBezTo>
                  <a:pt x="401333" y="135098"/>
                  <a:pt x="399295" y="141723"/>
                  <a:pt x="393180" y="146818"/>
                </a:cubicBezTo>
                <a:cubicBezTo>
                  <a:pt x="387065" y="151914"/>
                  <a:pt x="384007" y="155482"/>
                  <a:pt x="384007" y="157520"/>
                </a:cubicBezTo>
                <a:cubicBezTo>
                  <a:pt x="384007" y="159558"/>
                  <a:pt x="377383" y="163295"/>
                  <a:pt x="364133" y="168731"/>
                </a:cubicBezTo>
                <a:cubicBezTo>
                  <a:pt x="350884" y="174166"/>
                  <a:pt x="336446" y="179262"/>
                  <a:pt x="320818" y="184018"/>
                </a:cubicBezTo>
                <a:cubicBezTo>
                  <a:pt x="309268" y="186736"/>
                  <a:pt x="308249" y="190133"/>
                  <a:pt x="317761" y="194210"/>
                </a:cubicBezTo>
                <a:cubicBezTo>
                  <a:pt x="329312" y="198287"/>
                  <a:pt x="330670" y="207120"/>
                  <a:pt x="321838" y="220709"/>
                </a:cubicBezTo>
                <a:cubicBezTo>
                  <a:pt x="317081" y="228183"/>
                  <a:pt x="313344" y="241432"/>
                  <a:pt x="310627" y="260456"/>
                </a:cubicBezTo>
                <a:cubicBezTo>
                  <a:pt x="307909" y="279481"/>
                  <a:pt x="307060" y="289673"/>
                  <a:pt x="308079" y="291032"/>
                </a:cubicBezTo>
                <a:cubicBezTo>
                  <a:pt x="309098" y="292391"/>
                  <a:pt x="312665" y="291372"/>
                  <a:pt x="318780" y="287974"/>
                </a:cubicBezTo>
                <a:cubicBezTo>
                  <a:pt x="324895" y="285256"/>
                  <a:pt x="334407" y="283898"/>
                  <a:pt x="347317" y="283898"/>
                </a:cubicBezTo>
                <a:cubicBezTo>
                  <a:pt x="360226" y="283898"/>
                  <a:pt x="370758" y="285256"/>
                  <a:pt x="378911" y="287974"/>
                </a:cubicBezTo>
                <a:cubicBezTo>
                  <a:pt x="387744" y="292051"/>
                  <a:pt x="392500" y="294259"/>
                  <a:pt x="393180" y="294599"/>
                </a:cubicBezTo>
                <a:cubicBezTo>
                  <a:pt x="393859" y="294939"/>
                  <a:pt x="392500" y="297317"/>
                  <a:pt x="389103" y="301733"/>
                </a:cubicBezTo>
                <a:cubicBezTo>
                  <a:pt x="385706" y="306150"/>
                  <a:pt x="384687" y="309037"/>
                  <a:pt x="386046" y="310396"/>
                </a:cubicBezTo>
                <a:cubicBezTo>
                  <a:pt x="385366" y="311076"/>
                  <a:pt x="384347" y="311755"/>
                  <a:pt x="382988" y="312434"/>
                </a:cubicBezTo>
                <a:cubicBezTo>
                  <a:pt x="380270" y="312434"/>
                  <a:pt x="378911" y="313963"/>
                  <a:pt x="378911" y="317021"/>
                </a:cubicBezTo>
                <a:cubicBezTo>
                  <a:pt x="378911" y="320078"/>
                  <a:pt x="377722" y="321607"/>
                  <a:pt x="375344" y="321607"/>
                </a:cubicBezTo>
                <a:cubicBezTo>
                  <a:pt x="372966" y="321607"/>
                  <a:pt x="370418" y="322966"/>
                  <a:pt x="367700" y="325684"/>
                </a:cubicBezTo>
                <a:cubicBezTo>
                  <a:pt x="364983" y="328401"/>
                  <a:pt x="360226" y="330780"/>
                  <a:pt x="353432" y="332818"/>
                </a:cubicBezTo>
                <a:cubicBezTo>
                  <a:pt x="344599" y="336215"/>
                  <a:pt x="336955" y="340122"/>
                  <a:pt x="330501" y="344538"/>
                </a:cubicBezTo>
                <a:cubicBezTo>
                  <a:pt x="324046" y="348955"/>
                  <a:pt x="321158" y="352862"/>
                  <a:pt x="321838" y="356259"/>
                </a:cubicBezTo>
                <a:cubicBezTo>
                  <a:pt x="323196" y="359656"/>
                  <a:pt x="322007" y="361864"/>
                  <a:pt x="318270" y="362884"/>
                </a:cubicBezTo>
                <a:cubicBezTo>
                  <a:pt x="314534" y="363903"/>
                  <a:pt x="312495" y="368999"/>
                  <a:pt x="312155" y="378171"/>
                </a:cubicBezTo>
                <a:cubicBezTo>
                  <a:pt x="311816" y="387344"/>
                  <a:pt x="310627" y="395667"/>
                  <a:pt x="308588" y="403141"/>
                </a:cubicBezTo>
                <a:cubicBezTo>
                  <a:pt x="305191" y="413333"/>
                  <a:pt x="305531" y="418429"/>
                  <a:pt x="309608" y="418429"/>
                </a:cubicBezTo>
                <a:cubicBezTo>
                  <a:pt x="311646" y="418429"/>
                  <a:pt x="318101" y="422845"/>
                  <a:pt x="328972" y="431678"/>
                </a:cubicBezTo>
                <a:cubicBezTo>
                  <a:pt x="356150" y="454100"/>
                  <a:pt x="369739" y="475163"/>
                  <a:pt x="369739" y="494867"/>
                </a:cubicBezTo>
                <a:cubicBezTo>
                  <a:pt x="369739" y="501661"/>
                  <a:pt x="372287" y="506078"/>
                  <a:pt x="377383" y="508116"/>
                </a:cubicBezTo>
                <a:cubicBezTo>
                  <a:pt x="382478" y="510154"/>
                  <a:pt x="384347" y="514231"/>
                  <a:pt x="382988" y="520346"/>
                </a:cubicBezTo>
                <a:cubicBezTo>
                  <a:pt x="381629" y="526461"/>
                  <a:pt x="380440" y="530198"/>
                  <a:pt x="379421" y="531557"/>
                </a:cubicBezTo>
                <a:cubicBezTo>
                  <a:pt x="378402" y="532916"/>
                  <a:pt x="367021" y="532237"/>
                  <a:pt x="345279" y="529519"/>
                </a:cubicBezTo>
                <a:lnTo>
                  <a:pt x="312665" y="526461"/>
                </a:lnTo>
                <a:lnTo>
                  <a:pt x="311646" y="545826"/>
                </a:lnTo>
                <a:cubicBezTo>
                  <a:pt x="310287" y="560094"/>
                  <a:pt x="308588" y="572664"/>
                  <a:pt x="306550" y="583535"/>
                </a:cubicBezTo>
                <a:cubicBezTo>
                  <a:pt x="303832" y="601880"/>
                  <a:pt x="306550" y="628379"/>
                  <a:pt x="314703" y="663031"/>
                </a:cubicBezTo>
                <a:cubicBezTo>
                  <a:pt x="319459" y="682735"/>
                  <a:pt x="322687" y="704307"/>
                  <a:pt x="324385" y="727748"/>
                </a:cubicBezTo>
                <a:cubicBezTo>
                  <a:pt x="326084" y="751189"/>
                  <a:pt x="328292" y="765118"/>
                  <a:pt x="331010" y="769534"/>
                </a:cubicBezTo>
                <a:cubicBezTo>
                  <a:pt x="333728" y="773951"/>
                  <a:pt x="335087" y="779217"/>
                  <a:pt x="335087" y="785332"/>
                </a:cubicBezTo>
                <a:cubicBezTo>
                  <a:pt x="335087" y="791447"/>
                  <a:pt x="336446" y="796542"/>
                  <a:pt x="339164" y="800619"/>
                </a:cubicBezTo>
                <a:cubicBezTo>
                  <a:pt x="340522" y="804017"/>
                  <a:pt x="341032" y="810641"/>
                  <a:pt x="340692" y="820493"/>
                </a:cubicBezTo>
                <a:cubicBezTo>
                  <a:pt x="340353" y="830345"/>
                  <a:pt x="338484" y="837309"/>
                  <a:pt x="335087" y="841386"/>
                </a:cubicBezTo>
                <a:cubicBezTo>
                  <a:pt x="332369" y="846822"/>
                  <a:pt x="329142" y="850219"/>
                  <a:pt x="325405" y="851578"/>
                </a:cubicBezTo>
                <a:cubicBezTo>
                  <a:pt x="321668" y="852937"/>
                  <a:pt x="314703" y="853616"/>
                  <a:pt x="304512" y="853616"/>
                </a:cubicBezTo>
                <a:cubicBezTo>
                  <a:pt x="292282" y="852937"/>
                  <a:pt x="283109" y="851238"/>
                  <a:pt x="276994" y="848520"/>
                </a:cubicBezTo>
                <a:cubicBezTo>
                  <a:pt x="270879" y="845803"/>
                  <a:pt x="264764" y="841386"/>
                  <a:pt x="258649" y="835271"/>
                </a:cubicBezTo>
                <a:cubicBezTo>
                  <a:pt x="253213" y="829836"/>
                  <a:pt x="247778" y="825929"/>
                  <a:pt x="242342" y="823551"/>
                </a:cubicBezTo>
                <a:cubicBezTo>
                  <a:pt x="236906" y="821173"/>
                  <a:pt x="221958" y="816247"/>
                  <a:pt x="197498" y="808773"/>
                </a:cubicBezTo>
                <a:cubicBezTo>
                  <a:pt x="193422" y="807414"/>
                  <a:pt x="191553" y="805885"/>
                  <a:pt x="191893" y="804186"/>
                </a:cubicBezTo>
                <a:cubicBezTo>
                  <a:pt x="192232" y="802488"/>
                  <a:pt x="187306" y="800959"/>
                  <a:pt x="177115" y="799600"/>
                </a:cubicBezTo>
                <a:cubicBezTo>
                  <a:pt x="165564" y="798241"/>
                  <a:pt x="159789" y="796712"/>
                  <a:pt x="159789" y="795014"/>
                </a:cubicBezTo>
                <a:cubicBezTo>
                  <a:pt x="159789" y="793315"/>
                  <a:pt x="165224" y="791786"/>
                  <a:pt x="176096" y="790428"/>
                </a:cubicBezTo>
                <a:cubicBezTo>
                  <a:pt x="212106" y="787710"/>
                  <a:pt x="238605" y="782614"/>
                  <a:pt x="255591" y="775140"/>
                </a:cubicBezTo>
                <a:cubicBezTo>
                  <a:pt x="262386" y="771743"/>
                  <a:pt x="266462" y="769195"/>
                  <a:pt x="267821" y="767496"/>
                </a:cubicBezTo>
                <a:cubicBezTo>
                  <a:pt x="269180" y="765797"/>
                  <a:pt x="269860" y="762230"/>
                  <a:pt x="269860" y="756795"/>
                </a:cubicBezTo>
                <a:cubicBezTo>
                  <a:pt x="269860" y="750000"/>
                  <a:pt x="267482" y="729447"/>
                  <a:pt x="262725" y="695135"/>
                </a:cubicBezTo>
                <a:cubicBezTo>
                  <a:pt x="257969" y="660822"/>
                  <a:pt x="254912" y="635513"/>
                  <a:pt x="253553" y="619206"/>
                </a:cubicBezTo>
                <a:cubicBezTo>
                  <a:pt x="252873" y="604938"/>
                  <a:pt x="251684" y="597633"/>
                  <a:pt x="249986" y="597294"/>
                </a:cubicBezTo>
                <a:cubicBezTo>
                  <a:pt x="248287" y="596954"/>
                  <a:pt x="245739" y="599842"/>
                  <a:pt x="242342" y="605957"/>
                </a:cubicBezTo>
                <a:cubicBezTo>
                  <a:pt x="240983" y="608675"/>
                  <a:pt x="237926" y="614110"/>
                  <a:pt x="233169" y="622264"/>
                </a:cubicBezTo>
                <a:cubicBezTo>
                  <a:pt x="219580" y="648762"/>
                  <a:pt x="206671" y="668466"/>
                  <a:pt x="194441" y="681376"/>
                </a:cubicBezTo>
                <a:lnTo>
                  <a:pt x="171000" y="708893"/>
                </a:lnTo>
                <a:cubicBezTo>
                  <a:pt x="163526" y="717726"/>
                  <a:pt x="158770" y="722143"/>
                  <a:pt x="156731" y="722143"/>
                </a:cubicBezTo>
                <a:cubicBezTo>
                  <a:pt x="154693" y="722143"/>
                  <a:pt x="151975" y="724691"/>
                  <a:pt x="148578" y="729787"/>
                </a:cubicBezTo>
                <a:cubicBezTo>
                  <a:pt x="145181" y="734882"/>
                  <a:pt x="142124" y="737430"/>
                  <a:pt x="139405" y="737430"/>
                </a:cubicBezTo>
                <a:cubicBezTo>
                  <a:pt x="136687" y="737430"/>
                  <a:pt x="133120" y="740148"/>
                  <a:pt x="128704" y="745584"/>
                </a:cubicBezTo>
                <a:cubicBezTo>
                  <a:pt x="124287" y="751019"/>
                  <a:pt x="118172" y="755945"/>
                  <a:pt x="110359" y="760362"/>
                </a:cubicBezTo>
                <a:cubicBezTo>
                  <a:pt x="102545" y="764778"/>
                  <a:pt x="95920" y="767326"/>
                  <a:pt x="90485" y="768006"/>
                </a:cubicBezTo>
                <a:cubicBezTo>
                  <a:pt x="87088" y="768006"/>
                  <a:pt x="85049" y="767666"/>
                  <a:pt x="84370" y="766986"/>
                </a:cubicBezTo>
                <a:cubicBezTo>
                  <a:pt x="83690" y="766307"/>
                  <a:pt x="83690" y="764269"/>
                  <a:pt x="84370" y="760871"/>
                </a:cubicBezTo>
                <a:cubicBezTo>
                  <a:pt x="86409" y="753397"/>
                  <a:pt x="102715" y="718406"/>
                  <a:pt x="133290" y="655896"/>
                </a:cubicBezTo>
                <a:cubicBezTo>
                  <a:pt x="165224" y="590669"/>
                  <a:pt x="190024" y="535294"/>
                  <a:pt x="207690" y="489771"/>
                </a:cubicBezTo>
                <a:cubicBezTo>
                  <a:pt x="223997" y="445607"/>
                  <a:pt x="232150" y="421146"/>
                  <a:pt x="232150" y="416390"/>
                </a:cubicBezTo>
                <a:cubicBezTo>
                  <a:pt x="232830" y="412314"/>
                  <a:pt x="224337" y="418089"/>
                  <a:pt x="206671" y="433716"/>
                </a:cubicBezTo>
                <a:cubicBezTo>
                  <a:pt x="185608" y="452741"/>
                  <a:pt x="156052" y="466670"/>
                  <a:pt x="118003" y="475502"/>
                </a:cubicBezTo>
                <a:cubicBezTo>
                  <a:pt x="72479" y="486374"/>
                  <a:pt x="36469" y="482637"/>
                  <a:pt x="9970" y="464292"/>
                </a:cubicBezTo>
                <a:cubicBezTo>
                  <a:pt x="-222" y="457497"/>
                  <a:pt x="-2599" y="449683"/>
                  <a:pt x="2836" y="440850"/>
                </a:cubicBezTo>
                <a:cubicBezTo>
                  <a:pt x="6233" y="436774"/>
                  <a:pt x="18803" y="431678"/>
                  <a:pt x="40545" y="425563"/>
                </a:cubicBezTo>
                <a:cubicBezTo>
                  <a:pt x="62288" y="419448"/>
                  <a:pt x="80463" y="412314"/>
                  <a:pt x="95072" y="404160"/>
                </a:cubicBezTo>
                <a:cubicBezTo>
                  <a:pt x="109679" y="396007"/>
                  <a:pt x="119701" y="390571"/>
                  <a:pt x="125137" y="387853"/>
                </a:cubicBezTo>
                <a:cubicBezTo>
                  <a:pt x="130572" y="385136"/>
                  <a:pt x="135668" y="382078"/>
                  <a:pt x="140424" y="378681"/>
                </a:cubicBezTo>
                <a:cubicBezTo>
                  <a:pt x="145181" y="375283"/>
                  <a:pt x="158090" y="368999"/>
                  <a:pt x="179153" y="359826"/>
                </a:cubicBezTo>
                <a:cubicBezTo>
                  <a:pt x="200216" y="350653"/>
                  <a:pt x="219241" y="341651"/>
                  <a:pt x="236227" y="332818"/>
                </a:cubicBezTo>
                <a:lnTo>
                  <a:pt x="262725" y="319569"/>
                </a:lnTo>
                <a:lnTo>
                  <a:pt x="266802" y="284917"/>
                </a:lnTo>
                <a:cubicBezTo>
                  <a:pt x="268840" y="261815"/>
                  <a:pt x="271219" y="243470"/>
                  <a:pt x="273936" y="229881"/>
                </a:cubicBezTo>
                <a:cubicBezTo>
                  <a:pt x="278013" y="209498"/>
                  <a:pt x="278353" y="199306"/>
                  <a:pt x="274955" y="199306"/>
                </a:cubicBezTo>
                <a:cubicBezTo>
                  <a:pt x="273597" y="198627"/>
                  <a:pt x="271558" y="198627"/>
                  <a:pt x="268840" y="199306"/>
                </a:cubicBezTo>
                <a:cubicBezTo>
                  <a:pt x="263405" y="199985"/>
                  <a:pt x="250325" y="205421"/>
                  <a:pt x="229602" y="215613"/>
                </a:cubicBezTo>
                <a:cubicBezTo>
                  <a:pt x="208879" y="225805"/>
                  <a:pt x="195630" y="233109"/>
                  <a:pt x="189854" y="237525"/>
                </a:cubicBezTo>
                <a:cubicBezTo>
                  <a:pt x="184080" y="241941"/>
                  <a:pt x="179493" y="243810"/>
                  <a:pt x="176096" y="243131"/>
                </a:cubicBezTo>
                <a:cubicBezTo>
                  <a:pt x="172019" y="240413"/>
                  <a:pt x="161488" y="247887"/>
                  <a:pt x="144501" y="265552"/>
                </a:cubicBezTo>
                <a:lnTo>
                  <a:pt x="136348" y="272687"/>
                </a:lnTo>
                <a:cubicBezTo>
                  <a:pt x="137028" y="270648"/>
                  <a:pt x="137707" y="267591"/>
                  <a:pt x="138386" y="263514"/>
                </a:cubicBezTo>
                <a:cubicBezTo>
                  <a:pt x="139066" y="259437"/>
                  <a:pt x="146370" y="249925"/>
                  <a:pt x="160298" y="234977"/>
                </a:cubicBezTo>
                <a:cubicBezTo>
                  <a:pt x="174227" y="220029"/>
                  <a:pt x="181191" y="211876"/>
                  <a:pt x="181191" y="210517"/>
                </a:cubicBezTo>
                <a:cubicBezTo>
                  <a:pt x="181191" y="207799"/>
                  <a:pt x="191213" y="196588"/>
                  <a:pt x="211257" y="176884"/>
                </a:cubicBezTo>
                <a:cubicBezTo>
                  <a:pt x="231301" y="157180"/>
                  <a:pt x="247778" y="141213"/>
                  <a:pt x="260687" y="128983"/>
                </a:cubicBezTo>
                <a:cubicBezTo>
                  <a:pt x="282429" y="111317"/>
                  <a:pt x="298057" y="99427"/>
                  <a:pt x="307569" y="93312"/>
                </a:cubicBezTo>
                <a:cubicBezTo>
                  <a:pt x="317081" y="87197"/>
                  <a:pt x="326933" y="82441"/>
                  <a:pt x="337125" y="79043"/>
                </a:cubicBezTo>
                <a:cubicBezTo>
                  <a:pt x="352073" y="75646"/>
                  <a:pt x="362605" y="74457"/>
                  <a:pt x="368720" y="75476"/>
                </a:cubicBezTo>
                <a:close/>
                <a:moveTo>
                  <a:pt x="729890" y="69998"/>
                </a:moveTo>
                <a:cubicBezTo>
                  <a:pt x="732013" y="70253"/>
                  <a:pt x="733584" y="71230"/>
                  <a:pt x="734603" y="72928"/>
                </a:cubicBezTo>
                <a:cubicBezTo>
                  <a:pt x="735283" y="74287"/>
                  <a:pt x="738171" y="76665"/>
                  <a:pt x="743266" y="80062"/>
                </a:cubicBezTo>
                <a:cubicBezTo>
                  <a:pt x="748362" y="83460"/>
                  <a:pt x="752269" y="88216"/>
                  <a:pt x="754987" y="94331"/>
                </a:cubicBezTo>
                <a:cubicBezTo>
                  <a:pt x="757705" y="100446"/>
                  <a:pt x="761442" y="105712"/>
                  <a:pt x="766198" y="110128"/>
                </a:cubicBezTo>
                <a:cubicBezTo>
                  <a:pt x="770954" y="114545"/>
                  <a:pt x="773842" y="119301"/>
                  <a:pt x="774861" y="124397"/>
                </a:cubicBezTo>
                <a:cubicBezTo>
                  <a:pt x="775880" y="129493"/>
                  <a:pt x="775031" y="133060"/>
                  <a:pt x="772313" y="135098"/>
                </a:cubicBezTo>
                <a:cubicBezTo>
                  <a:pt x="769595" y="137136"/>
                  <a:pt x="765179" y="140873"/>
                  <a:pt x="759064" y="146309"/>
                </a:cubicBezTo>
                <a:cubicBezTo>
                  <a:pt x="752949" y="151745"/>
                  <a:pt x="748192" y="155142"/>
                  <a:pt x="744795" y="156501"/>
                </a:cubicBezTo>
                <a:cubicBezTo>
                  <a:pt x="741398" y="157860"/>
                  <a:pt x="725940" y="165673"/>
                  <a:pt x="698423" y="179942"/>
                </a:cubicBezTo>
                <a:cubicBezTo>
                  <a:pt x="670905" y="194210"/>
                  <a:pt x="653749" y="202194"/>
                  <a:pt x="646954" y="203892"/>
                </a:cubicBezTo>
                <a:cubicBezTo>
                  <a:pt x="640160" y="205591"/>
                  <a:pt x="634385" y="207629"/>
                  <a:pt x="629628" y="210007"/>
                </a:cubicBezTo>
                <a:cubicBezTo>
                  <a:pt x="624872" y="212385"/>
                  <a:pt x="620456" y="213574"/>
                  <a:pt x="616379" y="213574"/>
                </a:cubicBezTo>
                <a:cubicBezTo>
                  <a:pt x="612302" y="213574"/>
                  <a:pt x="604829" y="215783"/>
                  <a:pt x="593957" y="220199"/>
                </a:cubicBezTo>
                <a:cubicBezTo>
                  <a:pt x="583086" y="224616"/>
                  <a:pt x="575612" y="227163"/>
                  <a:pt x="571535" y="227843"/>
                </a:cubicBezTo>
                <a:cubicBezTo>
                  <a:pt x="560664" y="229202"/>
                  <a:pt x="548434" y="234298"/>
                  <a:pt x="534845" y="243131"/>
                </a:cubicBezTo>
                <a:cubicBezTo>
                  <a:pt x="518538" y="253322"/>
                  <a:pt x="508686" y="258418"/>
                  <a:pt x="505289" y="258418"/>
                </a:cubicBezTo>
                <a:cubicBezTo>
                  <a:pt x="503251" y="258418"/>
                  <a:pt x="495437" y="263514"/>
                  <a:pt x="481848" y="273706"/>
                </a:cubicBezTo>
                <a:cubicBezTo>
                  <a:pt x="466221" y="287974"/>
                  <a:pt x="458747" y="291711"/>
                  <a:pt x="459426" y="284917"/>
                </a:cubicBezTo>
                <a:cubicBezTo>
                  <a:pt x="459426" y="283558"/>
                  <a:pt x="460445" y="280500"/>
                  <a:pt x="462484" y="275744"/>
                </a:cubicBezTo>
                <a:cubicBezTo>
                  <a:pt x="471317" y="258758"/>
                  <a:pt x="499174" y="230561"/>
                  <a:pt x="546056" y="191153"/>
                </a:cubicBezTo>
                <a:cubicBezTo>
                  <a:pt x="590900" y="153783"/>
                  <a:pt x="637442" y="120150"/>
                  <a:pt x="685683" y="90254"/>
                </a:cubicBezTo>
                <a:cubicBezTo>
                  <a:pt x="703349" y="80062"/>
                  <a:pt x="715409" y="73778"/>
                  <a:pt x="721864" y="71400"/>
                </a:cubicBezTo>
                <a:cubicBezTo>
                  <a:pt x="725091" y="70211"/>
                  <a:pt x="727766" y="69743"/>
                  <a:pt x="729890" y="69998"/>
                </a:cubicBezTo>
                <a:close/>
                <a:moveTo>
                  <a:pt x="4720851" y="56112"/>
                </a:moveTo>
                <a:cubicBezTo>
                  <a:pt x="4731213" y="55772"/>
                  <a:pt x="4744717" y="57641"/>
                  <a:pt x="4761363" y="61717"/>
                </a:cubicBezTo>
                <a:cubicBezTo>
                  <a:pt x="4781747" y="67153"/>
                  <a:pt x="4799073" y="81761"/>
                  <a:pt x="4813341" y="105542"/>
                </a:cubicBezTo>
                <a:cubicBezTo>
                  <a:pt x="4818777" y="114375"/>
                  <a:pt x="4821325" y="129153"/>
                  <a:pt x="4820985" y="149876"/>
                </a:cubicBezTo>
                <a:cubicBezTo>
                  <a:pt x="4820645" y="170599"/>
                  <a:pt x="4818267" y="190303"/>
                  <a:pt x="4813851" y="208988"/>
                </a:cubicBezTo>
                <a:cubicBezTo>
                  <a:pt x="4809434" y="227673"/>
                  <a:pt x="4806887" y="238714"/>
                  <a:pt x="4806207" y="242111"/>
                </a:cubicBezTo>
                <a:cubicBezTo>
                  <a:pt x="4805528" y="245509"/>
                  <a:pt x="4801961" y="257229"/>
                  <a:pt x="4795506" y="277273"/>
                </a:cubicBezTo>
                <a:cubicBezTo>
                  <a:pt x="4789051" y="297317"/>
                  <a:pt x="4785823" y="310736"/>
                  <a:pt x="4785823" y="317530"/>
                </a:cubicBezTo>
                <a:cubicBezTo>
                  <a:pt x="4785823" y="336555"/>
                  <a:pt x="4782427" y="346747"/>
                  <a:pt x="4775632" y="348105"/>
                </a:cubicBezTo>
                <a:cubicBezTo>
                  <a:pt x="4771555" y="350144"/>
                  <a:pt x="4769517" y="351843"/>
                  <a:pt x="4769517" y="353201"/>
                </a:cubicBezTo>
                <a:cubicBezTo>
                  <a:pt x="4769517" y="354560"/>
                  <a:pt x="4771385" y="355919"/>
                  <a:pt x="4775123" y="357278"/>
                </a:cubicBezTo>
                <a:cubicBezTo>
                  <a:pt x="4778859" y="358637"/>
                  <a:pt x="4781068" y="362374"/>
                  <a:pt x="4781747" y="368489"/>
                </a:cubicBezTo>
                <a:lnTo>
                  <a:pt x="4783785" y="377662"/>
                </a:lnTo>
                <a:lnTo>
                  <a:pt x="4850031" y="377662"/>
                </a:lnTo>
                <a:cubicBezTo>
                  <a:pt x="4895555" y="377662"/>
                  <a:pt x="4920525" y="379021"/>
                  <a:pt x="4924941" y="381738"/>
                </a:cubicBezTo>
                <a:cubicBezTo>
                  <a:pt x="4929357" y="384456"/>
                  <a:pt x="4931565" y="386494"/>
                  <a:pt x="4931565" y="387853"/>
                </a:cubicBezTo>
                <a:cubicBezTo>
                  <a:pt x="4930886" y="395327"/>
                  <a:pt x="4932585" y="399064"/>
                  <a:pt x="4936661" y="399064"/>
                </a:cubicBezTo>
                <a:cubicBezTo>
                  <a:pt x="4938699" y="399064"/>
                  <a:pt x="4941247" y="400423"/>
                  <a:pt x="4944305" y="403141"/>
                </a:cubicBezTo>
                <a:cubicBezTo>
                  <a:pt x="4947363" y="405859"/>
                  <a:pt x="4947703" y="407218"/>
                  <a:pt x="4945325" y="407218"/>
                </a:cubicBezTo>
                <a:cubicBezTo>
                  <a:pt x="4942947" y="407218"/>
                  <a:pt x="4942947" y="409766"/>
                  <a:pt x="4945325" y="414861"/>
                </a:cubicBezTo>
                <a:cubicBezTo>
                  <a:pt x="4947703" y="419957"/>
                  <a:pt x="4947703" y="422675"/>
                  <a:pt x="4945325" y="423015"/>
                </a:cubicBezTo>
                <a:cubicBezTo>
                  <a:pt x="4942947" y="423355"/>
                  <a:pt x="4942267" y="425393"/>
                  <a:pt x="4943286" y="429130"/>
                </a:cubicBezTo>
                <a:cubicBezTo>
                  <a:pt x="4944305" y="432867"/>
                  <a:pt x="4941417" y="438133"/>
                  <a:pt x="4934623" y="444927"/>
                </a:cubicBezTo>
                <a:lnTo>
                  <a:pt x="4925451" y="453081"/>
                </a:lnTo>
                <a:lnTo>
                  <a:pt x="4866338" y="451042"/>
                </a:lnTo>
                <a:cubicBezTo>
                  <a:pt x="4825571" y="448324"/>
                  <a:pt x="4799413" y="447305"/>
                  <a:pt x="4787862" y="447985"/>
                </a:cubicBezTo>
                <a:cubicBezTo>
                  <a:pt x="4779709" y="448664"/>
                  <a:pt x="4774443" y="449683"/>
                  <a:pt x="4772065" y="451042"/>
                </a:cubicBezTo>
                <a:cubicBezTo>
                  <a:pt x="4769687" y="452401"/>
                  <a:pt x="4767819" y="454779"/>
                  <a:pt x="4766459" y="458176"/>
                </a:cubicBezTo>
                <a:cubicBezTo>
                  <a:pt x="4756267" y="485354"/>
                  <a:pt x="4750153" y="520346"/>
                  <a:pt x="4748115" y="563151"/>
                </a:cubicBezTo>
                <a:cubicBezTo>
                  <a:pt x="4746076" y="594406"/>
                  <a:pt x="4742339" y="614790"/>
                  <a:pt x="4736903" y="624302"/>
                </a:cubicBezTo>
                <a:cubicBezTo>
                  <a:pt x="4734186" y="629738"/>
                  <a:pt x="4732657" y="633644"/>
                  <a:pt x="4732317" y="636022"/>
                </a:cubicBezTo>
                <a:cubicBezTo>
                  <a:pt x="4731977" y="638401"/>
                  <a:pt x="4731637" y="639929"/>
                  <a:pt x="4731298" y="640609"/>
                </a:cubicBezTo>
                <a:cubicBezTo>
                  <a:pt x="4730958" y="641288"/>
                  <a:pt x="4730109" y="645025"/>
                  <a:pt x="4728750" y="651820"/>
                </a:cubicBezTo>
                <a:cubicBezTo>
                  <a:pt x="4728071" y="659973"/>
                  <a:pt x="4722295" y="665409"/>
                  <a:pt x="4711424" y="668126"/>
                </a:cubicBezTo>
                <a:cubicBezTo>
                  <a:pt x="4705988" y="668806"/>
                  <a:pt x="4697495" y="671524"/>
                  <a:pt x="4685945" y="676280"/>
                </a:cubicBezTo>
                <a:cubicBezTo>
                  <a:pt x="4673715" y="681036"/>
                  <a:pt x="4659786" y="683414"/>
                  <a:pt x="4644159" y="683414"/>
                </a:cubicBezTo>
                <a:cubicBezTo>
                  <a:pt x="4628531" y="683414"/>
                  <a:pt x="4616981" y="681036"/>
                  <a:pt x="4609507" y="676280"/>
                </a:cubicBezTo>
                <a:cubicBezTo>
                  <a:pt x="4601353" y="670844"/>
                  <a:pt x="4596597" y="669146"/>
                  <a:pt x="4595238" y="671184"/>
                </a:cubicBezTo>
                <a:cubicBezTo>
                  <a:pt x="4593879" y="671863"/>
                  <a:pt x="4594219" y="673222"/>
                  <a:pt x="4596257" y="675261"/>
                </a:cubicBezTo>
                <a:cubicBezTo>
                  <a:pt x="4596937" y="677299"/>
                  <a:pt x="4595238" y="679507"/>
                  <a:pt x="4591161" y="681885"/>
                </a:cubicBezTo>
                <a:cubicBezTo>
                  <a:pt x="4587085" y="684263"/>
                  <a:pt x="4585386" y="686811"/>
                  <a:pt x="4586065" y="689529"/>
                </a:cubicBezTo>
                <a:cubicBezTo>
                  <a:pt x="4587425" y="692247"/>
                  <a:pt x="4587425" y="693946"/>
                  <a:pt x="4586065" y="694625"/>
                </a:cubicBezTo>
                <a:cubicBezTo>
                  <a:pt x="4583348" y="694625"/>
                  <a:pt x="4580630" y="692587"/>
                  <a:pt x="4577912" y="688510"/>
                </a:cubicBezTo>
                <a:cubicBezTo>
                  <a:pt x="4575195" y="683754"/>
                  <a:pt x="4572307" y="681376"/>
                  <a:pt x="4569249" y="681376"/>
                </a:cubicBezTo>
                <a:cubicBezTo>
                  <a:pt x="4566191" y="681376"/>
                  <a:pt x="4562455" y="678828"/>
                  <a:pt x="4558038" y="673732"/>
                </a:cubicBezTo>
                <a:cubicBezTo>
                  <a:pt x="4553621" y="668636"/>
                  <a:pt x="4549715" y="666088"/>
                  <a:pt x="4546317" y="666088"/>
                </a:cubicBezTo>
                <a:cubicBezTo>
                  <a:pt x="4544279" y="666088"/>
                  <a:pt x="4539353" y="657765"/>
                  <a:pt x="4531540" y="641118"/>
                </a:cubicBezTo>
                <a:cubicBezTo>
                  <a:pt x="4523726" y="624472"/>
                  <a:pt x="4517101" y="608335"/>
                  <a:pt x="4511665" y="592708"/>
                </a:cubicBezTo>
                <a:cubicBezTo>
                  <a:pt x="4496038" y="543787"/>
                  <a:pt x="4488225" y="512532"/>
                  <a:pt x="4488225" y="498943"/>
                </a:cubicBezTo>
                <a:cubicBezTo>
                  <a:pt x="4488225" y="495546"/>
                  <a:pt x="4487715" y="493508"/>
                  <a:pt x="4486696" y="492828"/>
                </a:cubicBezTo>
                <a:cubicBezTo>
                  <a:pt x="4485677" y="492149"/>
                  <a:pt x="4481770" y="492149"/>
                  <a:pt x="4474975" y="492828"/>
                </a:cubicBezTo>
                <a:cubicBezTo>
                  <a:pt x="4452553" y="496226"/>
                  <a:pt x="4415523" y="504039"/>
                  <a:pt x="4363885" y="516269"/>
                </a:cubicBezTo>
                <a:cubicBezTo>
                  <a:pt x="4355053" y="518308"/>
                  <a:pt x="4349447" y="521705"/>
                  <a:pt x="4347069" y="526461"/>
                </a:cubicBezTo>
                <a:cubicBezTo>
                  <a:pt x="4344691" y="531217"/>
                  <a:pt x="4342823" y="541749"/>
                  <a:pt x="4341463" y="558056"/>
                </a:cubicBezTo>
                <a:cubicBezTo>
                  <a:pt x="4340785" y="576401"/>
                  <a:pt x="4341463" y="590669"/>
                  <a:pt x="4343502" y="600861"/>
                </a:cubicBezTo>
                <a:cubicBezTo>
                  <a:pt x="4344181" y="606976"/>
                  <a:pt x="4344521" y="616828"/>
                  <a:pt x="4344521" y="630417"/>
                </a:cubicBezTo>
                <a:cubicBezTo>
                  <a:pt x="4345880" y="641968"/>
                  <a:pt x="4347579" y="647743"/>
                  <a:pt x="4349617" y="647743"/>
                </a:cubicBezTo>
                <a:lnTo>
                  <a:pt x="4350636" y="650801"/>
                </a:lnTo>
                <a:cubicBezTo>
                  <a:pt x="4347919" y="652839"/>
                  <a:pt x="4346559" y="659803"/>
                  <a:pt x="4346559" y="671694"/>
                </a:cubicBezTo>
                <a:cubicBezTo>
                  <a:pt x="4346559" y="683584"/>
                  <a:pt x="4347579" y="690888"/>
                  <a:pt x="4349617" y="693606"/>
                </a:cubicBezTo>
                <a:cubicBezTo>
                  <a:pt x="4350976" y="696324"/>
                  <a:pt x="4350805" y="697683"/>
                  <a:pt x="4349107" y="697683"/>
                </a:cubicBezTo>
                <a:cubicBezTo>
                  <a:pt x="4347409" y="697683"/>
                  <a:pt x="4346559" y="701759"/>
                  <a:pt x="4346559" y="709913"/>
                </a:cubicBezTo>
                <a:lnTo>
                  <a:pt x="4349617" y="721124"/>
                </a:lnTo>
                <a:lnTo>
                  <a:pt x="4351655" y="738450"/>
                </a:lnTo>
                <a:cubicBezTo>
                  <a:pt x="4351655" y="750680"/>
                  <a:pt x="4351995" y="765628"/>
                  <a:pt x="4352675" y="783293"/>
                </a:cubicBezTo>
                <a:lnTo>
                  <a:pt x="4355732" y="809792"/>
                </a:lnTo>
                <a:lnTo>
                  <a:pt x="4373058" y="808773"/>
                </a:lnTo>
                <a:cubicBezTo>
                  <a:pt x="4409069" y="804017"/>
                  <a:pt x="4449665" y="801129"/>
                  <a:pt x="4494849" y="800110"/>
                </a:cubicBezTo>
                <a:cubicBezTo>
                  <a:pt x="4540033" y="799090"/>
                  <a:pt x="4574515" y="800280"/>
                  <a:pt x="4598295" y="803677"/>
                </a:cubicBezTo>
                <a:cubicBezTo>
                  <a:pt x="4613243" y="805036"/>
                  <a:pt x="4638043" y="806055"/>
                  <a:pt x="4672695" y="806734"/>
                </a:cubicBezTo>
                <a:cubicBezTo>
                  <a:pt x="4728410" y="809452"/>
                  <a:pt x="4764761" y="816247"/>
                  <a:pt x="4781747" y="827118"/>
                </a:cubicBezTo>
                <a:cubicBezTo>
                  <a:pt x="4789221" y="831194"/>
                  <a:pt x="4794827" y="834082"/>
                  <a:pt x="4798563" y="835781"/>
                </a:cubicBezTo>
                <a:cubicBezTo>
                  <a:pt x="4802301" y="837479"/>
                  <a:pt x="4804849" y="841216"/>
                  <a:pt x="4806207" y="846992"/>
                </a:cubicBezTo>
                <a:cubicBezTo>
                  <a:pt x="4807566" y="852767"/>
                  <a:pt x="4809265" y="857693"/>
                  <a:pt x="4811303" y="861770"/>
                </a:cubicBezTo>
                <a:cubicBezTo>
                  <a:pt x="4813341" y="865846"/>
                  <a:pt x="4813681" y="868904"/>
                  <a:pt x="4812323" y="870942"/>
                </a:cubicBezTo>
                <a:cubicBezTo>
                  <a:pt x="4810963" y="872981"/>
                  <a:pt x="4811643" y="874000"/>
                  <a:pt x="4814361" y="874000"/>
                </a:cubicBezTo>
                <a:cubicBezTo>
                  <a:pt x="4817079" y="874000"/>
                  <a:pt x="4817079" y="874509"/>
                  <a:pt x="4814361" y="875529"/>
                </a:cubicBezTo>
                <a:cubicBezTo>
                  <a:pt x="4811643" y="876548"/>
                  <a:pt x="4810284" y="878756"/>
                  <a:pt x="4810284" y="882153"/>
                </a:cubicBezTo>
                <a:cubicBezTo>
                  <a:pt x="4810284" y="889627"/>
                  <a:pt x="4801791" y="895063"/>
                  <a:pt x="4784805" y="898460"/>
                </a:cubicBezTo>
                <a:cubicBezTo>
                  <a:pt x="4772574" y="901178"/>
                  <a:pt x="4759325" y="900159"/>
                  <a:pt x="4745057" y="895403"/>
                </a:cubicBezTo>
                <a:cubicBezTo>
                  <a:pt x="4728071" y="890646"/>
                  <a:pt x="4711424" y="886570"/>
                  <a:pt x="4695117" y="883172"/>
                </a:cubicBezTo>
                <a:cubicBezTo>
                  <a:pt x="4688323" y="882493"/>
                  <a:pt x="4684246" y="881814"/>
                  <a:pt x="4682887" y="881134"/>
                </a:cubicBezTo>
                <a:cubicBezTo>
                  <a:pt x="4681528" y="880455"/>
                  <a:pt x="4674055" y="879435"/>
                  <a:pt x="4660465" y="878077"/>
                </a:cubicBezTo>
                <a:cubicBezTo>
                  <a:pt x="4646876" y="876718"/>
                  <a:pt x="4638383" y="874679"/>
                  <a:pt x="4634986" y="871961"/>
                </a:cubicBezTo>
                <a:cubicBezTo>
                  <a:pt x="4632268" y="869923"/>
                  <a:pt x="4613923" y="869244"/>
                  <a:pt x="4579951" y="869923"/>
                </a:cubicBezTo>
                <a:cubicBezTo>
                  <a:pt x="4545978" y="870603"/>
                  <a:pt x="4517781" y="872641"/>
                  <a:pt x="4495359" y="876038"/>
                </a:cubicBezTo>
                <a:cubicBezTo>
                  <a:pt x="4479731" y="878756"/>
                  <a:pt x="4462236" y="880285"/>
                  <a:pt x="4442871" y="880625"/>
                </a:cubicBezTo>
                <a:cubicBezTo>
                  <a:pt x="4423507" y="880964"/>
                  <a:pt x="4407031" y="884531"/>
                  <a:pt x="4393441" y="891326"/>
                </a:cubicBezTo>
                <a:cubicBezTo>
                  <a:pt x="4364905" y="904915"/>
                  <a:pt x="4346559" y="910011"/>
                  <a:pt x="4338406" y="906613"/>
                </a:cubicBezTo>
                <a:cubicBezTo>
                  <a:pt x="4333650" y="905255"/>
                  <a:pt x="4329913" y="905255"/>
                  <a:pt x="4327195" y="906613"/>
                </a:cubicBezTo>
                <a:cubicBezTo>
                  <a:pt x="4324477" y="907972"/>
                  <a:pt x="4320740" y="905255"/>
                  <a:pt x="4315984" y="898460"/>
                </a:cubicBezTo>
                <a:cubicBezTo>
                  <a:pt x="4311228" y="891666"/>
                  <a:pt x="4307661" y="888268"/>
                  <a:pt x="4305283" y="888268"/>
                </a:cubicBezTo>
                <a:cubicBezTo>
                  <a:pt x="4302905" y="888268"/>
                  <a:pt x="4300017" y="885211"/>
                  <a:pt x="4296620" y="879096"/>
                </a:cubicBezTo>
                <a:cubicBezTo>
                  <a:pt x="4293223" y="872981"/>
                  <a:pt x="4290505" y="869923"/>
                  <a:pt x="4288467" y="869923"/>
                </a:cubicBezTo>
                <a:cubicBezTo>
                  <a:pt x="4286428" y="869923"/>
                  <a:pt x="4282521" y="867205"/>
                  <a:pt x="4276746" y="861770"/>
                </a:cubicBezTo>
                <a:cubicBezTo>
                  <a:pt x="4270971" y="856334"/>
                  <a:pt x="4269781" y="851918"/>
                  <a:pt x="4273179" y="848520"/>
                </a:cubicBezTo>
                <a:cubicBezTo>
                  <a:pt x="4274537" y="846482"/>
                  <a:pt x="4275217" y="845293"/>
                  <a:pt x="4275217" y="844953"/>
                </a:cubicBezTo>
                <a:cubicBezTo>
                  <a:pt x="4275217" y="844614"/>
                  <a:pt x="4274537" y="844783"/>
                  <a:pt x="4273179" y="845463"/>
                </a:cubicBezTo>
                <a:cubicBezTo>
                  <a:pt x="4270461" y="846822"/>
                  <a:pt x="4269442" y="846822"/>
                  <a:pt x="4270121" y="845463"/>
                </a:cubicBezTo>
                <a:cubicBezTo>
                  <a:pt x="4270121" y="844783"/>
                  <a:pt x="4270801" y="843425"/>
                  <a:pt x="4272159" y="841386"/>
                </a:cubicBezTo>
                <a:cubicBezTo>
                  <a:pt x="4277595" y="830515"/>
                  <a:pt x="4276915" y="806055"/>
                  <a:pt x="4270121" y="768006"/>
                </a:cubicBezTo>
                <a:cubicBezTo>
                  <a:pt x="4264006" y="730636"/>
                  <a:pt x="4258910" y="679677"/>
                  <a:pt x="4254833" y="615129"/>
                </a:cubicBezTo>
                <a:cubicBezTo>
                  <a:pt x="4253475" y="600861"/>
                  <a:pt x="4252455" y="584554"/>
                  <a:pt x="4251776" y="566209"/>
                </a:cubicBezTo>
                <a:lnTo>
                  <a:pt x="4249738" y="539710"/>
                </a:lnTo>
                <a:lnTo>
                  <a:pt x="4201837" y="536653"/>
                </a:lnTo>
                <a:cubicBezTo>
                  <a:pt x="4168543" y="535973"/>
                  <a:pt x="4147820" y="535294"/>
                  <a:pt x="4139667" y="534615"/>
                </a:cubicBezTo>
                <a:cubicBezTo>
                  <a:pt x="4132193" y="533935"/>
                  <a:pt x="4123360" y="530708"/>
                  <a:pt x="4113168" y="524932"/>
                </a:cubicBezTo>
                <a:cubicBezTo>
                  <a:pt x="4102977" y="519157"/>
                  <a:pt x="4094823" y="512872"/>
                  <a:pt x="4088708" y="506078"/>
                </a:cubicBezTo>
                <a:cubicBezTo>
                  <a:pt x="4085990" y="503360"/>
                  <a:pt x="4084971" y="501321"/>
                  <a:pt x="4085651" y="499963"/>
                </a:cubicBezTo>
                <a:cubicBezTo>
                  <a:pt x="4086330" y="498604"/>
                  <a:pt x="4090067" y="494527"/>
                  <a:pt x="4096861" y="487733"/>
                </a:cubicBezTo>
                <a:cubicBezTo>
                  <a:pt x="4105015" y="480259"/>
                  <a:pt x="4114187" y="475163"/>
                  <a:pt x="4124379" y="472445"/>
                </a:cubicBezTo>
                <a:cubicBezTo>
                  <a:pt x="4134571" y="469727"/>
                  <a:pt x="4157333" y="466330"/>
                  <a:pt x="4192664" y="462253"/>
                </a:cubicBezTo>
                <a:cubicBezTo>
                  <a:pt x="4231393" y="456138"/>
                  <a:pt x="4250757" y="451722"/>
                  <a:pt x="4250757" y="449004"/>
                </a:cubicBezTo>
                <a:cubicBezTo>
                  <a:pt x="4250077" y="446966"/>
                  <a:pt x="4249738" y="424544"/>
                  <a:pt x="4249738" y="381738"/>
                </a:cubicBezTo>
                <a:cubicBezTo>
                  <a:pt x="4249738" y="338933"/>
                  <a:pt x="4248719" y="307678"/>
                  <a:pt x="4246680" y="287974"/>
                </a:cubicBezTo>
                <a:cubicBezTo>
                  <a:pt x="4243283" y="255361"/>
                  <a:pt x="4245321" y="239054"/>
                  <a:pt x="4252795" y="239054"/>
                </a:cubicBezTo>
                <a:cubicBezTo>
                  <a:pt x="4254833" y="239054"/>
                  <a:pt x="4255853" y="237695"/>
                  <a:pt x="4255853" y="234977"/>
                </a:cubicBezTo>
                <a:cubicBezTo>
                  <a:pt x="4255853" y="232259"/>
                  <a:pt x="4257551" y="229202"/>
                  <a:pt x="4260949" y="225805"/>
                </a:cubicBezTo>
                <a:cubicBezTo>
                  <a:pt x="4262987" y="223766"/>
                  <a:pt x="4265365" y="222747"/>
                  <a:pt x="4268083" y="222747"/>
                </a:cubicBezTo>
                <a:cubicBezTo>
                  <a:pt x="4270801" y="222747"/>
                  <a:pt x="4276577" y="224785"/>
                  <a:pt x="4285409" y="228862"/>
                </a:cubicBezTo>
                <a:cubicBezTo>
                  <a:pt x="4298319" y="233618"/>
                  <a:pt x="4306642" y="238035"/>
                  <a:pt x="4310379" y="242111"/>
                </a:cubicBezTo>
                <a:cubicBezTo>
                  <a:pt x="4314115" y="246188"/>
                  <a:pt x="4317003" y="248226"/>
                  <a:pt x="4319041" y="248226"/>
                </a:cubicBezTo>
                <a:cubicBezTo>
                  <a:pt x="4321080" y="248226"/>
                  <a:pt x="4324477" y="251284"/>
                  <a:pt x="4329233" y="257399"/>
                </a:cubicBezTo>
                <a:cubicBezTo>
                  <a:pt x="4336028" y="265552"/>
                  <a:pt x="4342823" y="269969"/>
                  <a:pt x="4349617" y="270648"/>
                </a:cubicBezTo>
                <a:cubicBezTo>
                  <a:pt x="4350976" y="270648"/>
                  <a:pt x="4353184" y="272007"/>
                  <a:pt x="4356241" y="274725"/>
                </a:cubicBezTo>
                <a:cubicBezTo>
                  <a:pt x="4359299" y="277443"/>
                  <a:pt x="4359809" y="290352"/>
                  <a:pt x="4357771" y="313454"/>
                </a:cubicBezTo>
                <a:cubicBezTo>
                  <a:pt x="4354373" y="352182"/>
                  <a:pt x="4352165" y="375453"/>
                  <a:pt x="4351145" y="383267"/>
                </a:cubicBezTo>
                <a:cubicBezTo>
                  <a:pt x="4350127" y="391081"/>
                  <a:pt x="4346559" y="399064"/>
                  <a:pt x="4340445" y="407218"/>
                </a:cubicBezTo>
                <a:cubicBezTo>
                  <a:pt x="4334329" y="417409"/>
                  <a:pt x="4330253" y="423015"/>
                  <a:pt x="4328214" y="424034"/>
                </a:cubicBezTo>
                <a:cubicBezTo>
                  <a:pt x="4326176" y="425053"/>
                  <a:pt x="4325836" y="428620"/>
                  <a:pt x="4327195" y="434735"/>
                </a:cubicBezTo>
                <a:lnTo>
                  <a:pt x="4329233" y="441870"/>
                </a:lnTo>
                <a:lnTo>
                  <a:pt x="4358789" y="435755"/>
                </a:lnTo>
                <a:cubicBezTo>
                  <a:pt x="4432170" y="420807"/>
                  <a:pt x="4474635" y="413333"/>
                  <a:pt x="4486187" y="413333"/>
                </a:cubicBezTo>
                <a:cubicBezTo>
                  <a:pt x="4489584" y="413333"/>
                  <a:pt x="4491622" y="411464"/>
                  <a:pt x="4492301" y="407727"/>
                </a:cubicBezTo>
                <a:cubicBezTo>
                  <a:pt x="4492981" y="403990"/>
                  <a:pt x="4494000" y="391590"/>
                  <a:pt x="4495359" y="370527"/>
                </a:cubicBezTo>
                <a:cubicBezTo>
                  <a:pt x="4495359" y="335196"/>
                  <a:pt x="4497397" y="310566"/>
                  <a:pt x="4501474" y="296637"/>
                </a:cubicBezTo>
                <a:cubicBezTo>
                  <a:pt x="4505551" y="282709"/>
                  <a:pt x="4512685" y="273366"/>
                  <a:pt x="4522877" y="268610"/>
                </a:cubicBezTo>
                <a:cubicBezTo>
                  <a:pt x="4530351" y="264533"/>
                  <a:pt x="4541221" y="268610"/>
                  <a:pt x="4555491" y="280840"/>
                </a:cubicBezTo>
                <a:cubicBezTo>
                  <a:pt x="4564323" y="288993"/>
                  <a:pt x="4569759" y="293070"/>
                  <a:pt x="4571797" y="293070"/>
                </a:cubicBezTo>
                <a:cubicBezTo>
                  <a:pt x="4573835" y="293070"/>
                  <a:pt x="4576553" y="296467"/>
                  <a:pt x="4579951" y="303262"/>
                </a:cubicBezTo>
                <a:cubicBezTo>
                  <a:pt x="4583348" y="310056"/>
                  <a:pt x="4584537" y="315152"/>
                  <a:pt x="4583517" y="318549"/>
                </a:cubicBezTo>
                <a:cubicBezTo>
                  <a:pt x="4582499" y="321947"/>
                  <a:pt x="4583517" y="336215"/>
                  <a:pt x="4586575" y="361355"/>
                </a:cubicBezTo>
                <a:cubicBezTo>
                  <a:pt x="4589633" y="386494"/>
                  <a:pt x="4591501" y="399744"/>
                  <a:pt x="4592181" y="401103"/>
                </a:cubicBezTo>
                <a:cubicBezTo>
                  <a:pt x="4592860" y="401782"/>
                  <a:pt x="4605090" y="399914"/>
                  <a:pt x="4628871" y="395497"/>
                </a:cubicBezTo>
                <a:cubicBezTo>
                  <a:pt x="4652652" y="391081"/>
                  <a:pt x="4669298" y="388363"/>
                  <a:pt x="4678811" y="387344"/>
                </a:cubicBezTo>
                <a:cubicBezTo>
                  <a:pt x="4688323" y="386325"/>
                  <a:pt x="4694098" y="384966"/>
                  <a:pt x="4696137" y="383267"/>
                </a:cubicBezTo>
                <a:cubicBezTo>
                  <a:pt x="4698175" y="381568"/>
                  <a:pt x="4700213" y="373245"/>
                  <a:pt x="4702251" y="358297"/>
                </a:cubicBezTo>
                <a:lnTo>
                  <a:pt x="4709385" y="290013"/>
                </a:lnTo>
                <a:cubicBezTo>
                  <a:pt x="4713463" y="258758"/>
                  <a:pt x="4717879" y="226144"/>
                  <a:pt x="4722635" y="192172"/>
                </a:cubicBezTo>
                <a:lnTo>
                  <a:pt x="4731807" y="139175"/>
                </a:lnTo>
                <a:lnTo>
                  <a:pt x="4724673" y="131021"/>
                </a:lnTo>
                <a:cubicBezTo>
                  <a:pt x="4719237" y="126265"/>
                  <a:pt x="4714312" y="124567"/>
                  <a:pt x="4709895" y="125925"/>
                </a:cubicBezTo>
                <a:cubicBezTo>
                  <a:pt x="4705479" y="127284"/>
                  <a:pt x="4701572" y="125416"/>
                  <a:pt x="4698175" y="120320"/>
                </a:cubicBezTo>
                <a:cubicBezTo>
                  <a:pt x="4694777" y="115224"/>
                  <a:pt x="4689003" y="111487"/>
                  <a:pt x="4680849" y="109109"/>
                </a:cubicBezTo>
                <a:cubicBezTo>
                  <a:pt x="4672695" y="106731"/>
                  <a:pt x="4667429" y="102994"/>
                  <a:pt x="4665051" y="97898"/>
                </a:cubicBezTo>
                <a:cubicBezTo>
                  <a:pt x="4662673" y="92802"/>
                  <a:pt x="4664882" y="86857"/>
                  <a:pt x="4671677" y="80062"/>
                </a:cubicBezTo>
                <a:cubicBezTo>
                  <a:pt x="4678471" y="73268"/>
                  <a:pt x="4683567" y="69871"/>
                  <a:pt x="4686963" y="69871"/>
                </a:cubicBezTo>
                <a:cubicBezTo>
                  <a:pt x="4690361" y="69871"/>
                  <a:pt x="4694438" y="67832"/>
                  <a:pt x="4699194" y="63756"/>
                </a:cubicBezTo>
                <a:cubicBezTo>
                  <a:pt x="4703271" y="59000"/>
                  <a:pt x="4710490" y="56452"/>
                  <a:pt x="4720851" y="56112"/>
                </a:cubicBezTo>
                <a:close/>
                <a:moveTo>
                  <a:pt x="5620527" y="28085"/>
                </a:moveTo>
                <a:lnTo>
                  <a:pt x="5622566" y="33180"/>
                </a:lnTo>
                <a:cubicBezTo>
                  <a:pt x="5622566" y="35898"/>
                  <a:pt x="5626303" y="37257"/>
                  <a:pt x="5633777" y="37257"/>
                </a:cubicBezTo>
                <a:cubicBezTo>
                  <a:pt x="5640571" y="37257"/>
                  <a:pt x="5657218" y="40994"/>
                  <a:pt x="5683717" y="48468"/>
                </a:cubicBezTo>
                <a:cubicBezTo>
                  <a:pt x="5711575" y="56622"/>
                  <a:pt x="5725503" y="68172"/>
                  <a:pt x="5725503" y="83120"/>
                </a:cubicBezTo>
                <a:lnTo>
                  <a:pt x="5725503" y="99427"/>
                </a:lnTo>
                <a:cubicBezTo>
                  <a:pt x="5725503" y="102824"/>
                  <a:pt x="5724823" y="106221"/>
                  <a:pt x="5723465" y="109619"/>
                </a:cubicBezTo>
                <a:cubicBezTo>
                  <a:pt x="5722105" y="113016"/>
                  <a:pt x="5720747" y="117093"/>
                  <a:pt x="5719388" y="121849"/>
                </a:cubicBezTo>
                <a:cubicBezTo>
                  <a:pt x="5711235" y="138156"/>
                  <a:pt x="5704779" y="152084"/>
                  <a:pt x="5700023" y="163635"/>
                </a:cubicBezTo>
                <a:cubicBezTo>
                  <a:pt x="5695947" y="172468"/>
                  <a:pt x="5689492" y="187246"/>
                  <a:pt x="5680659" y="207969"/>
                </a:cubicBezTo>
                <a:cubicBezTo>
                  <a:pt x="5671827" y="228692"/>
                  <a:pt x="5659596" y="255700"/>
                  <a:pt x="5643969" y="288993"/>
                </a:cubicBezTo>
                <a:cubicBezTo>
                  <a:pt x="5641251" y="290352"/>
                  <a:pt x="5639892" y="291372"/>
                  <a:pt x="5639892" y="292051"/>
                </a:cubicBezTo>
                <a:lnTo>
                  <a:pt x="5639892" y="294089"/>
                </a:lnTo>
                <a:cubicBezTo>
                  <a:pt x="5658917" y="294089"/>
                  <a:pt x="5670807" y="303602"/>
                  <a:pt x="5675563" y="322626"/>
                </a:cubicBezTo>
                <a:lnTo>
                  <a:pt x="5666391" y="360336"/>
                </a:lnTo>
                <a:cubicBezTo>
                  <a:pt x="5650763" y="348785"/>
                  <a:pt x="5631739" y="348785"/>
                  <a:pt x="5609317" y="360336"/>
                </a:cubicBezTo>
                <a:lnTo>
                  <a:pt x="5540013" y="379700"/>
                </a:lnTo>
                <a:lnTo>
                  <a:pt x="5537975" y="375623"/>
                </a:lnTo>
                <a:lnTo>
                  <a:pt x="5531860" y="379700"/>
                </a:lnTo>
                <a:lnTo>
                  <a:pt x="5540013" y="379700"/>
                </a:lnTo>
                <a:lnTo>
                  <a:pt x="5556320" y="390911"/>
                </a:lnTo>
                <a:cubicBezTo>
                  <a:pt x="5571947" y="401782"/>
                  <a:pt x="5579761" y="409936"/>
                  <a:pt x="5579761" y="415371"/>
                </a:cubicBezTo>
                <a:cubicBezTo>
                  <a:pt x="5581120" y="417409"/>
                  <a:pt x="5582649" y="419278"/>
                  <a:pt x="5584347" y="420977"/>
                </a:cubicBezTo>
                <a:cubicBezTo>
                  <a:pt x="5586045" y="422675"/>
                  <a:pt x="5587575" y="422845"/>
                  <a:pt x="5588933" y="421486"/>
                </a:cubicBezTo>
                <a:cubicBezTo>
                  <a:pt x="5595049" y="421486"/>
                  <a:pt x="5600145" y="423864"/>
                  <a:pt x="5604221" y="428620"/>
                </a:cubicBezTo>
                <a:cubicBezTo>
                  <a:pt x="5606259" y="429979"/>
                  <a:pt x="5607958" y="432018"/>
                  <a:pt x="5609317" y="434735"/>
                </a:cubicBezTo>
                <a:cubicBezTo>
                  <a:pt x="5610676" y="437453"/>
                  <a:pt x="5611355" y="439831"/>
                  <a:pt x="5611355" y="441870"/>
                </a:cubicBezTo>
                <a:cubicBezTo>
                  <a:pt x="5659596" y="473124"/>
                  <a:pt x="5713783" y="501491"/>
                  <a:pt x="5773913" y="526971"/>
                </a:cubicBezTo>
                <a:cubicBezTo>
                  <a:pt x="5834045" y="552450"/>
                  <a:pt x="5901141" y="576061"/>
                  <a:pt x="5975201" y="597803"/>
                </a:cubicBezTo>
                <a:lnTo>
                  <a:pt x="5982335" y="597803"/>
                </a:lnTo>
                <a:cubicBezTo>
                  <a:pt x="5985732" y="599842"/>
                  <a:pt x="5988619" y="601201"/>
                  <a:pt x="5990998" y="601880"/>
                </a:cubicBezTo>
                <a:cubicBezTo>
                  <a:pt x="5993377" y="602560"/>
                  <a:pt x="5995585" y="602899"/>
                  <a:pt x="5997623" y="602899"/>
                </a:cubicBezTo>
                <a:cubicBezTo>
                  <a:pt x="6003737" y="606297"/>
                  <a:pt x="6008154" y="609524"/>
                  <a:pt x="6010872" y="612581"/>
                </a:cubicBezTo>
                <a:cubicBezTo>
                  <a:pt x="6013589" y="615639"/>
                  <a:pt x="6015967" y="618187"/>
                  <a:pt x="6018007" y="620225"/>
                </a:cubicBezTo>
                <a:cubicBezTo>
                  <a:pt x="6019365" y="622264"/>
                  <a:pt x="6019535" y="624302"/>
                  <a:pt x="6018515" y="626340"/>
                </a:cubicBezTo>
                <a:cubicBezTo>
                  <a:pt x="6017497" y="628379"/>
                  <a:pt x="6014949" y="630077"/>
                  <a:pt x="6010872" y="631436"/>
                </a:cubicBezTo>
                <a:cubicBezTo>
                  <a:pt x="6009513" y="634154"/>
                  <a:pt x="6007475" y="635683"/>
                  <a:pt x="6004757" y="636022"/>
                </a:cubicBezTo>
                <a:cubicBezTo>
                  <a:pt x="6002039" y="636362"/>
                  <a:pt x="5998982" y="636532"/>
                  <a:pt x="5995585" y="636532"/>
                </a:cubicBezTo>
                <a:cubicBezTo>
                  <a:pt x="5991507" y="635173"/>
                  <a:pt x="5987091" y="633984"/>
                  <a:pt x="5982335" y="632965"/>
                </a:cubicBezTo>
                <a:cubicBezTo>
                  <a:pt x="5977579" y="631946"/>
                  <a:pt x="5972143" y="632455"/>
                  <a:pt x="5966028" y="634494"/>
                </a:cubicBezTo>
                <a:lnTo>
                  <a:pt x="5929338" y="636532"/>
                </a:lnTo>
                <a:cubicBezTo>
                  <a:pt x="5922543" y="637891"/>
                  <a:pt x="5915409" y="638231"/>
                  <a:pt x="5907935" y="637551"/>
                </a:cubicBezTo>
                <a:cubicBezTo>
                  <a:pt x="5900461" y="636872"/>
                  <a:pt x="5892987" y="635853"/>
                  <a:pt x="5885513" y="634494"/>
                </a:cubicBezTo>
                <a:cubicBezTo>
                  <a:pt x="5878719" y="632455"/>
                  <a:pt x="5871245" y="630757"/>
                  <a:pt x="5863091" y="629398"/>
                </a:cubicBezTo>
                <a:cubicBezTo>
                  <a:pt x="5854939" y="628039"/>
                  <a:pt x="5846445" y="626680"/>
                  <a:pt x="5837612" y="625321"/>
                </a:cubicBezTo>
                <a:cubicBezTo>
                  <a:pt x="5791409" y="618527"/>
                  <a:pt x="5749623" y="599502"/>
                  <a:pt x="5712253" y="568247"/>
                </a:cubicBezTo>
                <a:cubicBezTo>
                  <a:pt x="5706139" y="563491"/>
                  <a:pt x="5698835" y="558565"/>
                  <a:pt x="5690341" y="553469"/>
                </a:cubicBezTo>
                <a:cubicBezTo>
                  <a:pt x="5681848" y="548373"/>
                  <a:pt x="5673185" y="543447"/>
                  <a:pt x="5664353" y="538691"/>
                </a:cubicBezTo>
                <a:lnTo>
                  <a:pt x="5664353" y="542768"/>
                </a:lnTo>
                <a:cubicBezTo>
                  <a:pt x="5664353" y="547524"/>
                  <a:pt x="5663843" y="551941"/>
                  <a:pt x="5662823" y="556017"/>
                </a:cubicBezTo>
                <a:cubicBezTo>
                  <a:pt x="5661804" y="560094"/>
                  <a:pt x="5660615" y="564171"/>
                  <a:pt x="5659257" y="568247"/>
                </a:cubicBezTo>
                <a:cubicBezTo>
                  <a:pt x="5657897" y="573003"/>
                  <a:pt x="5656539" y="599502"/>
                  <a:pt x="5655179" y="647743"/>
                </a:cubicBezTo>
                <a:cubicBezTo>
                  <a:pt x="5654501" y="670844"/>
                  <a:pt x="5653991" y="691737"/>
                  <a:pt x="5653651" y="710422"/>
                </a:cubicBezTo>
                <a:cubicBezTo>
                  <a:pt x="5653311" y="729107"/>
                  <a:pt x="5653821" y="744904"/>
                  <a:pt x="5655179" y="757814"/>
                </a:cubicBezTo>
                <a:cubicBezTo>
                  <a:pt x="5656539" y="772082"/>
                  <a:pt x="5657897" y="786691"/>
                  <a:pt x="5659257" y="801638"/>
                </a:cubicBezTo>
                <a:cubicBezTo>
                  <a:pt x="5660615" y="816586"/>
                  <a:pt x="5662314" y="832553"/>
                  <a:pt x="5664353" y="849540"/>
                </a:cubicBezTo>
                <a:lnTo>
                  <a:pt x="5666391" y="898460"/>
                </a:lnTo>
                <a:lnTo>
                  <a:pt x="5657218" y="910690"/>
                </a:lnTo>
                <a:cubicBezTo>
                  <a:pt x="5649744" y="918164"/>
                  <a:pt x="5645328" y="921901"/>
                  <a:pt x="5643969" y="921901"/>
                </a:cubicBezTo>
                <a:cubicBezTo>
                  <a:pt x="5639892" y="921901"/>
                  <a:pt x="5637854" y="922581"/>
                  <a:pt x="5637854" y="923939"/>
                </a:cubicBezTo>
                <a:cubicBezTo>
                  <a:pt x="5637854" y="926657"/>
                  <a:pt x="5636495" y="928016"/>
                  <a:pt x="5633777" y="928016"/>
                </a:cubicBezTo>
                <a:cubicBezTo>
                  <a:pt x="5630380" y="928016"/>
                  <a:pt x="5628681" y="930394"/>
                  <a:pt x="5628681" y="935150"/>
                </a:cubicBezTo>
                <a:cubicBezTo>
                  <a:pt x="5628681" y="937868"/>
                  <a:pt x="5627322" y="939227"/>
                  <a:pt x="5624605" y="939227"/>
                </a:cubicBezTo>
                <a:cubicBezTo>
                  <a:pt x="5621887" y="939227"/>
                  <a:pt x="5616791" y="935490"/>
                  <a:pt x="5609317" y="928016"/>
                </a:cubicBezTo>
                <a:cubicBezTo>
                  <a:pt x="5606599" y="923939"/>
                  <a:pt x="5603541" y="921901"/>
                  <a:pt x="5600145" y="921901"/>
                </a:cubicBezTo>
                <a:cubicBezTo>
                  <a:pt x="5600145" y="921222"/>
                  <a:pt x="5599805" y="920542"/>
                  <a:pt x="5599125" y="919863"/>
                </a:cubicBezTo>
                <a:lnTo>
                  <a:pt x="5598106" y="919863"/>
                </a:lnTo>
                <a:cubicBezTo>
                  <a:pt x="5598106" y="917824"/>
                  <a:pt x="5597087" y="916805"/>
                  <a:pt x="5595049" y="916805"/>
                </a:cubicBezTo>
                <a:cubicBezTo>
                  <a:pt x="5593010" y="916805"/>
                  <a:pt x="5590972" y="916126"/>
                  <a:pt x="5588933" y="914767"/>
                </a:cubicBezTo>
                <a:cubicBezTo>
                  <a:pt x="5574665" y="914767"/>
                  <a:pt x="5572967" y="907972"/>
                  <a:pt x="5583837" y="894383"/>
                </a:cubicBezTo>
                <a:lnTo>
                  <a:pt x="5593010" y="886230"/>
                </a:lnTo>
                <a:lnTo>
                  <a:pt x="5588933" y="822022"/>
                </a:lnTo>
                <a:cubicBezTo>
                  <a:pt x="5584857" y="780575"/>
                  <a:pt x="5584857" y="734033"/>
                  <a:pt x="5588933" y="682395"/>
                </a:cubicBezTo>
                <a:cubicBezTo>
                  <a:pt x="5590293" y="639590"/>
                  <a:pt x="5592161" y="604088"/>
                  <a:pt x="5594539" y="575891"/>
                </a:cubicBezTo>
                <a:cubicBezTo>
                  <a:pt x="5596917" y="547694"/>
                  <a:pt x="5598785" y="527480"/>
                  <a:pt x="5600145" y="515250"/>
                </a:cubicBezTo>
                <a:cubicBezTo>
                  <a:pt x="5589273" y="509135"/>
                  <a:pt x="5579761" y="502510"/>
                  <a:pt x="5571607" y="495376"/>
                </a:cubicBezTo>
                <a:cubicBezTo>
                  <a:pt x="5563454" y="488242"/>
                  <a:pt x="5555980" y="480598"/>
                  <a:pt x="5549185" y="472445"/>
                </a:cubicBezTo>
                <a:cubicBezTo>
                  <a:pt x="5543071" y="462933"/>
                  <a:pt x="5537465" y="454609"/>
                  <a:pt x="5532369" y="447475"/>
                </a:cubicBezTo>
                <a:cubicBezTo>
                  <a:pt x="5527273" y="440341"/>
                  <a:pt x="5521668" y="433377"/>
                  <a:pt x="5515553" y="426582"/>
                </a:cubicBezTo>
                <a:lnTo>
                  <a:pt x="5496189" y="410275"/>
                </a:lnTo>
                <a:lnTo>
                  <a:pt x="5488035" y="404160"/>
                </a:lnTo>
                <a:cubicBezTo>
                  <a:pt x="5481920" y="408237"/>
                  <a:pt x="5474107" y="414352"/>
                  <a:pt x="5464594" y="422505"/>
                </a:cubicBezTo>
                <a:cubicBezTo>
                  <a:pt x="5455081" y="430659"/>
                  <a:pt x="5442851" y="441530"/>
                  <a:pt x="5427904" y="455119"/>
                </a:cubicBezTo>
                <a:cubicBezTo>
                  <a:pt x="5423148" y="459875"/>
                  <a:pt x="5419751" y="463952"/>
                  <a:pt x="5417712" y="467349"/>
                </a:cubicBezTo>
                <a:cubicBezTo>
                  <a:pt x="5415674" y="470746"/>
                  <a:pt x="5413975" y="472445"/>
                  <a:pt x="5412616" y="472445"/>
                </a:cubicBezTo>
                <a:cubicBezTo>
                  <a:pt x="5410577" y="472445"/>
                  <a:pt x="5408709" y="473124"/>
                  <a:pt x="5407011" y="474483"/>
                </a:cubicBezTo>
                <a:cubicBezTo>
                  <a:pt x="5405313" y="475842"/>
                  <a:pt x="5402424" y="478900"/>
                  <a:pt x="5398347" y="483656"/>
                </a:cubicBezTo>
                <a:cubicBezTo>
                  <a:pt x="5394950" y="487733"/>
                  <a:pt x="5392233" y="490620"/>
                  <a:pt x="5390194" y="492319"/>
                </a:cubicBezTo>
                <a:cubicBezTo>
                  <a:pt x="5388156" y="494017"/>
                  <a:pt x="5388156" y="495546"/>
                  <a:pt x="5390194" y="496905"/>
                </a:cubicBezTo>
                <a:lnTo>
                  <a:pt x="5382041" y="502001"/>
                </a:lnTo>
                <a:cubicBezTo>
                  <a:pt x="5380682" y="503360"/>
                  <a:pt x="5378643" y="504549"/>
                  <a:pt x="5375925" y="505568"/>
                </a:cubicBezTo>
                <a:cubicBezTo>
                  <a:pt x="5373209" y="506587"/>
                  <a:pt x="5370830" y="509135"/>
                  <a:pt x="5368792" y="513212"/>
                </a:cubicBezTo>
                <a:cubicBezTo>
                  <a:pt x="5364036" y="518648"/>
                  <a:pt x="5360979" y="520686"/>
                  <a:pt x="5359619" y="519327"/>
                </a:cubicBezTo>
                <a:cubicBezTo>
                  <a:pt x="5357581" y="520686"/>
                  <a:pt x="5353504" y="524423"/>
                  <a:pt x="5347389" y="530538"/>
                </a:cubicBezTo>
                <a:lnTo>
                  <a:pt x="5339235" y="538691"/>
                </a:lnTo>
                <a:lnTo>
                  <a:pt x="5277066" y="593727"/>
                </a:lnTo>
                <a:cubicBezTo>
                  <a:pt x="5270271" y="598483"/>
                  <a:pt x="5261439" y="604258"/>
                  <a:pt x="5250567" y="611053"/>
                </a:cubicBezTo>
                <a:cubicBezTo>
                  <a:pt x="5239697" y="617847"/>
                  <a:pt x="5226447" y="624642"/>
                  <a:pt x="5210819" y="631436"/>
                </a:cubicBezTo>
                <a:cubicBezTo>
                  <a:pt x="5185680" y="642987"/>
                  <a:pt x="5171072" y="651140"/>
                  <a:pt x="5166995" y="655896"/>
                </a:cubicBezTo>
                <a:cubicBezTo>
                  <a:pt x="5165635" y="655896"/>
                  <a:pt x="5163597" y="656236"/>
                  <a:pt x="5160880" y="656916"/>
                </a:cubicBezTo>
                <a:cubicBezTo>
                  <a:pt x="5158163" y="657595"/>
                  <a:pt x="5155105" y="657935"/>
                  <a:pt x="5151707" y="657935"/>
                </a:cubicBezTo>
                <a:cubicBezTo>
                  <a:pt x="5144233" y="657935"/>
                  <a:pt x="5139817" y="658614"/>
                  <a:pt x="5138458" y="659973"/>
                </a:cubicBezTo>
                <a:cubicBezTo>
                  <a:pt x="5136420" y="659973"/>
                  <a:pt x="5134891" y="660313"/>
                  <a:pt x="5133872" y="660992"/>
                </a:cubicBezTo>
                <a:cubicBezTo>
                  <a:pt x="5132853" y="661672"/>
                  <a:pt x="5131664" y="662011"/>
                  <a:pt x="5130305" y="662011"/>
                </a:cubicBezTo>
                <a:lnTo>
                  <a:pt x="5130305" y="657935"/>
                </a:lnTo>
                <a:lnTo>
                  <a:pt x="5123170" y="657935"/>
                </a:lnTo>
                <a:cubicBezTo>
                  <a:pt x="5121132" y="655217"/>
                  <a:pt x="5122831" y="650121"/>
                  <a:pt x="5128267" y="642647"/>
                </a:cubicBezTo>
                <a:cubicBezTo>
                  <a:pt x="5129625" y="639250"/>
                  <a:pt x="5131154" y="636532"/>
                  <a:pt x="5132853" y="634494"/>
                </a:cubicBezTo>
                <a:cubicBezTo>
                  <a:pt x="5134551" y="632455"/>
                  <a:pt x="5136420" y="630757"/>
                  <a:pt x="5138458" y="629398"/>
                </a:cubicBezTo>
                <a:cubicBezTo>
                  <a:pt x="5149329" y="613770"/>
                  <a:pt x="5180923" y="589650"/>
                  <a:pt x="5233241" y="557036"/>
                </a:cubicBezTo>
                <a:cubicBezTo>
                  <a:pt x="5263137" y="537332"/>
                  <a:pt x="5286238" y="520346"/>
                  <a:pt x="5302545" y="506078"/>
                </a:cubicBezTo>
                <a:cubicBezTo>
                  <a:pt x="5311378" y="499963"/>
                  <a:pt x="5320721" y="492319"/>
                  <a:pt x="5330573" y="483146"/>
                </a:cubicBezTo>
                <a:cubicBezTo>
                  <a:pt x="5340425" y="473974"/>
                  <a:pt x="5350787" y="463952"/>
                  <a:pt x="5361657" y="453081"/>
                </a:cubicBezTo>
                <a:cubicBezTo>
                  <a:pt x="5384759" y="432018"/>
                  <a:pt x="5396309" y="420127"/>
                  <a:pt x="5396309" y="417409"/>
                </a:cubicBezTo>
                <a:cubicBezTo>
                  <a:pt x="5396309" y="416050"/>
                  <a:pt x="5394950" y="414012"/>
                  <a:pt x="5392233" y="411294"/>
                </a:cubicBezTo>
                <a:cubicBezTo>
                  <a:pt x="5389515" y="408577"/>
                  <a:pt x="5384419" y="405179"/>
                  <a:pt x="5376945" y="401103"/>
                </a:cubicBezTo>
                <a:cubicBezTo>
                  <a:pt x="5374907" y="398385"/>
                  <a:pt x="5373377" y="396516"/>
                  <a:pt x="5372359" y="395497"/>
                </a:cubicBezTo>
                <a:cubicBezTo>
                  <a:pt x="5371339" y="394478"/>
                  <a:pt x="5370151" y="392949"/>
                  <a:pt x="5368792" y="390911"/>
                </a:cubicBezTo>
                <a:cubicBezTo>
                  <a:pt x="5368792" y="389552"/>
                  <a:pt x="5368792" y="388193"/>
                  <a:pt x="5368792" y="386834"/>
                </a:cubicBezTo>
                <a:cubicBezTo>
                  <a:pt x="5368792" y="385475"/>
                  <a:pt x="5367772" y="384116"/>
                  <a:pt x="5365734" y="382757"/>
                </a:cubicBezTo>
                <a:cubicBezTo>
                  <a:pt x="5365734" y="380719"/>
                  <a:pt x="5366753" y="379700"/>
                  <a:pt x="5368792" y="379700"/>
                </a:cubicBezTo>
                <a:cubicBezTo>
                  <a:pt x="5370151" y="378341"/>
                  <a:pt x="5370830" y="376982"/>
                  <a:pt x="5370830" y="375623"/>
                </a:cubicBezTo>
                <a:cubicBezTo>
                  <a:pt x="5370830" y="374264"/>
                  <a:pt x="5370830" y="372905"/>
                  <a:pt x="5370830" y="371547"/>
                </a:cubicBezTo>
                <a:cubicBezTo>
                  <a:pt x="5370830" y="365432"/>
                  <a:pt x="5381022" y="359996"/>
                  <a:pt x="5401405" y="355240"/>
                </a:cubicBezTo>
                <a:cubicBezTo>
                  <a:pt x="5402085" y="355240"/>
                  <a:pt x="5403103" y="354900"/>
                  <a:pt x="5404463" y="354221"/>
                </a:cubicBezTo>
                <a:cubicBezTo>
                  <a:pt x="5405821" y="353541"/>
                  <a:pt x="5407011" y="353032"/>
                  <a:pt x="5408029" y="352692"/>
                </a:cubicBezTo>
                <a:cubicBezTo>
                  <a:pt x="5409049" y="352352"/>
                  <a:pt x="5410577" y="351843"/>
                  <a:pt x="5412616" y="351163"/>
                </a:cubicBezTo>
                <a:cubicBezTo>
                  <a:pt x="5413975" y="349804"/>
                  <a:pt x="5414315" y="349125"/>
                  <a:pt x="5413635" y="349125"/>
                </a:cubicBezTo>
                <a:cubicBezTo>
                  <a:pt x="5412956" y="349125"/>
                  <a:pt x="5412616" y="348105"/>
                  <a:pt x="5412616" y="346067"/>
                </a:cubicBezTo>
                <a:cubicBezTo>
                  <a:pt x="5408539" y="344029"/>
                  <a:pt x="5406331" y="342500"/>
                  <a:pt x="5405991" y="341481"/>
                </a:cubicBezTo>
                <a:cubicBezTo>
                  <a:pt x="5405652" y="340462"/>
                  <a:pt x="5404803" y="339952"/>
                  <a:pt x="5403444" y="339952"/>
                </a:cubicBezTo>
                <a:cubicBezTo>
                  <a:pt x="5401405" y="338593"/>
                  <a:pt x="5399027" y="336895"/>
                  <a:pt x="5396309" y="334856"/>
                </a:cubicBezTo>
                <a:cubicBezTo>
                  <a:pt x="5393591" y="332818"/>
                  <a:pt x="5390873" y="331119"/>
                  <a:pt x="5388156" y="329760"/>
                </a:cubicBezTo>
                <a:cubicBezTo>
                  <a:pt x="5385439" y="327722"/>
                  <a:pt x="5383399" y="325344"/>
                  <a:pt x="5382041" y="322626"/>
                </a:cubicBezTo>
                <a:cubicBezTo>
                  <a:pt x="5377285" y="316511"/>
                  <a:pt x="5372869" y="311245"/>
                  <a:pt x="5368792" y="306829"/>
                </a:cubicBezTo>
                <a:cubicBezTo>
                  <a:pt x="5364715" y="302412"/>
                  <a:pt x="5361657" y="298166"/>
                  <a:pt x="5359619" y="294089"/>
                </a:cubicBezTo>
                <a:cubicBezTo>
                  <a:pt x="5351465" y="285256"/>
                  <a:pt x="5342293" y="268950"/>
                  <a:pt x="5332101" y="245169"/>
                </a:cubicBezTo>
                <a:cubicBezTo>
                  <a:pt x="5328025" y="234977"/>
                  <a:pt x="5323948" y="225974"/>
                  <a:pt x="5319871" y="218161"/>
                </a:cubicBezTo>
                <a:cubicBezTo>
                  <a:pt x="5315795" y="210347"/>
                  <a:pt x="5312737" y="203383"/>
                  <a:pt x="5310699" y="197268"/>
                </a:cubicBezTo>
                <a:cubicBezTo>
                  <a:pt x="5309339" y="191153"/>
                  <a:pt x="5308321" y="185207"/>
                  <a:pt x="5307641" y="179432"/>
                </a:cubicBezTo>
                <a:cubicBezTo>
                  <a:pt x="5306962" y="173657"/>
                  <a:pt x="5306622" y="166692"/>
                  <a:pt x="5306622" y="158539"/>
                </a:cubicBezTo>
                <a:cubicBezTo>
                  <a:pt x="5306622" y="143591"/>
                  <a:pt x="5309000" y="135098"/>
                  <a:pt x="5313757" y="133060"/>
                </a:cubicBezTo>
                <a:cubicBezTo>
                  <a:pt x="5316473" y="133060"/>
                  <a:pt x="5317833" y="131361"/>
                  <a:pt x="5317833" y="127964"/>
                </a:cubicBezTo>
                <a:cubicBezTo>
                  <a:pt x="5317833" y="125246"/>
                  <a:pt x="5320551" y="126265"/>
                  <a:pt x="5325987" y="131021"/>
                </a:cubicBezTo>
                <a:cubicBezTo>
                  <a:pt x="5325987" y="132380"/>
                  <a:pt x="5325987" y="133739"/>
                  <a:pt x="5325987" y="135098"/>
                </a:cubicBezTo>
                <a:cubicBezTo>
                  <a:pt x="5325987" y="136457"/>
                  <a:pt x="5326665" y="138156"/>
                  <a:pt x="5328025" y="140194"/>
                </a:cubicBezTo>
                <a:cubicBezTo>
                  <a:pt x="5330063" y="149027"/>
                  <a:pt x="5333800" y="156840"/>
                  <a:pt x="5339235" y="163635"/>
                </a:cubicBezTo>
                <a:cubicBezTo>
                  <a:pt x="5343312" y="167711"/>
                  <a:pt x="5346030" y="171109"/>
                  <a:pt x="5347389" y="173827"/>
                </a:cubicBezTo>
                <a:cubicBezTo>
                  <a:pt x="5348747" y="176544"/>
                  <a:pt x="5350447" y="179942"/>
                  <a:pt x="5352485" y="184018"/>
                </a:cubicBezTo>
                <a:cubicBezTo>
                  <a:pt x="5356562" y="186057"/>
                  <a:pt x="5360808" y="191322"/>
                  <a:pt x="5365225" y="199816"/>
                </a:cubicBezTo>
                <a:cubicBezTo>
                  <a:pt x="5369641" y="208309"/>
                  <a:pt x="5375247" y="219010"/>
                  <a:pt x="5382041" y="231920"/>
                </a:cubicBezTo>
                <a:cubicBezTo>
                  <a:pt x="5397669" y="260456"/>
                  <a:pt x="5405482" y="275744"/>
                  <a:pt x="5405482" y="277783"/>
                </a:cubicBezTo>
                <a:cubicBezTo>
                  <a:pt x="5405482" y="279141"/>
                  <a:pt x="5407011" y="281859"/>
                  <a:pt x="5410069" y="285936"/>
                </a:cubicBezTo>
                <a:cubicBezTo>
                  <a:pt x="5413126" y="290013"/>
                  <a:pt x="5416693" y="296467"/>
                  <a:pt x="5420769" y="305300"/>
                </a:cubicBezTo>
                <a:cubicBezTo>
                  <a:pt x="5424846" y="314133"/>
                  <a:pt x="5428243" y="320927"/>
                  <a:pt x="5430961" y="325684"/>
                </a:cubicBezTo>
                <a:cubicBezTo>
                  <a:pt x="5433679" y="330440"/>
                  <a:pt x="5435038" y="333497"/>
                  <a:pt x="5435038" y="334856"/>
                </a:cubicBezTo>
                <a:cubicBezTo>
                  <a:pt x="5435038" y="341651"/>
                  <a:pt x="5441153" y="344029"/>
                  <a:pt x="5453383" y="341990"/>
                </a:cubicBezTo>
                <a:cubicBezTo>
                  <a:pt x="5466293" y="339952"/>
                  <a:pt x="5473767" y="337574"/>
                  <a:pt x="5475805" y="334856"/>
                </a:cubicBezTo>
                <a:cubicBezTo>
                  <a:pt x="5477165" y="332138"/>
                  <a:pt x="5478013" y="329081"/>
                  <a:pt x="5478353" y="325684"/>
                </a:cubicBezTo>
                <a:cubicBezTo>
                  <a:pt x="5478693" y="322286"/>
                  <a:pt x="5479203" y="319569"/>
                  <a:pt x="5479881" y="317530"/>
                </a:cubicBezTo>
                <a:cubicBezTo>
                  <a:pt x="5480561" y="314133"/>
                  <a:pt x="5480901" y="311415"/>
                  <a:pt x="5480901" y="309377"/>
                </a:cubicBezTo>
                <a:lnTo>
                  <a:pt x="5482939" y="282878"/>
                </a:lnTo>
                <a:lnTo>
                  <a:pt x="5480901" y="282878"/>
                </a:lnTo>
                <a:lnTo>
                  <a:pt x="5469690" y="284917"/>
                </a:lnTo>
                <a:cubicBezTo>
                  <a:pt x="5465613" y="284917"/>
                  <a:pt x="5462556" y="284577"/>
                  <a:pt x="5460517" y="283898"/>
                </a:cubicBezTo>
                <a:cubicBezTo>
                  <a:pt x="5458479" y="283218"/>
                  <a:pt x="5456101" y="282878"/>
                  <a:pt x="5453383" y="282878"/>
                </a:cubicBezTo>
                <a:cubicBezTo>
                  <a:pt x="5452024" y="280840"/>
                  <a:pt x="5450326" y="279311"/>
                  <a:pt x="5448287" y="278292"/>
                </a:cubicBezTo>
                <a:cubicBezTo>
                  <a:pt x="5446249" y="277273"/>
                  <a:pt x="5443191" y="275065"/>
                  <a:pt x="5439115" y="271667"/>
                </a:cubicBezTo>
                <a:cubicBezTo>
                  <a:pt x="5434359" y="267591"/>
                  <a:pt x="5430961" y="263514"/>
                  <a:pt x="5428923" y="259437"/>
                </a:cubicBezTo>
                <a:cubicBezTo>
                  <a:pt x="5426885" y="255361"/>
                  <a:pt x="5425186" y="252303"/>
                  <a:pt x="5423827" y="250265"/>
                </a:cubicBezTo>
                <a:cubicBezTo>
                  <a:pt x="5423827" y="247547"/>
                  <a:pt x="5424677" y="245169"/>
                  <a:pt x="5426375" y="243131"/>
                </a:cubicBezTo>
                <a:cubicBezTo>
                  <a:pt x="5428073" y="241092"/>
                  <a:pt x="5429942" y="238035"/>
                  <a:pt x="5431981" y="233958"/>
                </a:cubicBezTo>
                <a:cubicBezTo>
                  <a:pt x="5436057" y="231920"/>
                  <a:pt x="5438605" y="229881"/>
                  <a:pt x="5439624" y="227843"/>
                </a:cubicBezTo>
                <a:cubicBezTo>
                  <a:pt x="5440643" y="225805"/>
                  <a:pt x="5442173" y="224785"/>
                  <a:pt x="5444211" y="224785"/>
                </a:cubicBezTo>
                <a:cubicBezTo>
                  <a:pt x="5445569" y="224785"/>
                  <a:pt x="5448457" y="224446"/>
                  <a:pt x="5452873" y="223766"/>
                </a:cubicBezTo>
                <a:cubicBezTo>
                  <a:pt x="5457290" y="223087"/>
                  <a:pt x="5463575" y="222067"/>
                  <a:pt x="5471728" y="220709"/>
                </a:cubicBezTo>
                <a:cubicBezTo>
                  <a:pt x="5484637" y="215273"/>
                  <a:pt x="5492111" y="211536"/>
                  <a:pt x="5494150" y="209498"/>
                </a:cubicBezTo>
                <a:lnTo>
                  <a:pt x="5494150" y="207459"/>
                </a:lnTo>
                <a:cubicBezTo>
                  <a:pt x="5495509" y="203383"/>
                  <a:pt x="5496189" y="197777"/>
                  <a:pt x="5496189" y="190643"/>
                </a:cubicBezTo>
                <a:cubicBezTo>
                  <a:pt x="5496189" y="183509"/>
                  <a:pt x="5497208" y="174506"/>
                  <a:pt x="5499246" y="163635"/>
                </a:cubicBezTo>
                <a:cubicBezTo>
                  <a:pt x="5501285" y="152764"/>
                  <a:pt x="5502473" y="144610"/>
                  <a:pt x="5502813" y="139175"/>
                </a:cubicBezTo>
                <a:cubicBezTo>
                  <a:pt x="5503153" y="133739"/>
                  <a:pt x="5503323" y="130002"/>
                  <a:pt x="5503323" y="127964"/>
                </a:cubicBezTo>
                <a:lnTo>
                  <a:pt x="5503323" y="125925"/>
                </a:lnTo>
                <a:cubicBezTo>
                  <a:pt x="5501963" y="125925"/>
                  <a:pt x="5500605" y="126095"/>
                  <a:pt x="5499246" y="126435"/>
                </a:cubicBezTo>
                <a:cubicBezTo>
                  <a:pt x="5497887" y="126775"/>
                  <a:pt x="5496868" y="126945"/>
                  <a:pt x="5496189" y="126945"/>
                </a:cubicBezTo>
                <a:lnTo>
                  <a:pt x="5494150" y="127964"/>
                </a:lnTo>
                <a:cubicBezTo>
                  <a:pt x="5490753" y="130002"/>
                  <a:pt x="5486337" y="131531"/>
                  <a:pt x="5480901" y="132550"/>
                </a:cubicBezTo>
                <a:cubicBezTo>
                  <a:pt x="5475465" y="133569"/>
                  <a:pt x="5468671" y="135098"/>
                  <a:pt x="5460517" y="137136"/>
                </a:cubicBezTo>
                <a:cubicBezTo>
                  <a:pt x="5451005" y="139175"/>
                  <a:pt x="5443021" y="141213"/>
                  <a:pt x="5436567" y="143251"/>
                </a:cubicBezTo>
                <a:cubicBezTo>
                  <a:pt x="5430112" y="145290"/>
                  <a:pt x="5424846" y="147328"/>
                  <a:pt x="5420769" y="149366"/>
                </a:cubicBezTo>
                <a:cubicBezTo>
                  <a:pt x="5417372" y="151405"/>
                  <a:pt x="5414485" y="152764"/>
                  <a:pt x="5412107" y="153443"/>
                </a:cubicBezTo>
                <a:cubicBezTo>
                  <a:pt x="5409729" y="154122"/>
                  <a:pt x="5407521" y="154462"/>
                  <a:pt x="5405482" y="154462"/>
                </a:cubicBezTo>
                <a:cubicBezTo>
                  <a:pt x="5402085" y="154462"/>
                  <a:pt x="5399367" y="154122"/>
                  <a:pt x="5397329" y="153443"/>
                </a:cubicBezTo>
                <a:cubicBezTo>
                  <a:pt x="5395969" y="153443"/>
                  <a:pt x="5394950" y="153103"/>
                  <a:pt x="5394271" y="152424"/>
                </a:cubicBezTo>
                <a:cubicBezTo>
                  <a:pt x="5376605" y="147668"/>
                  <a:pt x="5368792" y="137476"/>
                  <a:pt x="5370830" y="121849"/>
                </a:cubicBezTo>
                <a:cubicBezTo>
                  <a:pt x="5372189" y="120490"/>
                  <a:pt x="5375756" y="117772"/>
                  <a:pt x="5381531" y="113695"/>
                </a:cubicBezTo>
                <a:cubicBezTo>
                  <a:pt x="5387307" y="109619"/>
                  <a:pt x="5395969" y="104862"/>
                  <a:pt x="5407521" y="99427"/>
                </a:cubicBezTo>
                <a:cubicBezTo>
                  <a:pt x="5421109" y="93312"/>
                  <a:pt x="5435887" y="87876"/>
                  <a:pt x="5451854" y="83120"/>
                </a:cubicBezTo>
                <a:cubicBezTo>
                  <a:pt x="5467821" y="78364"/>
                  <a:pt x="5485657" y="72928"/>
                  <a:pt x="5505361" y="66813"/>
                </a:cubicBezTo>
                <a:cubicBezTo>
                  <a:pt x="5524385" y="61378"/>
                  <a:pt x="5543071" y="56961"/>
                  <a:pt x="5561415" y="53564"/>
                </a:cubicBezTo>
                <a:cubicBezTo>
                  <a:pt x="5579761" y="50167"/>
                  <a:pt x="5597767" y="47789"/>
                  <a:pt x="5615432" y="46430"/>
                </a:cubicBezTo>
                <a:cubicBezTo>
                  <a:pt x="5616791" y="44391"/>
                  <a:pt x="5617980" y="42693"/>
                  <a:pt x="5618999" y="41334"/>
                </a:cubicBezTo>
                <a:cubicBezTo>
                  <a:pt x="5620019" y="39975"/>
                  <a:pt x="5620527" y="38616"/>
                  <a:pt x="5620527" y="37257"/>
                </a:cubicBezTo>
                <a:close/>
                <a:moveTo>
                  <a:pt x="2494209" y="13307"/>
                </a:moveTo>
                <a:cubicBezTo>
                  <a:pt x="2507458" y="12967"/>
                  <a:pt x="2515441" y="13476"/>
                  <a:pt x="2518159" y="14835"/>
                </a:cubicBezTo>
                <a:cubicBezTo>
                  <a:pt x="2524954" y="17553"/>
                  <a:pt x="2532088" y="30123"/>
                  <a:pt x="2539562" y="52545"/>
                </a:cubicBezTo>
                <a:lnTo>
                  <a:pt x="2545677" y="69871"/>
                </a:lnTo>
                <a:lnTo>
                  <a:pt x="2537524" y="86178"/>
                </a:lnTo>
                <a:cubicBezTo>
                  <a:pt x="2532088" y="97049"/>
                  <a:pt x="2526483" y="105882"/>
                  <a:pt x="2520707" y="112676"/>
                </a:cubicBezTo>
                <a:cubicBezTo>
                  <a:pt x="2514932" y="119471"/>
                  <a:pt x="2508987" y="127964"/>
                  <a:pt x="2502872" y="138156"/>
                </a:cubicBezTo>
                <a:cubicBezTo>
                  <a:pt x="2497436" y="148347"/>
                  <a:pt x="2487584" y="163805"/>
                  <a:pt x="2473316" y="184528"/>
                </a:cubicBezTo>
                <a:cubicBezTo>
                  <a:pt x="2459048" y="205251"/>
                  <a:pt x="2450894" y="214933"/>
                  <a:pt x="2448856" y="213574"/>
                </a:cubicBezTo>
                <a:cubicBezTo>
                  <a:pt x="2446817" y="215613"/>
                  <a:pt x="2445798" y="216972"/>
                  <a:pt x="2445798" y="217651"/>
                </a:cubicBezTo>
                <a:cubicBezTo>
                  <a:pt x="2449195" y="219689"/>
                  <a:pt x="2448516" y="222747"/>
                  <a:pt x="2443760" y="226824"/>
                </a:cubicBezTo>
                <a:cubicBezTo>
                  <a:pt x="2441042" y="229542"/>
                  <a:pt x="2439683" y="230561"/>
                  <a:pt x="2439683" y="229881"/>
                </a:cubicBezTo>
                <a:lnTo>
                  <a:pt x="2435606" y="230900"/>
                </a:lnTo>
                <a:cubicBezTo>
                  <a:pt x="2434927" y="231580"/>
                  <a:pt x="2434248" y="232259"/>
                  <a:pt x="2433568" y="232939"/>
                </a:cubicBezTo>
                <a:cubicBezTo>
                  <a:pt x="2428812" y="238374"/>
                  <a:pt x="2426773" y="241432"/>
                  <a:pt x="2427453" y="242111"/>
                </a:cubicBezTo>
                <a:cubicBezTo>
                  <a:pt x="2428133" y="242791"/>
                  <a:pt x="2446817" y="237695"/>
                  <a:pt x="2483508" y="226824"/>
                </a:cubicBezTo>
                <a:cubicBezTo>
                  <a:pt x="2512045" y="219350"/>
                  <a:pt x="2532088" y="214933"/>
                  <a:pt x="2543639" y="213574"/>
                </a:cubicBezTo>
                <a:cubicBezTo>
                  <a:pt x="2555189" y="212216"/>
                  <a:pt x="2569458" y="212895"/>
                  <a:pt x="2586444" y="215613"/>
                </a:cubicBezTo>
                <a:cubicBezTo>
                  <a:pt x="2600713" y="217651"/>
                  <a:pt x="2615321" y="223427"/>
                  <a:pt x="2630269" y="232939"/>
                </a:cubicBezTo>
                <a:cubicBezTo>
                  <a:pt x="2631627" y="233618"/>
                  <a:pt x="2630269" y="242451"/>
                  <a:pt x="2626192" y="259437"/>
                </a:cubicBezTo>
                <a:cubicBezTo>
                  <a:pt x="2624153" y="270309"/>
                  <a:pt x="2622115" y="277952"/>
                  <a:pt x="2620077" y="282369"/>
                </a:cubicBezTo>
                <a:cubicBezTo>
                  <a:pt x="2618039" y="286785"/>
                  <a:pt x="2613962" y="292730"/>
                  <a:pt x="2607847" y="300204"/>
                </a:cubicBezTo>
                <a:cubicBezTo>
                  <a:pt x="2600373" y="307678"/>
                  <a:pt x="2589841" y="316341"/>
                  <a:pt x="2576253" y="326193"/>
                </a:cubicBezTo>
                <a:cubicBezTo>
                  <a:pt x="2562663" y="336045"/>
                  <a:pt x="2554170" y="340971"/>
                  <a:pt x="2550773" y="340971"/>
                </a:cubicBezTo>
                <a:cubicBezTo>
                  <a:pt x="2548735" y="340971"/>
                  <a:pt x="2544318" y="343689"/>
                  <a:pt x="2537524" y="349125"/>
                </a:cubicBezTo>
                <a:cubicBezTo>
                  <a:pt x="2523255" y="362714"/>
                  <a:pt x="2507288" y="373925"/>
                  <a:pt x="2489623" y="382757"/>
                </a:cubicBezTo>
                <a:cubicBezTo>
                  <a:pt x="2482828" y="386834"/>
                  <a:pt x="2469579" y="395497"/>
                  <a:pt x="2449875" y="408746"/>
                </a:cubicBezTo>
                <a:cubicBezTo>
                  <a:pt x="2430171" y="421996"/>
                  <a:pt x="2419979" y="428620"/>
                  <a:pt x="2419300" y="428620"/>
                </a:cubicBezTo>
                <a:cubicBezTo>
                  <a:pt x="2418620" y="428620"/>
                  <a:pt x="2414713" y="430998"/>
                  <a:pt x="2407579" y="435755"/>
                </a:cubicBezTo>
                <a:cubicBezTo>
                  <a:pt x="2400445" y="440511"/>
                  <a:pt x="2393311" y="445437"/>
                  <a:pt x="2386176" y="450533"/>
                </a:cubicBezTo>
                <a:cubicBezTo>
                  <a:pt x="2379042" y="455628"/>
                  <a:pt x="2375475" y="458176"/>
                  <a:pt x="2375475" y="458176"/>
                </a:cubicBezTo>
                <a:cubicBezTo>
                  <a:pt x="2376155" y="458856"/>
                  <a:pt x="2384648" y="456478"/>
                  <a:pt x="2400954" y="451042"/>
                </a:cubicBezTo>
                <a:cubicBezTo>
                  <a:pt x="2442401" y="436094"/>
                  <a:pt x="2484867" y="425223"/>
                  <a:pt x="2528351" y="418429"/>
                </a:cubicBezTo>
                <a:cubicBezTo>
                  <a:pt x="2548055" y="415711"/>
                  <a:pt x="2571496" y="414352"/>
                  <a:pt x="2598674" y="414352"/>
                </a:cubicBezTo>
                <a:cubicBezTo>
                  <a:pt x="2617699" y="413672"/>
                  <a:pt x="2629589" y="413672"/>
                  <a:pt x="2634345" y="414352"/>
                </a:cubicBezTo>
                <a:cubicBezTo>
                  <a:pt x="2639101" y="415031"/>
                  <a:pt x="2642839" y="416730"/>
                  <a:pt x="2645556" y="419448"/>
                </a:cubicBezTo>
                <a:cubicBezTo>
                  <a:pt x="2648953" y="423525"/>
                  <a:pt x="2651331" y="425563"/>
                  <a:pt x="2652691" y="425563"/>
                </a:cubicBezTo>
                <a:cubicBezTo>
                  <a:pt x="2654729" y="425563"/>
                  <a:pt x="2666279" y="434396"/>
                  <a:pt x="2687343" y="452061"/>
                </a:cubicBezTo>
                <a:cubicBezTo>
                  <a:pt x="2690060" y="453420"/>
                  <a:pt x="2691419" y="458176"/>
                  <a:pt x="2691419" y="466330"/>
                </a:cubicBezTo>
                <a:cubicBezTo>
                  <a:pt x="2691419" y="471765"/>
                  <a:pt x="2690570" y="476012"/>
                  <a:pt x="2688871" y="479070"/>
                </a:cubicBezTo>
                <a:cubicBezTo>
                  <a:pt x="2687173" y="482127"/>
                  <a:pt x="2683266" y="487053"/>
                  <a:pt x="2677151" y="493848"/>
                </a:cubicBezTo>
                <a:cubicBezTo>
                  <a:pt x="2667639" y="503360"/>
                  <a:pt x="2661183" y="508116"/>
                  <a:pt x="2657787" y="508116"/>
                </a:cubicBezTo>
                <a:cubicBezTo>
                  <a:pt x="2650992" y="508116"/>
                  <a:pt x="2638762" y="520006"/>
                  <a:pt x="2621096" y="543787"/>
                </a:cubicBezTo>
                <a:cubicBezTo>
                  <a:pt x="2615661" y="551941"/>
                  <a:pt x="2610734" y="558565"/>
                  <a:pt x="2606318" y="563661"/>
                </a:cubicBezTo>
                <a:cubicBezTo>
                  <a:pt x="2601902" y="568757"/>
                  <a:pt x="2600713" y="573003"/>
                  <a:pt x="2602751" y="576401"/>
                </a:cubicBezTo>
                <a:cubicBezTo>
                  <a:pt x="2604110" y="578439"/>
                  <a:pt x="2603091" y="582176"/>
                  <a:pt x="2599693" y="587612"/>
                </a:cubicBezTo>
                <a:cubicBezTo>
                  <a:pt x="2596296" y="593047"/>
                  <a:pt x="2593239" y="595765"/>
                  <a:pt x="2590521" y="595765"/>
                </a:cubicBezTo>
                <a:cubicBezTo>
                  <a:pt x="2587803" y="595765"/>
                  <a:pt x="2585765" y="598143"/>
                  <a:pt x="2584406" y="602899"/>
                </a:cubicBezTo>
                <a:cubicBezTo>
                  <a:pt x="2583047" y="605617"/>
                  <a:pt x="2579820" y="607655"/>
                  <a:pt x="2574724" y="609014"/>
                </a:cubicBezTo>
                <a:cubicBezTo>
                  <a:pt x="2569628" y="610373"/>
                  <a:pt x="2556209" y="612751"/>
                  <a:pt x="2534466" y="616149"/>
                </a:cubicBezTo>
                <a:cubicBezTo>
                  <a:pt x="2517480" y="618187"/>
                  <a:pt x="2503381" y="622433"/>
                  <a:pt x="2492170" y="628888"/>
                </a:cubicBezTo>
                <a:cubicBezTo>
                  <a:pt x="2480960" y="635343"/>
                  <a:pt x="2475015" y="639590"/>
                  <a:pt x="2474335" y="641628"/>
                </a:cubicBezTo>
                <a:cubicBezTo>
                  <a:pt x="2472976" y="643666"/>
                  <a:pt x="2465502" y="648932"/>
                  <a:pt x="2451913" y="657425"/>
                </a:cubicBezTo>
                <a:cubicBezTo>
                  <a:pt x="2438324" y="665918"/>
                  <a:pt x="2427453" y="671863"/>
                  <a:pt x="2419300" y="675261"/>
                </a:cubicBezTo>
                <a:cubicBezTo>
                  <a:pt x="2389404" y="689529"/>
                  <a:pt x="2357470" y="699041"/>
                  <a:pt x="2323497" y="703798"/>
                </a:cubicBezTo>
                <a:cubicBezTo>
                  <a:pt x="2309908" y="706515"/>
                  <a:pt x="2301755" y="708893"/>
                  <a:pt x="2299037" y="710932"/>
                </a:cubicBezTo>
                <a:cubicBezTo>
                  <a:pt x="2296319" y="712970"/>
                  <a:pt x="2293771" y="712800"/>
                  <a:pt x="2291393" y="710422"/>
                </a:cubicBezTo>
                <a:cubicBezTo>
                  <a:pt x="2289015" y="708044"/>
                  <a:pt x="2287486" y="708554"/>
                  <a:pt x="2286807" y="711951"/>
                </a:cubicBezTo>
                <a:cubicBezTo>
                  <a:pt x="2280692" y="731655"/>
                  <a:pt x="2277634" y="757474"/>
                  <a:pt x="2277634" y="789408"/>
                </a:cubicBezTo>
                <a:cubicBezTo>
                  <a:pt x="2276955" y="831534"/>
                  <a:pt x="2287486" y="858033"/>
                  <a:pt x="2309229" y="868904"/>
                </a:cubicBezTo>
                <a:cubicBezTo>
                  <a:pt x="2321459" y="875019"/>
                  <a:pt x="2348977" y="880794"/>
                  <a:pt x="2391782" y="886230"/>
                </a:cubicBezTo>
                <a:cubicBezTo>
                  <a:pt x="2423037" y="890307"/>
                  <a:pt x="2461595" y="891326"/>
                  <a:pt x="2507458" y="889287"/>
                </a:cubicBezTo>
                <a:cubicBezTo>
                  <a:pt x="2553321" y="887249"/>
                  <a:pt x="2594597" y="883512"/>
                  <a:pt x="2631288" y="878077"/>
                </a:cubicBezTo>
                <a:cubicBezTo>
                  <a:pt x="2701951" y="865846"/>
                  <a:pt x="2742717" y="857353"/>
                  <a:pt x="2753589" y="852597"/>
                </a:cubicBezTo>
                <a:cubicBezTo>
                  <a:pt x="2756986" y="850559"/>
                  <a:pt x="2759364" y="842066"/>
                  <a:pt x="2760723" y="827118"/>
                </a:cubicBezTo>
                <a:cubicBezTo>
                  <a:pt x="2762082" y="812170"/>
                  <a:pt x="2763611" y="800959"/>
                  <a:pt x="2765309" y="793485"/>
                </a:cubicBezTo>
                <a:cubicBezTo>
                  <a:pt x="2767008" y="786011"/>
                  <a:pt x="2769556" y="765288"/>
                  <a:pt x="2772953" y="731315"/>
                </a:cubicBezTo>
                <a:cubicBezTo>
                  <a:pt x="2781107" y="664729"/>
                  <a:pt x="2788581" y="615129"/>
                  <a:pt x="2795375" y="582516"/>
                </a:cubicBezTo>
                <a:cubicBezTo>
                  <a:pt x="2798093" y="569606"/>
                  <a:pt x="2799451" y="562812"/>
                  <a:pt x="2799451" y="562132"/>
                </a:cubicBezTo>
                <a:lnTo>
                  <a:pt x="2801490" y="565190"/>
                </a:lnTo>
                <a:cubicBezTo>
                  <a:pt x="2803529" y="567908"/>
                  <a:pt x="2804547" y="584214"/>
                  <a:pt x="2804547" y="614110"/>
                </a:cubicBezTo>
                <a:cubicBezTo>
                  <a:pt x="2804547" y="677299"/>
                  <a:pt x="2808624" y="718066"/>
                  <a:pt x="2816777" y="736411"/>
                </a:cubicBezTo>
                <a:lnTo>
                  <a:pt x="2826969" y="760871"/>
                </a:lnTo>
                <a:cubicBezTo>
                  <a:pt x="2829687" y="766986"/>
                  <a:pt x="2833085" y="771743"/>
                  <a:pt x="2837161" y="775140"/>
                </a:cubicBezTo>
                <a:cubicBezTo>
                  <a:pt x="2839879" y="778537"/>
                  <a:pt x="2842767" y="783633"/>
                  <a:pt x="2845824" y="790428"/>
                </a:cubicBezTo>
                <a:cubicBezTo>
                  <a:pt x="2848882" y="797222"/>
                  <a:pt x="2850411" y="802997"/>
                  <a:pt x="2850411" y="807753"/>
                </a:cubicBezTo>
                <a:cubicBezTo>
                  <a:pt x="2850411" y="812510"/>
                  <a:pt x="2852109" y="818455"/>
                  <a:pt x="2855506" y="825589"/>
                </a:cubicBezTo>
                <a:cubicBezTo>
                  <a:pt x="2858903" y="832723"/>
                  <a:pt x="2862641" y="836970"/>
                  <a:pt x="2866717" y="838329"/>
                </a:cubicBezTo>
                <a:cubicBezTo>
                  <a:pt x="2871474" y="840367"/>
                  <a:pt x="2876229" y="844104"/>
                  <a:pt x="2880986" y="849540"/>
                </a:cubicBezTo>
                <a:cubicBezTo>
                  <a:pt x="2883704" y="852937"/>
                  <a:pt x="2885062" y="855145"/>
                  <a:pt x="2885062" y="856164"/>
                </a:cubicBezTo>
                <a:cubicBezTo>
                  <a:pt x="2885062" y="857183"/>
                  <a:pt x="2884043" y="859392"/>
                  <a:pt x="2882005" y="862789"/>
                </a:cubicBezTo>
                <a:cubicBezTo>
                  <a:pt x="2879287" y="866186"/>
                  <a:pt x="2877249" y="868564"/>
                  <a:pt x="2875890" y="869923"/>
                </a:cubicBezTo>
                <a:cubicBezTo>
                  <a:pt x="2871813" y="881474"/>
                  <a:pt x="2867737" y="888608"/>
                  <a:pt x="2863660" y="891326"/>
                </a:cubicBezTo>
                <a:cubicBezTo>
                  <a:pt x="2858224" y="893364"/>
                  <a:pt x="2854997" y="895912"/>
                  <a:pt x="2853978" y="898970"/>
                </a:cubicBezTo>
                <a:cubicBezTo>
                  <a:pt x="2852959" y="902027"/>
                  <a:pt x="2848032" y="904066"/>
                  <a:pt x="2839199" y="905085"/>
                </a:cubicBezTo>
                <a:cubicBezTo>
                  <a:pt x="2830367" y="906104"/>
                  <a:pt x="2825611" y="907293"/>
                  <a:pt x="2824931" y="908652"/>
                </a:cubicBezTo>
                <a:cubicBezTo>
                  <a:pt x="2822213" y="911370"/>
                  <a:pt x="2797074" y="916805"/>
                  <a:pt x="2749512" y="924959"/>
                </a:cubicBezTo>
                <a:cubicBezTo>
                  <a:pt x="2734564" y="926997"/>
                  <a:pt x="2720466" y="929545"/>
                  <a:pt x="2707217" y="932602"/>
                </a:cubicBezTo>
                <a:cubicBezTo>
                  <a:pt x="2693967" y="935660"/>
                  <a:pt x="2674093" y="938548"/>
                  <a:pt x="2647595" y="941265"/>
                </a:cubicBezTo>
                <a:lnTo>
                  <a:pt x="2577271" y="950438"/>
                </a:lnTo>
                <a:cubicBezTo>
                  <a:pt x="2564362" y="951797"/>
                  <a:pt x="2545168" y="952476"/>
                  <a:pt x="2519688" y="952476"/>
                </a:cubicBezTo>
                <a:cubicBezTo>
                  <a:pt x="2494209" y="952476"/>
                  <a:pt x="2477053" y="951797"/>
                  <a:pt x="2468220" y="950438"/>
                </a:cubicBezTo>
                <a:cubicBezTo>
                  <a:pt x="2464143" y="949759"/>
                  <a:pt x="2452932" y="948739"/>
                  <a:pt x="2434587" y="947380"/>
                </a:cubicBezTo>
                <a:cubicBezTo>
                  <a:pt x="2406730" y="946022"/>
                  <a:pt x="2372078" y="940586"/>
                  <a:pt x="2330632" y="931074"/>
                </a:cubicBezTo>
                <a:cubicBezTo>
                  <a:pt x="2308889" y="925638"/>
                  <a:pt x="2293262" y="920712"/>
                  <a:pt x="2283749" y="916296"/>
                </a:cubicBezTo>
                <a:cubicBezTo>
                  <a:pt x="2274237" y="911879"/>
                  <a:pt x="2264045" y="904575"/>
                  <a:pt x="2253174" y="894383"/>
                </a:cubicBezTo>
                <a:cubicBezTo>
                  <a:pt x="2239585" y="882153"/>
                  <a:pt x="2230582" y="867715"/>
                  <a:pt x="2226166" y="851068"/>
                </a:cubicBezTo>
                <a:cubicBezTo>
                  <a:pt x="2221750" y="834422"/>
                  <a:pt x="2219541" y="807753"/>
                  <a:pt x="2219541" y="771063"/>
                </a:cubicBezTo>
                <a:cubicBezTo>
                  <a:pt x="2219541" y="736411"/>
                  <a:pt x="2220900" y="709913"/>
                  <a:pt x="2223618" y="691568"/>
                </a:cubicBezTo>
                <a:cubicBezTo>
                  <a:pt x="2231092" y="639929"/>
                  <a:pt x="2239585" y="589650"/>
                  <a:pt x="2249097" y="540730"/>
                </a:cubicBezTo>
                <a:cubicBezTo>
                  <a:pt x="2251815" y="525782"/>
                  <a:pt x="2253514" y="515930"/>
                  <a:pt x="2254193" y="511173"/>
                </a:cubicBezTo>
                <a:cubicBezTo>
                  <a:pt x="2254873" y="504379"/>
                  <a:pt x="2260308" y="499623"/>
                  <a:pt x="2270500" y="496905"/>
                </a:cubicBezTo>
                <a:cubicBezTo>
                  <a:pt x="2275936" y="496226"/>
                  <a:pt x="2280352" y="491470"/>
                  <a:pt x="2283749" y="482637"/>
                </a:cubicBezTo>
                <a:cubicBezTo>
                  <a:pt x="2288506" y="473804"/>
                  <a:pt x="2296999" y="463272"/>
                  <a:pt x="2309229" y="451042"/>
                </a:cubicBezTo>
                <a:cubicBezTo>
                  <a:pt x="2321459" y="438812"/>
                  <a:pt x="2332670" y="430319"/>
                  <a:pt x="2342862" y="425563"/>
                </a:cubicBezTo>
                <a:cubicBezTo>
                  <a:pt x="2354412" y="420127"/>
                  <a:pt x="2381420" y="398385"/>
                  <a:pt x="2423886" y="360336"/>
                </a:cubicBezTo>
                <a:cubicBezTo>
                  <a:pt x="2466352" y="322286"/>
                  <a:pt x="2487924" y="302412"/>
                  <a:pt x="2488604" y="300714"/>
                </a:cubicBezTo>
                <a:cubicBezTo>
                  <a:pt x="2489283" y="299015"/>
                  <a:pt x="2475015" y="298166"/>
                  <a:pt x="2445798" y="298166"/>
                </a:cubicBezTo>
                <a:cubicBezTo>
                  <a:pt x="2403672" y="298166"/>
                  <a:pt x="2381251" y="300544"/>
                  <a:pt x="2378533" y="305300"/>
                </a:cubicBezTo>
                <a:cubicBezTo>
                  <a:pt x="2376494" y="311415"/>
                  <a:pt x="2362566" y="327043"/>
                  <a:pt x="2336746" y="352182"/>
                </a:cubicBezTo>
                <a:cubicBezTo>
                  <a:pt x="2310927" y="377322"/>
                  <a:pt x="2294621" y="391590"/>
                  <a:pt x="2287826" y="394988"/>
                </a:cubicBezTo>
                <a:cubicBezTo>
                  <a:pt x="2283070" y="397026"/>
                  <a:pt x="2280692" y="398725"/>
                  <a:pt x="2280692" y="400083"/>
                </a:cubicBezTo>
                <a:cubicBezTo>
                  <a:pt x="2280692" y="401442"/>
                  <a:pt x="2279503" y="402122"/>
                  <a:pt x="2277125" y="402122"/>
                </a:cubicBezTo>
                <a:cubicBezTo>
                  <a:pt x="2274747" y="402122"/>
                  <a:pt x="2273048" y="402801"/>
                  <a:pt x="2272029" y="404160"/>
                </a:cubicBezTo>
                <a:cubicBezTo>
                  <a:pt x="2271010" y="405519"/>
                  <a:pt x="2267273" y="407897"/>
                  <a:pt x="2260818" y="411294"/>
                </a:cubicBezTo>
                <a:cubicBezTo>
                  <a:pt x="2254363" y="414692"/>
                  <a:pt x="2249437" y="418089"/>
                  <a:pt x="2246040" y="421486"/>
                </a:cubicBezTo>
                <a:cubicBezTo>
                  <a:pt x="2229054" y="431678"/>
                  <a:pt x="2218862" y="436774"/>
                  <a:pt x="2215465" y="436774"/>
                </a:cubicBezTo>
                <a:cubicBezTo>
                  <a:pt x="2213426" y="436774"/>
                  <a:pt x="2209689" y="438812"/>
                  <a:pt x="2204254" y="442889"/>
                </a:cubicBezTo>
                <a:cubicBezTo>
                  <a:pt x="2198818" y="446966"/>
                  <a:pt x="2196100" y="448155"/>
                  <a:pt x="2196100" y="446456"/>
                </a:cubicBezTo>
                <a:cubicBezTo>
                  <a:pt x="2196100" y="444757"/>
                  <a:pt x="2195081" y="445946"/>
                  <a:pt x="2193043" y="450023"/>
                </a:cubicBezTo>
                <a:cubicBezTo>
                  <a:pt x="2189646" y="453420"/>
                  <a:pt x="2183870" y="455459"/>
                  <a:pt x="2175717" y="456138"/>
                </a:cubicBezTo>
                <a:cubicBezTo>
                  <a:pt x="2173678" y="456138"/>
                  <a:pt x="2173339" y="457327"/>
                  <a:pt x="2174698" y="459705"/>
                </a:cubicBezTo>
                <a:cubicBezTo>
                  <a:pt x="2176056" y="462083"/>
                  <a:pt x="2175037" y="463272"/>
                  <a:pt x="2171640" y="463272"/>
                </a:cubicBezTo>
                <a:cubicBezTo>
                  <a:pt x="2162807" y="463272"/>
                  <a:pt x="2149218" y="471765"/>
                  <a:pt x="2130873" y="488752"/>
                </a:cubicBezTo>
                <a:cubicBezTo>
                  <a:pt x="2122720" y="497584"/>
                  <a:pt x="2117964" y="502001"/>
                  <a:pt x="2116605" y="502001"/>
                </a:cubicBezTo>
                <a:cubicBezTo>
                  <a:pt x="2115246" y="502001"/>
                  <a:pt x="2113887" y="499283"/>
                  <a:pt x="2112528" y="493848"/>
                </a:cubicBezTo>
                <a:cubicBezTo>
                  <a:pt x="2111848" y="489771"/>
                  <a:pt x="2111169" y="487223"/>
                  <a:pt x="2110490" y="486204"/>
                </a:cubicBezTo>
                <a:cubicBezTo>
                  <a:pt x="2109810" y="485185"/>
                  <a:pt x="2108112" y="485015"/>
                  <a:pt x="2105394" y="485694"/>
                </a:cubicBezTo>
                <a:lnTo>
                  <a:pt x="2108451" y="481617"/>
                </a:lnTo>
                <a:cubicBezTo>
                  <a:pt x="2109810" y="479579"/>
                  <a:pt x="2111848" y="476861"/>
                  <a:pt x="2114566" y="473464"/>
                </a:cubicBezTo>
                <a:cubicBezTo>
                  <a:pt x="2123399" y="463952"/>
                  <a:pt x="2127816" y="458516"/>
                  <a:pt x="2127816" y="457157"/>
                </a:cubicBezTo>
                <a:cubicBezTo>
                  <a:pt x="2127816" y="455798"/>
                  <a:pt x="2132912" y="449853"/>
                  <a:pt x="2143103" y="439322"/>
                </a:cubicBezTo>
                <a:cubicBezTo>
                  <a:pt x="2153295" y="428790"/>
                  <a:pt x="2158391" y="422845"/>
                  <a:pt x="2158391" y="421486"/>
                </a:cubicBezTo>
                <a:cubicBezTo>
                  <a:pt x="2158391" y="418089"/>
                  <a:pt x="2178095" y="400423"/>
                  <a:pt x="2217503" y="368489"/>
                </a:cubicBezTo>
                <a:cubicBezTo>
                  <a:pt x="2257590" y="334516"/>
                  <a:pt x="2291563" y="299185"/>
                  <a:pt x="2319421" y="262495"/>
                </a:cubicBezTo>
                <a:lnTo>
                  <a:pt x="2338785" y="237015"/>
                </a:lnTo>
                <a:cubicBezTo>
                  <a:pt x="2359848" y="210517"/>
                  <a:pt x="2383968" y="174506"/>
                  <a:pt x="2411146" y="128983"/>
                </a:cubicBezTo>
                <a:cubicBezTo>
                  <a:pt x="2453272" y="56282"/>
                  <a:pt x="2474335" y="18233"/>
                  <a:pt x="2474335" y="14835"/>
                </a:cubicBezTo>
                <a:cubicBezTo>
                  <a:pt x="2474335" y="14156"/>
                  <a:pt x="2480960" y="13646"/>
                  <a:pt x="2494209" y="13307"/>
                </a:cubicBezTo>
                <a:close/>
                <a:moveTo>
                  <a:pt x="1622305" y="57"/>
                </a:moveTo>
                <a:cubicBezTo>
                  <a:pt x="1625023" y="-282"/>
                  <a:pt x="1628760" y="906"/>
                  <a:pt x="1633516" y="3624"/>
                </a:cubicBezTo>
                <a:cubicBezTo>
                  <a:pt x="1638272" y="6342"/>
                  <a:pt x="1641669" y="7361"/>
                  <a:pt x="1643708" y="6682"/>
                </a:cubicBezTo>
                <a:cubicBezTo>
                  <a:pt x="1646425" y="6002"/>
                  <a:pt x="1651012" y="7701"/>
                  <a:pt x="1657466" y="11778"/>
                </a:cubicBezTo>
                <a:cubicBezTo>
                  <a:pt x="1663921" y="15854"/>
                  <a:pt x="1668847" y="20611"/>
                  <a:pt x="1672245" y="26046"/>
                </a:cubicBezTo>
                <a:cubicBezTo>
                  <a:pt x="1676321" y="31482"/>
                  <a:pt x="1680398" y="37257"/>
                  <a:pt x="1684475" y="43372"/>
                </a:cubicBezTo>
                <a:cubicBezTo>
                  <a:pt x="1693307" y="54923"/>
                  <a:pt x="1697045" y="70720"/>
                  <a:pt x="1695686" y="90764"/>
                </a:cubicBezTo>
                <a:cubicBezTo>
                  <a:pt x="1694327" y="110808"/>
                  <a:pt x="1688551" y="131701"/>
                  <a:pt x="1678360" y="153443"/>
                </a:cubicBezTo>
                <a:cubicBezTo>
                  <a:pt x="1672245" y="162955"/>
                  <a:pt x="1669187" y="168221"/>
                  <a:pt x="1669187" y="169240"/>
                </a:cubicBezTo>
                <a:cubicBezTo>
                  <a:pt x="1669187" y="170260"/>
                  <a:pt x="1675812" y="171449"/>
                  <a:pt x="1689061" y="172807"/>
                </a:cubicBezTo>
                <a:cubicBezTo>
                  <a:pt x="1702310" y="174166"/>
                  <a:pt x="1714031" y="178243"/>
                  <a:pt x="1724223" y="185038"/>
                </a:cubicBezTo>
                <a:cubicBezTo>
                  <a:pt x="1743247" y="197947"/>
                  <a:pt x="1752759" y="208988"/>
                  <a:pt x="1752759" y="218161"/>
                </a:cubicBezTo>
                <a:cubicBezTo>
                  <a:pt x="1752759" y="227333"/>
                  <a:pt x="1750381" y="231920"/>
                  <a:pt x="1745625" y="231920"/>
                </a:cubicBezTo>
                <a:cubicBezTo>
                  <a:pt x="1742907" y="231920"/>
                  <a:pt x="1738151" y="233958"/>
                  <a:pt x="1731357" y="238035"/>
                </a:cubicBezTo>
                <a:cubicBezTo>
                  <a:pt x="1724562" y="242111"/>
                  <a:pt x="1708255" y="243810"/>
                  <a:pt x="1682436" y="243131"/>
                </a:cubicBezTo>
                <a:lnTo>
                  <a:pt x="1643708" y="242111"/>
                </a:lnTo>
                <a:lnTo>
                  <a:pt x="1628420" y="277783"/>
                </a:lnTo>
                <a:lnTo>
                  <a:pt x="1612113" y="319569"/>
                </a:lnTo>
                <a:cubicBezTo>
                  <a:pt x="1610075" y="322966"/>
                  <a:pt x="1611434" y="325004"/>
                  <a:pt x="1616190" y="325684"/>
                </a:cubicBezTo>
                <a:cubicBezTo>
                  <a:pt x="1619587" y="325684"/>
                  <a:pt x="1629439" y="325344"/>
                  <a:pt x="1645746" y="324665"/>
                </a:cubicBezTo>
                <a:cubicBezTo>
                  <a:pt x="1670206" y="323985"/>
                  <a:pt x="1690929" y="324665"/>
                  <a:pt x="1707916" y="326703"/>
                </a:cubicBezTo>
                <a:cubicBezTo>
                  <a:pt x="1729658" y="329421"/>
                  <a:pt x="1754118" y="330949"/>
                  <a:pt x="1781296" y="331289"/>
                </a:cubicBezTo>
                <a:cubicBezTo>
                  <a:pt x="1808474" y="331629"/>
                  <a:pt x="1822743" y="330780"/>
                  <a:pt x="1824102" y="328741"/>
                </a:cubicBezTo>
                <a:cubicBezTo>
                  <a:pt x="1828178" y="322626"/>
                  <a:pt x="1835313" y="323985"/>
                  <a:pt x="1845504" y="332818"/>
                </a:cubicBezTo>
                <a:cubicBezTo>
                  <a:pt x="1852299" y="337574"/>
                  <a:pt x="1856375" y="339612"/>
                  <a:pt x="1857734" y="338933"/>
                </a:cubicBezTo>
                <a:cubicBezTo>
                  <a:pt x="1859773" y="337574"/>
                  <a:pt x="1863849" y="338593"/>
                  <a:pt x="1869964" y="341990"/>
                </a:cubicBezTo>
                <a:cubicBezTo>
                  <a:pt x="1876079" y="345388"/>
                  <a:pt x="1881855" y="349804"/>
                  <a:pt x="1887290" y="355240"/>
                </a:cubicBezTo>
                <a:cubicBezTo>
                  <a:pt x="1902238" y="368829"/>
                  <a:pt x="1909712" y="383097"/>
                  <a:pt x="1909712" y="398045"/>
                </a:cubicBezTo>
                <a:cubicBezTo>
                  <a:pt x="1909712" y="406199"/>
                  <a:pt x="1906994" y="411974"/>
                  <a:pt x="1901559" y="415371"/>
                </a:cubicBezTo>
                <a:cubicBezTo>
                  <a:pt x="1887290" y="423525"/>
                  <a:pt x="1871323" y="421486"/>
                  <a:pt x="1853657" y="409256"/>
                </a:cubicBezTo>
                <a:cubicBezTo>
                  <a:pt x="1845504" y="403820"/>
                  <a:pt x="1840408" y="401103"/>
                  <a:pt x="1838370" y="401103"/>
                </a:cubicBezTo>
                <a:cubicBezTo>
                  <a:pt x="1836332" y="401103"/>
                  <a:pt x="1835313" y="400253"/>
                  <a:pt x="1835313" y="398555"/>
                </a:cubicBezTo>
                <a:cubicBezTo>
                  <a:pt x="1835313" y="396856"/>
                  <a:pt x="1833274" y="393629"/>
                  <a:pt x="1829197" y="388873"/>
                </a:cubicBezTo>
                <a:cubicBezTo>
                  <a:pt x="1821044" y="380719"/>
                  <a:pt x="1808474" y="379021"/>
                  <a:pt x="1791488" y="383777"/>
                </a:cubicBezTo>
                <a:cubicBezTo>
                  <a:pt x="1775181" y="389212"/>
                  <a:pt x="1745625" y="389212"/>
                  <a:pt x="1702820" y="383777"/>
                </a:cubicBezTo>
                <a:cubicBezTo>
                  <a:pt x="1674962" y="381059"/>
                  <a:pt x="1638612" y="383777"/>
                  <a:pt x="1593768" y="391930"/>
                </a:cubicBezTo>
                <a:cubicBezTo>
                  <a:pt x="1567949" y="396007"/>
                  <a:pt x="1554360" y="398045"/>
                  <a:pt x="1553001" y="398045"/>
                </a:cubicBezTo>
                <a:cubicBezTo>
                  <a:pt x="1551642" y="398045"/>
                  <a:pt x="1549094" y="400253"/>
                  <a:pt x="1545357" y="404670"/>
                </a:cubicBezTo>
                <a:cubicBezTo>
                  <a:pt x="1541620" y="409086"/>
                  <a:pt x="1537034" y="410955"/>
                  <a:pt x="1531598" y="410275"/>
                </a:cubicBezTo>
                <a:cubicBezTo>
                  <a:pt x="1526163" y="409596"/>
                  <a:pt x="1521746" y="411294"/>
                  <a:pt x="1518349" y="415371"/>
                </a:cubicBezTo>
                <a:lnTo>
                  <a:pt x="1512234" y="422505"/>
                </a:lnTo>
                <a:lnTo>
                  <a:pt x="1520387" y="425563"/>
                </a:lnTo>
                <a:cubicBezTo>
                  <a:pt x="1526502" y="427601"/>
                  <a:pt x="1530409" y="430489"/>
                  <a:pt x="1532108" y="434226"/>
                </a:cubicBezTo>
                <a:cubicBezTo>
                  <a:pt x="1533807" y="437963"/>
                  <a:pt x="1541280" y="439831"/>
                  <a:pt x="1554530" y="439831"/>
                </a:cubicBezTo>
                <a:cubicBezTo>
                  <a:pt x="1567779" y="439831"/>
                  <a:pt x="1583916" y="440681"/>
                  <a:pt x="1602941" y="442379"/>
                </a:cubicBezTo>
                <a:cubicBezTo>
                  <a:pt x="1621965" y="444078"/>
                  <a:pt x="1635894" y="445267"/>
                  <a:pt x="1644727" y="445946"/>
                </a:cubicBezTo>
                <a:cubicBezTo>
                  <a:pt x="1653560" y="446626"/>
                  <a:pt x="1660014" y="448494"/>
                  <a:pt x="1664091" y="451552"/>
                </a:cubicBezTo>
                <a:cubicBezTo>
                  <a:pt x="1668168" y="454609"/>
                  <a:pt x="1672584" y="456138"/>
                  <a:pt x="1677340" y="456138"/>
                </a:cubicBezTo>
                <a:cubicBezTo>
                  <a:pt x="1681417" y="456138"/>
                  <a:pt x="1688381" y="461064"/>
                  <a:pt x="1698233" y="470916"/>
                </a:cubicBezTo>
                <a:cubicBezTo>
                  <a:pt x="1708085" y="480768"/>
                  <a:pt x="1715729" y="490450"/>
                  <a:pt x="1721165" y="499963"/>
                </a:cubicBezTo>
                <a:cubicBezTo>
                  <a:pt x="1728639" y="515590"/>
                  <a:pt x="1729658" y="526801"/>
                  <a:pt x="1724223" y="533595"/>
                </a:cubicBezTo>
                <a:cubicBezTo>
                  <a:pt x="1722184" y="536993"/>
                  <a:pt x="1717258" y="550582"/>
                  <a:pt x="1709444" y="574362"/>
                </a:cubicBezTo>
                <a:cubicBezTo>
                  <a:pt x="1701631" y="598143"/>
                  <a:pt x="1695006" y="615469"/>
                  <a:pt x="1689571" y="626340"/>
                </a:cubicBezTo>
                <a:cubicBezTo>
                  <a:pt x="1684135" y="637212"/>
                  <a:pt x="1676661" y="656576"/>
                  <a:pt x="1667149" y="684433"/>
                </a:cubicBezTo>
                <a:cubicBezTo>
                  <a:pt x="1653560" y="723841"/>
                  <a:pt x="1644727" y="746603"/>
                  <a:pt x="1640650" y="752718"/>
                </a:cubicBezTo>
                <a:cubicBezTo>
                  <a:pt x="1636573" y="756795"/>
                  <a:pt x="1633856" y="760362"/>
                  <a:pt x="1632497" y="763419"/>
                </a:cubicBezTo>
                <a:cubicBezTo>
                  <a:pt x="1631138" y="766477"/>
                  <a:pt x="1629609" y="768006"/>
                  <a:pt x="1627910" y="768006"/>
                </a:cubicBezTo>
                <a:cubicBezTo>
                  <a:pt x="1626212" y="768006"/>
                  <a:pt x="1622984" y="771063"/>
                  <a:pt x="1618228" y="777178"/>
                </a:cubicBezTo>
                <a:cubicBezTo>
                  <a:pt x="1608036" y="787370"/>
                  <a:pt x="1595806" y="794164"/>
                  <a:pt x="1581538" y="797562"/>
                </a:cubicBezTo>
                <a:cubicBezTo>
                  <a:pt x="1576782" y="798241"/>
                  <a:pt x="1569987" y="800619"/>
                  <a:pt x="1561154" y="804696"/>
                </a:cubicBezTo>
                <a:cubicBezTo>
                  <a:pt x="1547565" y="810811"/>
                  <a:pt x="1539752" y="811490"/>
                  <a:pt x="1537713" y="806734"/>
                </a:cubicBezTo>
                <a:cubicBezTo>
                  <a:pt x="1537034" y="804017"/>
                  <a:pt x="1535165" y="803167"/>
                  <a:pt x="1532108" y="804186"/>
                </a:cubicBezTo>
                <a:cubicBezTo>
                  <a:pt x="1529050" y="805206"/>
                  <a:pt x="1523785" y="803677"/>
                  <a:pt x="1516311" y="799600"/>
                </a:cubicBezTo>
                <a:lnTo>
                  <a:pt x="1507138" y="794504"/>
                </a:lnTo>
                <a:cubicBezTo>
                  <a:pt x="1508497" y="794504"/>
                  <a:pt x="1507648" y="792126"/>
                  <a:pt x="1504590" y="787370"/>
                </a:cubicBezTo>
                <a:cubicBezTo>
                  <a:pt x="1501533" y="782614"/>
                  <a:pt x="1501702" y="779556"/>
                  <a:pt x="1505100" y="778197"/>
                </a:cubicBezTo>
                <a:cubicBezTo>
                  <a:pt x="1508497" y="776839"/>
                  <a:pt x="1509856" y="775310"/>
                  <a:pt x="1509176" y="773611"/>
                </a:cubicBezTo>
                <a:cubicBezTo>
                  <a:pt x="1508497" y="771913"/>
                  <a:pt x="1506119" y="771063"/>
                  <a:pt x="1502042" y="771063"/>
                </a:cubicBezTo>
                <a:cubicBezTo>
                  <a:pt x="1497966" y="771063"/>
                  <a:pt x="1494908" y="769704"/>
                  <a:pt x="1492870" y="766986"/>
                </a:cubicBezTo>
                <a:cubicBezTo>
                  <a:pt x="1490831" y="764269"/>
                  <a:pt x="1488793" y="763759"/>
                  <a:pt x="1486755" y="765458"/>
                </a:cubicBezTo>
                <a:cubicBezTo>
                  <a:pt x="1484716" y="767156"/>
                  <a:pt x="1472996" y="770893"/>
                  <a:pt x="1451593" y="776669"/>
                </a:cubicBezTo>
                <a:cubicBezTo>
                  <a:pt x="1430190" y="782444"/>
                  <a:pt x="1416601" y="786860"/>
                  <a:pt x="1410826" y="789918"/>
                </a:cubicBezTo>
                <a:cubicBezTo>
                  <a:pt x="1405051" y="792975"/>
                  <a:pt x="1400125" y="792806"/>
                  <a:pt x="1396048" y="789408"/>
                </a:cubicBezTo>
                <a:cubicBezTo>
                  <a:pt x="1389933" y="783973"/>
                  <a:pt x="1378043" y="779217"/>
                  <a:pt x="1360377" y="775140"/>
                </a:cubicBezTo>
                <a:cubicBezTo>
                  <a:pt x="1352224" y="773781"/>
                  <a:pt x="1339484" y="762910"/>
                  <a:pt x="1322158" y="742526"/>
                </a:cubicBezTo>
                <a:cubicBezTo>
                  <a:pt x="1304832" y="722143"/>
                  <a:pt x="1291413" y="702439"/>
                  <a:pt x="1281901" y="683414"/>
                </a:cubicBezTo>
                <a:cubicBezTo>
                  <a:pt x="1273747" y="667787"/>
                  <a:pt x="1267802" y="649442"/>
                  <a:pt x="1264065" y="628379"/>
                </a:cubicBezTo>
                <a:cubicBezTo>
                  <a:pt x="1260328" y="607316"/>
                  <a:pt x="1259818" y="588971"/>
                  <a:pt x="1262536" y="573343"/>
                </a:cubicBezTo>
                <a:cubicBezTo>
                  <a:pt x="1268651" y="541409"/>
                  <a:pt x="1278503" y="520686"/>
                  <a:pt x="1292092" y="511173"/>
                </a:cubicBezTo>
                <a:lnTo>
                  <a:pt x="1299226" y="505059"/>
                </a:lnTo>
                <a:lnTo>
                  <a:pt x="1309418" y="512193"/>
                </a:lnTo>
                <a:lnTo>
                  <a:pt x="1320629" y="520346"/>
                </a:lnTo>
                <a:lnTo>
                  <a:pt x="1351204" y="499963"/>
                </a:lnTo>
                <a:cubicBezTo>
                  <a:pt x="1364793" y="490450"/>
                  <a:pt x="1381779" y="480768"/>
                  <a:pt x="1402163" y="470916"/>
                </a:cubicBezTo>
                <a:cubicBezTo>
                  <a:pt x="1422547" y="461064"/>
                  <a:pt x="1437494" y="454779"/>
                  <a:pt x="1447007" y="452061"/>
                </a:cubicBezTo>
                <a:cubicBezTo>
                  <a:pt x="1451763" y="450703"/>
                  <a:pt x="1454141" y="447985"/>
                  <a:pt x="1454141" y="443908"/>
                </a:cubicBezTo>
                <a:cubicBezTo>
                  <a:pt x="1454141" y="439831"/>
                  <a:pt x="1456179" y="434396"/>
                  <a:pt x="1460256" y="427601"/>
                </a:cubicBezTo>
                <a:cubicBezTo>
                  <a:pt x="1464333" y="420807"/>
                  <a:pt x="1465692" y="416730"/>
                  <a:pt x="1464333" y="415371"/>
                </a:cubicBezTo>
                <a:cubicBezTo>
                  <a:pt x="1460936" y="412653"/>
                  <a:pt x="1432059" y="417749"/>
                  <a:pt x="1377703" y="430659"/>
                </a:cubicBezTo>
                <a:cubicBezTo>
                  <a:pt x="1358678" y="434735"/>
                  <a:pt x="1337276" y="441360"/>
                  <a:pt x="1313495" y="450533"/>
                </a:cubicBezTo>
                <a:cubicBezTo>
                  <a:pt x="1289714" y="459705"/>
                  <a:pt x="1274426" y="464631"/>
                  <a:pt x="1267632" y="465311"/>
                </a:cubicBezTo>
                <a:cubicBezTo>
                  <a:pt x="1220750" y="475502"/>
                  <a:pt x="1186777" y="485694"/>
                  <a:pt x="1165714" y="495886"/>
                </a:cubicBezTo>
                <a:cubicBezTo>
                  <a:pt x="1150767" y="502001"/>
                  <a:pt x="1139556" y="506248"/>
                  <a:pt x="1132082" y="508626"/>
                </a:cubicBezTo>
                <a:cubicBezTo>
                  <a:pt x="1124608" y="511004"/>
                  <a:pt x="1119172" y="513552"/>
                  <a:pt x="1115775" y="516269"/>
                </a:cubicBezTo>
                <a:cubicBezTo>
                  <a:pt x="1111698" y="520346"/>
                  <a:pt x="1102526" y="515930"/>
                  <a:pt x="1088257" y="503020"/>
                </a:cubicBezTo>
                <a:cubicBezTo>
                  <a:pt x="1072630" y="489431"/>
                  <a:pt x="1067534" y="480938"/>
                  <a:pt x="1072969" y="477541"/>
                </a:cubicBezTo>
                <a:cubicBezTo>
                  <a:pt x="1076367" y="475502"/>
                  <a:pt x="1078065" y="473464"/>
                  <a:pt x="1078065" y="471426"/>
                </a:cubicBezTo>
                <a:cubicBezTo>
                  <a:pt x="1078065" y="469387"/>
                  <a:pt x="1080444" y="465650"/>
                  <a:pt x="1085200" y="460215"/>
                </a:cubicBezTo>
                <a:cubicBezTo>
                  <a:pt x="1091994" y="451382"/>
                  <a:pt x="1112208" y="441360"/>
                  <a:pt x="1145841" y="430149"/>
                </a:cubicBezTo>
                <a:cubicBezTo>
                  <a:pt x="1179473" y="418938"/>
                  <a:pt x="1240454" y="401442"/>
                  <a:pt x="1328782" y="377662"/>
                </a:cubicBezTo>
                <a:cubicBezTo>
                  <a:pt x="1347128" y="372905"/>
                  <a:pt x="1356640" y="370188"/>
                  <a:pt x="1357319" y="369508"/>
                </a:cubicBezTo>
                <a:cubicBezTo>
                  <a:pt x="1357999" y="368829"/>
                  <a:pt x="1355451" y="361694"/>
                  <a:pt x="1349676" y="348105"/>
                </a:cubicBezTo>
                <a:cubicBezTo>
                  <a:pt x="1343900" y="334516"/>
                  <a:pt x="1339654" y="321947"/>
                  <a:pt x="1336936" y="310396"/>
                </a:cubicBezTo>
                <a:cubicBezTo>
                  <a:pt x="1334898" y="302243"/>
                  <a:pt x="1333029" y="297317"/>
                  <a:pt x="1331330" y="295618"/>
                </a:cubicBezTo>
                <a:cubicBezTo>
                  <a:pt x="1329632" y="293919"/>
                  <a:pt x="1327763" y="293410"/>
                  <a:pt x="1325725" y="294089"/>
                </a:cubicBezTo>
                <a:cubicBezTo>
                  <a:pt x="1321648" y="294769"/>
                  <a:pt x="1312476" y="295788"/>
                  <a:pt x="1298207" y="297147"/>
                </a:cubicBezTo>
                <a:cubicBezTo>
                  <a:pt x="1283939" y="298506"/>
                  <a:pt x="1275785" y="300884"/>
                  <a:pt x="1273747" y="304281"/>
                </a:cubicBezTo>
                <a:cubicBezTo>
                  <a:pt x="1271029" y="308358"/>
                  <a:pt x="1267292" y="310736"/>
                  <a:pt x="1262536" y="311415"/>
                </a:cubicBezTo>
                <a:cubicBezTo>
                  <a:pt x="1257780" y="312095"/>
                  <a:pt x="1254383" y="311076"/>
                  <a:pt x="1252344" y="308358"/>
                </a:cubicBezTo>
                <a:cubicBezTo>
                  <a:pt x="1250306" y="305640"/>
                  <a:pt x="1248268" y="304281"/>
                  <a:pt x="1246229" y="304281"/>
                </a:cubicBezTo>
                <a:cubicBezTo>
                  <a:pt x="1244191" y="304281"/>
                  <a:pt x="1238246" y="300544"/>
                  <a:pt x="1228394" y="293070"/>
                </a:cubicBezTo>
                <a:cubicBezTo>
                  <a:pt x="1218542" y="285596"/>
                  <a:pt x="1213956" y="279311"/>
                  <a:pt x="1214635" y="274215"/>
                </a:cubicBezTo>
                <a:cubicBezTo>
                  <a:pt x="1215314" y="269120"/>
                  <a:pt x="1215654" y="265552"/>
                  <a:pt x="1215654" y="263514"/>
                </a:cubicBezTo>
                <a:cubicBezTo>
                  <a:pt x="1215654" y="261476"/>
                  <a:pt x="1218372" y="259267"/>
                  <a:pt x="1223808" y="256889"/>
                </a:cubicBezTo>
                <a:cubicBezTo>
                  <a:pt x="1229243" y="254511"/>
                  <a:pt x="1232810" y="252303"/>
                  <a:pt x="1234509" y="250265"/>
                </a:cubicBezTo>
                <a:cubicBezTo>
                  <a:pt x="1236207" y="248226"/>
                  <a:pt x="1251325" y="242451"/>
                  <a:pt x="1279862" y="232939"/>
                </a:cubicBezTo>
                <a:cubicBezTo>
                  <a:pt x="1308399" y="223427"/>
                  <a:pt x="1322668" y="218331"/>
                  <a:pt x="1322668" y="217651"/>
                </a:cubicBezTo>
                <a:cubicBezTo>
                  <a:pt x="1324026" y="216972"/>
                  <a:pt x="1323007" y="205421"/>
                  <a:pt x="1319610" y="182999"/>
                </a:cubicBezTo>
                <a:cubicBezTo>
                  <a:pt x="1316213" y="160577"/>
                  <a:pt x="1313155" y="145629"/>
                  <a:pt x="1310437" y="138156"/>
                </a:cubicBezTo>
                <a:cubicBezTo>
                  <a:pt x="1307720" y="125925"/>
                  <a:pt x="1307040" y="117432"/>
                  <a:pt x="1308399" y="112676"/>
                </a:cubicBezTo>
                <a:cubicBezTo>
                  <a:pt x="1309078" y="108599"/>
                  <a:pt x="1310437" y="106221"/>
                  <a:pt x="1312476" y="105542"/>
                </a:cubicBezTo>
                <a:cubicBezTo>
                  <a:pt x="1314514" y="104862"/>
                  <a:pt x="1319610" y="104862"/>
                  <a:pt x="1327763" y="105542"/>
                </a:cubicBezTo>
                <a:cubicBezTo>
                  <a:pt x="1339993" y="106221"/>
                  <a:pt x="1347807" y="108260"/>
                  <a:pt x="1351204" y="111657"/>
                </a:cubicBezTo>
                <a:cubicBezTo>
                  <a:pt x="1354602" y="115054"/>
                  <a:pt x="1357319" y="116753"/>
                  <a:pt x="1359358" y="116753"/>
                </a:cubicBezTo>
                <a:cubicBezTo>
                  <a:pt x="1361396" y="116753"/>
                  <a:pt x="1368530" y="121849"/>
                  <a:pt x="1380760" y="132040"/>
                </a:cubicBezTo>
                <a:cubicBezTo>
                  <a:pt x="1397067" y="146309"/>
                  <a:pt x="1407259" y="163295"/>
                  <a:pt x="1411335" y="182999"/>
                </a:cubicBezTo>
                <a:cubicBezTo>
                  <a:pt x="1412695" y="187755"/>
                  <a:pt x="1414393" y="190133"/>
                  <a:pt x="1416432" y="190133"/>
                </a:cubicBezTo>
                <a:cubicBezTo>
                  <a:pt x="1418470" y="190133"/>
                  <a:pt x="1430530" y="187925"/>
                  <a:pt x="1452612" y="183509"/>
                </a:cubicBezTo>
                <a:cubicBezTo>
                  <a:pt x="1474694" y="179092"/>
                  <a:pt x="1498645" y="175865"/>
                  <a:pt x="1524464" y="173827"/>
                </a:cubicBezTo>
                <a:cubicBezTo>
                  <a:pt x="1550283" y="171788"/>
                  <a:pt x="1563363" y="170429"/>
                  <a:pt x="1563702" y="169750"/>
                </a:cubicBezTo>
                <a:cubicBezTo>
                  <a:pt x="1564042" y="169070"/>
                  <a:pt x="1565741" y="163465"/>
                  <a:pt x="1568798" y="152934"/>
                </a:cubicBezTo>
                <a:cubicBezTo>
                  <a:pt x="1571856" y="142402"/>
                  <a:pt x="1577121" y="125416"/>
                  <a:pt x="1584595" y="101975"/>
                </a:cubicBezTo>
                <a:cubicBezTo>
                  <a:pt x="1592070" y="78534"/>
                  <a:pt x="1595467" y="65115"/>
                  <a:pt x="1594787" y="61717"/>
                </a:cubicBezTo>
                <a:cubicBezTo>
                  <a:pt x="1594108" y="58320"/>
                  <a:pt x="1591390" y="56112"/>
                  <a:pt x="1586634" y="55093"/>
                </a:cubicBezTo>
                <a:cubicBezTo>
                  <a:pt x="1581878" y="54074"/>
                  <a:pt x="1578990" y="50676"/>
                  <a:pt x="1577971" y="44901"/>
                </a:cubicBezTo>
                <a:cubicBezTo>
                  <a:pt x="1576952" y="39126"/>
                  <a:pt x="1578141" y="34200"/>
                  <a:pt x="1581538" y="30123"/>
                </a:cubicBezTo>
                <a:cubicBezTo>
                  <a:pt x="1584256" y="26046"/>
                  <a:pt x="1587313" y="20271"/>
                  <a:pt x="1590710" y="12797"/>
                </a:cubicBezTo>
                <a:cubicBezTo>
                  <a:pt x="1592749" y="8720"/>
                  <a:pt x="1594617" y="6172"/>
                  <a:pt x="1596316" y="5153"/>
                </a:cubicBezTo>
                <a:cubicBezTo>
                  <a:pt x="1598015" y="4134"/>
                  <a:pt x="1601242" y="3285"/>
                  <a:pt x="1605998" y="2605"/>
                </a:cubicBezTo>
                <a:cubicBezTo>
                  <a:pt x="1614151" y="1246"/>
                  <a:pt x="1619587" y="397"/>
                  <a:pt x="162230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7300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草地上的人群&#10;&#10;描述已自动生成">
            <a:extLst>
              <a:ext uri="{FF2B5EF4-FFF2-40B4-BE49-F238E27FC236}">
                <a16:creationId xmlns:a16="http://schemas.microsoft.com/office/drawing/2014/main" id="{3646A8F1-28E6-49EE-A045-D18CBAA53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6" b="98625" l="2656" r="97708">
                        <a14:foregroundMark x1="2708" y1="40206" x2="14792" y2="64261"/>
                        <a14:foregroundMark x1="6042" y1="74570" x2="52292" y2="81443"/>
                        <a14:foregroundMark x1="96042" y1="63574" x2="97708" y2="98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62300"/>
            <a:ext cx="12192000" cy="36957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36E33C8-9DF2-4885-903C-18E3CB0034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9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5521ED7B-6904-4ACF-A7D6-9F78EC720119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B6F49F91-7C81-4C27-92AA-F06981365470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413898-91DB-489B-8B88-CB6641AC442B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58C2DF-B64D-4488-B016-9E284BF1BA13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01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12" name="图形 6">
            <a:extLst>
              <a:ext uri="{FF2B5EF4-FFF2-40B4-BE49-F238E27FC236}">
                <a16:creationId xmlns:a16="http://schemas.microsoft.com/office/drawing/2014/main" id="{390FADD2-D1B1-4F21-9BDD-C5F3827D9674}"/>
              </a:ext>
            </a:extLst>
          </p:cNvPr>
          <p:cNvSpPr/>
          <p:nvPr/>
        </p:nvSpPr>
        <p:spPr>
          <a:xfrm>
            <a:off x="6661526" y="2286866"/>
            <a:ext cx="1571953" cy="1432568"/>
          </a:xfrm>
          <a:custGeom>
            <a:avLst/>
            <a:gdLst>
              <a:gd name="connsiteX0" fmla="*/ 7267743 w 7525265"/>
              <a:gd name="connsiteY0" fmla="*/ 722938 h 6858000"/>
              <a:gd name="connsiteX1" fmla="*/ 7314081 w 7525265"/>
              <a:gd name="connsiteY1" fmla="*/ 755560 h 6858000"/>
              <a:gd name="connsiteX2" fmla="*/ 7318901 w 7525265"/>
              <a:gd name="connsiteY2" fmla="*/ 847865 h 6858000"/>
              <a:gd name="connsiteX3" fmla="*/ 7298512 w 7525265"/>
              <a:gd name="connsiteY3" fmla="*/ 858244 h 6858000"/>
              <a:gd name="connsiteX4" fmla="*/ 7321495 w 7525265"/>
              <a:gd name="connsiteY4" fmla="*/ 873443 h 6858000"/>
              <a:gd name="connsiteX5" fmla="*/ 7343738 w 7525265"/>
              <a:gd name="connsiteY5" fmla="*/ 918669 h 6858000"/>
              <a:gd name="connsiteX6" fmla="*/ 7352264 w 7525265"/>
              <a:gd name="connsiteY6" fmla="*/ 966490 h 6858000"/>
              <a:gd name="connsiteX7" fmla="*/ 7430482 w 7525265"/>
              <a:gd name="connsiteY7" fmla="*/ 1048415 h 6858000"/>
              <a:gd name="connsiteX8" fmla="*/ 7430111 w 7525265"/>
              <a:gd name="connsiteY8" fmla="*/ 1116995 h 6858000"/>
              <a:gd name="connsiteX9" fmla="*/ 7420844 w 7525265"/>
              <a:gd name="connsiteY9" fmla="*/ 1127745 h 6858000"/>
              <a:gd name="connsiteX10" fmla="*/ 7420844 w 7525265"/>
              <a:gd name="connsiteY10" fmla="*/ 1128857 h 6858000"/>
              <a:gd name="connsiteX11" fmla="*/ 7460509 w 7525265"/>
              <a:gd name="connsiteY11" fmla="*/ 1159997 h 6858000"/>
              <a:gd name="connsiteX12" fmla="*/ 7472372 w 7525265"/>
              <a:gd name="connsiteY12" fmla="*/ 1144427 h 6858000"/>
              <a:gd name="connsiteX13" fmla="*/ 7503881 w 7525265"/>
              <a:gd name="connsiteY13" fmla="*/ 1277880 h 6858000"/>
              <a:gd name="connsiteX14" fmla="*/ 7510183 w 7525265"/>
              <a:gd name="connsiteY14" fmla="*/ 1321252 h 6858000"/>
              <a:gd name="connsiteX15" fmla="*/ 7520563 w 7525265"/>
              <a:gd name="connsiteY15" fmla="*/ 1349426 h 6858000"/>
              <a:gd name="connsiteX16" fmla="*/ 7493131 w 7525265"/>
              <a:gd name="connsiteY16" fmla="*/ 1430980 h 6858000"/>
              <a:gd name="connsiteX17" fmla="*/ 7499803 w 7525265"/>
              <a:gd name="connsiteY17" fmla="*/ 1464714 h 6858000"/>
              <a:gd name="connsiteX18" fmla="*/ 7509442 w 7525265"/>
              <a:gd name="connsiteY18" fmla="*/ 1526251 h 6858000"/>
              <a:gd name="connsiteX19" fmla="*/ 7516856 w 7525265"/>
              <a:gd name="connsiteY19" fmla="*/ 1568140 h 6858000"/>
              <a:gd name="connsiteX20" fmla="*/ 7467923 w 7525265"/>
              <a:gd name="connsiteY20" fmla="*/ 1666006 h 6858000"/>
              <a:gd name="connsiteX21" fmla="*/ 7498691 w 7525265"/>
              <a:gd name="connsiteY21" fmla="*/ 1697515 h 6858000"/>
              <a:gd name="connsiteX22" fmla="*/ 7461251 w 7525265"/>
              <a:gd name="connsiteY22" fmla="*/ 1723465 h 6858000"/>
              <a:gd name="connsiteX23" fmla="*/ 7502769 w 7525265"/>
              <a:gd name="connsiteY23" fmla="*/ 1759423 h 6858000"/>
              <a:gd name="connsiteX24" fmla="*/ 7509813 w 7525265"/>
              <a:gd name="connsiteY24" fmla="*/ 1786855 h 6858000"/>
              <a:gd name="connsiteX25" fmla="*/ 7504623 w 7525265"/>
              <a:gd name="connsiteY25" fmla="*/ 1854323 h 6858000"/>
              <a:gd name="connsiteX26" fmla="*/ 7490165 w 7525265"/>
              <a:gd name="connsiteY26" fmla="*/ 2005570 h 6858000"/>
              <a:gd name="connsiteX27" fmla="*/ 7477191 w 7525265"/>
              <a:gd name="connsiteY27" fmla="*/ 2088236 h 6858000"/>
              <a:gd name="connsiteX28" fmla="*/ 7434189 w 7525265"/>
              <a:gd name="connsiteY28" fmla="*/ 2151997 h 6858000"/>
              <a:gd name="connsiteX29" fmla="*/ 7462733 w 7525265"/>
              <a:gd name="connsiteY29" fmla="*/ 2244673 h 6858000"/>
              <a:gd name="connsiteX30" fmla="*/ 7449388 w 7525265"/>
              <a:gd name="connsiteY30" fmla="*/ 2281002 h 6858000"/>
              <a:gd name="connsiteX31" fmla="*/ 7426775 w 7525265"/>
              <a:gd name="connsiteY31" fmla="*/ 2358478 h 6858000"/>
              <a:gd name="connsiteX32" fmla="*/ 7406016 w 7525265"/>
              <a:gd name="connsiteY32" fmla="*/ 2500458 h 6858000"/>
              <a:gd name="connsiteX33" fmla="*/ 7438637 w 7525265"/>
              <a:gd name="connsiteY33" fmla="*/ 2538269 h 6858000"/>
              <a:gd name="connsiteX34" fmla="*/ 7403792 w 7525265"/>
              <a:gd name="connsiteY34" fmla="*/ 2566813 h 6858000"/>
              <a:gd name="connsiteX35" fmla="*/ 7414913 w 7525265"/>
              <a:gd name="connsiteY35" fmla="*/ 2570891 h 6858000"/>
              <a:gd name="connsiteX36" fmla="*/ 7408240 w 7525265"/>
              <a:gd name="connsiteY36" fmla="*/ 2615746 h 6858000"/>
              <a:gd name="connsiteX37" fmla="*/ 7385627 w 7525265"/>
              <a:gd name="connsiteY37" fmla="*/ 2653558 h 6858000"/>
              <a:gd name="connsiteX38" fmla="*/ 7373394 w 7525265"/>
              <a:gd name="connsiteY38" fmla="*/ 2761432 h 6858000"/>
              <a:gd name="connsiteX39" fmla="*/ 7370057 w 7525265"/>
              <a:gd name="connsiteY39" fmla="*/ 2907860 h 6858000"/>
              <a:gd name="connsiteX40" fmla="*/ 7385257 w 7525265"/>
              <a:gd name="connsiteY40" fmla="*/ 3007950 h 6858000"/>
              <a:gd name="connsiteX41" fmla="*/ 7384515 w 7525265"/>
              <a:gd name="connsiteY41" fmla="*/ 3066150 h 6858000"/>
              <a:gd name="connsiteX42" fmla="*/ 7348557 w 7525265"/>
              <a:gd name="connsiteY42" fmla="*/ 3172912 h 6858000"/>
              <a:gd name="connsiteX43" fmla="*/ 7367463 w 7525265"/>
              <a:gd name="connsiteY43" fmla="*/ 3195525 h 6858000"/>
              <a:gd name="connsiteX44" fmla="*/ 7282572 w 7525265"/>
              <a:gd name="connsiteY44" fmla="*/ 3298581 h 6858000"/>
              <a:gd name="connsiteX45" fmla="*/ 7311487 w 7525265"/>
              <a:gd name="connsiteY45" fmla="*/ 3377540 h 6858000"/>
              <a:gd name="connsiteX46" fmla="*/ 7297029 w 7525265"/>
              <a:gd name="connsiteY46" fmla="*/ 3442784 h 6858000"/>
              <a:gd name="connsiteX47" fmla="*/ 7293693 w 7525265"/>
              <a:gd name="connsiteY47" fmla="*/ 3471328 h 6858000"/>
              <a:gd name="connsiteX48" fmla="*/ 7289986 w 7525265"/>
              <a:gd name="connsiteY48" fmla="*/ 3523226 h 6858000"/>
              <a:gd name="connsiteX49" fmla="*/ 7283684 w 7525265"/>
              <a:gd name="connsiteY49" fmla="*/ 3535459 h 6858000"/>
              <a:gd name="connsiteX50" fmla="*/ 7216587 w 7525265"/>
              <a:gd name="connsiteY50" fmla="*/ 3615902 h 6858000"/>
              <a:gd name="connsiteX51" fmla="*/ 7203983 w 7525265"/>
              <a:gd name="connsiteY51" fmla="*/ 3695603 h 6858000"/>
              <a:gd name="connsiteX52" fmla="*/ 7143187 w 7525265"/>
              <a:gd name="connsiteY52" fmla="*/ 3776787 h 6858000"/>
              <a:gd name="connsiteX53" fmla="*/ 7117979 w 7525265"/>
              <a:gd name="connsiteY53" fmla="*/ 3787537 h 6858000"/>
              <a:gd name="connsiteX54" fmla="*/ 7119092 w 7525265"/>
              <a:gd name="connsiteY54" fmla="*/ 3796064 h 6858000"/>
              <a:gd name="connsiteX55" fmla="*/ 7110936 w 7525265"/>
              <a:gd name="connsiteY55" fmla="*/ 3863902 h 6858000"/>
              <a:gd name="connsiteX56" fmla="*/ 7063486 w 7525265"/>
              <a:gd name="connsiteY56" fmla="*/ 3903938 h 6858000"/>
              <a:gd name="connsiteX57" fmla="*/ 7053848 w 7525265"/>
              <a:gd name="connsiteY57" fmla="*/ 3937301 h 6858000"/>
              <a:gd name="connsiteX58" fmla="*/ 6978225 w 7525265"/>
              <a:gd name="connsiteY58" fmla="*/ 4045546 h 6858000"/>
              <a:gd name="connsiteX59" fmla="*/ 6930404 w 7525265"/>
              <a:gd name="connsiteY59" fmla="*/ 4185672 h 6858000"/>
              <a:gd name="connsiteX60" fmla="*/ 6920025 w 7525265"/>
              <a:gd name="connsiteY60" fmla="*/ 4306521 h 6858000"/>
              <a:gd name="connsiteX61" fmla="*/ 6927439 w 7525265"/>
              <a:gd name="connsiteY61" fmla="*/ 4339884 h 6858000"/>
              <a:gd name="connsiteX62" fmla="*/ 6933370 w 7525265"/>
              <a:gd name="connsiteY62" fmla="*/ 4470372 h 6858000"/>
              <a:gd name="connsiteX63" fmla="*/ 6965621 w 7525265"/>
              <a:gd name="connsiteY63" fmla="*/ 4574169 h 6858000"/>
              <a:gd name="connsiteX64" fmla="*/ 7006398 w 7525265"/>
              <a:gd name="connsiteY64" fmla="*/ 4669810 h 6858000"/>
              <a:gd name="connsiteX65" fmla="*/ 6972294 w 7525265"/>
              <a:gd name="connsiteY65" fmla="*/ 4773607 h 6858000"/>
              <a:gd name="connsiteX66" fmla="*/ 6979708 w 7525265"/>
              <a:gd name="connsiteY66" fmla="*/ 4829583 h 6858000"/>
              <a:gd name="connsiteX67" fmla="*/ 6980078 w 7525265"/>
              <a:gd name="connsiteY67" fmla="*/ 4912620 h 6858000"/>
              <a:gd name="connsiteX68" fmla="*/ 6946344 w 7525265"/>
              <a:gd name="connsiteY68" fmla="*/ 4912620 h 6858000"/>
              <a:gd name="connsiteX69" fmla="*/ 6938930 w 7525265"/>
              <a:gd name="connsiteY69" fmla="*/ 4920034 h 6858000"/>
              <a:gd name="connsiteX70" fmla="*/ 7001579 w 7525265"/>
              <a:gd name="connsiteY70" fmla="*/ 5142826 h 6858000"/>
              <a:gd name="connsiteX71" fmla="*/ 7003433 w 7525265"/>
              <a:gd name="connsiteY71" fmla="*/ 5141344 h 6858000"/>
              <a:gd name="connsiteX72" fmla="*/ 6914835 w 7525265"/>
              <a:gd name="connsiteY72" fmla="*/ 5175448 h 6858000"/>
              <a:gd name="connsiteX73" fmla="*/ 6852927 w 7525265"/>
              <a:gd name="connsiteY73" fmla="*/ 5207329 h 6858000"/>
              <a:gd name="connsiteX74" fmla="*/ 6813633 w 7525265"/>
              <a:gd name="connsiteY74" fmla="*/ 5227717 h 6858000"/>
              <a:gd name="connsiteX75" fmla="*/ 6722069 w 7525265"/>
              <a:gd name="connsiteY75" fmla="*/ 5304453 h 6858000"/>
              <a:gd name="connsiteX76" fmla="*/ 6689077 w 7525265"/>
              <a:gd name="connsiteY76" fmla="*/ 5354498 h 6858000"/>
              <a:gd name="connsiteX77" fmla="*/ 6642739 w 7525265"/>
              <a:gd name="connsiteY77" fmla="*/ 5403431 h 6858000"/>
              <a:gd name="connsiteX78" fmla="*/ 6602703 w 7525265"/>
              <a:gd name="connsiteY78" fmla="*/ 5449027 h 6858000"/>
              <a:gd name="connsiteX79" fmla="*/ 6563779 w 7525265"/>
              <a:gd name="connsiteY79" fmla="*/ 5495365 h 6858000"/>
              <a:gd name="connsiteX80" fmla="*/ 6426990 w 7525265"/>
              <a:gd name="connsiteY80" fmla="*/ 5534659 h 6858000"/>
              <a:gd name="connsiteX81" fmla="*/ 6391773 w 7525265"/>
              <a:gd name="connsiteY81" fmla="*/ 5576178 h 6858000"/>
              <a:gd name="connsiteX82" fmla="*/ 6375092 w 7525265"/>
              <a:gd name="connsiteY82" fmla="*/ 5627335 h 6858000"/>
              <a:gd name="connsiteX83" fmla="*/ 6334685 w 7525265"/>
              <a:gd name="connsiteY83" fmla="*/ 5741882 h 6858000"/>
              <a:gd name="connsiteX84" fmla="*/ 6294649 w 7525265"/>
              <a:gd name="connsiteY84" fmla="*/ 5818618 h 6858000"/>
              <a:gd name="connsiteX85" fmla="*/ 6285011 w 7525265"/>
              <a:gd name="connsiteY85" fmla="*/ 5832704 h 6858000"/>
              <a:gd name="connsiteX86" fmla="*/ 6247940 w 7525265"/>
              <a:gd name="connsiteY86" fmla="*/ 5932053 h 6858000"/>
              <a:gd name="connsiteX87" fmla="*/ 6235707 w 7525265"/>
              <a:gd name="connsiteY87" fmla="*/ 5990253 h 6858000"/>
              <a:gd name="connsiteX88" fmla="*/ 6138954 w 7525265"/>
              <a:gd name="connsiteY88" fmla="*/ 6091825 h 6858000"/>
              <a:gd name="connsiteX89" fmla="*/ 6110780 w 7525265"/>
              <a:gd name="connsiteY89" fmla="*/ 6114067 h 6858000"/>
              <a:gd name="connsiteX90" fmla="*/ 6062589 w 7525265"/>
              <a:gd name="connsiteY90" fmla="*/ 6160405 h 6858000"/>
              <a:gd name="connsiteX91" fmla="*/ 5996604 w 7525265"/>
              <a:gd name="connsiteY91" fmla="*/ 6199329 h 6858000"/>
              <a:gd name="connsiteX92" fmla="*/ 5908377 w 7525265"/>
              <a:gd name="connsiteY92" fmla="*/ 6221571 h 6858000"/>
              <a:gd name="connsiteX93" fmla="*/ 5775294 w 7525265"/>
              <a:gd name="connsiteY93" fmla="*/ 6248262 h 6858000"/>
              <a:gd name="connsiteX94" fmla="*/ 5623306 w 7525265"/>
              <a:gd name="connsiteY94" fmla="*/ 6277548 h 6858000"/>
              <a:gd name="connsiteX95" fmla="*/ 5487629 w 7525265"/>
              <a:gd name="connsiteY95" fmla="*/ 6322773 h 6858000"/>
              <a:gd name="connsiteX96" fmla="*/ 5472431 w 7525265"/>
              <a:gd name="connsiteY96" fmla="*/ 6331670 h 6858000"/>
              <a:gd name="connsiteX97" fmla="*/ 5366039 w 7525265"/>
              <a:gd name="connsiteY97" fmla="*/ 6413225 h 6858000"/>
              <a:gd name="connsiteX98" fmla="*/ 5338236 w 7525265"/>
              <a:gd name="connsiteY98" fmla="*/ 6419156 h 6858000"/>
              <a:gd name="connsiteX99" fmla="*/ 5312287 w 7525265"/>
              <a:gd name="connsiteY99" fmla="*/ 6429906 h 6858000"/>
              <a:gd name="connsiteX100" fmla="*/ 5160299 w 7525265"/>
              <a:gd name="connsiteY100" fmla="*/ 6509608 h 6858000"/>
              <a:gd name="connsiteX101" fmla="*/ 5152885 w 7525265"/>
              <a:gd name="connsiteY101" fmla="*/ 6510719 h 6858000"/>
              <a:gd name="connsiteX102" fmla="*/ 4965680 w 7525265"/>
              <a:gd name="connsiteY102" fmla="*/ 6516651 h 6858000"/>
              <a:gd name="connsiteX103" fmla="*/ 4779216 w 7525265"/>
              <a:gd name="connsiteY103" fmla="*/ 6537410 h 6858000"/>
              <a:gd name="connsiteX104" fmla="*/ 4723611 w 7525265"/>
              <a:gd name="connsiteY104" fmla="*/ 6530737 h 6858000"/>
              <a:gd name="connsiteX105" fmla="*/ 4707671 w 7525265"/>
              <a:gd name="connsiteY105" fmla="*/ 6526289 h 6858000"/>
              <a:gd name="connsiteX106" fmla="*/ 4635013 w 7525265"/>
              <a:gd name="connsiteY106" fmla="*/ 6489960 h 6858000"/>
              <a:gd name="connsiteX107" fmla="*/ 4616478 w 7525265"/>
              <a:gd name="connsiteY107" fmla="*/ 6480322 h 6858000"/>
              <a:gd name="connsiteX108" fmla="*/ 4545303 w 7525265"/>
              <a:gd name="connsiteY108" fmla="*/ 6392836 h 6858000"/>
              <a:gd name="connsiteX109" fmla="*/ 4519353 w 7525265"/>
              <a:gd name="connsiteY109" fmla="*/ 6352429 h 6858000"/>
              <a:gd name="connsiteX110" fmla="*/ 4478206 w 7525265"/>
              <a:gd name="connsiteY110" fmla="*/ 6310911 h 6858000"/>
              <a:gd name="connsiteX111" fmla="*/ 4467455 w 7525265"/>
              <a:gd name="connsiteY111" fmla="*/ 6290151 h 6858000"/>
              <a:gd name="connsiteX112" fmla="*/ 4436687 w 7525265"/>
              <a:gd name="connsiteY112" fmla="*/ 6257159 h 6858000"/>
              <a:gd name="connsiteX113" fmla="*/ 4402953 w 7525265"/>
              <a:gd name="connsiteY113" fmla="*/ 6211192 h 6858000"/>
              <a:gd name="connsiteX114" fmla="*/ 4367365 w 7525265"/>
              <a:gd name="connsiteY114" fmla="*/ 6198588 h 6858000"/>
              <a:gd name="connsiteX115" fmla="*/ 4287664 w 7525265"/>
              <a:gd name="connsiteY115" fmla="*/ 6299790 h 6858000"/>
              <a:gd name="connsiteX116" fmla="*/ 4252448 w 7525265"/>
              <a:gd name="connsiteY116" fmla="*/ 6333894 h 6858000"/>
              <a:gd name="connsiteX117" fmla="*/ 4191281 w 7525265"/>
              <a:gd name="connsiteY117" fmla="*/ 6381344 h 6858000"/>
              <a:gd name="connsiteX118" fmla="*/ 4132711 w 7525265"/>
              <a:gd name="connsiteY118" fmla="*/ 6400621 h 6858000"/>
              <a:gd name="connsiteX119" fmla="*/ 4062648 w 7525265"/>
              <a:gd name="connsiteY119" fmla="*/ 6418415 h 6858000"/>
              <a:gd name="connsiteX120" fmla="*/ 4001482 w 7525265"/>
              <a:gd name="connsiteY120" fmla="*/ 6382827 h 6858000"/>
              <a:gd name="connsiteX121" fmla="*/ 3893607 w 7525265"/>
              <a:gd name="connsiteY121" fmla="*/ 6403587 h 6858000"/>
              <a:gd name="connsiteX122" fmla="*/ 3829476 w 7525265"/>
              <a:gd name="connsiteY122" fmla="*/ 6416190 h 6858000"/>
              <a:gd name="connsiteX123" fmla="*/ 3811682 w 7525265"/>
              <a:gd name="connsiteY123" fmla="*/ 6415449 h 6858000"/>
              <a:gd name="connsiteX124" fmla="*/ 3827993 w 7525265"/>
              <a:gd name="connsiteY124" fmla="*/ 6385052 h 6858000"/>
              <a:gd name="connsiteX125" fmla="*/ 3819838 w 7525265"/>
              <a:gd name="connsiteY125" fmla="*/ 6378008 h 6858000"/>
              <a:gd name="connsiteX126" fmla="*/ 3795371 w 7525265"/>
              <a:gd name="connsiteY126" fmla="*/ 6406181 h 6858000"/>
              <a:gd name="connsiteX127" fmla="*/ 3736429 w 7525265"/>
              <a:gd name="connsiteY127" fmla="*/ 6472537 h 6858000"/>
              <a:gd name="connsiteX128" fmla="*/ 3645607 w 7525265"/>
              <a:gd name="connsiteY128" fmla="*/ 6552609 h 6858000"/>
              <a:gd name="connsiteX129" fmla="*/ 3572208 w 7525265"/>
              <a:gd name="connsiteY129" fmla="*/ 6621560 h 6858000"/>
              <a:gd name="connsiteX130" fmla="*/ 3425410 w 7525265"/>
              <a:gd name="connsiteY130" fmla="*/ 6677536 h 6858000"/>
              <a:gd name="connsiteX131" fmla="*/ 3435048 w 7525265"/>
              <a:gd name="connsiteY131" fmla="*/ 6637871 h 6858000"/>
              <a:gd name="connsiteX132" fmla="*/ 3425781 w 7525265"/>
              <a:gd name="connsiteY132" fmla="*/ 6634905 h 6858000"/>
              <a:gd name="connsiteX133" fmla="*/ 3377589 w 7525265"/>
              <a:gd name="connsiteY133" fmla="*/ 6618594 h 6858000"/>
              <a:gd name="connsiteX134" fmla="*/ 3333476 w 7525265"/>
              <a:gd name="connsiteY134" fmla="*/ 6661596 h 6858000"/>
              <a:gd name="connsiteX135" fmla="*/ 3287138 w 7525265"/>
              <a:gd name="connsiteY135" fmla="*/ 6662337 h 6858000"/>
              <a:gd name="connsiteX136" fmla="*/ 3228196 w 7525265"/>
              <a:gd name="connsiteY136" fmla="*/ 6690140 h 6858000"/>
              <a:gd name="connsiteX137" fmla="*/ 3200764 w 7525265"/>
              <a:gd name="connsiteY137" fmla="*/ 6753159 h 6858000"/>
              <a:gd name="connsiteX138" fmla="*/ 2837475 w 7525265"/>
              <a:gd name="connsiteY138" fmla="*/ 6733141 h 6858000"/>
              <a:gd name="connsiteX139" fmla="*/ 2833768 w 7525265"/>
              <a:gd name="connsiteY139" fmla="*/ 6753530 h 6858000"/>
              <a:gd name="connsiteX140" fmla="*/ 2803000 w 7525265"/>
              <a:gd name="connsiteY140" fmla="*/ 6760944 h 6858000"/>
              <a:gd name="connsiteX141" fmla="*/ 2741463 w 7525265"/>
              <a:gd name="connsiteY141" fmla="*/ 6733883 h 6858000"/>
              <a:gd name="connsiteX142" fmla="*/ 2703281 w 7525265"/>
              <a:gd name="connsiteY142" fmla="*/ 6756866 h 6858000"/>
              <a:gd name="connsiteX143" fmla="*/ 2635442 w 7525265"/>
              <a:gd name="connsiteY143" fmla="*/ 6827300 h 6858000"/>
              <a:gd name="connsiteX144" fmla="*/ 2589475 w 7525265"/>
              <a:gd name="connsiteY144" fmla="*/ 6790971 h 6858000"/>
              <a:gd name="connsiteX145" fmla="*/ 2504214 w 7525265"/>
              <a:gd name="connsiteY145" fmla="*/ 6839533 h 6858000"/>
              <a:gd name="connsiteX146" fmla="*/ 2454540 w 7525265"/>
              <a:gd name="connsiteY146" fmla="*/ 6812842 h 6858000"/>
              <a:gd name="connsiteX147" fmla="*/ 2480489 w 7525265"/>
              <a:gd name="connsiteY147" fmla="*/ 6781332 h 6858000"/>
              <a:gd name="connsiteX148" fmla="*/ 2572794 w 7525265"/>
              <a:gd name="connsiteY148" fmla="*/ 6689398 h 6858000"/>
              <a:gd name="connsiteX149" fmla="*/ 2550181 w 7525265"/>
              <a:gd name="connsiteY149" fmla="*/ 6704597 h 6858000"/>
              <a:gd name="connsiteX150" fmla="*/ 2504955 w 7525265"/>
              <a:gd name="connsiteY150" fmla="*/ 6643061 h 6858000"/>
              <a:gd name="connsiteX151" fmla="*/ 2430444 w 7525265"/>
              <a:gd name="connsiteY151" fmla="*/ 6640465 h 6858000"/>
              <a:gd name="connsiteX152" fmla="*/ 2418211 w 7525265"/>
              <a:gd name="connsiteY152" fmla="*/ 6647879 h 6858000"/>
              <a:gd name="connsiteX153" fmla="*/ 2345553 w 7525265"/>
              <a:gd name="connsiteY153" fmla="*/ 6788376 h 6858000"/>
              <a:gd name="connsiteX154" fmla="*/ 2318121 w 7525265"/>
              <a:gd name="connsiteY154" fmla="*/ 6826558 h 6858000"/>
              <a:gd name="connsiteX155" fmla="*/ 2288835 w 7525265"/>
              <a:gd name="connsiteY155" fmla="*/ 6858809 h 6858000"/>
              <a:gd name="connsiteX156" fmla="*/ 2266593 w 7525265"/>
              <a:gd name="connsiteY156" fmla="*/ 6820627 h 6858000"/>
              <a:gd name="connsiteX157" fmla="*/ 2237678 w 7525265"/>
              <a:gd name="connsiteY157" fmla="*/ 6751676 h 6858000"/>
              <a:gd name="connsiteX158" fmla="*/ 2166503 w 7525265"/>
              <a:gd name="connsiteY158" fmla="*/ 6752047 h 6858000"/>
              <a:gd name="connsiteX159" fmla="*/ 2150563 w 7525265"/>
              <a:gd name="connsiteY159" fmla="*/ 6753530 h 6858000"/>
              <a:gd name="connsiteX160" fmla="*/ 2187634 w 7525265"/>
              <a:gd name="connsiteY160" fmla="*/ 6693476 h 6858000"/>
              <a:gd name="connsiteX161" fmla="*/ 2246946 w 7525265"/>
              <a:gd name="connsiteY161" fmla="*/ 6664561 h 6858000"/>
              <a:gd name="connsiteX162" fmla="*/ 2308853 w 7525265"/>
              <a:gd name="connsiteY162" fmla="*/ 6653811 h 6858000"/>
              <a:gd name="connsiteX163" fmla="*/ 2308112 w 7525265"/>
              <a:gd name="connsiteY163" fmla="*/ 6642319 h 6858000"/>
              <a:gd name="connsiteX164" fmla="*/ 2240273 w 7525265"/>
              <a:gd name="connsiteY164" fmla="*/ 6642319 h 6858000"/>
              <a:gd name="connsiteX165" fmla="*/ 2202091 w 7525265"/>
              <a:gd name="connsiteY165" fmla="*/ 6608214 h 6858000"/>
              <a:gd name="connsiteX166" fmla="*/ 2163908 w 7525265"/>
              <a:gd name="connsiteY166" fmla="*/ 6627862 h 6858000"/>
              <a:gd name="connsiteX167" fmla="*/ 2183927 w 7525265"/>
              <a:gd name="connsiteY167" fmla="*/ 6647509 h 6858000"/>
              <a:gd name="connsiteX168" fmla="*/ 2166503 w 7525265"/>
              <a:gd name="connsiteY168" fmla="*/ 6656776 h 6858000"/>
              <a:gd name="connsiteX169" fmla="*/ 2136106 w 7525265"/>
              <a:gd name="connsiteY169" fmla="*/ 6725356 h 6858000"/>
              <a:gd name="connsiteX170" fmla="*/ 2076793 w 7525265"/>
              <a:gd name="connsiteY170" fmla="*/ 6743150 h 6858000"/>
              <a:gd name="connsiteX171" fmla="*/ 2107562 w 7525265"/>
              <a:gd name="connsiteY171" fmla="*/ 6697924 h 6858000"/>
              <a:gd name="connsiteX172" fmla="*/ 2060483 w 7525265"/>
              <a:gd name="connsiteY172" fmla="*/ 6666786 h 6858000"/>
              <a:gd name="connsiteX173" fmla="*/ 2026748 w 7525265"/>
              <a:gd name="connsiteY173" fmla="*/ 6567437 h 6858000"/>
              <a:gd name="connsiteX174" fmla="*/ 1971514 w 7525265"/>
              <a:gd name="connsiteY174" fmla="*/ 6526289 h 6858000"/>
              <a:gd name="connsiteX175" fmla="*/ 1935926 w 7525265"/>
              <a:gd name="connsiteY175" fmla="*/ 6486253 h 6858000"/>
              <a:gd name="connsiteX176" fmla="*/ 1963358 w 7525265"/>
              <a:gd name="connsiteY176" fmla="*/ 6447700 h 6858000"/>
              <a:gd name="connsiteX177" fmla="*/ 2039723 w 7525265"/>
              <a:gd name="connsiteY177" fmla="*/ 6459933 h 6858000"/>
              <a:gd name="connsiteX178" fmla="*/ 2054551 w 7525265"/>
              <a:gd name="connsiteY178" fmla="*/ 6375042 h 6858000"/>
              <a:gd name="connsiteX179" fmla="*/ 2030826 w 7525265"/>
              <a:gd name="connsiteY179" fmla="*/ 6333894 h 6858000"/>
              <a:gd name="connsiteX180" fmla="*/ 1991903 w 7525265"/>
              <a:gd name="connsiteY180" fmla="*/ 6312023 h 6858000"/>
              <a:gd name="connsiteX181" fmla="*/ 1879950 w 7525265"/>
              <a:gd name="connsiteY181" fmla="*/ 6326110 h 6858000"/>
              <a:gd name="connsiteX182" fmla="*/ 1804698 w 7525265"/>
              <a:gd name="connsiteY182" fmla="*/ 6334636 h 6858000"/>
              <a:gd name="connsiteX183" fmla="*/ 1746127 w 7525265"/>
              <a:gd name="connsiteY183" fmla="*/ 6302755 h 6858000"/>
              <a:gd name="connsiteX184" fmla="*/ 1702384 w 7525265"/>
              <a:gd name="connsiteY184" fmla="*/ 6274582 h 6858000"/>
              <a:gd name="connsiteX185" fmla="*/ 1594509 w 7525265"/>
              <a:gd name="connsiteY185" fmla="*/ 6218235 h 6858000"/>
              <a:gd name="connsiteX186" fmla="*/ 1562629 w 7525265"/>
              <a:gd name="connsiteY186" fmla="*/ 6207855 h 6858000"/>
              <a:gd name="connsiteX187" fmla="*/ 1499980 w 7525265"/>
              <a:gd name="connsiteY187" fmla="*/ 6214899 h 6858000"/>
              <a:gd name="connsiteX188" fmla="*/ 1440668 w 7525265"/>
              <a:gd name="connsiteY188" fmla="*/ 6189320 h 6858000"/>
              <a:gd name="connsiteX189" fmla="*/ 1411382 w 7525265"/>
              <a:gd name="connsiteY189" fmla="*/ 6177458 h 6858000"/>
              <a:gd name="connsiteX190" fmla="*/ 1427322 w 7525265"/>
              <a:gd name="connsiteY190" fmla="*/ 6138905 h 6858000"/>
              <a:gd name="connsiteX191" fmla="*/ 1396554 w 7525265"/>
              <a:gd name="connsiteY191" fmla="*/ 6078851 h 6858000"/>
              <a:gd name="connsiteX192" fmla="*/ 1280153 w 7525265"/>
              <a:gd name="connsiteY192" fmla="*/ 6024728 h 6858000"/>
              <a:gd name="connsiteX193" fmla="*/ 1271256 w 7525265"/>
              <a:gd name="connsiteY193" fmla="*/ 5998408 h 6858000"/>
              <a:gd name="connsiteX194" fmla="*/ 1265325 w 7525265"/>
              <a:gd name="connsiteY194" fmla="*/ 5933906 h 6858000"/>
              <a:gd name="connsiteX195" fmla="*/ 1231591 w 7525265"/>
              <a:gd name="connsiteY195" fmla="*/ 5857912 h 6858000"/>
              <a:gd name="connsiteX196" fmla="*/ 1190443 w 7525265"/>
              <a:gd name="connsiteY196" fmla="*/ 5849015 h 6858000"/>
              <a:gd name="connsiteX197" fmla="*/ 1146700 w 7525265"/>
              <a:gd name="connsiteY197" fmla="*/ 5860878 h 6858000"/>
              <a:gd name="connsiteX198" fmla="*/ 1171537 w 7525265"/>
              <a:gd name="connsiteY198" fmla="*/ 5781918 h 6858000"/>
              <a:gd name="connsiteX199" fmla="*/ 1122975 w 7525265"/>
              <a:gd name="connsiteY199" fmla="*/ 5722606 h 6858000"/>
              <a:gd name="connsiteX200" fmla="*/ 1144105 w 7525265"/>
              <a:gd name="connsiteY200" fmla="*/ 5674785 h 6858000"/>
              <a:gd name="connsiteX201" fmla="*/ 1125200 w 7525265"/>
              <a:gd name="connsiteY201" fmla="*/ 5619921 h 6858000"/>
              <a:gd name="connsiteX202" fmla="*/ 1049205 w 7525265"/>
              <a:gd name="connsiteY202" fmla="*/ 5628447 h 6858000"/>
              <a:gd name="connsiteX203" fmla="*/ 1025110 w 7525265"/>
              <a:gd name="connsiteY203" fmla="*/ 5547263 h 6858000"/>
              <a:gd name="connsiteX204" fmla="*/ 991005 w 7525265"/>
              <a:gd name="connsiteY204" fmla="*/ 5510193 h 6858000"/>
              <a:gd name="connsiteX205" fmla="*/ 988781 w 7525265"/>
              <a:gd name="connsiteY205" fmla="*/ 5493140 h 6858000"/>
              <a:gd name="connsiteX206" fmla="*/ 986557 w 7525265"/>
              <a:gd name="connsiteY206" fmla="*/ 5418629 h 6858000"/>
              <a:gd name="connsiteX207" fmla="*/ 909450 w 7525265"/>
              <a:gd name="connsiteY207" fmla="*/ 5414922 h 6858000"/>
              <a:gd name="connsiteX208" fmla="*/ 909080 w 7525265"/>
              <a:gd name="connsiteY208" fmla="*/ 5407508 h 6858000"/>
              <a:gd name="connsiteX209" fmla="*/ 854957 w 7525265"/>
              <a:gd name="connsiteY209" fmla="*/ 5437906 h 6858000"/>
              <a:gd name="connsiteX210" fmla="*/ 774144 w 7525265"/>
              <a:gd name="connsiteY210" fmla="*/ 5322617 h 6858000"/>
              <a:gd name="connsiteX211" fmla="*/ 787119 w 7525265"/>
              <a:gd name="connsiteY211" fmla="*/ 5285918 h 6858000"/>
              <a:gd name="connsiteX212" fmla="*/ 747453 w 7525265"/>
              <a:gd name="connsiteY212" fmla="*/ 5230683 h 6858000"/>
              <a:gd name="connsiteX213" fmla="*/ 710012 w 7525265"/>
              <a:gd name="connsiteY213" fmla="*/ 5183604 h 6858000"/>
              <a:gd name="connsiteX214" fmla="*/ 661821 w 7525265"/>
              <a:gd name="connsiteY214" fmla="*/ 5094264 h 6858000"/>
              <a:gd name="connsiteX215" fmla="*/ 568033 w 7525265"/>
              <a:gd name="connsiteY215" fmla="*/ 5046073 h 6858000"/>
              <a:gd name="connsiteX216" fmla="*/ 464607 w 7525265"/>
              <a:gd name="connsiteY216" fmla="*/ 5030133 h 6858000"/>
              <a:gd name="connsiteX217" fmla="*/ 460529 w 7525265"/>
              <a:gd name="connsiteY217" fmla="*/ 4840333 h 6858000"/>
              <a:gd name="connsiteX218" fmla="*/ 522808 w 7525265"/>
              <a:gd name="connsiteY218" fmla="*/ 4727639 h 6858000"/>
              <a:gd name="connsiteX219" fmla="*/ 510204 w 7525265"/>
              <a:gd name="connsiteY219" fmla="*/ 4611610 h 6858000"/>
              <a:gd name="connsiteX220" fmla="*/ 412709 w 7525265"/>
              <a:gd name="connsiteY220" fmla="*/ 4616429 h 6858000"/>
              <a:gd name="connsiteX221" fmla="*/ 399364 w 7525265"/>
              <a:gd name="connsiteY221" fmla="*/ 4568608 h 6858000"/>
              <a:gd name="connsiteX222" fmla="*/ 424942 w 7525265"/>
              <a:gd name="connsiteY222" fmla="*/ 4500399 h 6858000"/>
              <a:gd name="connsiteX223" fmla="*/ 460529 w 7525265"/>
              <a:gd name="connsiteY223" fmla="*/ 4474820 h 6858000"/>
              <a:gd name="connsiteX224" fmla="*/ 490556 w 7525265"/>
              <a:gd name="connsiteY224" fmla="*/ 4442940 h 6858000"/>
              <a:gd name="connsiteX225" fmla="*/ 525402 w 7525265"/>
              <a:gd name="connsiteY225" fmla="*/ 4377325 h 6858000"/>
              <a:gd name="connsiteX226" fmla="*/ 510204 w 7525265"/>
              <a:gd name="connsiteY226" fmla="*/ 4332470 h 6858000"/>
              <a:gd name="connsiteX227" fmla="*/ 516506 w 7525265"/>
              <a:gd name="connsiteY227" fmla="*/ 4275382 h 6858000"/>
              <a:gd name="connsiteX228" fmla="*/ 509092 w 7525265"/>
              <a:gd name="connsiteY228" fmla="*/ 4267597 h 6858000"/>
              <a:gd name="connsiteX229" fmla="*/ 313731 w 7525265"/>
              <a:gd name="connsiteY229" fmla="*/ 4236458 h 6858000"/>
              <a:gd name="connsiteX230" fmla="*/ 158407 w 7525265"/>
              <a:gd name="connsiteY230" fmla="*/ 4201613 h 6858000"/>
              <a:gd name="connsiteX231" fmla="*/ 121336 w 7525265"/>
              <a:gd name="connsiteY231" fmla="*/ 4194940 h 6858000"/>
              <a:gd name="connsiteX232" fmla="*/ 33480 w 7525265"/>
              <a:gd name="connsiteY232" fmla="*/ 4179741 h 6858000"/>
              <a:gd name="connsiteX233" fmla="*/ 27919 w 7525265"/>
              <a:gd name="connsiteY233" fmla="*/ 4123394 h 6858000"/>
              <a:gd name="connsiteX234" fmla="*/ 40894 w 7525265"/>
              <a:gd name="connsiteY234" fmla="*/ 4072978 h 6858000"/>
              <a:gd name="connsiteX235" fmla="*/ 58317 w 7525265"/>
              <a:gd name="connsiteY235" fmla="*/ 4017373 h 6858000"/>
              <a:gd name="connsiteX236" fmla="*/ 87603 w 7525265"/>
              <a:gd name="connsiteY236" fmla="*/ 3984751 h 6858000"/>
              <a:gd name="connsiteX237" fmla="*/ 124673 w 7525265"/>
              <a:gd name="connsiteY237" fmla="*/ 3971777 h 6858000"/>
              <a:gd name="connsiteX238" fmla="*/ 84637 w 7525265"/>
              <a:gd name="connsiteY238" fmla="*/ 3951759 h 6858000"/>
              <a:gd name="connsiteX239" fmla="*/ 130975 w 7525265"/>
              <a:gd name="connsiteY239" fmla="*/ 3931741 h 6858000"/>
              <a:gd name="connsiteX240" fmla="*/ 112069 w 7525265"/>
              <a:gd name="connsiteY240" fmla="*/ 3922844 h 6858000"/>
              <a:gd name="connsiteX241" fmla="*/ 92792 w 7525265"/>
              <a:gd name="connsiteY241" fmla="*/ 3867609 h 6858000"/>
              <a:gd name="connsiteX242" fmla="*/ 138018 w 7525265"/>
              <a:gd name="connsiteY242" fmla="*/ 3813116 h 6858000"/>
              <a:gd name="connsiteX243" fmla="*/ 131345 w 7525265"/>
              <a:gd name="connsiteY243" fmla="*/ 3760105 h 6858000"/>
              <a:gd name="connsiteX244" fmla="*/ 86490 w 7525265"/>
              <a:gd name="connsiteY244" fmla="*/ 3725630 h 6858000"/>
              <a:gd name="connsiteX245" fmla="*/ 123561 w 7525265"/>
              <a:gd name="connsiteY245" fmla="*/ 3699681 h 6858000"/>
              <a:gd name="connsiteX246" fmla="*/ 119112 w 7525265"/>
              <a:gd name="connsiteY246" fmla="*/ 3636291 h 6858000"/>
              <a:gd name="connsiteX247" fmla="*/ 75369 w 7525265"/>
              <a:gd name="connsiteY247" fmla="*/ 3598108 h 6858000"/>
              <a:gd name="connsiteX248" fmla="*/ 129863 w 7525265"/>
              <a:gd name="connsiteY248" fmla="*/ 3600703 h 6858000"/>
              <a:gd name="connsiteX249" fmla="*/ 194365 w 7525265"/>
              <a:gd name="connsiteY249" fmla="*/ 3559555 h 6858000"/>
              <a:gd name="connsiteX250" fmla="*/ 329671 w 7525265"/>
              <a:gd name="connsiteY250" fmla="*/ 3519890 h 6858000"/>
              <a:gd name="connsiteX251" fmla="*/ 496858 w 7525265"/>
              <a:gd name="connsiteY251" fmla="*/ 3485785 h 6858000"/>
              <a:gd name="connsiteX252" fmla="*/ 499453 w 7525265"/>
              <a:gd name="connsiteY252" fmla="*/ 3442784 h 6858000"/>
              <a:gd name="connsiteX253" fmla="*/ 593241 w 7525265"/>
              <a:gd name="connsiteY253" fmla="*/ 3368273 h 6858000"/>
              <a:gd name="connsiteX254" fmla="*/ 469797 w 7525265"/>
              <a:gd name="connsiteY254" fmla="*/ 3317857 h 6858000"/>
              <a:gd name="connsiteX255" fmla="*/ 352655 w 7525265"/>
              <a:gd name="connsiteY255" fmla="*/ 3301917 h 6858000"/>
              <a:gd name="connsiteX256" fmla="*/ 314473 w 7525265"/>
              <a:gd name="connsiteY256" fmla="*/ 3281899 h 6858000"/>
              <a:gd name="connsiteX257" fmla="*/ 350431 w 7525265"/>
              <a:gd name="connsiteY257" fmla="*/ 3271519 h 6858000"/>
              <a:gd name="connsiteX258" fmla="*/ 312990 w 7525265"/>
              <a:gd name="connsiteY258" fmla="*/ 3227406 h 6858000"/>
              <a:gd name="connsiteX259" fmla="*/ 314102 w 7525265"/>
              <a:gd name="connsiteY259" fmla="*/ 3189594 h 6858000"/>
              <a:gd name="connsiteX260" fmla="*/ 298903 w 7525265"/>
              <a:gd name="connsiteY260" fmla="*/ 3166240 h 6858000"/>
              <a:gd name="connsiteX261" fmla="*/ 268135 w 7525265"/>
              <a:gd name="connsiteY261" fmla="*/ 3136583 h 6858000"/>
              <a:gd name="connsiteX262" fmla="*/ 222168 w 7525265"/>
              <a:gd name="connsiteY262" fmla="*/ 3098401 h 6858000"/>
              <a:gd name="connsiteX263" fmla="*/ 165821 w 7525265"/>
              <a:gd name="connsiteY263" fmla="*/ 3062443 h 6858000"/>
              <a:gd name="connsiteX264" fmla="*/ 135423 w 7525265"/>
              <a:gd name="connsiteY264" fmla="*/ 3035382 h 6858000"/>
              <a:gd name="connsiteX265" fmla="*/ 101319 w 7525265"/>
              <a:gd name="connsiteY265" fmla="*/ 3020924 h 6858000"/>
              <a:gd name="connsiteX266" fmla="*/ 72404 w 7525265"/>
              <a:gd name="connsiteY266" fmla="*/ 2979405 h 6858000"/>
              <a:gd name="connsiteX267" fmla="*/ 83154 w 7525265"/>
              <a:gd name="connsiteY267" fmla="*/ 2904894 h 6858000"/>
              <a:gd name="connsiteX268" fmla="*/ 121707 w 7525265"/>
              <a:gd name="connsiteY268" fmla="*/ 2873755 h 6858000"/>
              <a:gd name="connsiteX269" fmla="*/ 82783 w 7525265"/>
              <a:gd name="connsiteY269" fmla="*/ 2814072 h 6858000"/>
              <a:gd name="connsiteX270" fmla="*/ 75369 w 7525265"/>
              <a:gd name="connsiteY270" fmla="*/ 2809253 h 6858000"/>
              <a:gd name="connsiteX271" fmla="*/ 80188 w 7525265"/>
              <a:gd name="connsiteY271" fmla="*/ 2734000 h 6858000"/>
              <a:gd name="connsiteX272" fmla="*/ 63878 w 7525265"/>
              <a:gd name="connsiteY272" fmla="*/ 2636135 h 6858000"/>
              <a:gd name="connsiteX273" fmla="*/ 51274 w 7525265"/>
              <a:gd name="connsiteY273" fmla="*/ 2587573 h 6858000"/>
              <a:gd name="connsiteX274" fmla="*/ 72033 w 7525265"/>
              <a:gd name="connsiteY274" fmla="*/ 2545683 h 6858000"/>
              <a:gd name="connsiteX275" fmla="*/ 64248 w 7525265"/>
              <a:gd name="connsiteY275" fmla="*/ 2500458 h 6858000"/>
              <a:gd name="connsiteX276" fmla="*/ 102431 w 7525265"/>
              <a:gd name="connsiteY276" fmla="*/ 2475621 h 6858000"/>
              <a:gd name="connsiteX277" fmla="*/ 127638 w 7525265"/>
              <a:gd name="connsiteY277" fmla="*/ 2463758 h 6858000"/>
              <a:gd name="connsiteX278" fmla="*/ 156924 w 7525265"/>
              <a:gd name="connsiteY278" fmla="*/ 2451154 h 6858000"/>
              <a:gd name="connsiteX279" fmla="*/ 205115 w 7525265"/>
              <a:gd name="connsiteY279" fmla="*/ 2402963 h 6858000"/>
              <a:gd name="connsiteX280" fmla="*/ 263316 w 7525265"/>
              <a:gd name="connsiteY280" fmla="*/ 2306580 h 6858000"/>
              <a:gd name="connsiteX281" fmla="*/ 236996 w 7525265"/>
              <a:gd name="connsiteY281" fmla="*/ 2257647 h 6858000"/>
              <a:gd name="connsiteX282" fmla="*/ 256643 w 7525265"/>
              <a:gd name="connsiteY282" fmla="*/ 2210197 h 6858000"/>
              <a:gd name="connsiteX283" fmla="*/ 241815 w 7525265"/>
              <a:gd name="connsiteY283" fmla="*/ 2107883 h 6858000"/>
              <a:gd name="connsiteX284" fmla="*/ 240703 w 7525265"/>
              <a:gd name="connsiteY284" fmla="*/ 2100840 h 6858000"/>
              <a:gd name="connsiteX285" fmla="*/ 126526 w 7525265"/>
              <a:gd name="connsiteY285" fmla="*/ 2012242 h 6858000"/>
              <a:gd name="connsiteX286" fmla="*/ 113922 w 7525265"/>
              <a:gd name="connsiteY286" fmla="*/ 1995931 h 6858000"/>
              <a:gd name="connsiteX287" fmla="*/ 24954 w 7525265"/>
              <a:gd name="connsiteY287" fmla="*/ 1891022 h 6858000"/>
              <a:gd name="connsiteX288" fmla="*/ 117 w 7525265"/>
              <a:gd name="connsiteY288" fmla="*/ 1754233 h 6858000"/>
              <a:gd name="connsiteX289" fmla="*/ 20505 w 7525265"/>
              <a:gd name="connsiteY289" fmla="*/ 1703447 h 6858000"/>
              <a:gd name="connsiteX290" fmla="*/ 13833 w 7525265"/>
              <a:gd name="connsiteY290" fmla="*/ 1679722 h 6858000"/>
              <a:gd name="connsiteX291" fmla="*/ 43118 w 7525265"/>
              <a:gd name="connsiteY291" fmla="*/ 1602986 h 6858000"/>
              <a:gd name="connsiteX292" fmla="*/ 87603 w 7525265"/>
              <a:gd name="connsiteY292" fmla="*/ 1549234 h 6858000"/>
              <a:gd name="connsiteX293" fmla="*/ 210305 w 7525265"/>
              <a:gd name="connsiteY293" fmla="*/ 1494370 h 6858000"/>
              <a:gd name="connsiteX294" fmla="*/ 290748 w 7525265"/>
              <a:gd name="connsiteY294" fmla="*/ 1482137 h 6858000"/>
              <a:gd name="connsiteX295" fmla="*/ 345982 w 7525265"/>
              <a:gd name="connsiteY295" fmla="*/ 1480654 h 6858000"/>
              <a:gd name="connsiteX296" fmla="*/ 406036 w 7525265"/>
              <a:gd name="connsiteY296" fmla="*/ 1407997 h 6858000"/>
              <a:gd name="connsiteX297" fmla="*/ 502048 w 7525265"/>
              <a:gd name="connsiteY297" fmla="*/ 1425049 h 6858000"/>
              <a:gd name="connsiteX298" fmla="*/ 590275 w 7525265"/>
              <a:gd name="connsiteY298" fmla="*/ 1360547 h 6858000"/>
              <a:gd name="connsiteX299" fmla="*/ 621785 w 7525265"/>
              <a:gd name="connsiteY299" fmla="*/ 1309019 h 6858000"/>
              <a:gd name="connsiteX300" fmla="*/ 765989 w 7525265"/>
              <a:gd name="connsiteY300" fmla="*/ 1148875 h 6858000"/>
              <a:gd name="connsiteX301" fmla="*/ 924649 w 7525265"/>
              <a:gd name="connsiteY301" fmla="*/ 1052122 h 6858000"/>
              <a:gd name="connsiteX302" fmla="*/ 1048464 w 7525265"/>
              <a:gd name="connsiteY302" fmla="*/ 1045449 h 6858000"/>
              <a:gd name="connsiteX303" fmla="*/ 1123717 w 7525265"/>
              <a:gd name="connsiteY303" fmla="*/ 1046191 h 6858000"/>
              <a:gd name="connsiteX304" fmla="*/ 1128536 w 7525265"/>
              <a:gd name="connsiteY304" fmla="*/ 1041001 h 6858000"/>
              <a:gd name="connsiteX305" fmla="*/ 1187478 w 7525265"/>
              <a:gd name="connsiteY305" fmla="*/ 993180 h 6858000"/>
              <a:gd name="connsiteX306" fmla="*/ 1254945 w 7525265"/>
              <a:gd name="connsiteY306" fmla="*/ 968714 h 6858000"/>
              <a:gd name="connsiteX307" fmla="*/ 1316111 w 7525265"/>
              <a:gd name="connsiteY307" fmla="*/ 904953 h 6858000"/>
              <a:gd name="connsiteX308" fmla="*/ 1347250 w 7525265"/>
              <a:gd name="connsiteY308" fmla="*/ 841192 h 6858000"/>
              <a:gd name="connsiteX309" fmla="*/ 1391364 w 7525265"/>
              <a:gd name="connsiteY309" fmla="*/ 840451 h 6858000"/>
              <a:gd name="connsiteX310" fmla="*/ 1532972 w 7525265"/>
              <a:gd name="connsiteY310" fmla="*/ 783363 h 6858000"/>
              <a:gd name="connsiteX311" fmla="*/ 1516662 w 7525265"/>
              <a:gd name="connsiteY311" fmla="*/ 763345 h 6858000"/>
              <a:gd name="connsiteX312" fmla="*/ 1572638 w 7525265"/>
              <a:gd name="connsiteY312" fmla="*/ 712188 h 6858000"/>
              <a:gd name="connsiteX313" fmla="*/ 1582276 w 7525265"/>
              <a:gd name="connsiteY313" fmla="*/ 722567 h 6858000"/>
              <a:gd name="connsiteX314" fmla="*/ 1554844 w 7525265"/>
              <a:gd name="connsiteY314" fmla="*/ 747034 h 6858000"/>
              <a:gd name="connsiteX315" fmla="*/ 1671615 w 7525265"/>
              <a:gd name="connsiteY315" fmla="*/ 747775 h 6858000"/>
              <a:gd name="connsiteX316" fmla="*/ 1805068 w 7525265"/>
              <a:gd name="connsiteY316" fmla="*/ 808941 h 6858000"/>
              <a:gd name="connsiteX317" fmla="*/ 1868458 w 7525265"/>
              <a:gd name="connsiteY317" fmla="*/ 756301 h 6858000"/>
              <a:gd name="connsiteX318" fmla="*/ 1782085 w 7525265"/>
              <a:gd name="connsiteY318" fmla="*/ 625073 h 6858000"/>
              <a:gd name="connsiteX319" fmla="*/ 1811370 w 7525265"/>
              <a:gd name="connsiteY319" fmla="*/ 623219 h 6858000"/>
              <a:gd name="connsiteX320" fmla="*/ 1894037 w 7525265"/>
              <a:gd name="connsiteY320" fmla="*/ 570950 h 6858000"/>
              <a:gd name="connsiteX321" fmla="*/ 1952979 w 7525265"/>
              <a:gd name="connsiteY321" fmla="*/ 501628 h 6858000"/>
              <a:gd name="connsiteX322" fmla="*/ 1997463 w 7525265"/>
              <a:gd name="connsiteY322" fmla="*/ 463446 h 6858000"/>
              <a:gd name="connsiteX323" fmla="*/ 2091251 w 7525265"/>
              <a:gd name="connsiteY323" fmla="*/ 371883 h 6858000"/>
              <a:gd name="connsiteX324" fmla="*/ 2146485 w 7525265"/>
              <a:gd name="connsiteY324" fmla="*/ 364468 h 6858000"/>
              <a:gd name="connsiteX325" fmla="*/ 2226557 w 7525265"/>
              <a:gd name="connsiteY325" fmla="*/ 321838 h 6858000"/>
              <a:gd name="connsiteX326" fmla="*/ 2255101 w 7525265"/>
              <a:gd name="connsiteY326" fmla="*/ 289957 h 6858000"/>
              <a:gd name="connsiteX327" fmla="*/ 2355932 w 7525265"/>
              <a:gd name="connsiteY327" fmla="*/ 255111 h 6858000"/>
              <a:gd name="connsiteX328" fmla="*/ 2429332 w 7525265"/>
              <a:gd name="connsiteY328" fmla="*/ 223601 h 6858000"/>
              <a:gd name="connsiteX329" fmla="*/ 2489756 w 7525265"/>
              <a:gd name="connsiteY329" fmla="*/ 225084 h 6858000"/>
              <a:gd name="connsiteX330" fmla="*/ 2506438 w 7525265"/>
              <a:gd name="connsiteY330" fmla="*/ 194687 h 6858000"/>
              <a:gd name="connsiteX331" fmla="*/ 2536094 w 7525265"/>
              <a:gd name="connsiteY331" fmla="*/ 215446 h 6858000"/>
              <a:gd name="connsiteX332" fmla="*/ 2610605 w 7525265"/>
              <a:gd name="connsiteY332" fmla="*/ 191721 h 6858000"/>
              <a:gd name="connsiteX333" fmla="*/ 2691789 w 7525265"/>
              <a:gd name="connsiteY333" fmla="*/ 174669 h 6858000"/>
              <a:gd name="connsiteX334" fmla="*/ 2708841 w 7525265"/>
              <a:gd name="connsiteY334" fmla="*/ 170591 h 6858000"/>
              <a:gd name="connsiteX335" fmla="*/ 2798552 w 7525265"/>
              <a:gd name="connsiteY335" fmla="*/ 156504 h 6858000"/>
              <a:gd name="connsiteX336" fmla="*/ 2852303 w 7525265"/>
              <a:gd name="connsiteY336" fmla="*/ 152427 h 6858000"/>
              <a:gd name="connsiteX337" fmla="*/ 3050629 w 7525265"/>
              <a:gd name="connsiteY337" fmla="*/ 99045 h 6858000"/>
              <a:gd name="connsiteX338" fmla="*/ 3167030 w 7525265"/>
              <a:gd name="connsiteY338" fmla="*/ 110537 h 6858000"/>
              <a:gd name="connsiteX339" fmla="*/ 3204842 w 7525265"/>
              <a:gd name="connsiteY339" fmla="*/ 83476 h 6858000"/>
              <a:gd name="connsiteX340" fmla="*/ 3225972 w 7525265"/>
              <a:gd name="connsiteY340" fmla="*/ 69018 h 6858000"/>
              <a:gd name="connsiteX341" fmla="*/ 3278612 w 7525265"/>
              <a:gd name="connsiteY341" fmla="*/ 26758 h 6858000"/>
              <a:gd name="connsiteX342" fmla="*/ 3339407 w 7525265"/>
              <a:gd name="connsiteY342" fmla="*/ 3033 h 6858000"/>
              <a:gd name="connsiteX343" fmla="*/ 3396124 w 7525265"/>
              <a:gd name="connsiteY343" fmla="*/ 1180 h 6858000"/>
              <a:gd name="connsiteX344" fmla="*/ 3484722 w 7525265"/>
              <a:gd name="connsiteY344" fmla="*/ 11930 h 6858000"/>
              <a:gd name="connsiteX345" fmla="*/ 3610020 w 7525265"/>
              <a:gd name="connsiteY345" fmla="*/ 54932 h 6858000"/>
              <a:gd name="connsiteX346" fmla="*/ 3765344 w 7525265"/>
              <a:gd name="connsiteY346" fmla="*/ 142418 h 6858000"/>
              <a:gd name="connsiteX347" fmla="*/ 3776836 w 7525265"/>
              <a:gd name="connsiteY347" fmla="*/ 191721 h 6858000"/>
              <a:gd name="connsiteX348" fmla="*/ 3804268 w 7525265"/>
              <a:gd name="connsiteY348" fmla="*/ 232498 h 6858000"/>
              <a:gd name="connsiteX349" fmla="*/ 3820208 w 7525265"/>
              <a:gd name="connsiteY349" fmla="*/ 243990 h 6858000"/>
              <a:gd name="connsiteX350" fmla="*/ 3807234 w 7525265"/>
              <a:gd name="connsiteY350" fmla="*/ 255111 h 6858000"/>
              <a:gd name="connsiteX351" fmla="*/ 3810570 w 7525265"/>
              <a:gd name="connsiteY351" fmla="*/ 260672 h 6858000"/>
              <a:gd name="connsiteX352" fmla="*/ 3845787 w 7525265"/>
              <a:gd name="connsiteY352" fmla="*/ 238059 h 6858000"/>
              <a:gd name="connsiteX353" fmla="*/ 3901392 w 7525265"/>
              <a:gd name="connsiteY353" fmla="*/ 260672 h 6858000"/>
              <a:gd name="connsiteX354" fmla="*/ 4084149 w 7525265"/>
              <a:gd name="connsiteY354" fmla="*/ 239171 h 6858000"/>
              <a:gd name="connsiteX355" fmla="*/ 4267276 w 7525265"/>
              <a:gd name="connsiteY355" fmla="*/ 213963 h 6858000"/>
              <a:gd name="connsiteX356" fmla="*/ 4299898 w 7525265"/>
              <a:gd name="connsiteY356" fmla="*/ 213963 h 6858000"/>
              <a:gd name="connsiteX357" fmla="*/ 4369219 w 7525265"/>
              <a:gd name="connsiteY357" fmla="*/ 175781 h 6858000"/>
              <a:gd name="connsiteX358" fmla="*/ 4377375 w 7525265"/>
              <a:gd name="connsiteY358" fmla="*/ 208032 h 6858000"/>
              <a:gd name="connsiteX359" fmla="*/ 4457817 w 7525265"/>
              <a:gd name="connsiteY359" fmla="*/ 188385 h 6858000"/>
              <a:gd name="connsiteX360" fmla="*/ 4494146 w 7525265"/>
              <a:gd name="connsiteY360" fmla="*/ 144271 h 6858000"/>
              <a:gd name="connsiteX361" fmla="*/ 4588305 w 7525265"/>
              <a:gd name="connsiteY361" fmla="*/ 144642 h 6858000"/>
              <a:gd name="connsiteX362" fmla="*/ 4597572 w 7525265"/>
              <a:gd name="connsiteY362" fmla="*/ 158358 h 6858000"/>
              <a:gd name="connsiteX363" fmla="*/ 4567916 w 7525265"/>
              <a:gd name="connsiteY363" fmla="*/ 169479 h 6858000"/>
              <a:gd name="connsiteX364" fmla="*/ 4571623 w 7525265"/>
              <a:gd name="connsiteY364" fmla="*/ 178376 h 6858000"/>
              <a:gd name="connsiteX365" fmla="*/ 4655772 w 7525265"/>
              <a:gd name="connsiteY365" fmla="*/ 168367 h 6858000"/>
              <a:gd name="connsiteX366" fmla="*/ 4656143 w 7525265"/>
              <a:gd name="connsiteY366" fmla="*/ 160211 h 6858000"/>
              <a:gd name="connsiteX367" fmla="*/ 4611288 w 7525265"/>
              <a:gd name="connsiteY367" fmla="*/ 154651 h 6858000"/>
              <a:gd name="connsiteX368" fmla="*/ 4610176 w 7525265"/>
              <a:gd name="connsiteY368" fmla="*/ 144271 h 6858000"/>
              <a:gd name="connsiteX369" fmla="*/ 4675049 w 7525265"/>
              <a:gd name="connsiteY369" fmla="*/ 129072 h 6858000"/>
              <a:gd name="connsiteX370" fmla="*/ 4745112 w 7525265"/>
              <a:gd name="connsiteY370" fmla="*/ 123882 h 6858000"/>
              <a:gd name="connsiteX371" fmla="*/ 4789225 w 7525265"/>
              <a:gd name="connsiteY371" fmla="*/ 111279 h 6858000"/>
              <a:gd name="connsiteX372" fmla="*/ 4897470 w 7525265"/>
              <a:gd name="connsiteY372" fmla="*/ 114615 h 6858000"/>
              <a:gd name="connsiteX373" fmla="*/ 4979025 w 7525265"/>
              <a:gd name="connsiteY373" fmla="*/ 108313 h 6858000"/>
              <a:gd name="connsiteX374" fmla="*/ 5093201 w 7525265"/>
              <a:gd name="connsiteY374" fmla="*/ 92743 h 6858000"/>
              <a:gd name="connsiteX375" fmla="*/ 5153255 w 7525265"/>
              <a:gd name="connsiteY375" fmla="*/ 82364 h 6858000"/>
              <a:gd name="connsiteX376" fmla="*/ 5293381 w 7525265"/>
              <a:gd name="connsiteY376" fmla="*/ 67165 h 6858000"/>
              <a:gd name="connsiteX377" fmla="*/ 5538786 w 7525265"/>
              <a:gd name="connsiteY377" fmla="*/ 57156 h 6858000"/>
              <a:gd name="connsiteX378" fmla="*/ 5667791 w 7525265"/>
              <a:gd name="connsiteY378" fmla="*/ 19344 h 6858000"/>
              <a:gd name="connsiteX379" fmla="*/ 5798278 w 7525265"/>
              <a:gd name="connsiteY379" fmla="*/ 63087 h 6858000"/>
              <a:gd name="connsiteX380" fmla="*/ 5886876 w 7525265"/>
              <a:gd name="connsiteY380" fmla="*/ 53449 h 6858000"/>
              <a:gd name="connsiteX381" fmla="*/ 5920610 w 7525265"/>
              <a:gd name="connsiteY381" fmla="*/ 58268 h 6858000"/>
              <a:gd name="connsiteX382" fmla="*/ 6002906 w 7525265"/>
              <a:gd name="connsiteY382" fmla="*/ 102011 h 6858000"/>
              <a:gd name="connsiteX383" fmla="*/ 5997716 w 7525265"/>
              <a:gd name="connsiteY383" fmla="*/ 126848 h 6858000"/>
              <a:gd name="connsiteX384" fmla="*/ 6059623 w 7525265"/>
              <a:gd name="connsiteY384" fmla="*/ 118322 h 6858000"/>
              <a:gd name="connsiteX385" fmla="*/ 6173059 w 7525265"/>
              <a:gd name="connsiteY385" fmla="*/ 111279 h 6858000"/>
              <a:gd name="connsiteX386" fmla="*/ 6206422 w 7525265"/>
              <a:gd name="connsiteY386" fmla="*/ 87183 h 6858000"/>
              <a:gd name="connsiteX387" fmla="*/ 6220879 w 7525265"/>
              <a:gd name="connsiteY387" fmla="*/ 62346 h 6858000"/>
              <a:gd name="connsiteX388" fmla="*/ 6344694 w 7525265"/>
              <a:gd name="connsiteY388" fmla="*/ 83105 h 6858000"/>
              <a:gd name="connsiteX389" fmla="*/ 6365082 w 7525265"/>
              <a:gd name="connsiteY389" fmla="*/ 150202 h 6858000"/>
              <a:gd name="connsiteX390" fmla="*/ 6370272 w 7525265"/>
              <a:gd name="connsiteY390" fmla="*/ 202842 h 6858000"/>
              <a:gd name="connsiteX391" fmla="*/ 6358781 w 7525265"/>
              <a:gd name="connsiteY391" fmla="*/ 210627 h 6858000"/>
              <a:gd name="connsiteX392" fmla="*/ 6395109 w 7525265"/>
              <a:gd name="connsiteY392" fmla="*/ 216187 h 6858000"/>
              <a:gd name="connsiteX393" fmla="*/ 6453310 w 7525265"/>
              <a:gd name="connsiteY393" fmla="*/ 223231 h 6858000"/>
              <a:gd name="connsiteX394" fmla="*/ 6464060 w 7525265"/>
              <a:gd name="connsiteY394" fmla="*/ 223231 h 6858000"/>
              <a:gd name="connsiteX395" fmla="*/ 6587133 w 7525265"/>
              <a:gd name="connsiteY395" fmla="*/ 238430 h 6858000"/>
              <a:gd name="connsiteX396" fmla="*/ 6626798 w 7525265"/>
              <a:gd name="connsiteY396" fmla="*/ 240283 h 6858000"/>
              <a:gd name="connsiteX397" fmla="*/ 6754691 w 7525265"/>
              <a:gd name="connsiteY397" fmla="*/ 312199 h 6858000"/>
              <a:gd name="connsiteX398" fmla="*/ 6778787 w 7525265"/>
              <a:gd name="connsiteY398" fmla="*/ 327398 h 6858000"/>
              <a:gd name="connsiteX399" fmla="*/ 6855893 w 7525265"/>
              <a:gd name="connsiteY399" fmla="*/ 350011 h 6858000"/>
              <a:gd name="connsiteX400" fmla="*/ 6935965 w 7525265"/>
              <a:gd name="connsiteY400" fmla="*/ 408953 h 6858000"/>
              <a:gd name="connsiteX401" fmla="*/ 6935223 w 7525265"/>
              <a:gd name="connsiteY401" fmla="*/ 431936 h 6858000"/>
              <a:gd name="connsiteX402" fmla="*/ 6950793 w 7525265"/>
              <a:gd name="connsiteY402" fmla="*/ 465670 h 6858000"/>
              <a:gd name="connsiteX403" fmla="*/ 6997501 w 7525265"/>
              <a:gd name="connsiteY403" fmla="*/ 500516 h 6858000"/>
              <a:gd name="connsiteX404" fmla="*/ 7093884 w 7525265"/>
              <a:gd name="connsiteY404" fmla="*/ 583554 h 6858000"/>
              <a:gd name="connsiteX405" fmla="*/ 7115014 w 7525265"/>
              <a:gd name="connsiteY405" fmla="*/ 596528 h 6858000"/>
              <a:gd name="connsiteX406" fmla="*/ 7140593 w 7525265"/>
              <a:gd name="connsiteY406" fmla="*/ 616546 h 6858000"/>
              <a:gd name="connsiteX407" fmla="*/ 7250321 w 7525265"/>
              <a:gd name="connsiteY407" fmla="*/ 649910 h 6858000"/>
              <a:gd name="connsiteX408" fmla="*/ 7235863 w 7525265"/>
              <a:gd name="connsiteY408" fmla="*/ 717007 h 6858000"/>
              <a:gd name="connsiteX409" fmla="*/ 7267373 w 7525265"/>
              <a:gd name="connsiteY409" fmla="*/ 724050 h 6858000"/>
              <a:gd name="connsiteX410" fmla="*/ 7267743 w 7525265"/>
              <a:gd name="connsiteY410" fmla="*/ 722938 h 6858000"/>
              <a:gd name="connsiteX411" fmla="*/ 4047078 w 7525265"/>
              <a:gd name="connsiteY411" fmla="*/ 302190 h 6858000"/>
              <a:gd name="connsiteX412" fmla="*/ 3986283 w 7525265"/>
              <a:gd name="connsiteY412" fmla="*/ 294035 h 6858000"/>
              <a:gd name="connsiteX413" fmla="*/ 3898056 w 7525265"/>
              <a:gd name="connsiteY413" fmla="*/ 300708 h 6858000"/>
              <a:gd name="connsiteX414" fmla="*/ 3842450 w 7525265"/>
              <a:gd name="connsiteY414" fmla="*/ 314053 h 6858000"/>
              <a:gd name="connsiteX415" fmla="*/ 3847270 w 7525265"/>
              <a:gd name="connsiteY415" fmla="*/ 387823 h 6858000"/>
              <a:gd name="connsiteX416" fmla="*/ 3915850 w 7525265"/>
              <a:gd name="connsiteY416" fmla="*/ 420815 h 6858000"/>
              <a:gd name="connsiteX417" fmla="*/ 4086743 w 7525265"/>
              <a:gd name="connsiteY417" fmla="*/ 440463 h 6858000"/>
              <a:gd name="connsiteX418" fmla="*/ 4196842 w 7525265"/>
              <a:gd name="connsiteY418" fmla="*/ 397832 h 6858000"/>
              <a:gd name="connsiteX419" fmla="*/ 4226128 w 7525265"/>
              <a:gd name="connsiteY419" fmla="*/ 380409 h 6858000"/>
              <a:gd name="connsiteX420" fmla="*/ 4118624 w 7525265"/>
              <a:gd name="connsiteY420" fmla="*/ 329252 h 6858000"/>
              <a:gd name="connsiteX421" fmla="*/ 4225016 w 7525265"/>
              <a:gd name="connsiteY421" fmla="*/ 288474 h 6858000"/>
              <a:gd name="connsiteX422" fmla="*/ 4246516 w 7525265"/>
              <a:gd name="connsiteY422" fmla="*/ 272164 h 6858000"/>
              <a:gd name="connsiteX423" fmla="*/ 4233912 w 7525265"/>
              <a:gd name="connsiteY423" fmla="*/ 253258 h 6858000"/>
              <a:gd name="connsiteX424" fmla="*/ 4179419 w 7525265"/>
              <a:gd name="connsiteY424" fmla="*/ 259560 h 6858000"/>
              <a:gd name="connsiteX425" fmla="*/ 4126780 w 7525265"/>
              <a:gd name="connsiteY425" fmla="*/ 276241 h 6858000"/>
              <a:gd name="connsiteX426" fmla="*/ 4134564 w 7525265"/>
              <a:gd name="connsiteY426" fmla="*/ 302932 h 6858000"/>
              <a:gd name="connsiteX427" fmla="*/ 4098235 w 7525265"/>
              <a:gd name="connsiteY427" fmla="*/ 296259 h 6858000"/>
              <a:gd name="connsiteX428" fmla="*/ 4040406 w 7525265"/>
              <a:gd name="connsiteY428" fmla="*/ 272164 h 6858000"/>
              <a:gd name="connsiteX429" fmla="*/ 4036328 w 7525265"/>
              <a:gd name="connsiteY429" fmla="*/ 280319 h 6858000"/>
              <a:gd name="connsiteX430" fmla="*/ 4047078 w 7525265"/>
              <a:gd name="connsiteY430" fmla="*/ 302190 h 6858000"/>
              <a:gd name="connsiteX431" fmla="*/ 2299586 w 7525265"/>
              <a:gd name="connsiteY431" fmla="*/ 6585602 h 6858000"/>
              <a:gd name="connsiteX432" fmla="*/ 2403012 w 7525265"/>
              <a:gd name="connsiteY432" fmla="*/ 6527772 h 6858000"/>
              <a:gd name="connsiteX433" fmla="*/ 2437858 w 7525265"/>
              <a:gd name="connsiteY433" fmla="*/ 6402104 h 6858000"/>
              <a:gd name="connsiteX434" fmla="*/ 2373356 w 7525265"/>
              <a:gd name="connsiteY434" fmla="*/ 6502935 h 6858000"/>
              <a:gd name="connsiteX435" fmla="*/ 2382994 w 7525265"/>
              <a:gd name="connsiteY435" fmla="*/ 6509978 h 6858000"/>
              <a:gd name="connsiteX436" fmla="*/ 2292913 w 7525265"/>
              <a:gd name="connsiteY436" fmla="*/ 6538893 h 6858000"/>
              <a:gd name="connsiteX437" fmla="*/ 2286240 w 7525265"/>
              <a:gd name="connsiteY437" fmla="*/ 6529255 h 6858000"/>
              <a:gd name="connsiteX438" fmla="*/ 2364829 w 7525265"/>
              <a:gd name="connsiteY438" fmla="*/ 6456967 h 6858000"/>
              <a:gd name="connsiteX439" fmla="*/ 2330354 w 7525265"/>
              <a:gd name="connsiteY439" fmla="*/ 6455485 h 6858000"/>
              <a:gd name="connsiteX440" fmla="*/ 2258809 w 7525265"/>
              <a:gd name="connsiteY440" fmla="*/ 6485882 h 6858000"/>
              <a:gd name="connsiteX441" fmla="*/ 2263628 w 7525265"/>
              <a:gd name="connsiteY441" fmla="*/ 6510719 h 6858000"/>
              <a:gd name="connsiteX442" fmla="*/ 2205798 w 7525265"/>
              <a:gd name="connsiteY442" fmla="*/ 6530737 h 6858000"/>
              <a:gd name="connsiteX443" fmla="*/ 2206539 w 7525265"/>
              <a:gd name="connsiteY443" fmla="*/ 6540747 h 6858000"/>
              <a:gd name="connsiteX444" fmla="*/ 2253989 w 7525265"/>
              <a:gd name="connsiteY444" fmla="*/ 6556316 h 6858000"/>
              <a:gd name="connsiteX445" fmla="*/ 2307370 w 7525265"/>
              <a:gd name="connsiteY445" fmla="*/ 6561877 h 6858000"/>
              <a:gd name="connsiteX446" fmla="*/ 2299586 w 7525265"/>
              <a:gd name="connsiteY446" fmla="*/ 6585602 h 6858000"/>
              <a:gd name="connsiteX447" fmla="*/ 5300054 w 7525265"/>
              <a:gd name="connsiteY447" fmla="*/ 154651 h 6858000"/>
              <a:gd name="connsiteX448" fmla="*/ 5300424 w 7525265"/>
              <a:gd name="connsiteY448" fmla="*/ 171703 h 6858000"/>
              <a:gd name="connsiteX449" fmla="*/ 5404592 w 7525265"/>
              <a:gd name="connsiteY449" fmla="*/ 160953 h 6858000"/>
              <a:gd name="connsiteX450" fmla="*/ 5404221 w 7525265"/>
              <a:gd name="connsiteY450" fmla="*/ 154651 h 6858000"/>
              <a:gd name="connsiteX451" fmla="*/ 5300054 w 7525265"/>
              <a:gd name="connsiteY451" fmla="*/ 154651 h 6858000"/>
              <a:gd name="connsiteX452" fmla="*/ 2081983 w 7525265"/>
              <a:gd name="connsiteY452" fmla="*/ 6512944 h 6858000"/>
              <a:gd name="connsiteX453" fmla="*/ 2036016 w 7525265"/>
              <a:gd name="connsiteY453" fmla="*/ 6502193 h 6858000"/>
              <a:gd name="connsiteX454" fmla="*/ 2022300 w 7525265"/>
              <a:gd name="connsiteY454" fmla="*/ 6538893 h 6858000"/>
              <a:gd name="connsiteX455" fmla="*/ 2081983 w 7525265"/>
              <a:gd name="connsiteY455" fmla="*/ 6512944 h 6858000"/>
              <a:gd name="connsiteX456" fmla="*/ 2181702 w 7525265"/>
              <a:gd name="connsiteY456" fmla="*/ 6518875 h 6858000"/>
              <a:gd name="connsiteX457" fmla="*/ 2172805 w 7525265"/>
              <a:gd name="connsiteY457" fmla="*/ 6509978 h 6858000"/>
              <a:gd name="connsiteX458" fmla="*/ 2133511 w 7525265"/>
              <a:gd name="connsiteY458" fmla="*/ 6550755 h 6858000"/>
              <a:gd name="connsiteX459" fmla="*/ 2142778 w 7525265"/>
              <a:gd name="connsiteY459" fmla="*/ 6560023 h 6858000"/>
              <a:gd name="connsiteX460" fmla="*/ 2181702 w 7525265"/>
              <a:gd name="connsiteY460" fmla="*/ 65188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7525265" h="6858000">
                <a:moveTo>
                  <a:pt x="7267743" y="722938"/>
                </a:moveTo>
                <a:cubicBezTo>
                  <a:pt x="7283313" y="734059"/>
                  <a:pt x="7297400" y="747034"/>
                  <a:pt x="7314081" y="755560"/>
                </a:cubicBezTo>
                <a:cubicBezTo>
                  <a:pt x="7353747" y="776319"/>
                  <a:pt x="7356712" y="821916"/>
                  <a:pt x="7318901" y="847865"/>
                </a:cubicBezTo>
                <a:cubicBezTo>
                  <a:pt x="7314081" y="851201"/>
                  <a:pt x="7308521" y="853425"/>
                  <a:pt x="7298512" y="858244"/>
                </a:cubicBezTo>
                <a:cubicBezTo>
                  <a:pt x="7308521" y="865288"/>
                  <a:pt x="7314452" y="870848"/>
                  <a:pt x="7321495" y="873443"/>
                </a:cubicBezTo>
                <a:cubicBezTo>
                  <a:pt x="7343738" y="881599"/>
                  <a:pt x="7351893" y="892720"/>
                  <a:pt x="7343738" y="918669"/>
                </a:cubicBezTo>
                <a:cubicBezTo>
                  <a:pt x="7339289" y="932385"/>
                  <a:pt x="7343367" y="954998"/>
                  <a:pt x="7352264" y="966490"/>
                </a:cubicBezTo>
                <a:cubicBezTo>
                  <a:pt x="7375618" y="996146"/>
                  <a:pt x="7401938" y="1023578"/>
                  <a:pt x="7430482" y="1048415"/>
                </a:cubicBezTo>
                <a:cubicBezTo>
                  <a:pt x="7463104" y="1076959"/>
                  <a:pt x="7464587" y="1089563"/>
                  <a:pt x="7430111" y="1116995"/>
                </a:cubicBezTo>
                <a:cubicBezTo>
                  <a:pt x="7426404" y="1119961"/>
                  <a:pt x="7423809" y="1124038"/>
                  <a:pt x="7420844" y="1127745"/>
                </a:cubicBezTo>
                <a:cubicBezTo>
                  <a:pt x="7420102" y="1128487"/>
                  <a:pt x="7420473" y="1129970"/>
                  <a:pt x="7420844" y="1128857"/>
                </a:cubicBezTo>
                <a:cubicBezTo>
                  <a:pt x="7434560" y="1139608"/>
                  <a:pt x="7446793" y="1149246"/>
                  <a:pt x="7460509" y="1159997"/>
                </a:cubicBezTo>
                <a:cubicBezTo>
                  <a:pt x="7460509" y="1159997"/>
                  <a:pt x="7466440" y="1152212"/>
                  <a:pt x="7472372" y="1144427"/>
                </a:cubicBezTo>
                <a:cubicBezTo>
                  <a:pt x="7519080" y="1186687"/>
                  <a:pt x="7526124" y="1223016"/>
                  <a:pt x="7503881" y="1277880"/>
                </a:cubicBezTo>
                <a:cubicBezTo>
                  <a:pt x="7499062" y="1289742"/>
                  <a:pt x="7506847" y="1306795"/>
                  <a:pt x="7510183" y="1321252"/>
                </a:cubicBezTo>
                <a:cubicBezTo>
                  <a:pt x="7512407" y="1330890"/>
                  <a:pt x="7516856" y="1340158"/>
                  <a:pt x="7520563" y="1349426"/>
                </a:cubicBezTo>
                <a:cubicBezTo>
                  <a:pt x="7533538" y="1383901"/>
                  <a:pt x="7522417" y="1409479"/>
                  <a:pt x="7493131" y="1430980"/>
                </a:cubicBezTo>
                <a:cubicBezTo>
                  <a:pt x="7489424" y="1433946"/>
                  <a:pt x="7497950" y="1452852"/>
                  <a:pt x="7499803" y="1464714"/>
                </a:cubicBezTo>
                <a:cubicBezTo>
                  <a:pt x="7503510" y="1485103"/>
                  <a:pt x="7506105" y="1505862"/>
                  <a:pt x="7509442" y="1526251"/>
                </a:cubicBezTo>
                <a:cubicBezTo>
                  <a:pt x="7511295" y="1538113"/>
                  <a:pt x="7513520" y="1549605"/>
                  <a:pt x="7516856" y="1568140"/>
                </a:cubicBezTo>
                <a:cubicBezTo>
                  <a:pt x="7484234" y="1582968"/>
                  <a:pt x="7476449" y="1625970"/>
                  <a:pt x="7467923" y="1666006"/>
                </a:cubicBezTo>
                <a:cubicBezTo>
                  <a:pt x="7466069" y="1673790"/>
                  <a:pt x="7487570" y="1686394"/>
                  <a:pt x="7498691" y="1697515"/>
                </a:cubicBezTo>
                <a:cubicBezTo>
                  <a:pt x="7492760" y="1701593"/>
                  <a:pt x="7479786" y="1710490"/>
                  <a:pt x="7461251" y="1723465"/>
                </a:cubicBezTo>
                <a:cubicBezTo>
                  <a:pt x="7478303" y="1737551"/>
                  <a:pt x="7492389" y="1747190"/>
                  <a:pt x="7502769" y="1759423"/>
                </a:cubicBezTo>
                <a:cubicBezTo>
                  <a:pt x="7508330" y="1766095"/>
                  <a:pt x="7511666" y="1785743"/>
                  <a:pt x="7509813" y="1786855"/>
                </a:cubicBezTo>
                <a:cubicBezTo>
                  <a:pt x="7463104" y="1808726"/>
                  <a:pt x="7481268" y="1833193"/>
                  <a:pt x="7504623" y="1854323"/>
                </a:cubicBezTo>
                <a:cubicBezTo>
                  <a:pt x="7491277" y="1905850"/>
                  <a:pt x="7475708" y="1952188"/>
                  <a:pt x="7490165" y="2005570"/>
                </a:cubicBezTo>
                <a:cubicBezTo>
                  <a:pt x="7496838" y="2030406"/>
                  <a:pt x="7486829" y="2062287"/>
                  <a:pt x="7477191" y="2088236"/>
                </a:cubicBezTo>
                <a:cubicBezTo>
                  <a:pt x="7469035" y="2110478"/>
                  <a:pt x="7450500" y="2128643"/>
                  <a:pt x="7434189" y="2151997"/>
                </a:cubicBezTo>
                <a:cubicBezTo>
                  <a:pt x="7442344" y="2176834"/>
                  <a:pt x="7454948" y="2210197"/>
                  <a:pt x="7462733" y="2244673"/>
                </a:cubicBezTo>
                <a:cubicBezTo>
                  <a:pt x="7465328" y="2255423"/>
                  <a:pt x="7456431" y="2270251"/>
                  <a:pt x="7449388" y="2281002"/>
                </a:cubicBezTo>
                <a:cubicBezTo>
                  <a:pt x="7434189" y="2304726"/>
                  <a:pt x="7413800" y="2317701"/>
                  <a:pt x="7426775" y="2358478"/>
                </a:cubicBezTo>
                <a:cubicBezTo>
                  <a:pt x="7440120" y="2399997"/>
                  <a:pt x="7420102" y="2452266"/>
                  <a:pt x="7406016" y="2500458"/>
                </a:cubicBezTo>
                <a:cubicBezTo>
                  <a:pt x="7416395" y="2512320"/>
                  <a:pt x="7426404" y="2524183"/>
                  <a:pt x="7438637" y="2538269"/>
                </a:cubicBezTo>
                <a:cubicBezTo>
                  <a:pt x="7425663" y="2549020"/>
                  <a:pt x="7414542" y="2557917"/>
                  <a:pt x="7403792" y="2566813"/>
                </a:cubicBezTo>
                <a:cubicBezTo>
                  <a:pt x="7407499" y="2568296"/>
                  <a:pt x="7411206" y="2569408"/>
                  <a:pt x="7414913" y="2570891"/>
                </a:cubicBezTo>
                <a:cubicBezTo>
                  <a:pt x="7413059" y="2586090"/>
                  <a:pt x="7413430" y="2602030"/>
                  <a:pt x="7408240" y="2615746"/>
                </a:cubicBezTo>
                <a:cubicBezTo>
                  <a:pt x="7403421" y="2629462"/>
                  <a:pt x="7387851" y="2640212"/>
                  <a:pt x="7385627" y="2653558"/>
                </a:cubicBezTo>
                <a:cubicBezTo>
                  <a:pt x="7378954" y="2689145"/>
                  <a:pt x="7375618" y="2725103"/>
                  <a:pt x="7373394" y="2761432"/>
                </a:cubicBezTo>
                <a:cubicBezTo>
                  <a:pt x="7370799" y="2809994"/>
                  <a:pt x="7368204" y="2859298"/>
                  <a:pt x="7370057" y="2907860"/>
                </a:cubicBezTo>
                <a:cubicBezTo>
                  <a:pt x="7371540" y="2941223"/>
                  <a:pt x="7381178" y="2974586"/>
                  <a:pt x="7385257" y="3007950"/>
                </a:cubicBezTo>
                <a:cubicBezTo>
                  <a:pt x="7387481" y="3027226"/>
                  <a:pt x="7389334" y="3047615"/>
                  <a:pt x="7384515" y="3066150"/>
                </a:cubicBezTo>
                <a:cubicBezTo>
                  <a:pt x="7375618" y="3100996"/>
                  <a:pt x="7361902" y="3134359"/>
                  <a:pt x="7348557" y="3172912"/>
                </a:cubicBezTo>
                <a:cubicBezTo>
                  <a:pt x="7351893" y="3176619"/>
                  <a:pt x="7358566" y="3184775"/>
                  <a:pt x="7367463" y="3195525"/>
                </a:cubicBezTo>
                <a:cubicBezTo>
                  <a:pt x="7333729" y="3227035"/>
                  <a:pt x="7355229" y="3299322"/>
                  <a:pt x="7282572" y="3298581"/>
                </a:cubicBezTo>
                <a:cubicBezTo>
                  <a:pt x="7292951" y="3327125"/>
                  <a:pt x="7301477" y="3350479"/>
                  <a:pt x="7311487" y="3377540"/>
                </a:cubicBezTo>
                <a:cubicBezTo>
                  <a:pt x="7296658" y="3392739"/>
                  <a:pt x="7268114" y="3410162"/>
                  <a:pt x="7297029" y="3442784"/>
                </a:cubicBezTo>
                <a:cubicBezTo>
                  <a:pt x="7301477" y="3447603"/>
                  <a:pt x="7294805" y="3461690"/>
                  <a:pt x="7293693" y="3471328"/>
                </a:cubicBezTo>
                <a:cubicBezTo>
                  <a:pt x="7291839" y="3488380"/>
                  <a:pt x="7264778" y="3503950"/>
                  <a:pt x="7289986" y="3523226"/>
                </a:cubicBezTo>
                <a:cubicBezTo>
                  <a:pt x="7290727" y="3523597"/>
                  <a:pt x="7286649" y="3531752"/>
                  <a:pt x="7283684" y="3535459"/>
                </a:cubicBezTo>
                <a:cubicBezTo>
                  <a:pt x="7261442" y="3562521"/>
                  <a:pt x="7240311" y="3590324"/>
                  <a:pt x="7216587" y="3615902"/>
                </a:cubicBezTo>
                <a:cubicBezTo>
                  <a:pt x="7193974" y="3640368"/>
                  <a:pt x="7187672" y="3665947"/>
                  <a:pt x="7203983" y="3695603"/>
                </a:cubicBezTo>
                <a:cubicBezTo>
                  <a:pt x="7168395" y="3705983"/>
                  <a:pt x="7133920" y="3751208"/>
                  <a:pt x="7143187" y="3776787"/>
                </a:cubicBezTo>
                <a:cubicBezTo>
                  <a:pt x="7134661" y="3780494"/>
                  <a:pt x="7126135" y="3783830"/>
                  <a:pt x="7117979" y="3787537"/>
                </a:cubicBezTo>
                <a:cubicBezTo>
                  <a:pt x="7118351" y="3791244"/>
                  <a:pt x="7117609" y="3794581"/>
                  <a:pt x="7119092" y="3796064"/>
                </a:cubicBezTo>
                <a:cubicBezTo>
                  <a:pt x="7146524" y="3822383"/>
                  <a:pt x="7136144" y="3843884"/>
                  <a:pt x="7110936" y="3863902"/>
                </a:cubicBezTo>
                <a:cubicBezTo>
                  <a:pt x="7094625" y="3876877"/>
                  <a:pt x="7077202" y="3888739"/>
                  <a:pt x="7063486" y="3903938"/>
                </a:cubicBezTo>
                <a:cubicBezTo>
                  <a:pt x="7056443" y="3911723"/>
                  <a:pt x="7052736" y="3926551"/>
                  <a:pt x="7053848" y="3937301"/>
                </a:cubicBezTo>
                <a:cubicBezTo>
                  <a:pt x="7059409" y="3989941"/>
                  <a:pt x="7029011" y="4034425"/>
                  <a:pt x="6978225" y="4045546"/>
                </a:cubicBezTo>
                <a:cubicBezTo>
                  <a:pt x="6977854" y="4097816"/>
                  <a:pt x="6975630" y="4147119"/>
                  <a:pt x="6930404" y="4185672"/>
                </a:cubicBezTo>
                <a:cubicBezTo>
                  <a:pt x="6889256" y="4220518"/>
                  <a:pt x="6893334" y="4263149"/>
                  <a:pt x="6920025" y="4306521"/>
                </a:cubicBezTo>
                <a:cubicBezTo>
                  <a:pt x="6925956" y="4316159"/>
                  <a:pt x="6931887" y="4332470"/>
                  <a:pt x="6927439" y="4339884"/>
                </a:cubicBezTo>
                <a:cubicBezTo>
                  <a:pt x="6902231" y="4385110"/>
                  <a:pt x="6927068" y="4427741"/>
                  <a:pt x="6933370" y="4470372"/>
                </a:cubicBezTo>
                <a:cubicBezTo>
                  <a:pt x="6938560" y="4505959"/>
                  <a:pt x="6953017" y="4540064"/>
                  <a:pt x="6965621" y="4574169"/>
                </a:cubicBezTo>
                <a:cubicBezTo>
                  <a:pt x="6977484" y="4606420"/>
                  <a:pt x="6992312" y="4637559"/>
                  <a:pt x="7006398" y="4669810"/>
                </a:cubicBezTo>
                <a:cubicBezTo>
                  <a:pt x="6970811" y="4688716"/>
                  <a:pt x="6957836" y="4728381"/>
                  <a:pt x="6972294" y="4773607"/>
                </a:cubicBezTo>
                <a:cubicBezTo>
                  <a:pt x="6977854" y="4791401"/>
                  <a:pt x="6978595" y="4811047"/>
                  <a:pt x="6979708" y="4829583"/>
                </a:cubicBezTo>
                <a:cubicBezTo>
                  <a:pt x="6980819" y="4856273"/>
                  <a:pt x="6980078" y="4882964"/>
                  <a:pt x="6980078" y="4912620"/>
                </a:cubicBezTo>
                <a:cubicBezTo>
                  <a:pt x="6973776" y="4912620"/>
                  <a:pt x="6960060" y="4912620"/>
                  <a:pt x="6946344" y="4912620"/>
                </a:cubicBezTo>
                <a:cubicBezTo>
                  <a:pt x="6943749" y="4915215"/>
                  <a:pt x="6941525" y="4917439"/>
                  <a:pt x="6938930" y="4920034"/>
                </a:cubicBezTo>
                <a:cubicBezTo>
                  <a:pt x="7021597" y="4975640"/>
                  <a:pt x="7044581" y="5048297"/>
                  <a:pt x="7001579" y="5142826"/>
                </a:cubicBezTo>
                <a:cubicBezTo>
                  <a:pt x="7007140" y="5139119"/>
                  <a:pt x="7004545" y="5142085"/>
                  <a:pt x="7003433" y="5141344"/>
                </a:cubicBezTo>
                <a:cubicBezTo>
                  <a:pt x="6962284" y="5122809"/>
                  <a:pt x="6935965" y="5138378"/>
                  <a:pt x="6914835" y="5175448"/>
                </a:cubicBezTo>
                <a:cubicBezTo>
                  <a:pt x="6902231" y="5197320"/>
                  <a:pt x="6882954" y="5211036"/>
                  <a:pt x="6852927" y="5207329"/>
                </a:cubicBezTo>
                <a:cubicBezTo>
                  <a:pt x="6840694" y="5205846"/>
                  <a:pt x="6825124" y="5218450"/>
                  <a:pt x="6813633" y="5227717"/>
                </a:cubicBezTo>
                <a:cubicBezTo>
                  <a:pt x="6782494" y="5252555"/>
                  <a:pt x="6753950" y="5281099"/>
                  <a:pt x="6722069" y="5304453"/>
                </a:cubicBezTo>
                <a:cubicBezTo>
                  <a:pt x="6703534" y="5318169"/>
                  <a:pt x="6691301" y="5327066"/>
                  <a:pt x="6689077" y="5354498"/>
                </a:cubicBezTo>
                <a:cubicBezTo>
                  <a:pt x="6687964" y="5372291"/>
                  <a:pt x="6662386" y="5396758"/>
                  <a:pt x="6642739" y="5403431"/>
                </a:cubicBezTo>
                <a:cubicBezTo>
                  <a:pt x="6617160" y="5412328"/>
                  <a:pt x="6601220" y="5419371"/>
                  <a:pt x="6602703" y="5449027"/>
                </a:cubicBezTo>
                <a:cubicBezTo>
                  <a:pt x="6603815" y="5474976"/>
                  <a:pt x="6587875" y="5489063"/>
                  <a:pt x="6563779" y="5495365"/>
                </a:cubicBezTo>
                <a:cubicBezTo>
                  <a:pt x="6517812" y="5507598"/>
                  <a:pt x="6471103" y="5518348"/>
                  <a:pt x="6426990" y="5534659"/>
                </a:cubicBezTo>
                <a:cubicBezTo>
                  <a:pt x="6412162" y="5540220"/>
                  <a:pt x="6400670" y="5560238"/>
                  <a:pt x="6391773" y="5576178"/>
                </a:cubicBezTo>
                <a:cubicBezTo>
                  <a:pt x="6383247" y="5591748"/>
                  <a:pt x="6381023" y="5610283"/>
                  <a:pt x="6375092" y="5627335"/>
                </a:cubicBezTo>
                <a:cubicBezTo>
                  <a:pt x="6362117" y="5665888"/>
                  <a:pt x="6349884" y="5704441"/>
                  <a:pt x="6334685" y="5741882"/>
                </a:cubicBezTo>
                <a:cubicBezTo>
                  <a:pt x="6323934" y="5768573"/>
                  <a:pt x="6308365" y="5793039"/>
                  <a:pt x="6294649" y="5818618"/>
                </a:cubicBezTo>
                <a:cubicBezTo>
                  <a:pt x="6292054" y="5823808"/>
                  <a:pt x="6283898" y="5828997"/>
                  <a:pt x="6285011" y="5832704"/>
                </a:cubicBezTo>
                <a:cubicBezTo>
                  <a:pt x="6295391" y="5874964"/>
                  <a:pt x="6270183" y="5901655"/>
                  <a:pt x="6247940" y="5932053"/>
                </a:cubicBezTo>
                <a:cubicBezTo>
                  <a:pt x="6238673" y="5944657"/>
                  <a:pt x="6240526" y="5965045"/>
                  <a:pt x="6235707" y="5990253"/>
                </a:cubicBezTo>
                <a:cubicBezTo>
                  <a:pt x="6208646" y="6018797"/>
                  <a:pt x="6174170" y="6055497"/>
                  <a:pt x="6138954" y="6091825"/>
                </a:cubicBezTo>
                <a:cubicBezTo>
                  <a:pt x="6130798" y="6100352"/>
                  <a:pt x="6118936" y="6105542"/>
                  <a:pt x="6110780" y="6114067"/>
                </a:cubicBezTo>
                <a:cubicBezTo>
                  <a:pt x="6095952" y="6129637"/>
                  <a:pt x="6067408" y="6125930"/>
                  <a:pt x="6062589" y="6160405"/>
                </a:cubicBezTo>
                <a:cubicBezTo>
                  <a:pt x="6060365" y="6176346"/>
                  <a:pt x="6021071" y="6190062"/>
                  <a:pt x="5996604" y="6199329"/>
                </a:cubicBezTo>
                <a:cubicBezTo>
                  <a:pt x="5968430" y="6210080"/>
                  <a:pt x="5938033" y="6214899"/>
                  <a:pt x="5908377" y="6221571"/>
                </a:cubicBezTo>
                <a:cubicBezTo>
                  <a:pt x="5863892" y="6231581"/>
                  <a:pt x="5819408" y="6248633"/>
                  <a:pt x="5775294" y="6248262"/>
                </a:cubicBezTo>
                <a:cubicBezTo>
                  <a:pt x="5721543" y="6247892"/>
                  <a:pt x="5672610" y="6258642"/>
                  <a:pt x="5623306" y="6277548"/>
                </a:cubicBezTo>
                <a:cubicBezTo>
                  <a:pt x="5578822" y="6294600"/>
                  <a:pt x="5532855" y="6307575"/>
                  <a:pt x="5487629" y="6322773"/>
                </a:cubicBezTo>
                <a:cubicBezTo>
                  <a:pt x="5482069" y="6324627"/>
                  <a:pt x="5473542" y="6327593"/>
                  <a:pt x="5472431" y="6331670"/>
                </a:cubicBezTo>
                <a:cubicBezTo>
                  <a:pt x="5456490" y="6384310"/>
                  <a:pt x="5397548" y="6380603"/>
                  <a:pt x="5366039" y="6413225"/>
                </a:cubicBezTo>
                <a:cubicBezTo>
                  <a:pt x="5360478" y="6418785"/>
                  <a:pt x="5347503" y="6416561"/>
                  <a:pt x="5338236" y="6419156"/>
                </a:cubicBezTo>
                <a:cubicBezTo>
                  <a:pt x="5328968" y="6421751"/>
                  <a:pt x="5315994" y="6423234"/>
                  <a:pt x="5312287" y="6429906"/>
                </a:cubicBezTo>
                <a:cubicBezTo>
                  <a:pt x="5278182" y="6489219"/>
                  <a:pt x="5218499" y="6497745"/>
                  <a:pt x="5160299" y="6509608"/>
                </a:cubicBezTo>
                <a:cubicBezTo>
                  <a:pt x="5157704" y="6509978"/>
                  <a:pt x="5155480" y="6510349"/>
                  <a:pt x="5152885" y="6510719"/>
                </a:cubicBezTo>
                <a:cubicBezTo>
                  <a:pt x="5090977" y="6518875"/>
                  <a:pt x="5033889" y="6537040"/>
                  <a:pt x="4965680" y="6516651"/>
                </a:cubicBezTo>
                <a:cubicBezTo>
                  <a:pt x="4910445" y="6500340"/>
                  <a:pt x="4841865" y="6530367"/>
                  <a:pt x="4779216" y="6537410"/>
                </a:cubicBezTo>
                <a:cubicBezTo>
                  <a:pt x="4761052" y="6539634"/>
                  <a:pt x="4742146" y="6533333"/>
                  <a:pt x="4723611" y="6530737"/>
                </a:cubicBezTo>
                <a:cubicBezTo>
                  <a:pt x="4718051" y="6529996"/>
                  <a:pt x="4712119" y="6525177"/>
                  <a:pt x="4707671" y="6526289"/>
                </a:cubicBezTo>
                <a:cubicBezTo>
                  <a:pt x="4672825" y="6535186"/>
                  <a:pt x="4642798" y="6536669"/>
                  <a:pt x="4635013" y="6489960"/>
                </a:cubicBezTo>
                <a:cubicBezTo>
                  <a:pt x="4634642" y="6486995"/>
                  <a:pt x="4618331" y="6486624"/>
                  <a:pt x="4616478" y="6480322"/>
                </a:cubicBezTo>
                <a:cubicBezTo>
                  <a:pt x="4593494" y="6452149"/>
                  <a:pt x="4570511" y="6423604"/>
                  <a:pt x="4545303" y="6392836"/>
                </a:cubicBezTo>
                <a:cubicBezTo>
                  <a:pt x="4558277" y="6369852"/>
                  <a:pt x="4551976" y="6355766"/>
                  <a:pt x="4519353" y="6352429"/>
                </a:cubicBezTo>
                <a:cubicBezTo>
                  <a:pt x="4494517" y="6349835"/>
                  <a:pt x="4476352" y="6341308"/>
                  <a:pt x="4478206" y="6310911"/>
                </a:cubicBezTo>
                <a:cubicBezTo>
                  <a:pt x="4478576" y="6304238"/>
                  <a:pt x="4472274" y="6296083"/>
                  <a:pt x="4467455" y="6290151"/>
                </a:cubicBezTo>
                <a:cubicBezTo>
                  <a:pt x="4458188" y="6279030"/>
                  <a:pt x="4447808" y="6269021"/>
                  <a:pt x="4436687" y="6257159"/>
                </a:cubicBezTo>
                <a:cubicBezTo>
                  <a:pt x="4425195" y="6240848"/>
                  <a:pt x="4416298" y="6223796"/>
                  <a:pt x="4402953" y="6211192"/>
                </a:cubicBezTo>
                <a:cubicBezTo>
                  <a:pt x="4394056" y="6203036"/>
                  <a:pt x="4372185" y="6194140"/>
                  <a:pt x="4367365" y="6198588"/>
                </a:cubicBezTo>
                <a:cubicBezTo>
                  <a:pt x="4335114" y="6227132"/>
                  <a:pt x="4306941" y="6259754"/>
                  <a:pt x="4287664" y="6299790"/>
                </a:cubicBezTo>
                <a:cubicBezTo>
                  <a:pt x="4280992" y="6313506"/>
                  <a:pt x="4265052" y="6323144"/>
                  <a:pt x="4252448" y="6333894"/>
                </a:cubicBezTo>
                <a:cubicBezTo>
                  <a:pt x="4232430" y="6350576"/>
                  <a:pt x="4213524" y="6368370"/>
                  <a:pt x="4191281" y="6381344"/>
                </a:cubicBezTo>
                <a:cubicBezTo>
                  <a:pt x="4173859" y="6391353"/>
                  <a:pt x="4152358" y="6395060"/>
                  <a:pt x="4132711" y="6400621"/>
                </a:cubicBezTo>
                <a:cubicBezTo>
                  <a:pt x="4106762" y="6407664"/>
                  <a:pt x="4080442" y="6413966"/>
                  <a:pt x="4062648" y="6418415"/>
                </a:cubicBezTo>
                <a:cubicBezTo>
                  <a:pt x="4040035" y="6405440"/>
                  <a:pt x="4020758" y="6393948"/>
                  <a:pt x="4001482" y="6382827"/>
                </a:cubicBezTo>
                <a:cubicBezTo>
                  <a:pt x="3969972" y="6420268"/>
                  <a:pt x="3928454" y="6403957"/>
                  <a:pt x="3893607" y="6403587"/>
                </a:cubicBezTo>
                <a:cubicBezTo>
                  <a:pt x="3869512" y="6403216"/>
                  <a:pt x="3849123" y="6400250"/>
                  <a:pt x="3829476" y="6416190"/>
                </a:cubicBezTo>
                <a:cubicBezTo>
                  <a:pt x="3826881" y="6418415"/>
                  <a:pt x="3820208" y="6416190"/>
                  <a:pt x="3811682" y="6415449"/>
                </a:cubicBezTo>
                <a:cubicBezTo>
                  <a:pt x="3817984" y="6403587"/>
                  <a:pt x="3822803" y="6394690"/>
                  <a:pt x="3827993" y="6385052"/>
                </a:cubicBezTo>
                <a:cubicBezTo>
                  <a:pt x="3825027" y="6382456"/>
                  <a:pt x="3819838" y="6378008"/>
                  <a:pt x="3819838" y="6378008"/>
                </a:cubicBezTo>
                <a:cubicBezTo>
                  <a:pt x="3810941" y="6387276"/>
                  <a:pt x="3796483" y="6396173"/>
                  <a:pt x="3795371" y="6406181"/>
                </a:cubicBezTo>
                <a:cubicBezTo>
                  <a:pt x="3791293" y="6443622"/>
                  <a:pt x="3777207" y="6464753"/>
                  <a:pt x="3736429" y="6472537"/>
                </a:cubicBezTo>
                <a:cubicBezTo>
                  <a:pt x="3693428" y="6480693"/>
                  <a:pt x="3655245" y="6502564"/>
                  <a:pt x="3645607" y="6552609"/>
                </a:cubicBezTo>
                <a:cubicBezTo>
                  <a:pt x="3637823" y="6593386"/>
                  <a:pt x="3607796" y="6609327"/>
                  <a:pt x="3572208" y="6621560"/>
                </a:cubicBezTo>
                <a:cubicBezTo>
                  <a:pt x="3525129" y="6637871"/>
                  <a:pt x="3479162" y="6656776"/>
                  <a:pt x="3425410" y="6677536"/>
                </a:cubicBezTo>
                <a:cubicBezTo>
                  <a:pt x="3429858" y="6659000"/>
                  <a:pt x="3432453" y="6648992"/>
                  <a:pt x="3435048" y="6637871"/>
                </a:cubicBezTo>
                <a:cubicBezTo>
                  <a:pt x="3432453" y="6637129"/>
                  <a:pt x="3429117" y="6636017"/>
                  <a:pt x="3425781" y="6634905"/>
                </a:cubicBezTo>
                <a:cubicBezTo>
                  <a:pt x="3409470" y="6629715"/>
                  <a:pt x="3392417" y="6626379"/>
                  <a:pt x="3377589" y="6618594"/>
                </a:cubicBezTo>
                <a:cubicBezTo>
                  <a:pt x="3353123" y="6605990"/>
                  <a:pt x="3336441" y="6620077"/>
                  <a:pt x="3333476" y="6661596"/>
                </a:cubicBezTo>
                <a:cubicBezTo>
                  <a:pt x="3318277" y="6661596"/>
                  <a:pt x="3301224" y="6657889"/>
                  <a:pt x="3287138" y="6662337"/>
                </a:cubicBezTo>
                <a:cubicBezTo>
                  <a:pt x="3266378" y="6669010"/>
                  <a:pt x="3248214" y="6688657"/>
                  <a:pt x="3228196" y="6690140"/>
                </a:cubicBezTo>
                <a:cubicBezTo>
                  <a:pt x="3182970" y="6693105"/>
                  <a:pt x="3215222" y="6728693"/>
                  <a:pt x="3200764" y="6753159"/>
                </a:cubicBezTo>
                <a:cubicBezTo>
                  <a:pt x="3081027" y="6746487"/>
                  <a:pt x="2960919" y="6739814"/>
                  <a:pt x="2837475" y="6733141"/>
                </a:cubicBezTo>
                <a:cubicBezTo>
                  <a:pt x="2836734" y="6739073"/>
                  <a:pt x="2838217" y="6750935"/>
                  <a:pt x="2833768" y="6753530"/>
                </a:cubicBezTo>
                <a:cubicBezTo>
                  <a:pt x="2825242" y="6759090"/>
                  <a:pt x="2811897" y="6763909"/>
                  <a:pt x="2803000" y="6760944"/>
                </a:cubicBezTo>
                <a:cubicBezTo>
                  <a:pt x="2781870" y="6754271"/>
                  <a:pt x="2762593" y="6740184"/>
                  <a:pt x="2741463" y="6733883"/>
                </a:cubicBezTo>
                <a:cubicBezTo>
                  <a:pt x="2724040" y="6728693"/>
                  <a:pt x="2714031" y="6736107"/>
                  <a:pt x="2703281" y="6756866"/>
                </a:cubicBezTo>
                <a:cubicBezTo>
                  <a:pt x="2688824" y="6785039"/>
                  <a:pt x="2663245" y="6812842"/>
                  <a:pt x="2635442" y="6827300"/>
                </a:cubicBezTo>
                <a:cubicBezTo>
                  <a:pt x="2607640" y="6842128"/>
                  <a:pt x="2596519" y="6809135"/>
                  <a:pt x="2589475" y="6790971"/>
                </a:cubicBezTo>
                <a:cubicBezTo>
                  <a:pt x="2560560" y="6808394"/>
                  <a:pt x="2534241" y="6829895"/>
                  <a:pt x="2504214" y="6839533"/>
                </a:cubicBezTo>
                <a:cubicBezTo>
                  <a:pt x="2491980" y="6843611"/>
                  <a:pt x="2471592" y="6822481"/>
                  <a:pt x="2454540" y="6812842"/>
                </a:cubicBezTo>
                <a:cubicBezTo>
                  <a:pt x="2463066" y="6802092"/>
                  <a:pt x="2469368" y="6787635"/>
                  <a:pt x="2480489" y="6781332"/>
                </a:cubicBezTo>
                <a:cubicBezTo>
                  <a:pt x="2518671" y="6759832"/>
                  <a:pt x="2555741" y="6738702"/>
                  <a:pt x="2572794" y="6689398"/>
                </a:cubicBezTo>
                <a:cubicBezTo>
                  <a:pt x="2562043" y="6696442"/>
                  <a:pt x="2555741" y="6700890"/>
                  <a:pt x="2550181" y="6704597"/>
                </a:cubicBezTo>
                <a:cubicBezTo>
                  <a:pt x="2534982" y="6682726"/>
                  <a:pt x="2524973" y="6653811"/>
                  <a:pt x="2504955" y="6643061"/>
                </a:cubicBezTo>
                <a:cubicBezTo>
                  <a:pt x="2485308" y="6632681"/>
                  <a:pt x="2455652" y="6640095"/>
                  <a:pt x="2430444" y="6640465"/>
                </a:cubicBezTo>
                <a:cubicBezTo>
                  <a:pt x="2426366" y="6640465"/>
                  <a:pt x="2420064" y="6644172"/>
                  <a:pt x="2418211" y="6647879"/>
                </a:cubicBezTo>
                <a:cubicBezTo>
                  <a:pt x="2394486" y="6695329"/>
                  <a:pt x="2371502" y="6743150"/>
                  <a:pt x="2345553" y="6788376"/>
                </a:cubicBezTo>
                <a:cubicBezTo>
                  <a:pt x="2336656" y="6800980"/>
                  <a:pt x="2328130" y="6814325"/>
                  <a:pt x="2318121" y="6826558"/>
                </a:cubicBezTo>
                <a:cubicBezTo>
                  <a:pt x="2309224" y="6838050"/>
                  <a:pt x="2298844" y="6848059"/>
                  <a:pt x="2288835" y="6858809"/>
                </a:cubicBezTo>
                <a:cubicBezTo>
                  <a:pt x="2281051" y="6846205"/>
                  <a:pt x="2266593" y="6833602"/>
                  <a:pt x="2266593" y="6820627"/>
                </a:cubicBezTo>
                <a:cubicBezTo>
                  <a:pt x="2266223" y="6792453"/>
                  <a:pt x="2268447" y="6763909"/>
                  <a:pt x="2237678" y="6751676"/>
                </a:cubicBezTo>
                <a:cubicBezTo>
                  <a:pt x="2215436" y="6742780"/>
                  <a:pt x="2190229" y="6734253"/>
                  <a:pt x="2166503" y="6752047"/>
                </a:cubicBezTo>
                <a:cubicBezTo>
                  <a:pt x="2163167" y="6754642"/>
                  <a:pt x="2157236" y="6753159"/>
                  <a:pt x="2150563" y="6753530"/>
                </a:cubicBezTo>
                <a:cubicBezTo>
                  <a:pt x="2145373" y="6721279"/>
                  <a:pt x="2163908" y="6706451"/>
                  <a:pt x="2187634" y="6693476"/>
                </a:cubicBezTo>
                <a:cubicBezTo>
                  <a:pt x="2207651" y="6682726"/>
                  <a:pt x="2226186" y="6669380"/>
                  <a:pt x="2246946" y="6664561"/>
                </a:cubicBezTo>
                <a:cubicBezTo>
                  <a:pt x="2267705" y="6660854"/>
                  <a:pt x="2288094" y="6657147"/>
                  <a:pt x="2308853" y="6653811"/>
                </a:cubicBezTo>
                <a:cubicBezTo>
                  <a:pt x="2308483" y="6650104"/>
                  <a:pt x="2308483" y="6646026"/>
                  <a:pt x="2308112" y="6642319"/>
                </a:cubicBezTo>
                <a:cubicBezTo>
                  <a:pt x="2287723" y="6642319"/>
                  <a:pt x="2266964" y="6642319"/>
                  <a:pt x="2240273" y="6642319"/>
                </a:cubicBezTo>
                <a:cubicBezTo>
                  <a:pt x="2232488" y="6635276"/>
                  <a:pt x="2218402" y="6623042"/>
                  <a:pt x="2202091" y="6608214"/>
                </a:cubicBezTo>
                <a:cubicBezTo>
                  <a:pt x="2189487" y="6614887"/>
                  <a:pt x="2175771" y="6621930"/>
                  <a:pt x="2163908" y="6627862"/>
                </a:cubicBezTo>
                <a:cubicBezTo>
                  <a:pt x="2171323" y="6635276"/>
                  <a:pt x="2177625" y="6641207"/>
                  <a:pt x="2183927" y="6647509"/>
                </a:cubicBezTo>
                <a:cubicBezTo>
                  <a:pt x="2178366" y="6650845"/>
                  <a:pt x="2172805" y="6656035"/>
                  <a:pt x="2166503" y="6656776"/>
                </a:cubicBezTo>
                <a:cubicBezTo>
                  <a:pt x="2115347" y="6661966"/>
                  <a:pt x="2109786" y="6673087"/>
                  <a:pt x="2136106" y="6725356"/>
                </a:cubicBezTo>
                <a:cubicBezTo>
                  <a:pt x="2118683" y="6730546"/>
                  <a:pt x="2102001" y="6735736"/>
                  <a:pt x="2076793" y="6743150"/>
                </a:cubicBezTo>
                <a:cubicBezTo>
                  <a:pt x="2089026" y="6725356"/>
                  <a:pt x="2096440" y="6714606"/>
                  <a:pt x="2107562" y="6697924"/>
                </a:cubicBezTo>
                <a:cubicBezTo>
                  <a:pt x="2094958" y="6689398"/>
                  <a:pt x="2081612" y="6680501"/>
                  <a:pt x="2060483" y="6666786"/>
                </a:cubicBezTo>
                <a:cubicBezTo>
                  <a:pt x="2051956" y="6640095"/>
                  <a:pt x="2044542" y="6601171"/>
                  <a:pt x="2026748" y="6567437"/>
                </a:cubicBezTo>
                <a:cubicBezTo>
                  <a:pt x="2017110" y="6549273"/>
                  <a:pt x="1989308" y="6541117"/>
                  <a:pt x="1971514" y="6526289"/>
                </a:cubicBezTo>
                <a:cubicBezTo>
                  <a:pt x="1957798" y="6514797"/>
                  <a:pt x="1942228" y="6501823"/>
                  <a:pt x="1935926" y="6486253"/>
                </a:cubicBezTo>
                <a:cubicBezTo>
                  <a:pt x="1928142" y="6466235"/>
                  <a:pt x="1932961" y="6448071"/>
                  <a:pt x="1963358" y="6447700"/>
                </a:cubicBezTo>
                <a:cubicBezTo>
                  <a:pt x="2020817" y="6446959"/>
                  <a:pt x="2023783" y="6445846"/>
                  <a:pt x="2039723" y="6459933"/>
                </a:cubicBezTo>
                <a:cubicBezTo>
                  <a:pt x="2077905" y="6440286"/>
                  <a:pt x="2083466" y="6404328"/>
                  <a:pt x="2054551" y="6375042"/>
                </a:cubicBezTo>
                <a:cubicBezTo>
                  <a:pt x="2043801" y="6364292"/>
                  <a:pt x="2035275" y="6348722"/>
                  <a:pt x="2030826" y="6333894"/>
                </a:cubicBezTo>
                <a:cubicBezTo>
                  <a:pt x="2024524" y="6311282"/>
                  <a:pt x="2011550" y="6306462"/>
                  <a:pt x="1991903" y="6312023"/>
                </a:cubicBezTo>
                <a:cubicBezTo>
                  <a:pt x="1955203" y="6322403"/>
                  <a:pt x="1920357" y="6332041"/>
                  <a:pt x="1879950" y="6326110"/>
                </a:cubicBezTo>
                <a:cubicBezTo>
                  <a:pt x="1858079" y="6322773"/>
                  <a:pt x="1831388" y="6346128"/>
                  <a:pt x="1804698" y="6334636"/>
                </a:cubicBezTo>
                <a:cubicBezTo>
                  <a:pt x="1784309" y="6326110"/>
                  <a:pt x="1765032" y="6314247"/>
                  <a:pt x="1746127" y="6302755"/>
                </a:cubicBezTo>
                <a:cubicBezTo>
                  <a:pt x="1731298" y="6293858"/>
                  <a:pt x="1717953" y="6276435"/>
                  <a:pt x="1702384" y="6274582"/>
                </a:cubicBezTo>
                <a:cubicBezTo>
                  <a:pt x="1658270" y="6269392"/>
                  <a:pt x="1617863" y="6263090"/>
                  <a:pt x="1594509" y="6218235"/>
                </a:cubicBezTo>
                <a:cubicBezTo>
                  <a:pt x="1590802" y="6210821"/>
                  <a:pt x="1573379" y="6207485"/>
                  <a:pt x="1562629" y="6207855"/>
                </a:cubicBezTo>
                <a:cubicBezTo>
                  <a:pt x="1541869" y="6208226"/>
                  <a:pt x="1521110" y="6214157"/>
                  <a:pt x="1499980" y="6214899"/>
                </a:cubicBezTo>
                <a:cubicBezTo>
                  <a:pt x="1476996" y="6216011"/>
                  <a:pt x="1453271" y="6217494"/>
                  <a:pt x="1440668" y="6189320"/>
                </a:cubicBezTo>
                <a:cubicBezTo>
                  <a:pt x="1437702" y="6183019"/>
                  <a:pt x="1423244" y="6181906"/>
                  <a:pt x="1411382" y="6177458"/>
                </a:cubicBezTo>
                <a:cubicBezTo>
                  <a:pt x="1416201" y="6165595"/>
                  <a:pt x="1421020" y="6154104"/>
                  <a:pt x="1427322" y="6138905"/>
                </a:cubicBezTo>
                <a:cubicBezTo>
                  <a:pt x="1385433" y="6131491"/>
                  <a:pt x="1383950" y="6105542"/>
                  <a:pt x="1396554" y="6078851"/>
                </a:cubicBezTo>
                <a:cubicBezTo>
                  <a:pt x="1356147" y="6060316"/>
                  <a:pt x="1317594" y="6044005"/>
                  <a:pt x="1280153" y="6024728"/>
                </a:cubicBezTo>
                <a:cubicBezTo>
                  <a:pt x="1273851" y="6021392"/>
                  <a:pt x="1267920" y="6003598"/>
                  <a:pt x="1271256" y="5998408"/>
                </a:cubicBezTo>
                <a:cubicBezTo>
                  <a:pt x="1286084" y="5974313"/>
                  <a:pt x="1274593" y="5954665"/>
                  <a:pt x="1265325" y="5933906"/>
                </a:cubicBezTo>
                <a:cubicBezTo>
                  <a:pt x="1254204" y="5908327"/>
                  <a:pt x="1246419" y="5880896"/>
                  <a:pt x="1231591" y="5857912"/>
                </a:cubicBezTo>
                <a:cubicBezTo>
                  <a:pt x="1226031" y="5849386"/>
                  <a:pt x="1204530" y="5848644"/>
                  <a:pt x="1190443" y="5849015"/>
                </a:cubicBezTo>
                <a:cubicBezTo>
                  <a:pt x="1176727" y="5849386"/>
                  <a:pt x="1163382" y="5856058"/>
                  <a:pt x="1146700" y="5860878"/>
                </a:cubicBezTo>
                <a:cubicBezTo>
                  <a:pt x="1156709" y="5829368"/>
                  <a:pt x="1164494" y="5804160"/>
                  <a:pt x="1171537" y="5781918"/>
                </a:cubicBezTo>
                <a:cubicBezTo>
                  <a:pt x="1154114" y="5760788"/>
                  <a:pt x="1138174" y="5740770"/>
                  <a:pt x="1122975" y="5722606"/>
                </a:cubicBezTo>
                <a:cubicBezTo>
                  <a:pt x="1131131" y="5703329"/>
                  <a:pt x="1170425" y="5705924"/>
                  <a:pt x="1144105" y="5674785"/>
                </a:cubicBezTo>
                <a:cubicBezTo>
                  <a:pt x="1132614" y="5661069"/>
                  <a:pt x="1131501" y="5638827"/>
                  <a:pt x="1125200" y="5619921"/>
                </a:cubicBezTo>
                <a:cubicBezTo>
                  <a:pt x="1095543" y="5623257"/>
                  <a:pt x="1067741" y="5626223"/>
                  <a:pt x="1049205" y="5628447"/>
                </a:cubicBezTo>
                <a:cubicBezTo>
                  <a:pt x="1039938" y="5598049"/>
                  <a:pt x="1032524" y="5572471"/>
                  <a:pt x="1025110" y="5547263"/>
                </a:cubicBezTo>
                <a:cubicBezTo>
                  <a:pt x="980255" y="5553936"/>
                  <a:pt x="979884" y="5553195"/>
                  <a:pt x="991005" y="5510193"/>
                </a:cubicBezTo>
                <a:cubicBezTo>
                  <a:pt x="992488" y="5505003"/>
                  <a:pt x="992117" y="5496847"/>
                  <a:pt x="988781" y="5493140"/>
                </a:cubicBezTo>
                <a:cubicBezTo>
                  <a:pt x="969875" y="5470898"/>
                  <a:pt x="962090" y="5447915"/>
                  <a:pt x="986557" y="5418629"/>
                </a:cubicBezTo>
                <a:cubicBezTo>
                  <a:pt x="955047" y="5417146"/>
                  <a:pt x="932434" y="5416035"/>
                  <a:pt x="909450" y="5414922"/>
                </a:cubicBezTo>
                <a:cubicBezTo>
                  <a:pt x="909450" y="5412328"/>
                  <a:pt x="909450" y="5410103"/>
                  <a:pt x="909080" y="5407508"/>
                </a:cubicBezTo>
                <a:cubicBezTo>
                  <a:pt x="893510" y="5416405"/>
                  <a:pt x="877570" y="5424932"/>
                  <a:pt x="854957" y="5437906"/>
                </a:cubicBezTo>
                <a:cubicBezTo>
                  <a:pt x="884613" y="5354869"/>
                  <a:pt x="800464" y="5359317"/>
                  <a:pt x="774144" y="5322617"/>
                </a:cubicBezTo>
                <a:cubicBezTo>
                  <a:pt x="780075" y="5305565"/>
                  <a:pt x="785265" y="5291479"/>
                  <a:pt x="787119" y="5285918"/>
                </a:cubicBezTo>
                <a:cubicBezTo>
                  <a:pt x="771920" y="5264788"/>
                  <a:pt x="760057" y="5248477"/>
                  <a:pt x="747453" y="5230683"/>
                </a:cubicBezTo>
                <a:cubicBezTo>
                  <a:pt x="697409" y="5248106"/>
                  <a:pt x="720392" y="5202139"/>
                  <a:pt x="710012" y="5183604"/>
                </a:cubicBezTo>
                <a:cubicBezTo>
                  <a:pt x="653295" y="5162844"/>
                  <a:pt x="645139" y="5150982"/>
                  <a:pt x="661821" y="5094264"/>
                </a:cubicBezTo>
                <a:cubicBezTo>
                  <a:pt x="632165" y="5078324"/>
                  <a:pt x="601767" y="5056824"/>
                  <a:pt x="568033" y="5046073"/>
                </a:cubicBezTo>
                <a:cubicBezTo>
                  <a:pt x="533558" y="5034952"/>
                  <a:pt x="495746" y="5034581"/>
                  <a:pt x="464607" y="5030133"/>
                </a:cubicBezTo>
                <a:cubicBezTo>
                  <a:pt x="462754" y="4966372"/>
                  <a:pt x="458305" y="4903353"/>
                  <a:pt x="460529" y="4840333"/>
                </a:cubicBezTo>
                <a:cubicBezTo>
                  <a:pt x="462383" y="4795108"/>
                  <a:pt x="463495" y="4744692"/>
                  <a:pt x="522808" y="4727639"/>
                </a:cubicBezTo>
                <a:cubicBezTo>
                  <a:pt x="463495" y="4684267"/>
                  <a:pt x="477211" y="4655723"/>
                  <a:pt x="510204" y="4611610"/>
                </a:cubicBezTo>
                <a:cubicBezTo>
                  <a:pt x="475358" y="4588997"/>
                  <a:pt x="442365" y="4594557"/>
                  <a:pt x="412709" y="4616429"/>
                </a:cubicBezTo>
                <a:cubicBezTo>
                  <a:pt x="407890" y="4598264"/>
                  <a:pt x="403441" y="4582324"/>
                  <a:pt x="399364" y="4568608"/>
                </a:cubicBezTo>
                <a:cubicBezTo>
                  <a:pt x="407519" y="4545995"/>
                  <a:pt x="413080" y="4521529"/>
                  <a:pt x="424942" y="4500399"/>
                </a:cubicBezTo>
                <a:cubicBezTo>
                  <a:pt x="431615" y="4488907"/>
                  <a:pt x="449038" y="4484458"/>
                  <a:pt x="460529" y="4474820"/>
                </a:cubicBezTo>
                <a:cubicBezTo>
                  <a:pt x="471651" y="4465553"/>
                  <a:pt x="482772" y="4455173"/>
                  <a:pt x="490556" y="4442940"/>
                </a:cubicBezTo>
                <a:cubicBezTo>
                  <a:pt x="503160" y="4422551"/>
                  <a:pt x="513169" y="4400680"/>
                  <a:pt x="525402" y="4377325"/>
                </a:cubicBezTo>
                <a:cubicBezTo>
                  <a:pt x="522066" y="4365834"/>
                  <a:pt x="522066" y="4342480"/>
                  <a:pt x="510204" y="4332470"/>
                </a:cubicBezTo>
                <a:cubicBezTo>
                  <a:pt x="481660" y="4307263"/>
                  <a:pt x="515023" y="4296142"/>
                  <a:pt x="516506" y="4275382"/>
                </a:cubicBezTo>
                <a:cubicBezTo>
                  <a:pt x="515393" y="4274270"/>
                  <a:pt x="512799" y="4268710"/>
                  <a:pt x="509092" y="4267597"/>
                </a:cubicBezTo>
                <a:cubicBezTo>
                  <a:pt x="444589" y="4253882"/>
                  <a:pt x="384165" y="4219406"/>
                  <a:pt x="313731" y="4236458"/>
                </a:cubicBezTo>
                <a:cubicBezTo>
                  <a:pt x="257755" y="4249804"/>
                  <a:pt x="205115" y="4239053"/>
                  <a:pt x="158407" y="4201613"/>
                </a:cubicBezTo>
                <a:cubicBezTo>
                  <a:pt x="149510" y="4194569"/>
                  <a:pt x="131345" y="4190862"/>
                  <a:pt x="121336" y="4194940"/>
                </a:cubicBezTo>
                <a:cubicBezTo>
                  <a:pt x="87603" y="4208285"/>
                  <a:pt x="60912" y="4193457"/>
                  <a:pt x="33480" y="4179741"/>
                </a:cubicBezTo>
                <a:cubicBezTo>
                  <a:pt x="3453" y="4164913"/>
                  <a:pt x="4194" y="4146378"/>
                  <a:pt x="27919" y="4123394"/>
                </a:cubicBezTo>
                <a:cubicBezTo>
                  <a:pt x="37187" y="4114497"/>
                  <a:pt x="35704" y="4094850"/>
                  <a:pt x="40894" y="4072978"/>
                </a:cubicBezTo>
                <a:cubicBezTo>
                  <a:pt x="58317" y="4065564"/>
                  <a:pt x="81301" y="4052590"/>
                  <a:pt x="58317" y="4017373"/>
                </a:cubicBezTo>
                <a:cubicBezTo>
                  <a:pt x="56093" y="4014037"/>
                  <a:pt x="75369" y="3992536"/>
                  <a:pt x="87603" y="3984751"/>
                </a:cubicBezTo>
                <a:cubicBezTo>
                  <a:pt x="97241" y="3978820"/>
                  <a:pt x="112069" y="3981044"/>
                  <a:pt x="124673" y="3971777"/>
                </a:cubicBezTo>
                <a:cubicBezTo>
                  <a:pt x="114293" y="3966587"/>
                  <a:pt x="104284" y="3961397"/>
                  <a:pt x="84637" y="3951759"/>
                </a:cubicBezTo>
                <a:cubicBezTo>
                  <a:pt x="103543" y="3943603"/>
                  <a:pt x="115035" y="3938784"/>
                  <a:pt x="130975" y="3931741"/>
                </a:cubicBezTo>
                <a:cubicBezTo>
                  <a:pt x="121707" y="3927292"/>
                  <a:pt x="117259" y="3924327"/>
                  <a:pt x="112069" y="3922844"/>
                </a:cubicBezTo>
                <a:cubicBezTo>
                  <a:pt x="82783" y="3914688"/>
                  <a:pt x="74257" y="3891705"/>
                  <a:pt x="92792" y="3867609"/>
                </a:cubicBezTo>
                <a:cubicBezTo>
                  <a:pt x="106879" y="3848703"/>
                  <a:pt x="121707" y="3830168"/>
                  <a:pt x="138018" y="3813116"/>
                </a:cubicBezTo>
                <a:cubicBezTo>
                  <a:pt x="159148" y="3791615"/>
                  <a:pt x="156924" y="3775675"/>
                  <a:pt x="131345" y="3760105"/>
                </a:cubicBezTo>
                <a:cubicBezTo>
                  <a:pt x="115776" y="3750838"/>
                  <a:pt x="102431" y="3737863"/>
                  <a:pt x="86490" y="3725630"/>
                </a:cubicBezTo>
                <a:cubicBezTo>
                  <a:pt x="100206" y="3715992"/>
                  <a:pt x="112069" y="3707836"/>
                  <a:pt x="123561" y="3699681"/>
                </a:cubicBezTo>
                <a:cubicBezTo>
                  <a:pt x="112810" y="3678551"/>
                  <a:pt x="92422" y="3658533"/>
                  <a:pt x="119112" y="3636291"/>
                </a:cubicBezTo>
                <a:cubicBezTo>
                  <a:pt x="117259" y="3607376"/>
                  <a:pt x="56093" y="3646300"/>
                  <a:pt x="75369" y="3598108"/>
                </a:cubicBezTo>
                <a:cubicBezTo>
                  <a:pt x="78335" y="3590324"/>
                  <a:pt x="110586" y="3594401"/>
                  <a:pt x="129863" y="3600703"/>
                </a:cubicBezTo>
                <a:cubicBezTo>
                  <a:pt x="151363" y="3586617"/>
                  <a:pt x="171011" y="3568452"/>
                  <a:pt x="194365" y="3559555"/>
                </a:cubicBezTo>
                <a:cubicBezTo>
                  <a:pt x="238479" y="3543244"/>
                  <a:pt x="284075" y="3530640"/>
                  <a:pt x="329671" y="3519890"/>
                </a:cubicBezTo>
                <a:cubicBezTo>
                  <a:pt x="384906" y="3506916"/>
                  <a:pt x="441624" y="3499501"/>
                  <a:pt x="496858" y="3485785"/>
                </a:cubicBezTo>
                <a:cubicBezTo>
                  <a:pt x="535411" y="3476147"/>
                  <a:pt x="496858" y="3455017"/>
                  <a:pt x="499453" y="3442784"/>
                </a:cubicBezTo>
                <a:cubicBezTo>
                  <a:pt x="529851" y="3418317"/>
                  <a:pt x="558766" y="3395705"/>
                  <a:pt x="593241" y="3368273"/>
                </a:cubicBezTo>
                <a:cubicBezTo>
                  <a:pt x="548757" y="3346772"/>
                  <a:pt x="516876" y="3318598"/>
                  <a:pt x="469797" y="3317857"/>
                </a:cubicBezTo>
                <a:cubicBezTo>
                  <a:pt x="430503" y="3317486"/>
                  <a:pt x="391579" y="3308960"/>
                  <a:pt x="352655" y="3301917"/>
                </a:cubicBezTo>
                <a:cubicBezTo>
                  <a:pt x="341163" y="3299693"/>
                  <a:pt x="330784" y="3290796"/>
                  <a:pt x="314473" y="3281899"/>
                </a:cubicBezTo>
                <a:cubicBezTo>
                  <a:pt x="331896" y="3276709"/>
                  <a:pt x="341163" y="3274114"/>
                  <a:pt x="350431" y="3271519"/>
                </a:cubicBezTo>
                <a:cubicBezTo>
                  <a:pt x="338198" y="3257432"/>
                  <a:pt x="326335" y="3243346"/>
                  <a:pt x="312990" y="3227406"/>
                </a:cubicBezTo>
                <a:cubicBezTo>
                  <a:pt x="330042" y="3217767"/>
                  <a:pt x="333749" y="3205163"/>
                  <a:pt x="314102" y="3189594"/>
                </a:cubicBezTo>
                <a:cubicBezTo>
                  <a:pt x="307059" y="3184033"/>
                  <a:pt x="304834" y="3173283"/>
                  <a:pt x="298903" y="3166240"/>
                </a:cubicBezTo>
                <a:cubicBezTo>
                  <a:pt x="289636" y="3155489"/>
                  <a:pt x="280368" y="3141032"/>
                  <a:pt x="268135" y="3136583"/>
                </a:cubicBezTo>
                <a:cubicBezTo>
                  <a:pt x="247375" y="3129169"/>
                  <a:pt x="229211" y="3128428"/>
                  <a:pt x="222168" y="3098401"/>
                </a:cubicBezTo>
                <a:cubicBezTo>
                  <a:pt x="218461" y="3082832"/>
                  <a:pt x="184727" y="3075417"/>
                  <a:pt x="165821" y="3062443"/>
                </a:cubicBezTo>
                <a:cubicBezTo>
                  <a:pt x="154700" y="3055029"/>
                  <a:pt x="146915" y="3042796"/>
                  <a:pt x="135423" y="3035382"/>
                </a:cubicBezTo>
                <a:cubicBezTo>
                  <a:pt x="124302" y="3028338"/>
                  <a:pt x="110586" y="3024631"/>
                  <a:pt x="101319" y="3020924"/>
                </a:cubicBezTo>
                <a:cubicBezTo>
                  <a:pt x="90939" y="3006096"/>
                  <a:pt x="82783" y="2991639"/>
                  <a:pt x="72404" y="2979405"/>
                </a:cubicBezTo>
                <a:cubicBezTo>
                  <a:pt x="59058" y="2963465"/>
                  <a:pt x="65731" y="2916757"/>
                  <a:pt x="83154" y="2904894"/>
                </a:cubicBezTo>
                <a:cubicBezTo>
                  <a:pt x="97612" y="2895256"/>
                  <a:pt x="123561" y="2878204"/>
                  <a:pt x="121707" y="2873755"/>
                </a:cubicBezTo>
                <a:cubicBezTo>
                  <a:pt x="113181" y="2852254"/>
                  <a:pt x="96870" y="2833349"/>
                  <a:pt x="82783" y="2814072"/>
                </a:cubicBezTo>
                <a:cubicBezTo>
                  <a:pt x="79447" y="2809624"/>
                  <a:pt x="72774" y="2808141"/>
                  <a:pt x="75369" y="2809253"/>
                </a:cubicBezTo>
                <a:cubicBezTo>
                  <a:pt x="52756" y="2777002"/>
                  <a:pt x="146915" y="2768105"/>
                  <a:pt x="80188" y="2734000"/>
                </a:cubicBezTo>
                <a:cubicBezTo>
                  <a:pt x="122819" y="2692482"/>
                  <a:pt x="118371" y="2675429"/>
                  <a:pt x="63878" y="2636135"/>
                </a:cubicBezTo>
                <a:cubicBezTo>
                  <a:pt x="53127" y="2628350"/>
                  <a:pt x="49049" y="2603142"/>
                  <a:pt x="51274" y="2587573"/>
                </a:cubicBezTo>
                <a:cubicBezTo>
                  <a:pt x="53498" y="2570520"/>
                  <a:pt x="66843" y="2554951"/>
                  <a:pt x="72033" y="2545683"/>
                </a:cubicBezTo>
                <a:cubicBezTo>
                  <a:pt x="68697" y="2527519"/>
                  <a:pt x="62765" y="2513432"/>
                  <a:pt x="64248" y="2500458"/>
                </a:cubicBezTo>
                <a:cubicBezTo>
                  <a:pt x="66472" y="2479698"/>
                  <a:pt x="81301" y="2473026"/>
                  <a:pt x="102431" y="2475621"/>
                </a:cubicBezTo>
                <a:cubicBezTo>
                  <a:pt x="110215" y="2476733"/>
                  <a:pt x="119112" y="2467836"/>
                  <a:pt x="127638" y="2463758"/>
                </a:cubicBezTo>
                <a:cubicBezTo>
                  <a:pt x="137277" y="2458939"/>
                  <a:pt x="149139" y="2448559"/>
                  <a:pt x="156924" y="2451154"/>
                </a:cubicBezTo>
                <a:cubicBezTo>
                  <a:pt x="205857" y="2466724"/>
                  <a:pt x="202891" y="2427429"/>
                  <a:pt x="205115" y="2402963"/>
                </a:cubicBezTo>
                <a:cubicBezTo>
                  <a:pt x="208822" y="2362185"/>
                  <a:pt x="216236" y="2326227"/>
                  <a:pt x="263316" y="2306580"/>
                </a:cubicBezTo>
                <a:cubicBezTo>
                  <a:pt x="252936" y="2288786"/>
                  <a:pt x="239591" y="2274329"/>
                  <a:pt x="236996" y="2257647"/>
                </a:cubicBezTo>
                <a:cubicBezTo>
                  <a:pt x="235142" y="2245414"/>
                  <a:pt x="247375" y="2230957"/>
                  <a:pt x="256643" y="2210197"/>
                </a:cubicBezTo>
                <a:cubicBezTo>
                  <a:pt x="244039" y="2184248"/>
                  <a:pt x="200667" y="2152738"/>
                  <a:pt x="241815" y="2107883"/>
                </a:cubicBezTo>
                <a:cubicBezTo>
                  <a:pt x="241444" y="2105288"/>
                  <a:pt x="241815" y="2101952"/>
                  <a:pt x="240703" y="2100840"/>
                </a:cubicBezTo>
                <a:cubicBezTo>
                  <a:pt x="202891" y="2071184"/>
                  <a:pt x="164338" y="2041898"/>
                  <a:pt x="126526" y="2012242"/>
                </a:cubicBezTo>
                <a:cubicBezTo>
                  <a:pt x="121336" y="2008164"/>
                  <a:pt x="114293" y="2001492"/>
                  <a:pt x="113922" y="1995931"/>
                </a:cubicBezTo>
                <a:cubicBezTo>
                  <a:pt x="115776" y="1931800"/>
                  <a:pt x="71292" y="1908075"/>
                  <a:pt x="24954" y="1891022"/>
                </a:cubicBezTo>
                <a:cubicBezTo>
                  <a:pt x="16057" y="1843943"/>
                  <a:pt x="5307" y="1799459"/>
                  <a:pt x="117" y="1754233"/>
                </a:cubicBezTo>
                <a:cubicBezTo>
                  <a:pt x="-1366" y="1740146"/>
                  <a:pt x="11608" y="1724577"/>
                  <a:pt x="20505" y="1703447"/>
                </a:cubicBezTo>
                <a:cubicBezTo>
                  <a:pt x="19764" y="1701222"/>
                  <a:pt x="17910" y="1690101"/>
                  <a:pt x="13833" y="1679722"/>
                </a:cubicBezTo>
                <a:cubicBezTo>
                  <a:pt x="858" y="1645246"/>
                  <a:pt x="11238" y="1622634"/>
                  <a:pt x="43118" y="1602986"/>
                </a:cubicBezTo>
                <a:cubicBezTo>
                  <a:pt x="62024" y="1591495"/>
                  <a:pt x="76481" y="1569623"/>
                  <a:pt x="87603" y="1549234"/>
                </a:cubicBezTo>
                <a:cubicBezTo>
                  <a:pt x="115405" y="1498819"/>
                  <a:pt x="153588" y="1479913"/>
                  <a:pt x="210305" y="1494370"/>
                </a:cubicBezTo>
                <a:cubicBezTo>
                  <a:pt x="239220" y="1501784"/>
                  <a:pt x="264428" y="1500302"/>
                  <a:pt x="290748" y="1482137"/>
                </a:cubicBezTo>
                <a:cubicBezTo>
                  <a:pt x="302239" y="1474352"/>
                  <a:pt x="323369" y="1480654"/>
                  <a:pt x="345982" y="1480654"/>
                </a:cubicBezTo>
                <a:cubicBezTo>
                  <a:pt x="346353" y="1447662"/>
                  <a:pt x="371561" y="1424678"/>
                  <a:pt x="406036" y="1407997"/>
                </a:cubicBezTo>
                <a:cubicBezTo>
                  <a:pt x="430503" y="1395763"/>
                  <a:pt x="487961" y="1403548"/>
                  <a:pt x="502048" y="1425049"/>
                </a:cubicBezTo>
                <a:cubicBezTo>
                  <a:pt x="519842" y="1386496"/>
                  <a:pt x="549869" y="1369073"/>
                  <a:pt x="590275" y="1360547"/>
                </a:cubicBezTo>
                <a:cubicBezTo>
                  <a:pt x="603991" y="1357581"/>
                  <a:pt x="617707" y="1328296"/>
                  <a:pt x="621785" y="1309019"/>
                </a:cubicBezTo>
                <a:cubicBezTo>
                  <a:pt x="639579" y="1227464"/>
                  <a:pt x="684434" y="1171859"/>
                  <a:pt x="765989" y="1148875"/>
                </a:cubicBezTo>
                <a:cubicBezTo>
                  <a:pt x="825301" y="1132194"/>
                  <a:pt x="885725" y="1107357"/>
                  <a:pt x="924649" y="1052122"/>
                </a:cubicBezTo>
                <a:cubicBezTo>
                  <a:pt x="954676" y="1010233"/>
                  <a:pt x="1015471" y="1007267"/>
                  <a:pt x="1048464" y="1045449"/>
                </a:cubicBezTo>
                <a:cubicBezTo>
                  <a:pt x="1072560" y="1073252"/>
                  <a:pt x="1101475" y="1073623"/>
                  <a:pt x="1123717" y="1046191"/>
                </a:cubicBezTo>
                <a:cubicBezTo>
                  <a:pt x="1125200" y="1044337"/>
                  <a:pt x="1127424" y="1041001"/>
                  <a:pt x="1128536" y="1041001"/>
                </a:cubicBezTo>
                <a:cubicBezTo>
                  <a:pt x="1170055" y="1050639"/>
                  <a:pt x="1176356" y="1025802"/>
                  <a:pt x="1187478" y="993180"/>
                </a:cubicBezTo>
                <a:cubicBezTo>
                  <a:pt x="1192297" y="978723"/>
                  <a:pt x="1230850" y="973533"/>
                  <a:pt x="1254945" y="968714"/>
                </a:cubicBezTo>
                <a:cubicBezTo>
                  <a:pt x="1286084" y="962783"/>
                  <a:pt x="1308697" y="936092"/>
                  <a:pt x="1316111" y="904953"/>
                </a:cubicBezTo>
                <a:cubicBezTo>
                  <a:pt x="1322043" y="880487"/>
                  <a:pt x="1338354" y="858615"/>
                  <a:pt x="1347250" y="841192"/>
                </a:cubicBezTo>
                <a:cubicBezTo>
                  <a:pt x="1367268" y="841192"/>
                  <a:pt x="1380614" y="844529"/>
                  <a:pt x="1391364" y="840451"/>
                </a:cubicBezTo>
                <a:cubicBezTo>
                  <a:pt x="1438814" y="822657"/>
                  <a:pt x="1485522" y="802639"/>
                  <a:pt x="1532972" y="783363"/>
                </a:cubicBezTo>
                <a:cubicBezTo>
                  <a:pt x="1532602" y="782992"/>
                  <a:pt x="1526300" y="774836"/>
                  <a:pt x="1516662" y="763345"/>
                </a:cubicBezTo>
                <a:cubicBezTo>
                  <a:pt x="1535197" y="746292"/>
                  <a:pt x="1553732" y="729240"/>
                  <a:pt x="1572638" y="712188"/>
                </a:cubicBezTo>
                <a:cubicBezTo>
                  <a:pt x="1575974" y="715524"/>
                  <a:pt x="1578940" y="719231"/>
                  <a:pt x="1582276" y="722567"/>
                </a:cubicBezTo>
                <a:cubicBezTo>
                  <a:pt x="1573008" y="730723"/>
                  <a:pt x="1564111" y="738878"/>
                  <a:pt x="1554844" y="747034"/>
                </a:cubicBezTo>
                <a:cubicBezTo>
                  <a:pt x="1588578" y="783363"/>
                  <a:pt x="1630467" y="782250"/>
                  <a:pt x="1671615" y="747775"/>
                </a:cubicBezTo>
                <a:cubicBezTo>
                  <a:pt x="1713875" y="774836"/>
                  <a:pt x="1777636" y="748887"/>
                  <a:pt x="1805068" y="808941"/>
                </a:cubicBezTo>
                <a:cubicBezTo>
                  <a:pt x="1828052" y="790035"/>
                  <a:pt x="1848070" y="773354"/>
                  <a:pt x="1868458" y="756301"/>
                </a:cubicBezTo>
                <a:cubicBezTo>
                  <a:pt x="1840656" y="709963"/>
                  <a:pt x="1839914" y="651392"/>
                  <a:pt x="1782085" y="625073"/>
                </a:cubicBezTo>
                <a:cubicBezTo>
                  <a:pt x="1791723" y="624331"/>
                  <a:pt x="1802103" y="621736"/>
                  <a:pt x="1811370" y="623219"/>
                </a:cubicBezTo>
                <a:cubicBezTo>
                  <a:pt x="1870683" y="632857"/>
                  <a:pt x="1885511" y="628038"/>
                  <a:pt x="1894037" y="570950"/>
                </a:cubicBezTo>
                <a:cubicBezTo>
                  <a:pt x="1899968" y="531285"/>
                  <a:pt x="1927771" y="514974"/>
                  <a:pt x="1952979" y="501628"/>
                </a:cubicBezTo>
                <a:cubicBezTo>
                  <a:pt x="1972255" y="491249"/>
                  <a:pt x="1985971" y="481981"/>
                  <a:pt x="1997463" y="463446"/>
                </a:cubicBezTo>
                <a:cubicBezTo>
                  <a:pt x="2021188" y="425634"/>
                  <a:pt x="2053068" y="397832"/>
                  <a:pt x="2091251" y="371883"/>
                </a:cubicBezTo>
                <a:cubicBezTo>
                  <a:pt x="2114605" y="356313"/>
                  <a:pt x="2122390" y="348158"/>
                  <a:pt x="2146485" y="364468"/>
                </a:cubicBezTo>
                <a:cubicBezTo>
                  <a:pt x="2165762" y="377443"/>
                  <a:pt x="2219143" y="344080"/>
                  <a:pt x="2226557" y="321838"/>
                </a:cubicBezTo>
                <a:cubicBezTo>
                  <a:pt x="2231006" y="308863"/>
                  <a:pt x="2249541" y="288104"/>
                  <a:pt x="2255101" y="289957"/>
                </a:cubicBezTo>
                <a:cubicBezTo>
                  <a:pt x="2298474" y="304785"/>
                  <a:pt x="2317750" y="256965"/>
                  <a:pt x="2355932" y="255111"/>
                </a:cubicBezTo>
                <a:cubicBezTo>
                  <a:pt x="2380770" y="253999"/>
                  <a:pt x="2403753" y="231016"/>
                  <a:pt x="2429332" y="223601"/>
                </a:cubicBezTo>
                <a:cubicBezTo>
                  <a:pt x="2446755" y="218782"/>
                  <a:pt x="2467143" y="224343"/>
                  <a:pt x="2489756" y="225084"/>
                </a:cubicBezTo>
                <a:cubicBezTo>
                  <a:pt x="2493463" y="218412"/>
                  <a:pt x="2499024" y="208403"/>
                  <a:pt x="2506438" y="194687"/>
                </a:cubicBezTo>
                <a:cubicBezTo>
                  <a:pt x="2517188" y="202101"/>
                  <a:pt x="2525714" y="208032"/>
                  <a:pt x="2536094" y="215446"/>
                </a:cubicBezTo>
                <a:cubicBezTo>
                  <a:pt x="2547215" y="169108"/>
                  <a:pt x="2584656" y="193575"/>
                  <a:pt x="2610605" y="191721"/>
                </a:cubicBezTo>
                <a:cubicBezTo>
                  <a:pt x="2638779" y="189497"/>
                  <a:pt x="2668064" y="198023"/>
                  <a:pt x="2691789" y="174669"/>
                </a:cubicBezTo>
                <a:cubicBezTo>
                  <a:pt x="2695496" y="170962"/>
                  <a:pt x="2705505" y="168367"/>
                  <a:pt x="2708841" y="170591"/>
                </a:cubicBezTo>
                <a:cubicBezTo>
                  <a:pt x="2743688" y="194687"/>
                  <a:pt x="2769266" y="165030"/>
                  <a:pt x="2798552" y="156504"/>
                </a:cubicBezTo>
                <a:cubicBezTo>
                  <a:pt x="2812268" y="152427"/>
                  <a:pt x="2827466" y="154280"/>
                  <a:pt x="2852303" y="152427"/>
                </a:cubicBezTo>
                <a:cubicBezTo>
                  <a:pt x="2879736" y="122770"/>
                  <a:pt x="2986498" y="55302"/>
                  <a:pt x="3050629" y="99045"/>
                </a:cubicBezTo>
                <a:cubicBezTo>
                  <a:pt x="3093260" y="128331"/>
                  <a:pt x="3128477" y="116468"/>
                  <a:pt x="3167030" y="110537"/>
                </a:cubicBezTo>
                <a:cubicBezTo>
                  <a:pt x="3180746" y="108313"/>
                  <a:pt x="3192238" y="92743"/>
                  <a:pt x="3204842" y="83476"/>
                </a:cubicBezTo>
                <a:cubicBezTo>
                  <a:pt x="3211514" y="78657"/>
                  <a:pt x="3219299" y="74208"/>
                  <a:pt x="3225972" y="69018"/>
                </a:cubicBezTo>
                <a:cubicBezTo>
                  <a:pt x="3243765" y="54932"/>
                  <a:pt x="3259706" y="38250"/>
                  <a:pt x="3278612" y="26758"/>
                </a:cubicBezTo>
                <a:cubicBezTo>
                  <a:pt x="3297147" y="15637"/>
                  <a:pt x="3318277" y="7852"/>
                  <a:pt x="3339407" y="3033"/>
                </a:cubicBezTo>
                <a:cubicBezTo>
                  <a:pt x="3357571" y="-1044"/>
                  <a:pt x="3377218" y="-303"/>
                  <a:pt x="3396124" y="1180"/>
                </a:cubicBezTo>
                <a:cubicBezTo>
                  <a:pt x="3425781" y="3404"/>
                  <a:pt x="3456178" y="4145"/>
                  <a:pt x="3484722" y="11930"/>
                </a:cubicBezTo>
                <a:cubicBezTo>
                  <a:pt x="3527353" y="23051"/>
                  <a:pt x="3570355" y="36026"/>
                  <a:pt x="3610020" y="54932"/>
                </a:cubicBezTo>
                <a:cubicBezTo>
                  <a:pt x="3663772" y="80510"/>
                  <a:pt x="3715670" y="110166"/>
                  <a:pt x="3765344" y="142418"/>
                </a:cubicBezTo>
                <a:cubicBezTo>
                  <a:pt x="3775724" y="149090"/>
                  <a:pt x="3778690" y="175410"/>
                  <a:pt x="3776836" y="191721"/>
                </a:cubicBezTo>
                <a:cubicBezTo>
                  <a:pt x="3773870" y="216187"/>
                  <a:pt x="3769793" y="234723"/>
                  <a:pt x="3804268" y="232498"/>
                </a:cubicBezTo>
                <a:cubicBezTo>
                  <a:pt x="3809458" y="232128"/>
                  <a:pt x="3815018" y="239912"/>
                  <a:pt x="3820208" y="243990"/>
                </a:cubicBezTo>
                <a:cubicBezTo>
                  <a:pt x="3815760" y="247697"/>
                  <a:pt x="3811682" y="251404"/>
                  <a:pt x="3807234" y="255111"/>
                </a:cubicBezTo>
                <a:cubicBezTo>
                  <a:pt x="3808346" y="256965"/>
                  <a:pt x="3809458" y="258818"/>
                  <a:pt x="3810570" y="260672"/>
                </a:cubicBezTo>
                <a:cubicBezTo>
                  <a:pt x="3822432" y="252887"/>
                  <a:pt x="3834295" y="245473"/>
                  <a:pt x="3845787" y="238059"/>
                </a:cubicBezTo>
                <a:cubicBezTo>
                  <a:pt x="3849123" y="271422"/>
                  <a:pt x="3879150" y="262155"/>
                  <a:pt x="3901392" y="260672"/>
                </a:cubicBezTo>
                <a:cubicBezTo>
                  <a:pt x="3962929" y="256223"/>
                  <a:pt x="4028914" y="261042"/>
                  <a:pt x="4084149" y="239171"/>
                </a:cubicBezTo>
                <a:cubicBezTo>
                  <a:pt x="4145685" y="214705"/>
                  <a:pt x="4210188" y="248809"/>
                  <a:pt x="4267276" y="213963"/>
                </a:cubicBezTo>
                <a:cubicBezTo>
                  <a:pt x="4275061" y="209144"/>
                  <a:pt x="4288777" y="213222"/>
                  <a:pt x="4299898" y="213963"/>
                </a:cubicBezTo>
                <a:cubicBezTo>
                  <a:pt x="4328442" y="215817"/>
                  <a:pt x="4354762" y="212851"/>
                  <a:pt x="4369219" y="175781"/>
                </a:cubicBezTo>
                <a:cubicBezTo>
                  <a:pt x="4372926" y="190609"/>
                  <a:pt x="4375521" y="200247"/>
                  <a:pt x="4377375" y="208032"/>
                </a:cubicBezTo>
                <a:cubicBezTo>
                  <a:pt x="4405919" y="200989"/>
                  <a:pt x="4432238" y="194687"/>
                  <a:pt x="4457817" y="188385"/>
                </a:cubicBezTo>
                <a:cubicBezTo>
                  <a:pt x="4450403" y="148349"/>
                  <a:pt x="4455593" y="143159"/>
                  <a:pt x="4494146" y="144271"/>
                </a:cubicBezTo>
                <a:cubicBezTo>
                  <a:pt x="4525656" y="145383"/>
                  <a:pt x="4556795" y="144642"/>
                  <a:pt x="4588305" y="144642"/>
                </a:cubicBezTo>
                <a:cubicBezTo>
                  <a:pt x="4591270" y="149090"/>
                  <a:pt x="4594606" y="153909"/>
                  <a:pt x="4597572" y="158358"/>
                </a:cubicBezTo>
                <a:cubicBezTo>
                  <a:pt x="4587563" y="162065"/>
                  <a:pt x="4577925" y="165772"/>
                  <a:pt x="4567916" y="169479"/>
                </a:cubicBezTo>
                <a:cubicBezTo>
                  <a:pt x="4569028" y="172445"/>
                  <a:pt x="4570511" y="175410"/>
                  <a:pt x="4571623" y="178376"/>
                </a:cubicBezTo>
                <a:cubicBezTo>
                  <a:pt x="4599796" y="175039"/>
                  <a:pt x="4627970" y="171703"/>
                  <a:pt x="4655772" y="168367"/>
                </a:cubicBezTo>
                <a:cubicBezTo>
                  <a:pt x="4655772" y="165772"/>
                  <a:pt x="4656143" y="162806"/>
                  <a:pt x="4656143" y="160211"/>
                </a:cubicBezTo>
                <a:cubicBezTo>
                  <a:pt x="4641315" y="158358"/>
                  <a:pt x="4626116" y="156504"/>
                  <a:pt x="4611288" y="154651"/>
                </a:cubicBezTo>
                <a:cubicBezTo>
                  <a:pt x="4610917" y="151314"/>
                  <a:pt x="4610547" y="147607"/>
                  <a:pt x="4610176" y="144271"/>
                </a:cubicBezTo>
                <a:cubicBezTo>
                  <a:pt x="4631677" y="139081"/>
                  <a:pt x="4653178" y="132409"/>
                  <a:pt x="4675049" y="129072"/>
                </a:cubicBezTo>
                <a:cubicBezTo>
                  <a:pt x="4698032" y="125736"/>
                  <a:pt x="4721758" y="126848"/>
                  <a:pt x="4745112" y="123882"/>
                </a:cubicBezTo>
                <a:cubicBezTo>
                  <a:pt x="4760310" y="121658"/>
                  <a:pt x="4774397" y="111649"/>
                  <a:pt x="4789225" y="111279"/>
                </a:cubicBezTo>
                <a:cubicBezTo>
                  <a:pt x="4825554" y="110166"/>
                  <a:pt x="4862625" y="107201"/>
                  <a:pt x="4897470" y="114615"/>
                </a:cubicBezTo>
                <a:cubicBezTo>
                  <a:pt x="4927498" y="120917"/>
                  <a:pt x="4950110" y="118693"/>
                  <a:pt x="4979025" y="108313"/>
                </a:cubicBezTo>
                <a:cubicBezTo>
                  <a:pt x="5014242" y="95338"/>
                  <a:pt x="5055019" y="97563"/>
                  <a:pt x="5093201" y="92743"/>
                </a:cubicBezTo>
                <a:cubicBezTo>
                  <a:pt x="5113220" y="90148"/>
                  <a:pt x="5133238" y="84959"/>
                  <a:pt x="5153255" y="82364"/>
                </a:cubicBezTo>
                <a:cubicBezTo>
                  <a:pt x="5199964" y="76803"/>
                  <a:pt x="5246672" y="69760"/>
                  <a:pt x="5293381" y="67165"/>
                </a:cubicBezTo>
                <a:cubicBezTo>
                  <a:pt x="5375306" y="62716"/>
                  <a:pt x="5457231" y="64570"/>
                  <a:pt x="5538786" y="57156"/>
                </a:cubicBezTo>
                <a:cubicBezTo>
                  <a:pt x="5578822" y="53449"/>
                  <a:pt x="5617375" y="34914"/>
                  <a:pt x="5667791" y="19344"/>
                </a:cubicBezTo>
                <a:cubicBezTo>
                  <a:pt x="5701525" y="30836"/>
                  <a:pt x="5748975" y="50854"/>
                  <a:pt x="5798278" y="63087"/>
                </a:cubicBezTo>
                <a:cubicBezTo>
                  <a:pt x="5826452" y="70131"/>
                  <a:pt x="5859815" y="87924"/>
                  <a:pt x="5886876" y="53449"/>
                </a:cubicBezTo>
                <a:cubicBezTo>
                  <a:pt x="5890583" y="49000"/>
                  <a:pt x="5910230" y="53449"/>
                  <a:pt x="5920610" y="58268"/>
                </a:cubicBezTo>
                <a:cubicBezTo>
                  <a:pt x="5947301" y="70872"/>
                  <a:pt x="5972508" y="85700"/>
                  <a:pt x="6002906" y="102011"/>
                </a:cubicBezTo>
                <a:cubicBezTo>
                  <a:pt x="6002906" y="101640"/>
                  <a:pt x="6001052" y="110166"/>
                  <a:pt x="5997716" y="126848"/>
                </a:cubicBezTo>
                <a:cubicBezTo>
                  <a:pt x="6020699" y="123882"/>
                  <a:pt x="6042200" y="126107"/>
                  <a:pt x="6059623" y="118322"/>
                </a:cubicBezTo>
                <a:cubicBezTo>
                  <a:pt x="6097435" y="101640"/>
                  <a:pt x="6132652" y="91261"/>
                  <a:pt x="6173059" y="111279"/>
                </a:cubicBezTo>
                <a:cubicBezTo>
                  <a:pt x="6191594" y="120546"/>
                  <a:pt x="6210870" y="119434"/>
                  <a:pt x="6206422" y="87183"/>
                </a:cubicBezTo>
                <a:cubicBezTo>
                  <a:pt x="6205310" y="79398"/>
                  <a:pt x="6213465" y="66424"/>
                  <a:pt x="6220879" y="62346"/>
                </a:cubicBezTo>
                <a:cubicBezTo>
                  <a:pt x="6242009" y="50113"/>
                  <a:pt x="6332461" y="63087"/>
                  <a:pt x="6344694" y="83105"/>
                </a:cubicBezTo>
                <a:cubicBezTo>
                  <a:pt x="6356556" y="102382"/>
                  <a:pt x="6360264" y="127219"/>
                  <a:pt x="6365082" y="150202"/>
                </a:cubicBezTo>
                <a:cubicBezTo>
                  <a:pt x="6368789" y="167255"/>
                  <a:pt x="6368789" y="185048"/>
                  <a:pt x="6370272" y="202842"/>
                </a:cubicBezTo>
                <a:cubicBezTo>
                  <a:pt x="6366565" y="205437"/>
                  <a:pt x="6362488" y="208032"/>
                  <a:pt x="6358781" y="210627"/>
                </a:cubicBezTo>
                <a:cubicBezTo>
                  <a:pt x="6371014" y="212480"/>
                  <a:pt x="6382876" y="214705"/>
                  <a:pt x="6395109" y="216187"/>
                </a:cubicBezTo>
                <a:cubicBezTo>
                  <a:pt x="6414386" y="218782"/>
                  <a:pt x="6434033" y="221007"/>
                  <a:pt x="6453310" y="223231"/>
                </a:cubicBezTo>
                <a:cubicBezTo>
                  <a:pt x="6457017" y="223601"/>
                  <a:pt x="6462207" y="225084"/>
                  <a:pt x="6464060" y="223231"/>
                </a:cubicBezTo>
                <a:cubicBezTo>
                  <a:pt x="6511510" y="178376"/>
                  <a:pt x="6546356" y="231386"/>
                  <a:pt x="6587133" y="238430"/>
                </a:cubicBezTo>
                <a:cubicBezTo>
                  <a:pt x="6600108" y="240654"/>
                  <a:pt x="6613453" y="238800"/>
                  <a:pt x="6626798" y="240283"/>
                </a:cubicBezTo>
                <a:cubicBezTo>
                  <a:pt x="6679068" y="246956"/>
                  <a:pt x="6720957" y="272164"/>
                  <a:pt x="6754691" y="312199"/>
                </a:cubicBezTo>
                <a:cubicBezTo>
                  <a:pt x="6760622" y="319243"/>
                  <a:pt x="6771002" y="327769"/>
                  <a:pt x="6778787" y="327398"/>
                </a:cubicBezTo>
                <a:cubicBezTo>
                  <a:pt x="6807701" y="325915"/>
                  <a:pt x="6832909" y="334071"/>
                  <a:pt x="6855893" y="350011"/>
                </a:cubicBezTo>
                <a:cubicBezTo>
                  <a:pt x="6883325" y="368917"/>
                  <a:pt x="6910015" y="388193"/>
                  <a:pt x="6935965" y="408953"/>
                </a:cubicBezTo>
                <a:cubicBezTo>
                  <a:pt x="6939672" y="411918"/>
                  <a:pt x="6938930" y="426747"/>
                  <a:pt x="6935223" y="431936"/>
                </a:cubicBezTo>
                <a:cubicBezTo>
                  <a:pt x="6915947" y="455291"/>
                  <a:pt x="6931516" y="464929"/>
                  <a:pt x="6950793" y="465670"/>
                </a:cubicBezTo>
                <a:cubicBezTo>
                  <a:pt x="6976742" y="466412"/>
                  <a:pt x="6984898" y="481611"/>
                  <a:pt x="6997501" y="500516"/>
                </a:cubicBezTo>
                <a:cubicBezTo>
                  <a:pt x="7021226" y="536475"/>
                  <a:pt x="7044951" y="575028"/>
                  <a:pt x="7093884" y="583554"/>
                </a:cubicBezTo>
                <a:cubicBezTo>
                  <a:pt x="7101669" y="585037"/>
                  <a:pt x="7108341" y="591339"/>
                  <a:pt x="7115014" y="596528"/>
                </a:cubicBezTo>
                <a:cubicBezTo>
                  <a:pt x="7123911" y="603201"/>
                  <a:pt x="7134290" y="618400"/>
                  <a:pt x="7140593" y="616546"/>
                </a:cubicBezTo>
                <a:cubicBezTo>
                  <a:pt x="7186189" y="603942"/>
                  <a:pt x="7208060" y="662143"/>
                  <a:pt x="7250321" y="649910"/>
                </a:cubicBezTo>
                <a:cubicBezTo>
                  <a:pt x="7245501" y="672893"/>
                  <a:pt x="7240682" y="694023"/>
                  <a:pt x="7235863" y="717007"/>
                </a:cubicBezTo>
                <a:cubicBezTo>
                  <a:pt x="7248467" y="719602"/>
                  <a:pt x="7258105" y="721826"/>
                  <a:pt x="7267373" y="724050"/>
                </a:cubicBezTo>
                <a:cubicBezTo>
                  <a:pt x="7268856" y="724050"/>
                  <a:pt x="7267743" y="722938"/>
                  <a:pt x="7267743" y="722938"/>
                </a:cubicBezTo>
                <a:close/>
                <a:moveTo>
                  <a:pt x="4047078" y="302190"/>
                </a:moveTo>
                <a:cubicBezTo>
                  <a:pt x="4023353" y="298483"/>
                  <a:pt x="3997404" y="285880"/>
                  <a:pt x="3986283" y="294035"/>
                </a:cubicBezTo>
                <a:cubicBezTo>
                  <a:pt x="3955885" y="315165"/>
                  <a:pt x="3926600" y="290699"/>
                  <a:pt x="3898056" y="300708"/>
                </a:cubicBezTo>
                <a:cubicBezTo>
                  <a:pt x="3879150" y="307010"/>
                  <a:pt x="3844674" y="305156"/>
                  <a:pt x="3842450" y="314053"/>
                </a:cubicBezTo>
                <a:cubicBezTo>
                  <a:pt x="3836149" y="336666"/>
                  <a:pt x="3838002" y="365581"/>
                  <a:pt x="3847270" y="387823"/>
                </a:cubicBezTo>
                <a:cubicBezTo>
                  <a:pt x="3858020" y="414513"/>
                  <a:pt x="3878038" y="430454"/>
                  <a:pt x="3915850" y="420815"/>
                </a:cubicBezTo>
                <a:cubicBezTo>
                  <a:pt x="3973679" y="405987"/>
                  <a:pt x="4032621" y="414143"/>
                  <a:pt x="4086743" y="440463"/>
                </a:cubicBezTo>
                <a:cubicBezTo>
                  <a:pt x="4118994" y="414513"/>
                  <a:pt x="4141978" y="365951"/>
                  <a:pt x="4196842" y="397832"/>
                </a:cubicBezTo>
                <a:cubicBezTo>
                  <a:pt x="4200549" y="400056"/>
                  <a:pt x="4212041" y="388935"/>
                  <a:pt x="4226128" y="380409"/>
                </a:cubicBezTo>
                <a:cubicBezTo>
                  <a:pt x="4181643" y="373736"/>
                  <a:pt x="4142349" y="377814"/>
                  <a:pt x="4118624" y="329252"/>
                </a:cubicBezTo>
                <a:cubicBezTo>
                  <a:pt x="4155694" y="315165"/>
                  <a:pt x="4190540" y="302190"/>
                  <a:pt x="4225016" y="288474"/>
                </a:cubicBezTo>
                <a:cubicBezTo>
                  <a:pt x="4233171" y="285138"/>
                  <a:pt x="4242809" y="279578"/>
                  <a:pt x="4246516" y="272164"/>
                </a:cubicBezTo>
                <a:cubicBezTo>
                  <a:pt x="4248370" y="268827"/>
                  <a:pt x="4238361" y="253258"/>
                  <a:pt x="4233912" y="253258"/>
                </a:cubicBezTo>
                <a:cubicBezTo>
                  <a:pt x="4215748" y="252887"/>
                  <a:pt x="4197213" y="255482"/>
                  <a:pt x="4179419" y="259560"/>
                </a:cubicBezTo>
                <a:cubicBezTo>
                  <a:pt x="4160884" y="263637"/>
                  <a:pt x="4143090" y="271051"/>
                  <a:pt x="4126780" y="276241"/>
                </a:cubicBezTo>
                <a:cubicBezTo>
                  <a:pt x="4128262" y="281060"/>
                  <a:pt x="4131228" y="291811"/>
                  <a:pt x="4134564" y="302932"/>
                </a:cubicBezTo>
                <a:cubicBezTo>
                  <a:pt x="4122331" y="300708"/>
                  <a:pt x="4109727" y="300337"/>
                  <a:pt x="4098235" y="296259"/>
                </a:cubicBezTo>
                <a:cubicBezTo>
                  <a:pt x="4078588" y="289216"/>
                  <a:pt x="4059682" y="280319"/>
                  <a:pt x="4040406" y="272164"/>
                </a:cubicBezTo>
                <a:cubicBezTo>
                  <a:pt x="4038923" y="274758"/>
                  <a:pt x="4037811" y="277353"/>
                  <a:pt x="4036328" y="280319"/>
                </a:cubicBezTo>
                <a:cubicBezTo>
                  <a:pt x="4039293" y="287362"/>
                  <a:pt x="4043371" y="295147"/>
                  <a:pt x="4047078" y="302190"/>
                </a:cubicBezTo>
                <a:close/>
                <a:moveTo>
                  <a:pt x="2299586" y="6585602"/>
                </a:moveTo>
                <a:cubicBezTo>
                  <a:pt x="2350743" y="6591162"/>
                  <a:pt x="2372243" y="6552238"/>
                  <a:pt x="2403012" y="6527772"/>
                </a:cubicBezTo>
                <a:cubicBezTo>
                  <a:pt x="2421547" y="6512944"/>
                  <a:pt x="2448238" y="6437321"/>
                  <a:pt x="2437858" y="6402104"/>
                </a:cubicBezTo>
                <a:cubicBezTo>
                  <a:pt x="2413021" y="6440657"/>
                  <a:pt x="2393374" y="6471796"/>
                  <a:pt x="2373356" y="6502935"/>
                </a:cubicBezTo>
                <a:cubicBezTo>
                  <a:pt x="2376692" y="6505159"/>
                  <a:pt x="2379658" y="6507754"/>
                  <a:pt x="2382994" y="6509978"/>
                </a:cubicBezTo>
                <a:cubicBezTo>
                  <a:pt x="2352967" y="6519616"/>
                  <a:pt x="2322940" y="6529255"/>
                  <a:pt x="2292913" y="6538893"/>
                </a:cubicBezTo>
                <a:cubicBezTo>
                  <a:pt x="2290689" y="6535557"/>
                  <a:pt x="2288465" y="6532220"/>
                  <a:pt x="2286240" y="6529255"/>
                </a:cubicBezTo>
                <a:cubicBezTo>
                  <a:pt x="2309965" y="6507383"/>
                  <a:pt x="2333690" y="6485512"/>
                  <a:pt x="2364829" y="6456967"/>
                </a:cubicBezTo>
                <a:cubicBezTo>
                  <a:pt x="2344811" y="6455856"/>
                  <a:pt x="2336656" y="6452890"/>
                  <a:pt x="2330354" y="6455485"/>
                </a:cubicBezTo>
                <a:cubicBezTo>
                  <a:pt x="2306629" y="6464382"/>
                  <a:pt x="2283275" y="6475503"/>
                  <a:pt x="2258809" y="6485882"/>
                </a:cubicBezTo>
                <a:cubicBezTo>
                  <a:pt x="2260662" y="6494779"/>
                  <a:pt x="2262145" y="6503305"/>
                  <a:pt x="2263628" y="6510719"/>
                </a:cubicBezTo>
                <a:cubicBezTo>
                  <a:pt x="2243610" y="6517763"/>
                  <a:pt x="2224704" y="6524065"/>
                  <a:pt x="2205798" y="6530737"/>
                </a:cubicBezTo>
                <a:cubicBezTo>
                  <a:pt x="2206169" y="6534074"/>
                  <a:pt x="2206169" y="6537410"/>
                  <a:pt x="2206539" y="6540747"/>
                </a:cubicBezTo>
                <a:cubicBezTo>
                  <a:pt x="2222109" y="6546307"/>
                  <a:pt x="2237678" y="6552980"/>
                  <a:pt x="2253989" y="6556316"/>
                </a:cubicBezTo>
                <a:cubicBezTo>
                  <a:pt x="2271042" y="6560023"/>
                  <a:pt x="2288465" y="6560023"/>
                  <a:pt x="2307370" y="6561877"/>
                </a:cubicBezTo>
                <a:cubicBezTo>
                  <a:pt x="2302922" y="6575222"/>
                  <a:pt x="2301068" y="6581524"/>
                  <a:pt x="2299586" y="6585602"/>
                </a:cubicBezTo>
                <a:close/>
                <a:moveTo>
                  <a:pt x="5300054" y="154651"/>
                </a:moveTo>
                <a:cubicBezTo>
                  <a:pt x="5300054" y="160211"/>
                  <a:pt x="5300424" y="166143"/>
                  <a:pt x="5300424" y="171703"/>
                </a:cubicBezTo>
                <a:cubicBezTo>
                  <a:pt x="5335271" y="167996"/>
                  <a:pt x="5369746" y="164289"/>
                  <a:pt x="5404592" y="160953"/>
                </a:cubicBezTo>
                <a:cubicBezTo>
                  <a:pt x="5404592" y="158728"/>
                  <a:pt x="5404592" y="156875"/>
                  <a:pt x="5404221" y="154651"/>
                </a:cubicBezTo>
                <a:cubicBezTo>
                  <a:pt x="5369375" y="154651"/>
                  <a:pt x="5334529" y="154651"/>
                  <a:pt x="5300054" y="154651"/>
                </a:cubicBezTo>
                <a:close/>
                <a:moveTo>
                  <a:pt x="2081983" y="6512944"/>
                </a:moveTo>
                <a:cubicBezTo>
                  <a:pt x="2071233" y="6481805"/>
                  <a:pt x="2051215" y="6494409"/>
                  <a:pt x="2036016" y="6502193"/>
                </a:cubicBezTo>
                <a:cubicBezTo>
                  <a:pt x="2029343" y="6505530"/>
                  <a:pt x="2028602" y="6521099"/>
                  <a:pt x="2022300" y="6538893"/>
                </a:cubicBezTo>
                <a:cubicBezTo>
                  <a:pt x="2049361" y="6527030"/>
                  <a:pt x="2064560" y="6520358"/>
                  <a:pt x="2081983" y="6512944"/>
                </a:cubicBezTo>
                <a:close/>
                <a:moveTo>
                  <a:pt x="2181702" y="6518875"/>
                </a:moveTo>
                <a:cubicBezTo>
                  <a:pt x="2178737" y="6515909"/>
                  <a:pt x="2175771" y="6512944"/>
                  <a:pt x="2172805" y="6509978"/>
                </a:cubicBezTo>
                <a:cubicBezTo>
                  <a:pt x="2159831" y="6523694"/>
                  <a:pt x="2146856" y="6537040"/>
                  <a:pt x="2133511" y="6550755"/>
                </a:cubicBezTo>
                <a:cubicBezTo>
                  <a:pt x="2136477" y="6553721"/>
                  <a:pt x="2139813" y="6557057"/>
                  <a:pt x="2142778" y="6560023"/>
                </a:cubicBezTo>
                <a:cubicBezTo>
                  <a:pt x="2169840" y="6560394"/>
                  <a:pt x="2177995" y="6541858"/>
                  <a:pt x="2181702" y="6518875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 w="37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图形 1">
            <a:extLst>
              <a:ext uri="{FF2B5EF4-FFF2-40B4-BE49-F238E27FC236}">
                <a16:creationId xmlns:a16="http://schemas.microsoft.com/office/drawing/2014/main" id="{67A5FD67-0EEF-4367-9607-80B2F0A53319}"/>
              </a:ext>
            </a:extLst>
          </p:cNvPr>
          <p:cNvSpPr/>
          <p:nvPr/>
        </p:nvSpPr>
        <p:spPr>
          <a:xfrm>
            <a:off x="4128422" y="2120275"/>
            <a:ext cx="1611979" cy="1659064"/>
          </a:xfrm>
          <a:custGeom>
            <a:avLst/>
            <a:gdLst>
              <a:gd name="connsiteX0" fmla="*/ 201069 w 2371271"/>
              <a:gd name="connsiteY0" fmla="*/ 877282 h 2440535"/>
              <a:gd name="connsiteX1" fmla="*/ 189050 w 2371271"/>
              <a:gd name="connsiteY1" fmla="*/ 865874 h 2440535"/>
              <a:gd name="connsiteX2" fmla="*/ 206366 w 2371271"/>
              <a:gd name="connsiteY2" fmla="*/ 859355 h 2440535"/>
              <a:gd name="connsiteX3" fmla="*/ 217367 w 2371271"/>
              <a:gd name="connsiteY3" fmla="*/ 851817 h 2440535"/>
              <a:gd name="connsiteX4" fmla="*/ 230404 w 2371271"/>
              <a:gd name="connsiteY4" fmla="*/ 831853 h 2440535"/>
              <a:gd name="connsiteX5" fmla="*/ 201273 w 2371271"/>
              <a:gd name="connsiteY5" fmla="*/ 805574 h 2440535"/>
              <a:gd name="connsiteX6" fmla="*/ 203106 w 2371271"/>
              <a:gd name="connsiteY6" fmla="*/ 799869 h 2440535"/>
              <a:gd name="connsiteX7" fmla="*/ 227349 w 2371271"/>
              <a:gd name="connsiteY7" fmla="*/ 796203 h 2440535"/>
              <a:gd name="connsiteX8" fmla="*/ 226330 w 2371271"/>
              <a:gd name="connsiteY8" fmla="*/ 784591 h 2440535"/>
              <a:gd name="connsiteX9" fmla="*/ 213088 w 2371271"/>
              <a:gd name="connsiteY9" fmla="*/ 785202 h 2440535"/>
              <a:gd name="connsiteX10" fmla="*/ 216348 w 2371271"/>
              <a:gd name="connsiteY10" fmla="*/ 764015 h 2440535"/>
              <a:gd name="connsiteX11" fmla="*/ 229793 w 2371271"/>
              <a:gd name="connsiteY11" fmla="*/ 736717 h 2440535"/>
              <a:gd name="connsiteX12" fmla="*/ 232645 w 2371271"/>
              <a:gd name="connsiteY12" fmla="*/ 723272 h 2440535"/>
              <a:gd name="connsiteX13" fmla="*/ 247517 w 2371271"/>
              <a:gd name="connsiteY13" fmla="*/ 694140 h 2440535"/>
              <a:gd name="connsiteX14" fmla="*/ 267685 w 2371271"/>
              <a:gd name="connsiteY14" fmla="*/ 660323 h 2440535"/>
              <a:gd name="connsiteX15" fmla="*/ 254036 w 2371271"/>
              <a:gd name="connsiteY15" fmla="*/ 644840 h 2440535"/>
              <a:gd name="connsiteX16" fmla="*/ 275222 w 2371271"/>
              <a:gd name="connsiteY16" fmla="*/ 632414 h 2440535"/>
              <a:gd name="connsiteX17" fmla="*/ 283167 w 2371271"/>
              <a:gd name="connsiteY17" fmla="*/ 610208 h 2440535"/>
              <a:gd name="connsiteX18" fmla="*/ 298854 w 2371271"/>
              <a:gd name="connsiteY18" fmla="*/ 579243 h 2440535"/>
              <a:gd name="connsiteX19" fmla="*/ 320244 w 2371271"/>
              <a:gd name="connsiteY19" fmla="*/ 550519 h 2440535"/>
              <a:gd name="connsiteX20" fmla="*/ 324318 w 2371271"/>
              <a:gd name="connsiteY20" fmla="*/ 552556 h 2440535"/>
              <a:gd name="connsiteX21" fmla="*/ 320651 w 2371271"/>
              <a:gd name="connsiteY21" fmla="*/ 540537 h 2440535"/>
              <a:gd name="connsiteX22" fmla="*/ 323707 w 2371271"/>
              <a:gd name="connsiteY22" fmla="*/ 538907 h 2440535"/>
              <a:gd name="connsiteX23" fmla="*/ 335930 w 2371271"/>
              <a:gd name="connsiteY23" fmla="*/ 563353 h 2440535"/>
              <a:gd name="connsiteX24" fmla="*/ 339801 w 2371271"/>
              <a:gd name="connsiteY24" fmla="*/ 562742 h 2440535"/>
              <a:gd name="connsiteX25" fmla="*/ 338782 w 2371271"/>
              <a:gd name="connsiteY25" fmla="*/ 550519 h 2440535"/>
              <a:gd name="connsiteX26" fmla="*/ 339190 w 2371271"/>
              <a:gd name="connsiteY26" fmla="*/ 514461 h 2440535"/>
              <a:gd name="connsiteX27" fmla="*/ 341838 w 2371271"/>
              <a:gd name="connsiteY27" fmla="*/ 507127 h 2440535"/>
              <a:gd name="connsiteX28" fmla="*/ 358950 w 2371271"/>
              <a:gd name="connsiteY28" fmla="*/ 510591 h 2440535"/>
              <a:gd name="connsiteX29" fmla="*/ 371784 w 2371271"/>
              <a:gd name="connsiteY29" fmla="*/ 457828 h 2440535"/>
              <a:gd name="connsiteX30" fmla="*/ 388082 w 2371271"/>
              <a:gd name="connsiteY30" fmla="*/ 461291 h 2440535"/>
              <a:gd name="connsiteX31" fmla="*/ 408861 w 2371271"/>
              <a:gd name="connsiteY31" fmla="*/ 417899 h 2440535"/>
              <a:gd name="connsiteX32" fmla="*/ 420065 w 2371271"/>
              <a:gd name="connsiteY32" fmla="*/ 400583 h 2440535"/>
              <a:gd name="connsiteX33" fmla="*/ 440845 w 2371271"/>
              <a:gd name="connsiteY33" fmla="*/ 391416 h 2440535"/>
              <a:gd name="connsiteX34" fmla="*/ 437993 w 2371271"/>
              <a:gd name="connsiteY34" fmla="*/ 406491 h 2440535"/>
              <a:gd name="connsiteX35" fmla="*/ 465087 w 2371271"/>
              <a:gd name="connsiteY35" fmla="*/ 394472 h 2440535"/>
              <a:gd name="connsiteX36" fmla="*/ 444511 w 2371271"/>
              <a:gd name="connsiteY36" fmla="*/ 383064 h 2440535"/>
              <a:gd name="connsiteX37" fmla="*/ 457142 w 2371271"/>
              <a:gd name="connsiteY37" fmla="*/ 362895 h 2440535"/>
              <a:gd name="connsiteX38" fmla="*/ 465494 w 2371271"/>
              <a:gd name="connsiteY38" fmla="*/ 359025 h 2440535"/>
              <a:gd name="connsiteX39" fmla="*/ 492589 w 2371271"/>
              <a:gd name="connsiteY39" fmla="*/ 342320 h 2440535"/>
              <a:gd name="connsiteX40" fmla="*/ 521517 w 2371271"/>
              <a:gd name="connsiteY40" fmla="*/ 327652 h 2440535"/>
              <a:gd name="connsiteX41" fmla="*/ 516831 w 2371271"/>
              <a:gd name="connsiteY41" fmla="*/ 341709 h 2440535"/>
              <a:gd name="connsiteX42" fmla="*/ 553297 w 2371271"/>
              <a:gd name="connsiteY42" fmla="*/ 344561 h 2440535"/>
              <a:gd name="connsiteX43" fmla="*/ 561649 w 2371271"/>
              <a:gd name="connsiteY43" fmla="*/ 345376 h 2440535"/>
              <a:gd name="connsiteX44" fmla="*/ 588540 w 2371271"/>
              <a:gd name="connsiteY44" fmla="*/ 352302 h 2440535"/>
              <a:gd name="connsiteX45" fmla="*/ 598114 w 2371271"/>
              <a:gd name="connsiteY45" fmla="*/ 353321 h 2440535"/>
              <a:gd name="connsiteX46" fmla="*/ 606059 w 2371271"/>
              <a:gd name="connsiteY46" fmla="*/ 351284 h 2440535"/>
              <a:gd name="connsiteX47" fmla="*/ 606467 w 2371271"/>
              <a:gd name="connsiteY47" fmla="*/ 338857 h 2440535"/>
              <a:gd name="connsiteX48" fmla="*/ 594040 w 2371271"/>
              <a:gd name="connsiteY48" fmla="*/ 329893 h 2440535"/>
              <a:gd name="connsiteX49" fmla="*/ 597503 w 2371271"/>
              <a:gd name="connsiteY49" fmla="*/ 322967 h 2440535"/>
              <a:gd name="connsiteX50" fmla="*/ 628672 w 2371271"/>
              <a:gd name="connsiteY50" fmla="*/ 329282 h 2440535"/>
              <a:gd name="connsiteX51" fmla="*/ 655155 w 2371271"/>
              <a:gd name="connsiteY51" fmla="*/ 331116 h 2440535"/>
              <a:gd name="connsiteX52" fmla="*/ 672471 w 2371271"/>
              <a:gd name="connsiteY52" fmla="*/ 339875 h 2440535"/>
              <a:gd name="connsiteX53" fmla="*/ 690195 w 2371271"/>
              <a:gd name="connsiteY53" fmla="*/ 334375 h 2440535"/>
              <a:gd name="connsiteX54" fmla="*/ 685305 w 2371271"/>
              <a:gd name="connsiteY54" fmla="*/ 326023 h 2440535"/>
              <a:gd name="connsiteX55" fmla="*/ 699362 w 2371271"/>
              <a:gd name="connsiteY55" fmla="*/ 309522 h 2440535"/>
              <a:gd name="connsiteX56" fmla="*/ 701807 w 2371271"/>
              <a:gd name="connsiteY56" fmla="*/ 318281 h 2440535"/>
              <a:gd name="connsiteX57" fmla="*/ 703233 w 2371271"/>
              <a:gd name="connsiteY57" fmla="*/ 314614 h 2440535"/>
              <a:gd name="connsiteX58" fmla="*/ 727882 w 2371271"/>
              <a:gd name="connsiteY58" fmla="*/ 322559 h 2440535"/>
              <a:gd name="connsiteX59" fmla="*/ 747847 w 2371271"/>
              <a:gd name="connsiteY59" fmla="*/ 319300 h 2440535"/>
              <a:gd name="connsiteX60" fmla="*/ 769848 w 2371271"/>
              <a:gd name="connsiteY60" fmla="*/ 301984 h 2440535"/>
              <a:gd name="connsiteX61" fmla="*/ 766792 w 2371271"/>
              <a:gd name="connsiteY61" fmla="*/ 317263 h 2440535"/>
              <a:gd name="connsiteX62" fmla="*/ 775145 w 2371271"/>
              <a:gd name="connsiteY62" fmla="*/ 318078 h 2440535"/>
              <a:gd name="connsiteX63" fmla="*/ 808351 w 2371271"/>
              <a:gd name="connsiteY63" fmla="*/ 310948 h 2440535"/>
              <a:gd name="connsiteX64" fmla="*/ 824444 w 2371271"/>
              <a:gd name="connsiteY64" fmla="*/ 319300 h 2440535"/>
              <a:gd name="connsiteX65" fmla="*/ 851335 w 2371271"/>
              <a:gd name="connsiteY65" fmla="*/ 331319 h 2440535"/>
              <a:gd name="connsiteX66" fmla="*/ 875781 w 2371271"/>
              <a:gd name="connsiteY66" fmla="*/ 327041 h 2440535"/>
              <a:gd name="connsiteX67" fmla="*/ 902265 w 2371271"/>
              <a:gd name="connsiteY67" fmla="*/ 319300 h 2440535"/>
              <a:gd name="connsiteX68" fmla="*/ 915302 w 2371271"/>
              <a:gd name="connsiteY68" fmla="*/ 306669 h 2440535"/>
              <a:gd name="connsiteX69" fmla="*/ 929359 w 2371271"/>
              <a:gd name="connsiteY69" fmla="*/ 299743 h 2440535"/>
              <a:gd name="connsiteX70" fmla="*/ 957676 w 2371271"/>
              <a:gd name="connsiteY70" fmla="*/ 301373 h 2440535"/>
              <a:gd name="connsiteX71" fmla="*/ 980492 w 2371271"/>
              <a:gd name="connsiteY71" fmla="*/ 294854 h 2440535"/>
              <a:gd name="connsiteX72" fmla="*/ 974992 w 2371271"/>
              <a:gd name="connsiteY72" fmla="*/ 286298 h 2440535"/>
              <a:gd name="connsiteX73" fmla="*/ 984363 w 2371271"/>
              <a:gd name="connsiteY73" fmla="*/ 238424 h 2440535"/>
              <a:gd name="connsiteX74" fmla="*/ 1002290 w 2371271"/>
              <a:gd name="connsiteY74" fmla="*/ 206848 h 2440535"/>
              <a:gd name="connsiteX75" fmla="*/ 1034477 w 2371271"/>
              <a:gd name="connsiteY75" fmla="*/ 181791 h 2440535"/>
              <a:gd name="connsiteX76" fmla="*/ 1020013 w 2371271"/>
              <a:gd name="connsiteY76" fmla="*/ 142881 h 2440535"/>
              <a:gd name="connsiteX77" fmla="*/ 1054238 w 2371271"/>
              <a:gd name="connsiteY77" fmla="*/ 142881 h 2440535"/>
              <a:gd name="connsiteX78" fmla="*/ 1079499 w 2371271"/>
              <a:gd name="connsiteY78" fmla="*/ 125768 h 2440535"/>
              <a:gd name="connsiteX79" fmla="*/ 1093963 w 2371271"/>
              <a:gd name="connsiteY79" fmla="*/ 118231 h 2440535"/>
              <a:gd name="connsiteX80" fmla="*/ 1133484 w 2371271"/>
              <a:gd name="connsiteY80" fmla="*/ 99693 h 2440535"/>
              <a:gd name="connsiteX81" fmla="*/ 1164653 w 2371271"/>
              <a:gd name="connsiteY81" fmla="*/ 87062 h 2440535"/>
              <a:gd name="connsiteX82" fmla="*/ 1175042 w 2371271"/>
              <a:gd name="connsiteY82" fmla="*/ 84210 h 2440535"/>
              <a:gd name="connsiteX83" fmla="*/ 1182580 w 2371271"/>
              <a:gd name="connsiteY83" fmla="*/ 82377 h 2440535"/>
              <a:gd name="connsiteX84" fmla="*/ 1223731 w 2371271"/>
              <a:gd name="connsiteY84" fmla="*/ 62209 h 2440535"/>
              <a:gd name="connsiteX85" fmla="*/ 1255714 w 2371271"/>
              <a:gd name="connsiteY85" fmla="*/ 63431 h 2440535"/>
              <a:gd name="connsiteX86" fmla="*/ 1297680 w 2371271"/>
              <a:gd name="connsiteY86" fmla="*/ 48152 h 2440535"/>
              <a:gd name="connsiteX87" fmla="*/ 1338016 w 2371271"/>
              <a:gd name="connsiteY87" fmla="*/ 33688 h 2440535"/>
              <a:gd name="connsiteX88" fmla="*/ 1368370 w 2371271"/>
              <a:gd name="connsiteY88" fmla="*/ 21465 h 2440535"/>
              <a:gd name="connsiteX89" fmla="*/ 1408299 w 2371271"/>
              <a:gd name="connsiteY89" fmla="*/ 18206 h 2440535"/>
              <a:gd name="connsiteX90" fmla="*/ 1445375 w 2371271"/>
              <a:gd name="connsiteY90" fmla="*/ 12298 h 2440535"/>
              <a:gd name="connsiteX91" fmla="*/ 1507713 w 2371271"/>
              <a:gd name="connsiteY91" fmla="*/ 75 h 2440535"/>
              <a:gd name="connsiteX92" fmla="*/ 1527066 w 2371271"/>
              <a:gd name="connsiteY92" fmla="*/ 5779 h 2440535"/>
              <a:gd name="connsiteX93" fmla="*/ 1561494 w 2371271"/>
              <a:gd name="connsiteY93" fmla="*/ 4760 h 2440535"/>
              <a:gd name="connsiteX94" fmla="*/ 1592459 w 2371271"/>
              <a:gd name="connsiteY94" fmla="*/ 10261 h 2440535"/>
              <a:gd name="connsiteX95" fmla="*/ 1600608 w 2371271"/>
              <a:gd name="connsiteY95" fmla="*/ 11279 h 2440535"/>
              <a:gd name="connsiteX96" fmla="*/ 1640333 w 2371271"/>
              <a:gd name="connsiteY96" fmla="*/ 12298 h 2440535"/>
              <a:gd name="connsiteX97" fmla="*/ 1666409 w 2371271"/>
              <a:gd name="connsiteY97" fmla="*/ 15354 h 2440535"/>
              <a:gd name="connsiteX98" fmla="*/ 1680465 w 2371271"/>
              <a:gd name="connsiteY98" fmla="*/ 23095 h 2440535"/>
              <a:gd name="connsiteX99" fmla="*/ 1694929 w 2371271"/>
              <a:gd name="connsiteY99" fmla="*/ 25539 h 2440535"/>
              <a:gd name="connsiteX100" fmla="*/ 1713467 w 2371271"/>
              <a:gd name="connsiteY100" fmla="*/ 24113 h 2440535"/>
              <a:gd name="connsiteX101" fmla="*/ 1724876 w 2371271"/>
              <a:gd name="connsiteY101" fmla="*/ 21261 h 2440535"/>
              <a:gd name="connsiteX102" fmla="*/ 1749322 w 2371271"/>
              <a:gd name="connsiteY102" fmla="*/ 15557 h 2440535"/>
              <a:gd name="connsiteX103" fmla="*/ 1750340 w 2371271"/>
              <a:gd name="connsiteY103" fmla="*/ 19224 h 2440535"/>
              <a:gd name="connsiteX104" fmla="*/ 1741784 w 2371271"/>
              <a:gd name="connsiteY104" fmla="*/ 26558 h 2440535"/>
              <a:gd name="connsiteX105" fmla="*/ 1742395 w 2371271"/>
              <a:gd name="connsiteY105" fmla="*/ 30021 h 2440535"/>
              <a:gd name="connsiteX106" fmla="*/ 1753192 w 2371271"/>
              <a:gd name="connsiteY106" fmla="*/ 30021 h 2440535"/>
              <a:gd name="connsiteX107" fmla="*/ 1782120 w 2371271"/>
              <a:gd name="connsiteY107" fmla="*/ 43059 h 2440535"/>
              <a:gd name="connsiteX108" fmla="*/ 1794343 w 2371271"/>
              <a:gd name="connsiteY108" fmla="*/ 48763 h 2440535"/>
              <a:gd name="connsiteX109" fmla="*/ 1832031 w 2371271"/>
              <a:gd name="connsiteY109" fmla="*/ 55486 h 2440535"/>
              <a:gd name="connsiteX110" fmla="*/ 1872571 w 2371271"/>
              <a:gd name="connsiteY110" fmla="*/ 74635 h 2440535"/>
              <a:gd name="connsiteX111" fmla="*/ 1887646 w 2371271"/>
              <a:gd name="connsiteY111" fmla="*/ 83395 h 2440535"/>
              <a:gd name="connsiteX112" fmla="*/ 1925130 w 2371271"/>
              <a:gd name="connsiteY112" fmla="*/ 91340 h 2440535"/>
              <a:gd name="connsiteX113" fmla="*/ 1931038 w 2371271"/>
              <a:gd name="connsiteY113" fmla="*/ 109471 h 2440535"/>
              <a:gd name="connsiteX114" fmla="*/ 1969337 w 2371271"/>
              <a:gd name="connsiteY114" fmla="*/ 125361 h 2440535"/>
              <a:gd name="connsiteX115" fmla="*/ 1990931 w 2371271"/>
              <a:gd name="connsiteY115" fmla="*/ 139010 h 2440535"/>
              <a:gd name="connsiteX116" fmla="*/ 1998876 w 2371271"/>
              <a:gd name="connsiteY116" fmla="*/ 140232 h 2440535"/>
              <a:gd name="connsiteX117" fmla="*/ 2000709 w 2371271"/>
              <a:gd name="connsiteY117" fmla="*/ 147770 h 2440535"/>
              <a:gd name="connsiteX118" fmla="*/ 2014969 w 2371271"/>
              <a:gd name="connsiteY118" fmla="*/ 147770 h 2440535"/>
              <a:gd name="connsiteX119" fmla="*/ 2029433 w 2371271"/>
              <a:gd name="connsiteY119" fmla="*/ 168345 h 2440535"/>
              <a:gd name="connsiteX120" fmla="*/ 2050824 w 2371271"/>
              <a:gd name="connsiteY120" fmla="*/ 185254 h 2440535"/>
              <a:gd name="connsiteX121" fmla="*/ 2085659 w 2371271"/>
              <a:gd name="connsiteY121" fmla="*/ 199107 h 2440535"/>
              <a:gd name="connsiteX122" fmla="*/ 2109290 w 2371271"/>
              <a:gd name="connsiteY122" fmla="*/ 234553 h 2440535"/>
              <a:gd name="connsiteX123" fmla="*/ 2150849 w 2371271"/>
              <a:gd name="connsiteY123" fmla="*/ 285890 h 2440535"/>
              <a:gd name="connsiteX124" fmla="*/ 2163276 w 2371271"/>
              <a:gd name="connsiteY124" fmla="*/ 283853 h 2440535"/>
              <a:gd name="connsiteX125" fmla="*/ 2165313 w 2371271"/>
              <a:gd name="connsiteY125" fmla="*/ 296484 h 2440535"/>
              <a:gd name="connsiteX126" fmla="*/ 2177740 w 2371271"/>
              <a:gd name="connsiteY126" fmla="*/ 299132 h 2440535"/>
              <a:gd name="connsiteX127" fmla="*/ 2195259 w 2371271"/>
              <a:gd name="connsiteY127" fmla="*/ 335597 h 2440535"/>
              <a:gd name="connsiteX128" fmla="*/ 2211353 w 2371271"/>
              <a:gd name="connsiteY128" fmla="*/ 372878 h 2440535"/>
              <a:gd name="connsiteX129" fmla="*/ 2219094 w 2371271"/>
              <a:gd name="connsiteY129" fmla="*/ 400380 h 2440535"/>
              <a:gd name="connsiteX130" fmla="*/ 2244355 w 2371271"/>
              <a:gd name="connsiteY130" fmla="*/ 417695 h 2440535"/>
              <a:gd name="connsiteX131" fmla="*/ 2254337 w 2371271"/>
              <a:gd name="connsiteY131" fmla="*/ 455383 h 2440535"/>
              <a:gd name="connsiteX132" fmla="*/ 2246596 w 2371271"/>
              <a:gd name="connsiteY132" fmla="*/ 473718 h 2440535"/>
              <a:gd name="connsiteX133" fmla="*/ 2269820 w 2371271"/>
              <a:gd name="connsiteY133" fmla="*/ 498979 h 2440535"/>
              <a:gd name="connsiteX134" fmla="*/ 2283469 w 2371271"/>
              <a:gd name="connsiteY134" fmla="*/ 530759 h 2440535"/>
              <a:gd name="connsiteX135" fmla="*/ 2278580 w 2371271"/>
              <a:gd name="connsiteY135" fmla="*/ 536666 h 2440535"/>
              <a:gd name="connsiteX136" fmla="*/ 2286525 w 2371271"/>
              <a:gd name="connsiteY136" fmla="*/ 603893 h 2440535"/>
              <a:gd name="connsiteX137" fmla="*/ 2306285 w 2371271"/>
              <a:gd name="connsiteY137" fmla="*/ 634858 h 2440535"/>
              <a:gd name="connsiteX138" fmla="*/ 2302007 w 2371271"/>
              <a:gd name="connsiteY138" fmla="*/ 666638 h 2440535"/>
              <a:gd name="connsiteX139" fmla="*/ 2332972 w 2371271"/>
              <a:gd name="connsiteY139" fmla="*/ 700252 h 2440535"/>
              <a:gd name="connsiteX140" fmla="*/ 2328694 w 2371271"/>
              <a:gd name="connsiteY140" fmla="*/ 719605 h 2440535"/>
              <a:gd name="connsiteX141" fmla="*/ 2355381 w 2371271"/>
              <a:gd name="connsiteY141" fmla="*/ 766867 h 2440535"/>
              <a:gd name="connsiteX142" fmla="*/ 2354566 w 2371271"/>
              <a:gd name="connsiteY142" fmla="*/ 788461 h 2440535"/>
              <a:gd name="connsiteX143" fmla="*/ 2363734 w 2371271"/>
              <a:gd name="connsiteY143" fmla="*/ 820241 h 2440535"/>
              <a:gd name="connsiteX144" fmla="*/ 2351307 w 2371271"/>
              <a:gd name="connsiteY144" fmla="*/ 852429 h 2440535"/>
              <a:gd name="connsiteX145" fmla="*/ 2356604 w 2371271"/>
              <a:gd name="connsiteY145" fmla="*/ 880134 h 2440535"/>
              <a:gd name="connsiteX146" fmla="*/ 2358844 w 2371271"/>
              <a:gd name="connsiteY146" fmla="*/ 888079 h 2440535"/>
              <a:gd name="connsiteX147" fmla="*/ 2366586 w 2371271"/>
              <a:gd name="connsiteY147" fmla="*/ 941453 h 2440535"/>
              <a:gd name="connsiteX148" fmla="*/ 2369438 w 2371271"/>
              <a:gd name="connsiteY148" fmla="*/ 975474 h 2440535"/>
              <a:gd name="connsiteX149" fmla="*/ 2368419 w 2371271"/>
              <a:gd name="connsiteY149" fmla="*/ 1003994 h 2440535"/>
              <a:gd name="connsiteX150" fmla="*/ 2363530 w 2371271"/>
              <a:gd name="connsiteY150" fmla="*/ 1035163 h 2440535"/>
              <a:gd name="connsiteX151" fmla="*/ 2367808 w 2371271"/>
              <a:gd name="connsiteY151" fmla="*/ 1050442 h 2440535"/>
              <a:gd name="connsiteX152" fmla="*/ 2371067 w 2371271"/>
              <a:gd name="connsiteY152" fmla="*/ 1049423 h 2440535"/>
              <a:gd name="connsiteX153" fmla="*/ 2371679 w 2371271"/>
              <a:gd name="connsiteY153" fmla="*/ 1052072 h 2440535"/>
              <a:gd name="connsiteX154" fmla="*/ 2353344 w 2371271"/>
              <a:gd name="connsiteY154" fmla="*/ 1071221 h 2440535"/>
              <a:gd name="connsiteX155" fmla="*/ 2356196 w 2371271"/>
              <a:gd name="connsiteY155" fmla="*/ 1094649 h 2440535"/>
              <a:gd name="connsiteX156" fmla="*/ 2352529 w 2371271"/>
              <a:gd name="connsiteY156" fmla="*/ 1095463 h 2440535"/>
              <a:gd name="connsiteX157" fmla="*/ 2361085 w 2371271"/>
              <a:gd name="connsiteY157" fmla="*/ 1100556 h 2440535"/>
              <a:gd name="connsiteX158" fmla="*/ 2349066 w 2371271"/>
              <a:gd name="connsiteY158" fmla="*/ 1120113 h 2440535"/>
              <a:gd name="connsiteX159" fmla="*/ 2349270 w 2371271"/>
              <a:gd name="connsiteY159" fmla="*/ 1129688 h 2440535"/>
              <a:gd name="connsiteX160" fmla="*/ 2354974 w 2371271"/>
              <a:gd name="connsiteY160" fmla="*/ 1198137 h 2440535"/>
              <a:gd name="connsiteX161" fmla="*/ 2354363 w 2371271"/>
              <a:gd name="connsiteY161" fmla="*/ 1199156 h 2440535"/>
              <a:gd name="connsiteX162" fmla="*/ 2335010 w 2371271"/>
              <a:gd name="connsiteY162" fmla="*/ 1227880 h 2440535"/>
              <a:gd name="connsiteX163" fmla="*/ 2330528 w 2371271"/>
              <a:gd name="connsiteY163" fmla="*/ 1250289 h 2440535"/>
              <a:gd name="connsiteX164" fmla="*/ 2336435 w 2371271"/>
              <a:gd name="connsiteY164" fmla="*/ 1274939 h 2440535"/>
              <a:gd name="connsiteX165" fmla="*/ 2330324 w 2371271"/>
              <a:gd name="connsiteY165" fmla="*/ 1311404 h 2440535"/>
              <a:gd name="connsiteX166" fmla="*/ 2333176 w 2371271"/>
              <a:gd name="connsiteY166" fmla="*/ 1345221 h 2440535"/>
              <a:gd name="connsiteX167" fmla="*/ 2319731 w 2371271"/>
              <a:gd name="connsiteY167" fmla="*/ 1346036 h 2440535"/>
              <a:gd name="connsiteX168" fmla="*/ 2319731 w 2371271"/>
              <a:gd name="connsiteY168" fmla="*/ 1402058 h 2440535"/>
              <a:gd name="connsiteX169" fmla="*/ 2303229 w 2371271"/>
              <a:gd name="connsiteY169" fmla="*/ 1407151 h 2440535"/>
              <a:gd name="connsiteX170" fmla="*/ 2304248 w 2371271"/>
              <a:gd name="connsiteY170" fmla="*/ 1419171 h 2440535"/>
              <a:gd name="connsiteX171" fmla="*/ 2257597 w 2371271"/>
              <a:gd name="connsiteY171" fmla="*/ 1457469 h 2440535"/>
              <a:gd name="connsiteX172" fmla="*/ 2253319 w 2371271"/>
              <a:gd name="connsiteY172" fmla="*/ 1494953 h 2440535"/>
              <a:gd name="connsiteX173" fmla="*/ 2249856 w 2371271"/>
              <a:gd name="connsiteY173" fmla="*/ 1500657 h 2440535"/>
              <a:gd name="connsiteX174" fmla="*/ 2250467 w 2371271"/>
              <a:gd name="connsiteY174" fmla="*/ 1527344 h 2440535"/>
              <a:gd name="connsiteX175" fmla="*/ 2244966 w 2371271"/>
              <a:gd name="connsiteY175" fmla="*/ 1543438 h 2440535"/>
              <a:gd name="connsiteX176" fmla="*/ 2251893 w 2371271"/>
              <a:gd name="connsiteY176" fmla="*/ 1548735 h 2440535"/>
              <a:gd name="connsiteX177" fmla="*/ 2241503 w 2371271"/>
              <a:gd name="connsiteY177" fmla="*/ 1555661 h 2440535"/>
              <a:gd name="connsiteX178" fmla="*/ 2259838 w 2371271"/>
              <a:gd name="connsiteY178" fmla="*/ 1566051 h 2440535"/>
              <a:gd name="connsiteX179" fmla="*/ 2260653 w 2371271"/>
              <a:gd name="connsiteY179" fmla="*/ 1570940 h 2440535"/>
              <a:gd name="connsiteX180" fmla="*/ 2232947 w 2371271"/>
              <a:gd name="connsiteY180" fmla="*/ 1583571 h 2440535"/>
              <a:gd name="connsiteX181" fmla="*/ 2230095 w 2371271"/>
              <a:gd name="connsiteY181" fmla="*/ 1598646 h 2440535"/>
              <a:gd name="connsiteX182" fmla="*/ 2211964 w 2371271"/>
              <a:gd name="connsiteY182" fmla="*/ 1615147 h 2440535"/>
              <a:gd name="connsiteX183" fmla="*/ 2212779 w 2371271"/>
              <a:gd name="connsiteY183" fmla="*/ 1624314 h 2440535"/>
              <a:gd name="connsiteX184" fmla="*/ 2216446 w 2371271"/>
              <a:gd name="connsiteY184" fmla="*/ 1637759 h 2440535"/>
              <a:gd name="connsiteX185" fmla="*/ 2210538 w 2371271"/>
              <a:gd name="connsiteY185" fmla="*/ 1660983 h 2440535"/>
              <a:gd name="connsiteX186" fmla="*/ 2203001 w 2371271"/>
              <a:gd name="connsiteY186" fmla="*/ 1660983 h 2440535"/>
              <a:gd name="connsiteX187" fmla="*/ 2194852 w 2371271"/>
              <a:gd name="connsiteY187" fmla="*/ 1689096 h 2440535"/>
              <a:gd name="connsiteX188" fmla="*/ 2207075 w 2371271"/>
              <a:gd name="connsiteY188" fmla="*/ 1685022 h 2440535"/>
              <a:gd name="connsiteX189" fmla="*/ 2202186 w 2371271"/>
              <a:gd name="connsiteY189" fmla="*/ 1692967 h 2440535"/>
              <a:gd name="connsiteX190" fmla="*/ 2174480 w 2371271"/>
              <a:gd name="connsiteY190" fmla="*/ 1710486 h 2440535"/>
              <a:gd name="connsiteX191" fmla="*/ 2165313 w 2371271"/>
              <a:gd name="connsiteY191" fmla="*/ 1734118 h 2440535"/>
              <a:gd name="connsiteX192" fmla="*/ 2147386 w 2371271"/>
              <a:gd name="connsiteY192" fmla="*/ 1764268 h 2440535"/>
              <a:gd name="connsiteX193" fmla="*/ 2142904 w 2371271"/>
              <a:gd name="connsiteY193" fmla="*/ 1767324 h 2440535"/>
              <a:gd name="connsiteX194" fmla="*/ 2113569 w 2371271"/>
              <a:gd name="connsiteY194" fmla="*/ 1815605 h 2440535"/>
              <a:gd name="connsiteX195" fmla="*/ 2106235 w 2371271"/>
              <a:gd name="connsiteY195" fmla="*/ 1823550 h 2440535"/>
              <a:gd name="connsiteX196" fmla="*/ 2097679 w 2371271"/>
              <a:gd name="connsiteY196" fmla="*/ 1835976 h 2440535"/>
              <a:gd name="connsiteX197" fmla="*/ 2076696 w 2371271"/>
              <a:gd name="connsiteY197" fmla="*/ 1870608 h 2440535"/>
              <a:gd name="connsiteX198" fmla="*/ 2067732 w 2371271"/>
              <a:gd name="connsiteY198" fmla="*/ 1902185 h 2440535"/>
              <a:gd name="connsiteX199" fmla="*/ 2051842 w 2371271"/>
              <a:gd name="connsiteY199" fmla="*/ 1928872 h 2440535"/>
              <a:gd name="connsiteX200" fmla="*/ 2043490 w 2371271"/>
              <a:gd name="connsiteY200" fmla="*/ 1935798 h 2440535"/>
              <a:gd name="connsiteX201" fmla="*/ 2026581 w 2371271"/>
              <a:gd name="connsiteY201" fmla="*/ 1965133 h 2440535"/>
              <a:gd name="connsiteX202" fmla="*/ 2027803 w 2371271"/>
              <a:gd name="connsiteY202" fmla="*/ 1971652 h 2440535"/>
              <a:gd name="connsiteX203" fmla="*/ 2035952 w 2371271"/>
              <a:gd name="connsiteY203" fmla="*/ 2022582 h 2440535"/>
              <a:gd name="connsiteX204" fmla="*/ 2045731 w 2371271"/>
              <a:gd name="connsiteY204" fmla="*/ 2034193 h 2440535"/>
              <a:gd name="connsiteX205" fmla="*/ 2050416 w 2371271"/>
              <a:gd name="connsiteY205" fmla="*/ 2051713 h 2440535"/>
              <a:gd name="connsiteX206" fmla="*/ 2056731 w 2371271"/>
              <a:gd name="connsiteY206" fmla="*/ 2061695 h 2440535"/>
              <a:gd name="connsiteX207" fmla="*/ 2074658 w 2371271"/>
              <a:gd name="connsiteY207" fmla="*/ 2072696 h 2440535"/>
              <a:gd name="connsiteX208" fmla="*/ 2056731 w 2371271"/>
              <a:gd name="connsiteY208" fmla="*/ 2078196 h 2440535"/>
              <a:gd name="connsiteX209" fmla="*/ 2069362 w 2371271"/>
              <a:gd name="connsiteY209" fmla="*/ 2091234 h 2440535"/>
              <a:gd name="connsiteX210" fmla="*/ 2091363 w 2371271"/>
              <a:gd name="connsiteY210" fmla="*/ 2127496 h 2440535"/>
              <a:gd name="connsiteX211" fmla="*/ 2078529 w 2371271"/>
              <a:gd name="connsiteY211" fmla="*/ 2164369 h 2440535"/>
              <a:gd name="connsiteX212" fmla="*/ 2079548 w 2371271"/>
              <a:gd name="connsiteY212" fmla="*/ 2197371 h 2440535"/>
              <a:gd name="connsiteX213" fmla="*/ 2071399 w 2371271"/>
              <a:gd name="connsiteY213" fmla="*/ 2219169 h 2440535"/>
              <a:gd name="connsiteX214" fmla="*/ 2054694 w 2371271"/>
              <a:gd name="connsiteY214" fmla="*/ 2229762 h 2440535"/>
              <a:gd name="connsiteX215" fmla="*/ 2059583 w 2371271"/>
              <a:gd name="connsiteY215" fmla="*/ 2231392 h 2440535"/>
              <a:gd name="connsiteX216" fmla="*/ 2061824 w 2371271"/>
              <a:gd name="connsiteY216" fmla="*/ 2264802 h 2440535"/>
              <a:gd name="connsiteX217" fmla="*/ 2051842 w 2371271"/>
              <a:gd name="connsiteY217" fmla="*/ 2276821 h 2440535"/>
              <a:gd name="connsiteX218" fmla="*/ 2030248 w 2371271"/>
              <a:gd name="connsiteY218" fmla="*/ 2301267 h 2440535"/>
              <a:gd name="connsiteX219" fmla="*/ 2040027 w 2371271"/>
              <a:gd name="connsiteY219" fmla="*/ 2312268 h 2440535"/>
              <a:gd name="connsiteX220" fmla="*/ 2038804 w 2371271"/>
              <a:gd name="connsiteY220" fmla="*/ 2327547 h 2440535"/>
              <a:gd name="connsiteX221" fmla="*/ 2029230 w 2371271"/>
              <a:gd name="connsiteY221" fmla="*/ 2337121 h 2440535"/>
              <a:gd name="connsiteX222" fmla="*/ 2022914 w 2371271"/>
              <a:gd name="connsiteY222" fmla="*/ 2368901 h 2440535"/>
              <a:gd name="connsiteX223" fmla="*/ 2014154 w 2371271"/>
              <a:gd name="connsiteY223" fmla="*/ 2384180 h 2440535"/>
              <a:gd name="connsiteX224" fmla="*/ 2013543 w 2371271"/>
              <a:gd name="connsiteY224" fmla="*/ 2396403 h 2440535"/>
              <a:gd name="connsiteX225" fmla="*/ 2009061 w 2371271"/>
              <a:gd name="connsiteY225" fmla="*/ 2397829 h 2440535"/>
              <a:gd name="connsiteX226" fmla="*/ 1957317 w 2371271"/>
              <a:gd name="connsiteY226" fmla="*/ 2392125 h 2440535"/>
              <a:gd name="connsiteX227" fmla="*/ 1928186 w 2371271"/>
              <a:gd name="connsiteY227" fmla="*/ 2401700 h 2440535"/>
              <a:gd name="connsiteX228" fmla="*/ 1907407 w 2371271"/>
              <a:gd name="connsiteY228" fmla="*/ 2408219 h 2440535"/>
              <a:gd name="connsiteX229" fmla="*/ 1868904 w 2371271"/>
              <a:gd name="connsiteY229" fmla="*/ 2403126 h 2440535"/>
              <a:gd name="connsiteX230" fmla="*/ 1866459 w 2371271"/>
              <a:gd name="connsiteY230" fmla="*/ 2407404 h 2440535"/>
              <a:gd name="connsiteX231" fmla="*/ 1838957 w 2371271"/>
              <a:gd name="connsiteY231" fmla="*/ 2419627 h 2440535"/>
              <a:gd name="connsiteX232" fmla="*/ 1831012 w 2371271"/>
              <a:gd name="connsiteY232" fmla="*/ 2419423 h 2440535"/>
              <a:gd name="connsiteX233" fmla="*/ 1789658 w 2371271"/>
              <a:gd name="connsiteY233" fmla="*/ 2428590 h 2440535"/>
              <a:gd name="connsiteX234" fmla="*/ 1755637 w 2371271"/>
              <a:gd name="connsiteY234" fmla="*/ 2427368 h 2440535"/>
              <a:gd name="connsiteX235" fmla="*/ 1745858 w 2371271"/>
              <a:gd name="connsiteY235" fmla="*/ 2430831 h 2440535"/>
              <a:gd name="connsiteX236" fmla="*/ 1726709 w 2371271"/>
              <a:gd name="connsiteY236" fmla="*/ 2436128 h 2440535"/>
              <a:gd name="connsiteX237" fmla="*/ 1694522 w 2371271"/>
              <a:gd name="connsiteY237" fmla="*/ 2435924 h 2440535"/>
              <a:gd name="connsiteX238" fmla="*/ 1679650 w 2371271"/>
              <a:gd name="connsiteY238" fmla="*/ 2436739 h 2440535"/>
              <a:gd name="connsiteX239" fmla="*/ 1656223 w 2371271"/>
              <a:gd name="connsiteY239" fmla="*/ 2440610 h 2440535"/>
              <a:gd name="connsiteX240" fmla="*/ 1633407 w 2371271"/>
              <a:gd name="connsiteY240" fmla="*/ 2437758 h 2440535"/>
              <a:gd name="connsiteX241" fmla="*/ 1612424 w 2371271"/>
              <a:gd name="connsiteY241" fmla="*/ 2429202 h 2440535"/>
              <a:gd name="connsiteX242" fmla="*/ 1600608 w 2371271"/>
              <a:gd name="connsiteY242" fmla="*/ 2432054 h 2440535"/>
              <a:gd name="connsiteX243" fmla="*/ 1591033 w 2371271"/>
              <a:gd name="connsiteY243" fmla="*/ 2437758 h 2440535"/>
              <a:gd name="connsiteX244" fmla="*/ 1561494 w 2371271"/>
              <a:gd name="connsiteY244" fmla="*/ 2428794 h 2440535"/>
              <a:gd name="connsiteX245" fmla="*/ 1533381 w 2371271"/>
              <a:gd name="connsiteY245" fmla="*/ 2430017 h 2440535"/>
              <a:gd name="connsiteX246" fmla="*/ 1497120 w 2371271"/>
              <a:gd name="connsiteY246" fmla="*/ 2428590 h 2440535"/>
              <a:gd name="connsiteX247" fmla="*/ 1470025 w 2371271"/>
              <a:gd name="connsiteY247" fmla="*/ 2422683 h 2440535"/>
              <a:gd name="connsiteX248" fmla="*/ 1448635 w 2371271"/>
              <a:gd name="connsiteY248" fmla="*/ 2415553 h 2440535"/>
              <a:gd name="connsiteX249" fmla="*/ 1443542 w 2371271"/>
              <a:gd name="connsiteY249" fmla="*/ 2413719 h 2440535"/>
              <a:gd name="connsiteX250" fmla="*/ 1404632 w 2371271"/>
              <a:gd name="connsiteY250" fmla="*/ 2434702 h 2440535"/>
              <a:gd name="connsiteX251" fmla="*/ 1377130 w 2371271"/>
              <a:gd name="connsiteY251" fmla="*/ 2416775 h 2440535"/>
              <a:gd name="connsiteX252" fmla="*/ 1378556 w 2371271"/>
              <a:gd name="connsiteY252" fmla="*/ 2412701 h 2440535"/>
              <a:gd name="connsiteX253" fmla="*/ 1364907 w 2371271"/>
              <a:gd name="connsiteY253" fmla="*/ 2418201 h 2440535"/>
              <a:gd name="connsiteX254" fmla="*/ 1366129 w 2371271"/>
              <a:gd name="connsiteY254" fmla="*/ 2414534 h 2440535"/>
              <a:gd name="connsiteX255" fmla="*/ 1288920 w 2371271"/>
              <a:gd name="connsiteY255" fmla="*/ 2396811 h 2440535"/>
              <a:gd name="connsiteX256" fmla="*/ 1237176 w 2371271"/>
              <a:gd name="connsiteY256" fmla="*/ 2392329 h 2440535"/>
              <a:gd name="connsiteX257" fmla="*/ 1215989 w 2371271"/>
              <a:gd name="connsiteY257" fmla="*/ 2381532 h 2440535"/>
              <a:gd name="connsiteX258" fmla="*/ 1171172 w 2371271"/>
              <a:gd name="connsiteY258" fmla="*/ 2373587 h 2440535"/>
              <a:gd name="connsiteX259" fmla="*/ 1152633 w 2371271"/>
              <a:gd name="connsiteY259" fmla="*/ 2356475 h 2440535"/>
              <a:gd name="connsiteX260" fmla="*/ 1135114 w 2371271"/>
              <a:gd name="connsiteY260" fmla="*/ 2351789 h 2440535"/>
              <a:gd name="connsiteX261" fmla="*/ 1104963 w 2371271"/>
              <a:gd name="connsiteY261" fmla="*/ 2358919 h 2440535"/>
              <a:gd name="connsiteX262" fmla="*/ 1087036 w 2371271"/>
              <a:gd name="connsiteY262" fmla="*/ 2367271 h 2440535"/>
              <a:gd name="connsiteX263" fmla="*/ 1058108 w 2371271"/>
              <a:gd name="connsiteY263" fmla="*/ 2367068 h 2440535"/>
              <a:gd name="connsiteX264" fmla="*/ 1026736 w 2371271"/>
              <a:gd name="connsiteY264" fmla="*/ 2358512 h 2440535"/>
              <a:gd name="connsiteX265" fmla="*/ 1002086 w 2371271"/>
              <a:gd name="connsiteY265" fmla="*/ 2347918 h 2440535"/>
              <a:gd name="connsiteX266" fmla="*/ 978047 w 2371271"/>
              <a:gd name="connsiteY266" fmla="*/ 2337732 h 2440535"/>
              <a:gd name="connsiteX267" fmla="*/ 959917 w 2371271"/>
              <a:gd name="connsiteY267" fmla="*/ 2322250 h 2440535"/>
              <a:gd name="connsiteX268" fmla="*/ 902672 w 2371271"/>
              <a:gd name="connsiteY268" fmla="*/ 2301878 h 2440535"/>
              <a:gd name="connsiteX269" fmla="*/ 894931 w 2371271"/>
              <a:gd name="connsiteY269" fmla="*/ 2300248 h 2440535"/>
              <a:gd name="connsiteX270" fmla="*/ 901246 w 2371271"/>
              <a:gd name="connsiteY270" fmla="*/ 2291489 h 2440535"/>
              <a:gd name="connsiteX271" fmla="*/ 875374 w 2371271"/>
              <a:gd name="connsiteY271" fmla="*/ 2274173 h 2440535"/>
              <a:gd name="connsiteX272" fmla="*/ 826278 w 2371271"/>
              <a:gd name="connsiteY272" fmla="*/ 2262357 h 2440535"/>
              <a:gd name="connsiteX273" fmla="*/ 813240 w 2371271"/>
              <a:gd name="connsiteY273" fmla="*/ 2256449 h 2440535"/>
              <a:gd name="connsiteX274" fmla="*/ 788183 w 2371271"/>
              <a:gd name="connsiteY274" fmla="*/ 2251764 h 2440535"/>
              <a:gd name="connsiteX275" fmla="*/ 773108 w 2371271"/>
              <a:gd name="connsiteY275" fmla="*/ 2222021 h 2440535"/>
              <a:gd name="connsiteX276" fmla="*/ 752532 w 2371271"/>
              <a:gd name="connsiteY276" fmla="*/ 2198594 h 2440535"/>
              <a:gd name="connsiteX277" fmla="*/ 718715 w 2371271"/>
              <a:gd name="connsiteY277" fmla="*/ 2187185 h 2440535"/>
              <a:gd name="connsiteX278" fmla="*/ 707103 w 2371271"/>
              <a:gd name="connsiteY278" fmla="*/ 2169666 h 2440535"/>
              <a:gd name="connsiteX279" fmla="*/ 684694 w 2371271"/>
              <a:gd name="connsiteY279" fmla="*/ 2147053 h 2440535"/>
              <a:gd name="connsiteX280" fmla="*/ 671453 w 2371271"/>
              <a:gd name="connsiteY280" fmla="*/ 2138701 h 2440535"/>
              <a:gd name="connsiteX281" fmla="*/ 660045 w 2371271"/>
              <a:gd name="connsiteY281" fmla="*/ 2123829 h 2440535"/>
              <a:gd name="connsiteX282" fmla="*/ 651285 w 2371271"/>
              <a:gd name="connsiteY282" fmla="*/ 2116903 h 2440535"/>
              <a:gd name="connsiteX283" fmla="*/ 621746 w 2371271"/>
              <a:gd name="connsiteY283" fmla="*/ 2113643 h 2440535"/>
              <a:gd name="connsiteX284" fmla="*/ 629487 w 2371271"/>
              <a:gd name="connsiteY284" fmla="*/ 2102235 h 2440535"/>
              <a:gd name="connsiteX285" fmla="*/ 620523 w 2371271"/>
              <a:gd name="connsiteY285" fmla="*/ 2102439 h 2440535"/>
              <a:gd name="connsiteX286" fmla="*/ 603819 w 2371271"/>
              <a:gd name="connsiteY286" fmla="*/ 2098772 h 2440535"/>
              <a:gd name="connsiteX287" fmla="*/ 568168 w 2371271"/>
              <a:gd name="connsiteY287" fmla="*/ 2050898 h 2440535"/>
              <a:gd name="connsiteX288" fmla="*/ 567149 w 2371271"/>
              <a:gd name="connsiteY288" fmla="*/ 2037046 h 2440535"/>
              <a:gd name="connsiteX289" fmla="*/ 545759 w 2371271"/>
              <a:gd name="connsiteY289" fmla="*/ 2031953 h 2440535"/>
              <a:gd name="connsiteX290" fmla="*/ 540666 w 2371271"/>
              <a:gd name="connsiteY290" fmla="*/ 2032564 h 2440535"/>
              <a:gd name="connsiteX291" fmla="*/ 522332 w 2371271"/>
              <a:gd name="connsiteY291" fmla="*/ 2027675 h 2440535"/>
              <a:gd name="connsiteX292" fmla="*/ 518665 w 2371271"/>
              <a:gd name="connsiteY292" fmla="*/ 2011581 h 2440535"/>
              <a:gd name="connsiteX293" fmla="*/ 498904 w 2371271"/>
              <a:gd name="connsiteY293" fmla="*/ 2009747 h 2440535"/>
              <a:gd name="connsiteX294" fmla="*/ 503386 w 2371271"/>
              <a:gd name="connsiteY294" fmla="*/ 1989172 h 2440535"/>
              <a:gd name="connsiteX295" fmla="*/ 484440 w 2371271"/>
              <a:gd name="connsiteY295" fmla="*/ 1980005 h 2440535"/>
              <a:gd name="connsiteX296" fmla="*/ 459383 w 2371271"/>
              <a:gd name="connsiteY296" fmla="*/ 1958818 h 2440535"/>
              <a:gd name="connsiteX297" fmla="*/ 430048 w 2371271"/>
              <a:gd name="connsiteY297" fmla="*/ 1931724 h 2440535"/>
              <a:gd name="connsiteX298" fmla="*/ 420065 w 2371271"/>
              <a:gd name="connsiteY298" fmla="*/ 1919704 h 2440535"/>
              <a:gd name="connsiteX299" fmla="*/ 411917 w 2371271"/>
              <a:gd name="connsiteY299" fmla="*/ 1913593 h 2440535"/>
              <a:gd name="connsiteX300" fmla="*/ 416806 w 2371271"/>
              <a:gd name="connsiteY300" fmla="*/ 1904833 h 2440535"/>
              <a:gd name="connsiteX301" fmla="*/ 427603 w 2371271"/>
              <a:gd name="connsiteY301" fmla="*/ 1902999 h 2440535"/>
              <a:gd name="connsiteX302" fmla="*/ 392767 w 2371271"/>
              <a:gd name="connsiteY302" fmla="*/ 1868979 h 2440535"/>
              <a:gd name="connsiteX303" fmla="*/ 389915 w 2371271"/>
              <a:gd name="connsiteY303" fmla="*/ 1859200 h 2440535"/>
              <a:gd name="connsiteX304" fmla="*/ 382378 w 2371271"/>
              <a:gd name="connsiteY304" fmla="*/ 1844329 h 2440535"/>
              <a:gd name="connsiteX305" fmla="*/ 355283 w 2371271"/>
              <a:gd name="connsiteY305" fmla="*/ 1817642 h 2440535"/>
              <a:gd name="connsiteX306" fmla="*/ 347542 w 2371271"/>
              <a:gd name="connsiteY306" fmla="*/ 1832717 h 2440535"/>
              <a:gd name="connsiteX307" fmla="*/ 334097 w 2371271"/>
              <a:gd name="connsiteY307" fmla="*/ 1810715 h 2440535"/>
              <a:gd name="connsiteX308" fmla="*/ 349172 w 2371271"/>
              <a:gd name="connsiteY308" fmla="*/ 1812141 h 2440535"/>
              <a:gd name="connsiteX309" fmla="*/ 350598 w 2371271"/>
              <a:gd name="connsiteY309" fmla="*/ 1810104 h 2440535"/>
              <a:gd name="connsiteX310" fmla="*/ 332874 w 2371271"/>
              <a:gd name="connsiteY310" fmla="*/ 1799715 h 2440535"/>
              <a:gd name="connsiteX311" fmla="*/ 325744 w 2371271"/>
              <a:gd name="connsiteY311" fmla="*/ 1787288 h 2440535"/>
              <a:gd name="connsiteX312" fmla="*/ 311891 w 2371271"/>
              <a:gd name="connsiteY312" fmla="*/ 1767324 h 2440535"/>
              <a:gd name="connsiteX313" fmla="*/ 301502 w 2371271"/>
              <a:gd name="connsiteY313" fmla="*/ 1751230 h 2440535"/>
              <a:gd name="connsiteX314" fmla="*/ 294575 w 2371271"/>
              <a:gd name="connsiteY314" fmla="*/ 1740025 h 2440535"/>
              <a:gd name="connsiteX315" fmla="*/ 279093 w 2371271"/>
              <a:gd name="connsiteY315" fmla="*/ 1713542 h 2440535"/>
              <a:gd name="connsiteX316" fmla="*/ 258925 w 2371271"/>
              <a:gd name="connsiteY316" fmla="*/ 1694189 h 2440535"/>
              <a:gd name="connsiteX317" fmla="*/ 246906 w 2371271"/>
              <a:gd name="connsiteY317" fmla="*/ 1674428 h 2440535"/>
              <a:gd name="connsiteX318" fmla="*/ 239164 w 2371271"/>
              <a:gd name="connsiteY318" fmla="*/ 1660576 h 2440535"/>
              <a:gd name="connsiteX319" fmla="*/ 230608 w 2371271"/>
              <a:gd name="connsiteY319" fmla="*/ 1649982 h 2440535"/>
              <a:gd name="connsiteX320" fmla="*/ 204329 w 2371271"/>
              <a:gd name="connsiteY320" fmla="*/ 1637148 h 2440535"/>
              <a:gd name="connsiteX321" fmla="*/ 190272 w 2371271"/>
              <a:gd name="connsiteY321" fmla="*/ 1616573 h 2440535"/>
              <a:gd name="connsiteX322" fmla="*/ 208607 w 2371271"/>
              <a:gd name="connsiteY322" fmla="*/ 1616573 h 2440535"/>
              <a:gd name="connsiteX323" fmla="*/ 210440 w 2371271"/>
              <a:gd name="connsiteY323" fmla="*/ 1612091 h 2440535"/>
              <a:gd name="connsiteX324" fmla="*/ 175808 w 2371271"/>
              <a:gd name="connsiteY324" fmla="*/ 1594164 h 2440535"/>
              <a:gd name="connsiteX325" fmla="*/ 186401 w 2371271"/>
              <a:gd name="connsiteY325" fmla="*/ 1584182 h 2440535"/>
              <a:gd name="connsiteX326" fmla="*/ 185587 w 2371271"/>
              <a:gd name="connsiteY326" fmla="*/ 1582348 h 2440535"/>
              <a:gd name="connsiteX327" fmla="*/ 134250 w 2371271"/>
              <a:gd name="connsiteY327" fmla="*/ 1539771 h 2440535"/>
              <a:gd name="connsiteX328" fmla="*/ 122842 w 2371271"/>
              <a:gd name="connsiteY328" fmla="*/ 1527956 h 2440535"/>
              <a:gd name="connsiteX329" fmla="*/ 103081 w 2371271"/>
              <a:gd name="connsiteY329" fmla="*/ 1479878 h 2440535"/>
              <a:gd name="connsiteX330" fmla="*/ 100025 w 2371271"/>
              <a:gd name="connsiteY330" fmla="*/ 1446672 h 2440535"/>
              <a:gd name="connsiteX331" fmla="*/ 85358 w 2371271"/>
              <a:gd name="connsiteY331" fmla="*/ 1438727 h 2440535"/>
              <a:gd name="connsiteX332" fmla="*/ 65190 w 2371271"/>
              <a:gd name="connsiteY332" fmla="*/ 1415300 h 2440535"/>
              <a:gd name="connsiteX333" fmla="*/ 51541 w 2371271"/>
              <a:gd name="connsiteY333" fmla="*/ 1395743 h 2440535"/>
              <a:gd name="connsiteX334" fmla="*/ 46855 w 2371271"/>
              <a:gd name="connsiteY334" fmla="*/ 1378427 h 2440535"/>
              <a:gd name="connsiteX335" fmla="*/ 43392 w 2371271"/>
              <a:gd name="connsiteY335" fmla="*/ 1351740 h 2440535"/>
              <a:gd name="connsiteX336" fmla="*/ 30558 w 2371271"/>
              <a:gd name="connsiteY336" fmla="*/ 1347054 h 2440535"/>
              <a:gd name="connsiteX337" fmla="*/ 24242 w 2371271"/>
              <a:gd name="connsiteY337" fmla="*/ 1339313 h 2440535"/>
              <a:gd name="connsiteX338" fmla="*/ 14260 w 2371271"/>
              <a:gd name="connsiteY338" fmla="*/ 1331979 h 2440535"/>
              <a:gd name="connsiteX339" fmla="*/ 40947 w 2371271"/>
              <a:gd name="connsiteY339" fmla="*/ 1318127 h 2440535"/>
              <a:gd name="connsiteX340" fmla="*/ 15075 w 2371271"/>
              <a:gd name="connsiteY340" fmla="*/ 1303255 h 2440535"/>
              <a:gd name="connsiteX341" fmla="*/ 25261 w 2371271"/>
              <a:gd name="connsiteY341" fmla="*/ 1263734 h 2440535"/>
              <a:gd name="connsiteX342" fmla="*/ 27298 w 2371271"/>
              <a:gd name="connsiteY342" fmla="*/ 1233177 h 2440535"/>
              <a:gd name="connsiteX343" fmla="*/ 0 w 2371271"/>
              <a:gd name="connsiteY343" fmla="*/ 1221157 h 2440535"/>
              <a:gd name="connsiteX344" fmla="*/ 27909 w 2371271"/>
              <a:gd name="connsiteY344" fmla="*/ 1212805 h 2440535"/>
              <a:gd name="connsiteX345" fmla="*/ 35854 w 2371271"/>
              <a:gd name="connsiteY345" fmla="*/ 1211786 h 2440535"/>
              <a:gd name="connsiteX346" fmla="*/ 62338 w 2371271"/>
              <a:gd name="connsiteY346" fmla="*/ 1185303 h 2440535"/>
              <a:gd name="connsiteX347" fmla="*/ 115712 w 2371271"/>
              <a:gd name="connsiteY347" fmla="*/ 1182451 h 2440535"/>
              <a:gd name="connsiteX348" fmla="*/ 110211 w 2371271"/>
              <a:gd name="connsiteY348" fmla="*/ 1182247 h 2440535"/>
              <a:gd name="connsiteX349" fmla="*/ 65190 w 2371271"/>
              <a:gd name="connsiteY349" fmla="*/ 1169209 h 2440535"/>
              <a:gd name="connsiteX350" fmla="*/ 26483 w 2371271"/>
              <a:gd name="connsiteY350" fmla="*/ 1161672 h 2440535"/>
              <a:gd name="connsiteX351" fmla="*/ 23835 w 2371271"/>
              <a:gd name="connsiteY351" fmla="*/ 1160857 h 2440535"/>
              <a:gd name="connsiteX352" fmla="*/ 0 w 2371271"/>
              <a:gd name="connsiteY352" fmla="*/ 1143337 h 2440535"/>
              <a:gd name="connsiteX353" fmla="*/ 25465 w 2371271"/>
              <a:gd name="connsiteY353" fmla="*/ 1140078 h 2440535"/>
              <a:gd name="connsiteX354" fmla="*/ 90654 w 2371271"/>
              <a:gd name="connsiteY354" fmla="*/ 1147819 h 2440535"/>
              <a:gd name="connsiteX355" fmla="*/ 98192 w 2371271"/>
              <a:gd name="connsiteY355" fmla="*/ 1142930 h 2440535"/>
              <a:gd name="connsiteX356" fmla="*/ 88821 w 2371271"/>
              <a:gd name="connsiteY356" fmla="*/ 1135188 h 2440535"/>
              <a:gd name="connsiteX357" fmla="*/ 121212 w 2371271"/>
              <a:gd name="connsiteY357" fmla="*/ 1128669 h 2440535"/>
              <a:gd name="connsiteX358" fmla="*/ 120804 w 2371271"/>
              <a:gd name="connsiteY358" fmla="*/ 1126632 h 2440535"/>
              <a:gd name="connsiteX359" fmla="*/ 69671 w 2371271"/>
              <a:gd name="connsiteY359" fmla="*/ 1126632 h 2440535"/>
              <a:gd name="connsiteX360" fmla="*/ 85561 w 2371271"/>
              <a:gd name="connsiteY360" fmla="*/ 1118076 h 2440535"/>
              <a:gd name="connsiteX361" fmla="*/ 101859 w 2371271"/>
              <a:gd name="connsiteY361" fmla="*/ 1116243 h 2440535"/>
              <a:gd name="connsiteX362" fmla="*/ 103692 w 2371271"/>
              <a:gd name="connsiteY362" fmla="*/ 1081611 h 2440535"/>
              <a:gd name="connsiteX363" fmla="*/ 143213 w 2371271"/>
              <a:gd name="connsiteY363" fmla="*/ 1071628 h 2440535"/>
              <a:gd name="connsiteX364" fmla="*/ 119990 w 2371271"/>
              <a:gd name="connsiteY364" fmla="*/ 1060628 h 2440535"/>
              <a:gd name="connsiteX365" fmla="*/ 125694 w 2371271"/>
              <a:gd name="connsiteY365" fmla="*/ 1040052 h 2440535"/>
              <a:gd name="connsiteX366" fmla="*/ 143825 w 2371271"/>
              <a:gd name="connsiteY366" fmla="*/ 1036385 h 2440535"/>
              <a:gd name="connsiteX367" fmla="*/ 130175 w 2371271"/>
              <a:gd name="connsiteY367" fmla="*/ 1027626 h 2440535"/>
              <a:gd name="connsiteX368" fmla="*/ 142195 w 2371271"/>
              <a:gd name="connsiteY368" fmla="*/ 1018051 h 2440535"/>
              <a:gd name="connsiteX369" fmla="*/ 118564 w 2371271"/>
              <a:gd name="connsiteY369" fmla="*/ 1021107 h 2440535"/>
              <a:gd name="connsiteX370" fmla="*/ 145047 w 2371271"/>
              <a:gd name="connsiteY370" fmla="*/ 1013773 h 2440535"/>
              <a:gd name="connsiteX371" fmla="*/ 146269 w 2371271"/>
              <a:gd name="connsiteY371" fmla="*/ 1014384 h 2440535"/>
              <a:gd name="connsiteX372" fmla="*/ 159918 w 2371271"/>
              <a:gd name="connsiteY372" fmla="*/ 1014384 h 2440535"/>
              <a:gd name="connsiteX373" fmla="*/ 161752 w 2371271"/>
              <a:gd name="connsiteY373" fmla="*/ 1009902 h 2440535"/>
              <a:gd name="connsiteX374" fmla="*/ 148714 w 2371271"/>
              <a:gd name="connsiteY374" fmla="*/ 1003587 h 2440535"/>
              <a:gd name="connsiteX375" fmla="*/ 169289 w 2371271"/>
              <a:gd name="connsiteY375" fmla="*/ 957343 h 2440535"/>
              <a:gd name="connsiteX376" fmla="*/ 147695 w 2371271"/>
              <a:gd name="connsiteY376" fmla="*/ 975066 h 2440535"/>
              <a:gd name="connsiteX377" fmla="*/ 153603 w 2371271"/>
              <a:gd name="connsiteY377" fmla="*/ 936360 h 2440535"/>
              <a:gd name="connsiteX378" fmla="*/ 189661 w 2371271"/>
              <a:gd name="connsiteY378" fmla="*/ 915988 h 2440535"/>
              <a:gd name="connsiteX379" fmla="*/ 175808 w 2371271"/>
              <a:gd name="connsiteY379" fmla="*/ 910895 h 2440535"/>
              <a:gd name="connsiteX380" fmla="*/ 197810 w 2371271"/>
              <a:gd name="connsiteY380" fmla="*/ 902747 h 2440535"/>
              <a:gd name="connsiteX381" fmla="*/ 208199 w 2371271"/>
              <a:gd name="connsiteY381" fmla="*/ 895820 h 2440535"/>
              <a:gd name="connsiteX382" fmla="*/ 197198 w 2371271"/>
              <a:gd name="connsiteY382" fmla="*/ 888283 h 2440535"/>
              <a:gd name="connsiteX383" fmla="*/ 212477 w 2371271"/>
              <a:gd name="connsiteY383" fmla="*/ 880542 h 2440535"/>
              <a:gd name="connsiteX384" fmla="*/ 212274 w 2371271"/>
              <a:gd name="connsiteY384" fmla="*/ 877893 h 2440535"/>
              <a:gd name="connsiteX385" fmla="*/ 200865 w 2371271"/>
              <a:gd name="connsiteY385" fmla="*/ 876875 h 2440535"/>
              <a:gd name="connsiteX386" fmla="*/ 201069 w 2371271"/>
              <a:gd name="connsiteY386" fmla="*/ 877282 h 2440535"/>
              <a:gd name="connsiteX387" fmla="*/ 1062998 w 2371271"/>
              <a:gd name="connsiteY387" fmla="*/ 393453 h 2440535"/>
              <a:gd name="connsiteX388" fmla="*/ 1082555 w 2371271"/>
              <a:gd name="connsiteY388" fmla="*/ 408528 h 2440535"/>
              <a:gd name="connsiteX389" fmla="*/ 1100889 w 2371271"/>
              <a:gd name="connsiteY389" fmla="*/ 384286 h 2440535"/>
              <a:gd name="connsiteX390" fmla="*/ 1108223 w 2371271"/>
              <a:gd name="connsiteY390" fmla="*/ 371859 h 2440535"/>
              <a:gd name="connsiteX391" fmla="*/ 1104149 w 2371271"/>
              <a:gd name="connsiteY391" fmla="*/ 369211 h 2440535"/>
              <a:gd name="connsiteX392" fmla="*/ 1062998 w 2371271"/>
              <a:gd name="connsiteY392" fmla="*/ 393453 h 2440535"/>
              <a:gd name="connsiteX393" fmla="*/ 1031218 w 2371271"/>
              <a:gd name="connsiteY393" fmla="*/ 919248 h 2440535"/>
              <a:gd name="connsiteX394" fmla="*/ 1001882 w 2371271"/>
              <a:gd name="connsiteY394" fmla="*/ 939008 h 2440535"/>
              <a:gd name="connsiteX395" fmla="*/ 1020624 w 2371271"/>
              <a:gd name="connsiteY395" fmla="*/ 948991 h 2440535"/>
              <a:gd name="connsiteX396" fmla="*/ 1031218 w 2371271"/>
              <a:gd name="connsiteY396" fmla="*/ 919248 h 2440535"/>
              <a:gd name="connsiteX397" fmla="*/ 505627 w 2371271"/>
              <a:gd name="connsiteY397" fmla="*/ 344357 h 2440535"/>
              <a:gd name="connsiteX398" fmla="*/ 517442 w 2371271"/>
              <a:gd name="connsiteY398" fmla="*/ 380008 h 2440535"/>
              <a:gd name="connsiteX399" fmla="*/ 530480 w 2371271"/>
              <a:gd name="connsiteY399" fmla="*/ 365748 h 2440535"/>
              <a:gd name="connsiteX400" fmla="*/ 530277 w 2371271"/>
              <a:gd name="connsiteY400" fmla="*/ 356784 h 2440535"/>
              <a:gd name="connsiteX401" fmla="*/ 505627 w 2371271"/>
              <a:gd name="connsiteY401" fmla="*/ 344357 h 2440535"/>
              <a:gd name="connsiteX402" fmla="*/ 500737 w 2371271"/>
              <a:gd name="connsiteY402" fmla="*/ 437252 h 2440535"/>
              <a:gd name="connsiteX403" fmla="*/ 502978 w 2371271"/>
              <a:gd name="connsiteY403" fmla="*/ 434400 h 2440535"/>
              <a:gd name="connsiteX404" fmla="*/ 486885 w 2371271"/>
              <a:gd name="connsiteY404" fmla="*/ 414232 h 2440535"/>
              <a:gd name="connsiteX405" fmla="*/ 477514 w 2371271"/>
              <a:gd name="connsiteY405" fmla="*/ 430326 h 2440535"/>
              <a:gd name="connsiteX406" fmla="*/ 500737 w 2371271"/>
              <a:gd name="connsiteY406" fmla="*/ 437252 h 2440535"/>
              <a:gd name="connsiteX407" fmla="*/ 1446394 w 2371271"/>
              <a:gd name="connsiteY407" fmla="*/ 1601905 h 2440535"/>
              <a:gd name="connsiteX408" fmla="*/ 1447412 w 2371271"/>
              <a:gd name="connsiteY408" fmla="*/ 1595997 h 2440535"/>
              <a:gd name="connsiteX409" fmla="*/ 1428874 w 2371271"/>
              <a:gd name="connsiteY409" fmla="*/ 1590089 h 2440535"/>
              <a:gd name="connsiteX410" fmla="*/ 1424392 w 2371271"/>
              <a:gd name="connsiteY410" fmla="*/ 1601905 h 2440535"/>
              <a:gd name="connsiteX411" fmla="*/ 1446394 w 2371271"/>
              <a:gd name="connsiteY411" fmla="*/ 1601905 h 2440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</a:cxnLst>
            <a:rect l="l" t="t" r="r" b="b"/>
            <a:pathLst>
              <a:path w="2371271" h="2440535">
                <a:moveTo>
                  <a:pt x="201069" y="877282"/>
                </a:moveTo>
                <a:cubicBezTo>
                  <a:pt x="197402" y="873819"/>
                  <a:pt x="193532" y="870152"/>
                  <a:pt x="189050" y="865874"/>
                </a:cubicBezTo>
                <a:cubicBezTo>
                  <a:pt x="194754" y="863837"/>
                  <a:pt x="200865" y="862003"/>
                  <a:pt x="206366" y="859355"/>
                </a:cubicBezTo>
                <a:cubicBezTo>
                  <a:pt x="210440" y="857521"/>
                  <a:pt x="214718" y="855077"/>
                  <a:pt x="217367" y="851817"/>
                </a:cubicBezTo>
                <a:cubicBezTo>
                  <a:pt x="222256" y="845706"/>
                  <a:pt x="225923" y="838779"/>
                  <a:pt x="230404" y="831853"/>
                </a:cubicBezTo>
                <a:cubicBezTo>
                  <a:pt x="222256" y="824519"/>
                  <a:pt x="211866" y="815148"/>
                  <a:pt x="201273" y="805574"/>
                </a:cubicBezTo>
                <a:cubicBezTo>
                  <a:pt x="201884" y="803740"/>
                  <a:pt x="202495" y="801907"/>
                  <a:pt x="203106" y="799869"/>
                </a:cubicBezTo>
                <a:cubicBezTo>
                  <a:pt x="210848" y="798647"/>
                  <a:pt x="218385" y="797425"/>
                  <a:pt x="227349" y="796203"/>
                </a:cubicBezTo>
                <a:cubicBezTo>
                  <a:pt x="227145" y="792943"/>
                  <a:pt x="226738" y="789072"/>
                  <a:pt x="226330" y="784591"/>
                </a:cubicBezTo>
                <a:cubicBezTo>
                  <a:pt x="221848" y="784794"/>
                  <a:pt x="218181" y="784998"/>
                  <a:pt x="213088" y="785202"/>
                </a:cubicBezTo>
                <a:cubicBezTo>
                  <a:pt x="214311" y="777461"/>
                  <a:pt x="215329" y="770738"/>
                  <a:pt x="216348" y="764015"/>
                </a:cubicBezTo>
                <a:cubicBezTo>
                  <a:pt x="239775" y="753422"/>
                  <a:pt x="242831" y="746903"/>
                  <a:pt x="229793" y="736717"/>
                </a:cubicBezTo>
                <a:cubicBezTo>
                  <a:pt x="230812" y="731828"/>
                  <a:pt x="230812" y="727142"/>
                  <a:pt x="232645" y="723272"/>
                </a:cubicBezTo>
                <a:cubicBezTo>
                  <a:pt x="237127" y="713290"/>
                  <a:pt x="242016" y="703715"/>
                  <a:pt x="247517" y="694140"/>
                </a:cubicBezTo>
                <a:cubicBezTo>
                  <a:pt x="254036" y="682732"/>
                  <a:pt x="262999" y="672342"/>
                  <a:pt x="267685" y="660323"/>
                </a:cubicBezTo>
                <a:cubicBezTo>
                  <a:pt x="269926" y="654619"/>
                  <a:pt x="265851" y="645044"/>
                  <a:pt x="254036" y="644840"/>
                </a:cubicBezTo>
                <a:cubicBezTo>
                  <a:pt x="261981" y="640155"/>
                  <a:pt x="269926" y="635469"/>
                  <a:pt x="275222" y="632414"/>
                </a:cubicBezTo>
                <a:cubicBezTo>
                  <a:pt x="278278" y="623450"/>
                  <a:pt x="280112" y="616524"/>
                  <a:pt x="283167" y="610208"/>
                </a:cubicBezTo>
                <a:cubicBezTo>
                  <a:pt x="287853" y="599615"/>
                  <a:pt x="292742" y="589022"/>
                  <a:pt x="298854" y="579243"/>
                </a:cubicBezTo>
                <a:cubicBezTo>
                  <a:pt x="305169" y="569058"/>
                  <a:pt x="312910" y="560094"/>
                  <a:pt x="320244" y="550519"/>
                </a:cubicBezTo>
                <a:cubicBezTo>
                  <a:pt x="321670" y="551130"/>
                  <a:pt x="323096" y="551945"/>
                  <a:pt x="324318" y="552556"/>
                </a:cubicBezTo>
                <a:cubicBezTo>
                  <a:pt x="323096" y="548482"/>
                  <a:pt x="321874" y="544611"/>
                  <a:pt x="320651" y="540537"/>
                </a:cubicBezTo>
                <a:cubicBezTo>
                  <a:pt x="321670" y="539926"/>
                  <a:pt x="322688" y="539519"/>
                  <a:pt x="323707" y="538907"/>
                </a:cubicBezTo>
                <a:cubicBezTo>
                  <a:pt x="327781" y="547056"/>
                  <a:pt x="331856" y="555205"/>
                  <a:pt x="335930" y="563353"/>
                </a:cubicBezTo>
                <a:cubicBezTo>
                  <a:pt x="337152" y="563150"/>
                  <a:pt x="338578" y="562946"/>
                  <a:pt x="339801" y="562742"/>
                </a:cubicBezTo>
                <a:cubicBezTo>
                  <a:pt x="339597" y="558464"/>
                  <a:pt x="341023" y="552556"/>
                  <a:pt x="338782" y="550519"/>
                </a:cubicBezTo>
                <a:cubicBezTo>
                  <a:pt x="326355" y="538093"/>
                  <a:pt x="334708" y="526481"/>
                  <a:pt x="339190" y="514461"/>
                </a:cubicBezTo>
                <a:cubicBezTo>
                  <a:pt x="340004" y="512424"/>
                  <a:pt x="340819" y="510183"/>
                  <a:pt x="341838" y="507127"/>
                </a:cubicBezTo>
                <a:cubicBezTo>
                  <a:pt x="346523" y="508146"/>
                  <a:pt x="351413" y="508961"/>
                  <a:pt x="358950" y="510591"/>
                </a:cubicBezTo>
                <a:cubicBezTo>
                  <a:pt x="347542" y="487978"/>
                  <a:pt x="368729" y="476162"/>
                  <a:pt x="371784" y="457828"/>
                </a:cubicBezTo>
                <a:cubicBezTo>
                  <a:pt x="377488" y="459050"/>
                  <a:pt x="381766" y="459865"/>
                  <a:pt x="388082" y="461291"/>
                </a:cubicBezTo>
                <a:cubicBezTo>
                  <a:pt x="379933" y="438475"/>
                  <a:pt x="399286" y="430733"/>
                  <a:pt x="408861" y="417899"/>
                </a:cubicBezTo>
                <a:cubicBezTo>
                  <a:pt x="412935" y="412399"/>
                  <a:pt x="417621" y="406898"/>
                  <a:pt x="420065" y="400583"/>
                </a:cubicBezTo>
                <a:cubicBezTo>
                  <a:pt x="425566" y="386527"/>
                  <a:pt x="424955" y="386323"/>
                  <a:pt x="440845" y="391416"/>
                </a:cubicBezTo>
                <a:cubicBezTo>
                  <a:pt x="440233" y="395083"/>
                  <a:pt x="439419" y="398953"/>
                  <a:pt x="437993" y="406491"/>
                </a:cubicBezTo>
                <a:cubicBezTo>
                  <a:pt x="447364" y="402417"/>
                  <a:pt x="454494" y="399157"/>
                  <a:pt x="465087" y="394472"/>
                </a:cubicBezTo>
                <a:cubicBezTo>
                  <a:pt x="455105" y="388971"/>
                  <a:pt x="449401" y="385712"/>
                  <a:pt x="444511" y="383064"/>
                </a:cubicBezTo>
                <a:cubicBezTo>
                  <a:pt x="449401" y="375119"/>
                  <a:pt x="452864" y="368600"/>
                  <a:pt x="457142" y="362895"/>
                </a:cubicBezTo>
                <a:cubicBezTo>
                  <a:pt x="458772" y="360655"/>
                  <a:pt x="462642" y="359025"/>
                  <a:pt x="465494" y="359025"/>
                </a:cubicBezTo>
                <a:cubicBezTo>
                  <a:pt x="478125" y="359025"/>
                  <a:pt x="485051" y="350672"/>
                  <a:pt x="492589" y="342320"/>
                </a:cubicBezTo>
                <a:cubicBezTo>
                  <a:pt x="499923" y="334171"/>
                  <a:pt x="507256" y="325208"/>
                  <a:pt x="521517" y="327652"/>
                </a:cubicBezTo>
                <a:cubicBezTo>
                  <a:pt x="520294" y="331727"/>
                  <a:pt x="519072" y="334986"/>
                  <a:pt x="516831" y="341709"/>
                </a:cubicBezTo>
                <a:cubicBezTo>
                  <a:pt x="529665" y="342727"/>
                  <a:pt x="541481" y="343542"/>
                  <a:pt x="553297" y="344561"/>
                </a:cubicBezTo>
                <a:cubicBezTo>
                  <a:pt x="556149" y="344765"/>
                  <a:pt x="558797" y="345172"/>
                  <a:pt x="561649" y="345376"/>
                </a:cubicBezTo>
                <a:lnTo>
                  <a:pt x="588540" y="352302"/>
                </a:lnTo>
                <a:cubicBezTo>
                  <a:pt x="591799" y="352710"/>
                  <a:pt x="594855" y="353524"/>
                  <a:pt x="598114" y="353321"/>
                </a:cubicBezTo>
                <a:cubicBezTo>
                  <a:pt x="600966" y="353117"/>
                  <a:pt x="605652" y="352710"/>
                  <a:pt x="606059" y="351284"/>
                </a:cubicBezTo>
                <a:cubicBezTo>
                  <a:pt x="607282" y="347413"/>
                  <a:pt x="608300" y="341709"/>
                  <a:pt x="606467" y="338857"/>
                </a:cubicBezTo>
                <a:cubicBezTo>
                  <a:pt x="603819" y="334986"/>
                  <a:pt x="598318" y="332949"/>
                  <a:pt x="594040" y="329893"/>
                </a:cubicBezTo>
                <a:cubicBezTo>
                  <a:pt x="595262" y="327652"/>
                  <a:pt x="596281" y="325411"/>
                  <a:pt x="597503" y="322967"/>
                </a:cubicBezTo>
                <a:cubicBezTo>
                  <a:pt x="607893" y="325004"/>
                  <a:pt x="618894" y="325615"/>
                  <a:pt x="628672" y="329282"/>
                </a:cubicBezTo>
                <a:cubicBezTo>
                  <a:pt x="637636" y="332542"/>
                  <a:pt x="644766" y="337023"/>
                  <a:pt x="655155" y="331116"/>
                </a:cubicBezTo>
                <a:cubicBezTo>
                  <a:pt x="658415" y="329282"/>
                  <a:pt x="666971" y="336820"/>
                  <a:pt x="672471" y="339875"/>
                </a:cubicBezTo>
                <a:cubicBezTo>
                  <a:pt x="678175" y="338042"/>
                  <a:pt x="684083" y="336209"/>
                  <a:pt x="690195" y="334375"/>
                </a:cubicBezTo>
                <a:cubicBezTo>
                  <a:pt x="689176" y="332542"/>
                  <a:pt x="686935" y="328875"/>
                  <a:pt x="685305" y="326023"/>
                </a:cubicBezTo>
                <a:cubicBezTo>
                  <a:pt x="690398" y="320115"/>
                  <a:pt x="694677" y="315226"/>
                  <a:pt x="699362" y="309522"/>
                </a:cubicBezTo>
                <a:cubicBezTo>
                  <a:pt x="699973" y="311762"/>
                  <a:pt x="700992" y="315022"/>
                  <a:pt x="701807" y="318281"/>
                </a:cubicBezTo>
                <a:cubicBezTo>
                  <a:pt x="702214" y="317059"/>
                  <a:pt x="702825" y="315837"/>
                  <a:pt x="703233" y="314614"/>
                </a:cubicBezTo>
                <a:cubicBezTo>
                  <a:pt x="711381" y="317263"/>
                  <a:pt x="719734" y="319504"/>
                  <a:pt x="727882" y="322559"/>
                </a:cubicBezTo>
                <a:cubicBezTo>
                  <a:pt x="735420" y="325208"/>
                  <a:pt x="741532" y="327041"/>
                  <a:pt x="747847" y="319300"/>
                </a:cubicBezTo>
                <a:cubicBezTo>
                  <a:pt x="753143" y="313188"/>
                  <a:pt x="760681" y="309114"/>
                  <a:pt x="769848" y="301984"/>
                </a:cubicBezTo>
                <a:cubicBezTo>
                  <a:pt x="768422" y="308707"/>
                  <a:pt x="767811" y="312374"/>
                  <a:pt x="766792" y="317263"/>
                </a:cubicBezTo>
                <a:cubicBezTo>
                  <a:pt x="770052" y="317670"/>
                  <a:pt x="772700" y="318485"/>
                  <a:pt x="775145" y="318078"/>
                </a:cubicBezTo>
                <a:cubicBezTo>
                  <a:pt x="786349" y="316040"/>
                  <a:pt x="797554" y="314411"/>
                  <a:pt x="808351" y="310948"/>
                </a:cubicBezTo>
                <a:cubicBezTo>
                  <a:pt x="819963" y="307281"/>
                  <a:pt x="825667" y="309318"/>
                  <a:pt x="824444" y="319300"/>
                </a:cubicBezTo>
                <a:cubicBezTo>
                  <a:pt x="834427" y="323985"/>
                  <a:pt x="842575" y="329893"/>
                  <a:pt x="851335" y="331319"/>
                </a:cubicBezTo>
                <a:cubicBezTo>
                  <a:pt x="859076" y="332542"/>
                  <a:pt x="867633" y="328875"/>
                  <a:pt x="875781" y="327041"/>
                </a:cubicBezTo>
                <a:cubicBezTo>
                  <a:pt x="884745" y="324800"/>
                  <a:pt x="893912" y="323171"/>
                  <a:pt x="902265" y="319300"/>
                </a:cubicBezTo>
                <a:cubicBezTo>
                  <a:pt x="907358" y="316855"/>
                  <a:pt x="910413" y="310336"/>
                  <a:pt x="915302" y="306669"/>
                </a:cubicBezTo>
                <a:cubicBezTo>
                  <a:pt x="919581" y="303410"/>
                  <a:pt x="928544" y="298928"/>
                  <a:pt x="929359" y="299743"/>
                </a:cubicBezTo>
                <a:cubicBezTo>
                  <a:pt x="938730" y="311355"/>
                  <a:pt x="947897" y="305040"/>
                  <a:pt x="957676" y="301373"/>
                </a:cubicBezTo>
                <a:cubicBezTo>
                  <a:pt x="964806" y="298724"/>
                  <a:pt x="972140" y="297095"/>
                  <a:pt x="980492" y="294854"/>
                </a:cubicBezTo>
                <a:cubicBezTo>
                  <a:pt x="978862" y="292409"/>
                  <a:pt x="977029" y="289557"/>
                  <a:pt x="974992" y="286298"/>
                </a:cubicBezTo>
                <a:cubicBezTo>
                  <a:pt x="988641" y="272241"/>
                  <a:pt x="985381" y="254925"/>
                  <a:pt x="984363" y="238424"/>
                </a:cubicBezTo>
                <a:cubicBezTo>
                  <a:pt x="983548" y="224979"/>
                  <a:pt x="990678" y="213774"/>
                  <a:pt x="1002290" y="206848"/>
                </a:cubicBezTo>
                <a:cubicBezTo>
                  <a:pt x="1013494" y="200125"/>
                  <a:pt x="1023069" y="190754"/>
                  <a:pt x="1034477" y="181791"/>
                </a:cubicBezTo>
                <a:cubicBezTo>
                  <a:pt x="1020624" y="170790"/>
                  <a:pt x="1006975" y="162030"/>
                  <a:pt x="1020013" y="142881"/>
                </a:cubicBezTo>
                <a:cubicBezTo>
                  <a:pt x="1029792" y="142881"/>
                  <a:pt x="1041200" y="142881"/>
                  <a:pt x="1054238" y="142881"/>
                </a:cubicBezTo>
                <a:cubicBezTo>
                  <a:pt x="1055868" y="132287"/>
                  <a:pt x="1065646" y="126991"/>
                  <a:pt x="1079499" y="125768"/>
                </a:cubicBezTo>
                <a:cubicBezTo>
                  <a:pt x="1084592" y="125361"/>
                  <a:pt x="1089888" y="121694"/>
                  <a:pt x="1093963" y="118231"/>
                </a:cubicBezTo>
                <a:cubicBezTo>
                  <a:pt x="1105575" y="108860"/>
                  <a:pt x="1116575" y="100100"/>
                  <a:pt x="1133484" y="99693"/>
                </a:cubicBezTo>
                <a:cubicBezTo>
                  <a:pt x="1144077" y="99285"/>
                  <a:pt x="1154263" y="91340"/>
                  <a:pt x="1164653" y="87062"/>
                </a:cubicBezTo>
                <a:cubicBezTo>
                  <a:pt x="1167912" y="85636"/>
                  <a:pt x="1171579" y="85025"/>
                  <a:pt x="1175042" y="84210"/>
                </a:cubicBezTo>
                <a:cubicBezTo>
                  <a:pt x="1177691" y="83599"/>
                  <a:pt x="1181765" y="83803"/>
                  <a:pt x="1182580" y="82377"/>
                </a:cubicBezTo>
                <a:cubicBezTo>
                  <a:pt x="1191136" y="64653"/>
                  <a:pt x="1205804" y="63431"/>
                  <a:pt x="1223731" y="62209"/>
                </a:cubicBezTo>
                <a:cubicBezTo>
                  <a:pt x="1234935" y="61394"/>
                  <a:pt x="1244714" y="60986"/>
                  <a:pt x="1255714" y="63431"/>
                </a:cubicBezTo>
                <a:cubicBezTo>
                  <a:pt x="1270382" y="66690"/>
                  <a:pt x="1295439" y="57319"/>
                  <a:pt x="1297680" y="48152"/>
                </a:cubicBezTo>
                <a:cubicBezTo>
                  <a:pt x="1312348" y="43059"/>
                  <a:pt x="1325182" y="38577"/>
                  <a:pt x="1338016" y="33688"/>
                </a:cubicBezTo>
                <a:cubicBezTo>
                  <a:pt x="1348202" y="29817"/>
                  <a:pt x="1357777" y="23706"/>
                  <a:pt x="1368370" y="21465"/>
                </a:cubicBezTo>
                <a:cubicBezTo>
                  <a:pt x="1381408" y="18817"/>
                  <a:pt x="1395057" y="19632"/>
                  <a:pt x="1408299" y="18206"/>
                </a:cubicBezTo>
                <a:cubicBezTo>
                  <a:pt x="1420725" y="16780"/>
                  <a:pt x="1433152" y="14539"/>
                  <a:pt x="1445375" y="12298"/>
                </a:cubicBezTo>
                <a:cubicBezTo>
                  <a:pt x="1466154" y="8223"/>
                  <a:pt x="1486730" y="3130"/>
                  <a:pt x="1507713" y="75"/>
                </a:cubicBezTo>
                <a:cubicBezTo>
                  <a:pt x="1513824" y="-740"/>
                  <a:pt x="1520547" y="5371"/>
                  <a:pt x="1527066" y="5779"/>
                </a:cubicBezTo>
                <a:cubicBezTo>
                  <a:pt x="1538474" y="6390"/>
                  <a:pt x="1550086" y="4149"/>
                  <a:pt x="1561494" y="4760"/>
                </a:cubicBezTo>
                <a:cubicBezTo>
                  <a:pt x="1571884" y="5371"/>
                  <a:pt x="1582070" y="8427"/>
                  <a:pt x="1592459" y="10261"/>
                </a:cubicBezTo>
                <a:cubicBezTo>
                  <a:pt x="1595108" y="10872"/>
                  <a:pt x="1598775" y="12501"/>
                  <a:pt x="1600608" y="11279"/>
                </a:cubicBezTo>
                <a:cubicBezTo>
                  <a:pt x="1614257" y="2927"/>
                  <a:pt x="1627091" y="10057"/>
                  <a:pt x="1640333" y="12298"/>
                </a:cubicBezTo>
                <a:cubicBezTo>
                  <a:pt x="1648889" y="13724"/>
                  <a:pt x="1657649" y="14335"/>
                  <a:pt x="1666409" y="15354"/>
                </a:cubicBezTo>
                <a:cubicBezTo>
                  <a:pt x="1672113" y="15965"/>
                  <a:pt x="1678836" y="13724"/>
                  <a:pt x="1680465" y="23095"/>
                </a:cubicBezTo>
                <a:cubicBezTo>
                  <a:pt x="1680669" y="24725"/>
                  <a:pt x="1689836" y="25336"/>
                  <a:pt x="1694929" y="25539"/>
                </a:cubicBezTo>
                <a:cubicBezTo>
                  <a:pt x="1701041" y="25743"/>
                  <a:pt x="1707356" y="24928"/>
                  <a:pt x="1713467" y="24113"/>
                </a:cubicBezTo>
                <a:cubicBezTo>
                  <a:pt x="1717338" y="23502"/>
                  <a:pt x="1721005" y="22280"/>
                  <a:pt x="1724876" y="21261"/>
                </a:cubicBezTo>
                <a:cubicBezTo>
                  <a:pt x="1733024" y="19428"/>
                  <a:pt x="1741173" y="17391"/>
                  <a:pt x="1749322" y="15557"/>
                </a:cubicBezTo>
                <a:cubicBezTo>
                  <a:pt x="1749729" y="16780"/>
                  <a:pt x="1749933" y="18002"/>
                  <a:pt x="1750340" y="19224"/>
                </a:cubicBezTo>
                <a:cubicBezTo>
                  <a:pt x="1747488" y="21669"/>
                  <a:pt x="1744636" y="24113"/>
                  <a:pt x="1741784" y="26558"/>
                </a:cubicBezTo>
                <a:cubicBezTo>
                  <a:pt x="1741988" y="27780"/>
                  <a:pt x="1742192" y="28799"/>
                  <a:pt x="1742395" y="30021"/>
                </a:cubicBezTo>
                <a:cubicBezTo>
                  <a:pt x="1746062" y="30021"/>
                  <a:pt x="1749525" y="30225"/>
                  <a:pt x="1753192" y="30021"/>
                </a:cubicBezTo>
                <a:cubicBezTo>
                  <a:pt x="1765415" y="29003"/>
                  <a:pt x="1774990" y="32058"/>
                  <a:pt x="1782120" y="43059"/>
                </a:cubicBezTo>
                <a:cubicBezTo>
                  <a:pt x="1784361" y="46319"/>
                  <a:pt x="1791288" y="49782"/>
                  <a:pt x="1794343" y="48763"/>
                </a:cubicBezTo>
                <a:cubicBezTo>
                  <a:pt x="1809215" y="43059"/>
                  <a:pt x="1819808" y="53245"/>
                  <a:pt x="1832031" y="55486"/>
                </a:cubicBezTo>
                <a:cubicBezTo>
                  <a:pt x="1848328" y="58542"/>
                  <a:pt x="1854033" y="78913"/>
                  <a:pt x="1872571" y="74635"/>
                </a:cubicBezTo>
                <a:cubicBezTo>
                  <a:pt x="1876645" y="73617"/>
                  <a:pt x="1882145" y="81765"/>
                  <a:pt x="1887646" y="83395"/>
                </a:cubicBezTo>
                <a:cubicBezTo>
                  <a:pt x="1899665" y="86858"/>
                  <a:pt x="1912092" y="88692"/>
                  <a:pt x="1925130" y="91340"/>
                </a:cubicBezTo>
                <a:cubicBezTo>
                  <a:pt x="1925741" y="98878"/>
                  <a:pt x="1915555" y="115786"/>
                  <a:pt x="1931038" y="109471"/>
                </a:cubicBezTo>
                <a:cubicBezTo>
                  <a:pt x="1946928" y="116194"/>
                  <a:pt x="1957725" y="121898"/>
                  <a:pt x="1969337" y="125361"/>
                </a:cubicBezTo>
                <a:cubicBezTo>
                  <a:pt x="1978096" y="128009"/>
                  <a:pt x="1988079" y="126991"/>
                  <a:pt x="1990931" y="139010"/>
                </a:cubicBezTo>
                <a:cubicBezTo>
                  <a:pt x="1991134" y="139825"/>
                  <a:pt x="1996838" y="138806"/>
                  <a:pt x="1998876" y="140232"/>
                </a:cubicBezTo>
                <a:cubicBezTo>
                  <a:pt x="2000302" y="141251"/>
                  <a:pt x="2000098" y="144918"/>
                  <a:pt x="2000709" y="147770"/>
                </a:cubicBezTo>
                <a:cubicBezTo>
                  <a:pt x="2005191" y="147770"/>
                  <a:pt x="2009469" y="147770"/>
                  <a:pt x="2014969" y="147770"/>
                </a:cubicBezTo>
                <a:cubicBezTo>
                  <a:pt x="2011914" y="160808"/>
                  <a:pt x="2017821" y="165086"/>
                  <a:pt x="2029433" y="168345"/>
                </a:cubicBezTo>
                <a:cubicBezTo>
                  <a:pt x="2037582" y="170790"/>
                  <a:pt x="2042879" y="180976"/>
                  <a:pt x="2050824" y="185254"/>
                </a:cubicBezTo>
                <a:cubicBezTo>
                  <a:pt x="2061417" y="190958"/>
                  <a:pt x="2073436" y="194421"/>
                  <a:pt x="2085659" y="199107"/>
                </a:cubicBezTo>
                <a:cubicBezTo>
                  <a:pt x="2092178" y="208885"/>
                  <a:pt x="2100123" y="220701"/>
                  <a:pt x="2109290" y="234553"/>
                </a:cubicBezTo>
                <a:cubicBezTo>
                  <a:pt x="2126403" y="236591"/>
                  <a:pt x="2143719" y="256148"/>
                  <a:pt x="2150849" y="285890"/>
                </a:cubicBezTo>
                <a:cubicBezTo>
                  <a:pt x="2154720" y="285279"/>
                  <a:pt x="2158794" y="284668"/>
                  <a:pt x="2163276" y="283853"/>
                </a:cubicBezTo>
                <a:cubicBezTo>
                  <a:pt x="2163887" y="288539"/>
                  <a:pt x="2162868" y="294446"/>
                  <a:pt x="2165313" y="296484"/>
                </a:cubicBezTo>
                <a:cubicBezTo>
                  <a:pt x="2168165" y="298928"/>
                  <a:pt x="2175702" y="296687"/>
                  <a:pt x="2177740" y="299132"/>
                </a:cubicBezTo>
                <a:cubicBezTo>
                  <a:pt x="2186296" y="310133"/>
                  <a:pt x="2199945" y="319096"/>
                  <a:pt x="2195259" y="335597"/>
                </a:cubicBezTo>
                <a:cubicBezTo>
                  <a:pt x="2213390" y="343135"/>
                  <a:pt x="2219705" y="360043"/>
                  <a:pt x="2211353" y="372878"/>
                </a:cubicBezTo>
                <a:cubicBezTo>
                  <a:pt x="2214001" y="382249"/>
                  <a:pt x="2216446" y="390805"/>
                  <a:pt x="2219094" y="400380"/>
                </a:cubicBezTo>
                <a:cubicBezTo>
                  <a:pt x="2235392" y="392638"/>
                  <a:pt x="2243744" y="408732"/>
                  <a:pt x="2244355" y="417695"/>
                </a:cubicBezTo>
                <a:cubicBezTo>
                  <a:pt x="2245374" y="431548"/>
                  <a:pt x="2243540" y="443975"/>
                  <a:pt x="2254337" y="455383"/>
                </a:cubicBezTo>
                <a:cubicBezTo>
                  <a:pt x="2256171" y="457420"/>
                  <a:pt x="2249244" y="467606"/>
                  <a:pt x="2246596" y="473718"/>
                </a:cubicBezTo>
                <a:cubicBezTo>
                  <a:pt x="2253319" y="481052"/>
                  <a:pt x="2261264" y="489811"/>
                  <a:pt x="2269820" y="498979"/>
                </a:cubicBezTo>
                <a:cubicBezTo>
                  <a:pt x="2259430" y="515072"/>
                  <a:pt x="2281432" y="517721"/>
                  <a:pt x="2283469" y="530759"/>
                </a:cubicBezTo>
                <a:cubicBezTo>
                  <a:pt x="2282450" y="531981"/>
                  <a:pt x="2280413" y="534426"/>
                  <a:pt x="2278580" y="536666"/>
                </a:cubicBezTo>
                <a:cubicBezTo>
                  <a:pt x="2300581" y="581688"/>
                  <a:pt x="2301396" y="589633"/>
                  <a:pt x="2286525" y="603893"/>
                </a:cubicBezTo>
                <a:cubicBezTo>
                  <a:pt x="2292229" y="614283"/>
                  <a:pt x="2308322" y="615709"/>
                  <a:pt x="2306285" y="634858"/>
                </a:cubicBezTo>
                <a:cubicBezTo>
                  <a:pt x="2305267" y="645452"/>
                  <a:pt x="2317082" y="657675"/>
                  <a:pt x="2302007" y="666638"/>
                </a:cubicBezTo>
                <a:cubicBezTo>
                  <a:pt x="2313008" y="678046"/>
                  <a:pt x="2324620" y="688029"/>
                  <a:pt x="2332972" y="700252"/>
                </a:cubicBezTo>
                <a:cubicBezTo>
                  <a:pt x="2335621" y="704122"/>
                  <a:pt x="2330120" y="713901"/>
                  <a:pt x="2328694" y="719605"/>
                </a:cubicBezTo>
                <a:cubicBezTo>
                  <a:pt x="2337250" y="734476"/>
                  <a:pt x="2347233" y="750162"/>
                  <a:pt x="2355381" y="766867"/>
                </a:cubicBezTo>
                <a:cubicBezTo>
                  <a:pt x="2357826" y="771960"/>
                  <a:pt x="2355177" y="779701"/>
                  <a:pt x="2354566" y="788461"/>
                </a:cubicBezTo>
                <a:cubicBezTo>
                  <a:pt x="2366382" y="794165"/>
                  <a:pt x="2366178" y="807611"/>
                  <a:pt x="2363734" y="820241"/>
                </a:cubicBezTo>
                <a:cubicBezTo>
                  <a:pt x="2361696" y="831038"/>
                  <a:pt x="2355789" y="841224"/>
                  <a:pt x="2351307" y="852429"/>
                </a:cubicBezTo>
                <a:cubicBezTo>
                  <a:pt x="2352733" y="860170"/>
                  <a:pt x="2354566" y="870152"/>
                  <a:pt x="2356604" y="880134"/>
                </a:cubicBezTo>
                <a:cubicBezTo>
                  <a:pt x="2357215" y="882782"/>
                  <a:pt x="2357011" y="886857"/>
                  <a:pt x="2358844" y="888079"/>
                </a:cubicBezTo>
                <a:cubicBezTo>
                  <a:pt x="2379420" y="903154"/>
                  <a:pt x="2360067" y="923933"/>
                  <a:pt x="2366586" y="941453"/>
                </a:cubicBezTo>
                <a:cubicBezTo>
                  <a:pt x="2370456" y="951843"/>
                  <a:pt x="2369234" y="964066"/>
                  <a:pt x="2369438" y="975474"/>
                </a:cubicBezTo>
                <a:cubicBezTo>
                  <a:pt x="2369641" y="985049"/>
                  <a:pt x="2366586" y="995031"/>
                  <a:pt x="2368419" y="1003994"/>
                </a:cubicBezTo>
                <a:cubicBezTo>
                  <a:pt x="2370660" y="1015606"/>
                  <a:pt x="2370049" y="1024977"/>
                  <a:pt x="2363530" y="1035163"/>
                </a:cubicBezTo>
                <a:cubicBezTo>
                  <a:pt x="2361696" y="1038219"/>
                  <a:pt x="2366178" y="1045145"/>
                  <a:pt x="2367808" y="1050442"/>
                </a:cubicBezTo>
                <a:cubicBezTo>
                  <a:pt x="2368827" y="1050034"/>
                  <a:pt x="2370049" y="1049831"/>
                  <a:pt x="2371067" y="1049423"/>
                </a:cubicBezTo>
                <a:cubicBezTo>
                  <a:pt x="2371271" y="1050238"/>
                  <a:pt x="2372086" y="1051664"/>
                  <a:pt x="2371679" y="1052072"/>
                </a:cubicBezTo>
                <a:cubicBezTo>
                  <a:pt x="2365363" y="1058387"/>
                  <a:pt x="2356400" y="1063684"/>
                  <a:pt x="2353344" y="1071221"/>
                </a:cubicBezTo>
                <a:cubicBezTo>
                  <a:pt x="2350696" y="1077536"/>
                  <a:pt x="2354974" y="1086704"/>
                  <a:pt x="2356196" y="1094649"/>
                </a:cubicBezTo>
                <a:cubicBezTo>
                  <a:pt x="2354974" y="1094852"/>
                  <a:pt x="2353751" y="1095260"/>
                  <a:pt x="2352529" y="1095463"/>
                </a:cubicBezTo>
                <a:cubicBezTo>
                  <a:pt x="2354974" y="1096889"/>
                  <a:pt x="2357215" y="1098316"/>
                  <a:pt x="2361085" y="1100556"/>
                </a:cubicBezTo>
                <a:cubicBezTo>
                  <a:pt x="2341121" y="1102594"/>
                  <a:pt x="2341121" y="1102390"/>
                  <a:pt x="2349066" y="1120113"/>
                </a:cubicBezTo>
                <a:cubicBezTo>
                  <a:pt x="2350288" y="1122762"/>
                  <a:pt x="2350492" y="1127243"/>
                  <a:pt x="2349270" y="1129688"/>
                </a:cubicBezTo>
                <a:cubicBezTo>
                  <a:pt x="2336232" y="1153523"/>
                  <a:pt x="2347029" y="1175117"/>
                  <a:pt x="2354974" y="1198137"/>
                </a:cubicBezTo>
                <a:cubicBezTo>
                  <a:pt x="2355177" y="1197730"/>
                  <a:pt x="2354770" y="1199156"/>
                  <a:pt x="2354363" y="1199156"/>
                </a:cubicBezTo>
                <a:cubicBezTo>
                  <a:pt x="2334602" y="1199767"/>
                  <a:pt x="2337861" y="1215861"/>
                  <a:pt x="2335010" y="1227880"/>
                </a:cubicBezTo>
                <a:cubicBezTo>
                  <a:pt x="2333176" y="1235214"/>
                  <a:pt x="2332972" y="1243159"/>
                  <a:pt x="2330528" y="1250289"/>
                </a:cubicBezTo>
                <a:cubicBezTo>
                  <a:pt x="2326861" y="1260271"/>
                  <a:pt x="2324620" y="1269031"/>
                  <a:pt x="2336435" y="1274939"/>
                </a:cubicBezTo>
                <a:cubicBezTo>
                  <a:pt x="2323194" y="1287976"/>
                  <a:pt x="2321157" y="1300403"/>
                  <a:pt x="2330324" y="1311404"/>
                </a:cubicBezTo>
                <a:cubicBezTo>
                  <a:pt x="2315656" y="1323016"/>
                  <a:pt x="2326453" y="1333609"/>
                  <a:pt x="2333176" y="1345221"/>
                </a:cubicBezTo>
                <a:cubicBezTo>
                  <a:pt x="2327879" y="1345628"/>
                  <a:pt x="2323397" y="1345832"/>
                  <a:pt x="2319731" y="1346036"/>
                </a:cubicBezTo>
                <a:cubicBezTo>
                  <a:pt x="2319731" y="1364778"/>
                  <a:pt x="2319731" y="1382705"/>
                  <a:pt x="2319731" y="1402058"/>
                </a:cubicBezTo>
                <a:cubicBezTo>
                  <a:pt x="2316471" y="1403077"/>
                  <a:pt x="2310360" y="1404910"/>
                  <a:pt x="2303229" y="1407151"/>
                </a:cubicBezTo>
                <a:cubicBezTo>
                  <a:pt x="2303637" y="1410818"/>
                  <a:pt x="2303841" y="1414078"/>
                  <a:pt x="2304248" y="1419171"/>
                </a:cubicBezTo>
                <a:cubicBezTo>
                  <a:pt x="2273894" y="1414078"/>
                  <a:pt x="2270227" y="1440968"/>
                  <a:pt x="2257597" y="1457469"/>
                </a:cubicBezTo>
                <a:cubicBezTo>
                  <a:pt x="2269209" y="1469285"/>
                  <a:pt x="2267375" y="1486601"/>
                  <a:pt x="2253319" y="1494953"/>
                </a:cubicBezTo>
                <a:cubicBezTo>
                  <a:pt x="2251689" y="1495972"/>
                  <a:pt x="2249856" y="1498620"/>
                  <a:pt x="2249856" y="1500657"/>
                </a:cubicBezTo>
                <a:cubicBezTo>
                  <a:pt x="2249856" y="1509621"/>
                  <a:pt x="2251078" y="1518585"/>
                  <a:pt x="2250467" y="1527344"/>
                </a:cubicBezTo>
                <a:cubicBezTo>
                  <a:pt x="2250059" y="1532437"/>
                  <a:pt x="2247207" y="1537327"/>
                  <a:pt x="2244966" y="1543438"/>
                </a:cubicBezTo>
                <a:cubicBezTo>
                  <a:pt x="2246189" y="1544457"/>
                  <a:pt x="2248633" y="1546086"/>
                  <a:pt x="2251893" y="1548735"/>
                </a:cubicBezTo>
                <a:cubicBezTo>
                  <a:pt x="2248226" y="1551179"/>
                  <a:pt x="2245170" y="1553217"/>
                  <a:pt x="2241503" y="1555661"/>
                </a:cubicBezTo>
                <a:cubicBezTo>
                  <a:pt x="2247818" y="1559328"/>
                  <a:pt x="2253930" y="1562791"/>
                  <a:pt x="2259838" y="1566051"/>
                </a:cubicBezTo>
                <a:cubicBezTo>
                  <a:pt x="2260041" y="1567680"/>
                  <a:pt x="2260245" y="1569310"/>
                  <a:pt x="2260653" y="1570940"/>
                </a:cubicBezTo>
                <a:cubicBezTo>
                  <a:pt x="2251281" y="1575218"/>
                  <a:pt x="2241707" y="1579496"/>
                  <a:pt x="2232947" y="1583571"/>
                </a:cubicBezTo>
                <a:cubicBezTo>
                  <a:pt x="2243133" y="1588052"/>
                  <a:pt x="2236410" y="1593145"/>
                  <a:pt x="2230095" y="1598646"/>
                </a:cubicBezTo>
                <a:cubicBezTo>
                  <a:pt x="2223780" y="1603942"/>
                  <a:pt x="2217464" y="1609035"/>
                  <a:pt x="2211964" y="1615147"/>
                </a:cubicBezTo>
                <a:cubicBezTo>
                  <a:pt x="2210538" y="1616776"/>
                  <a:pt x="2212168" y="1621258"/>
                  <a:pt x="2212779" y="1624314"/>
                </a:cubicBezTo>
                <a:cubicBezTo>
                  <a:pt x="2213798" y="1628796"/>
                  <a:pt x="2216853" y="1633481"/>
                  <a:pt x="2216446" y="1637759"/>
                </a:cubicBezTo>
                <a:cubicBezTo>
                  <a:pt x="2215631" y="1645093"/>
                  <a:pt x="2212983" y="1652020"/>
                  <a:pt x="2210538" y="1660983"/>
                </a:cubicBezTo>
                <a:cubicBezTo>
                  <a:pt x="2209519" y="1660983"/>
                  <a:pt x="2206260" y="1660983"/>
                  <a:pt x="2203001" y="1660983"/>
                </a:cubicBezTo>
                <a:cubicBezTo>
                  <a:pt x="2200352" y="1669947"/>
                  <a:pt x="2197908" y="1678706"/>
                  <a:pt x="2194852" y="1689096"/>
                </a:cubicBezTo>
                <a:cubicBezTo>
                  <a:pt x="2199945" y="1687466"/>
                  <a:pt x="2202389" y="1686651"/>
                  <a:pt x="2207075" y="1685022"/>
                </a:cubicBezTo>
                <a:cubicBezTo>
                  <a:pt x="2204834" y="1688892"/>
                  <a:pt x="2204019" y="1691744"/>
                  <a:pt x="2202186" y="1692967"/>
                </a:cubicBezTo>
                <a:cubicBezTo>
                  <a:pt x="2193018" y="1698875"/>
                  <a:pt x="2182018" y="1702949"/>
                  <a:pt x="2174480" y="1710486"/>
                </a:cubicBezTo>
                <a:cubicBezTo>
                  <a:pt x="2168980" y="1716191"/>
                  <a:pt x="2164905" y="1726173"/>
                  <a:pt x="2165313" y="1734118"/>
                </a:cubicBezTo>
                <a:cubicBezTo>
                  <a:pt x="2165924" y="1749193"/>
                  <a:pt x="2161646" y="1759175"/>
                  <a:pt x="2147386" y="1764268"/>
                </a:cubicBezTo>
                <a:cubicBezTo>
                  <a:pt x="2145756" y="1764879"/>
                  <a:pt x="2143719" y="1765898"/>
                  <a:pt x="2142904" y="1767324"/>
                </a:cubicBezTo>
                <a:cubicBezTo>
                  <a:pt x="2133125" y="1783417"/>
                  <a:pt x="2123551" y="1799715"/>
                  <a:pt x="2113569" y="1815605"/>
                </a:cubicBezTo>
                <a:cubicBezTo>
                  <a:pt x="2111735" y="1818660"/>
                  <a:pt x="2108476" y="1820698"/>
                  <a:pt x="2106235" y="1823550"/>
                </a:cubicBezTo>
                <a:cubicBezTo>
                  <a:pt x="2102975" y="1827624"/>
                  <a:pt x="2097679" y="1831902"/>
                  <a:pt x="2097679" y="1835976"/>
                </a:cubicBezTo>
                <a:cubicBezTo>
                  <a:pt x="2098086" y="1859811"/>
                  <a:pt x="2097679" y="1861237"/>
                  <a:pt x="2076696" y="1870608"/>
                </a:cubicBezTo>
                <a:cubicBezTo>
                  <a:pt x="2081992" y="1883239"/>
                  <a:pt x="2077307" y="1892610"/>
                  <a:pt x="2067732" y="1902185"/>
                </a:cubicBezTo>
                <a:cubicBezTo>
                  <a:pt x="2060602" y="1909315"/>
                  <a:pt x="2057342" y="1920112"/>
                  <a:pt x="2051842" y="1928872"/>
                </a:cubicBezTo>
                <a:cubicBezTo>
                  <a:pt x="2050009" y="1931927"/>
                  <a:pt x="2046749" y="1935187"/>
                  <a:pt x="2043490" y="1935798"/>
                </a:cubicBezTo>
                <a:cubicBezTo>
                  <a:pt x="2028415" y="1939261"/>
                  <a:pt x="2021692" y="1950466"/>
                  <a:pt x="2026581" y="1965133"/>
                </a:cubicBezTo>
                <a:cubicBezTo>
                  <a:pt x="2027396" y="1967170"/>
                  <a:pt x="2028618" y="1970022"/>
                  <a:pt x="2027803" y="1971652"/>
                </a:cubicBezTo>
                <a:cubicBezTo>
                  <a:pt x="2020470" y="1990394"/>
                  <a:pt x="2026785" y="2006692"/>
                  <a:pt x="2035952" y="2022582"/>
                </a:cubicBezTo>
                <a:cubicBezTo>
                  <a:pt x="2038397" y="2026860"/>
                  <a:pt x="2041860" y="2030934"/>
                  <a:pt x="2045731" y="2034193"/>
                </a:cubicBezTo>
                <a:cubicBezTo>
                  <a:pt x="2051435" y="2039083"/>
                  <a:pt x="2053268" y="2044176"/>
                  <a:pt x="2050416" y="2051713"/>
                </a:cubicBezTo>
                <a:cubicBezTo>
                  <a:pt x="2049601" y="2053954"/>
                  <a:pt x="2053676" y="2059251"/>
                  <a:pt x="2056731" y="2061695"/>
                </a:cubicBezTo>
                <a:cubicBezTo>
                  <a:pt x="2061621" y="2065566"/>
                  <a:pt x="2067528" y="2068418"/>
                  <a:pt x="2074658" y="2072696"/>
                </a:cubicBezTo>
                <a:cubicBezTo>
                  <a:pt x="2068751" y="2074530"/>
                  <a:pt x="2064269" y="2075955"/>
                  <a:pt x="2056731" y="2078196"/>
                </a:cubicBezTo>
                <a:cubicBezTo>
                  <a:pt x="2061824" y="2083289"/>
                  <a:pt x="2066306" y="2086753"/>
                  <a:pt x="2069362" y="2091234"/>
                </a:cubicBezTo>
                <a:cubicBezTo>
                  <a:pt x="2077714" y="2102846"/>
                  <a:pt x="2092789" y="2111810"/>
                  <a:pt x="2091363" y="2127496"/>
                </a:cubicBezTo>
                <a:cubicBezTo>
                  <a:pt x="2090141" y="2140127"/>
                  <a:pt x="2084641" y="2152961"/>
                  <a:pt x="2078529" y="2164369"/>
                </a:cubicBezTo>
                <a:cubicBezTo>
                  <a:pt x="2072214" y="2176388"/>
                  <a:pt x="2074251" y="2187185"/>
                  <a:pt x="2079548" y="2197371"/>
                </a:cubicBezTo>
                <a:cubicBezTo>
                  <a:pt x="2085252" y="2208576"/>
                  <a:pt x="2078936" y="2213872"/>
                  <a:pt x="2071399" y="2219169"/>
                </a:cubicBezTo>
                <a:cubicBezTo>
                  <a:pt x="2066102" y="2223040"/>
                  <a:pt x="2060195" y="2226299"/>
                  <a:pt x="2054694" y="2229762"/>
                </a:cubicBezTo>
                <a:cubicBezTo>
                  <a:pt x="2056324" y="2230373"/>
                  <a:pt x="2057954" y="2230781"/>
                  <a:pt x="2059583" y="2231392"/>
                </a:cubicBezTo>
                <a:cubicBezTo>
                  <a:pt x="2060602" y="2242597"/>
                  <a:pt x="2062639" y="2253801"/>
                  <a:pt x="2061824" y="2264802"/>
                </a:cubicBezTo>
                <a:cubicBezTo>
                  <a:pt x="2061621" y="2269080"/>
                  <a:pt x="2056120" y="2275802"/>
                  <a:pt x="2051842" y="2276821"/>
                </a:cubicBezTo>
                <a:cubicBezTo>
                  <a:pt x="2038193" y="2279877"/>
                  <a:pt x="2032896" y="2289044"/>
                  <a:pt x="2030248" y="2301267"/>
                </a:cubicBezTo>
                <a:cubicBezTo>
                  <a:pt x="2033508" y="2304730"/>
                  <a:pt x="2038600" y="2307990"/>
                  <a:pt x="2040027" y="2312268"/>
                </a:cubicBezTo>
                <a:cubicBezTo>
                  <a:pt x="2041453" y="2316750"/>
                  <a:pt x="2040841" y="2322861"/>
                  <a:pt x="2038804" y="2327547"/>
                </a:cubicBezTo>
                <a:cubicBezTo>
                  <a:pt x="2037174" y="2331417"/>
                  <a:pt x="2032489" y="2334066"/>
                  <a:pt x="2029230" y="2337121"/>
                </a:cubicBezTo>
                <a:cubicBezTo>
                  <a:pt x="2019655" y="2345881"/>
                  <a:pt x="2015377" y="2355660"/>
                  <a:pt x="2022914" y="2368901"/>
                </a:cubicBezTo>
                <a:cubicBezTo>
                  <a:pt x="2013951" y="2370327"/>
                  <a:pt x="2003154" y="2371346"/>
                  <a:pt x="2014154" y="2384180"/>
                </a:cubicBezTo>
                <a:cubicBezTo>
                  <a:pt x="2015988" y="2386421"/>
                  <a:pt x="2013951" y="2392329"/>
                  <a:pt x="2013543" y="2396403"/>
                </a:cubicBezTo>
                <a:cubicBezTo>
                  <a:pt x="2011710" y="2397014"/>
                  <a:pt x="2010284" y="2397218"/>
                  <a:pt x="2009061" y="2397829"/>
                </a:cubicBezTo>
                <a:cubicBezTo>
                  <a:pt x="1990727" y="2405570"/>
                  <a:pt x="1974429" y="2396811"/>
                  <a:pt x="1957317" y="2392125"/>
                </a:cubicBezTo>
                <a:cubicBezTo>
                  <a:pt x="1947335" y="2389477"/>
                  <a:pt x="1935112" y="2386217"/>
                  <a:pt x="1928186" y="2401700"/>
                </a:cubicBezTo>
                <a:cubicBezTo>
                  <a:pt x="1926148" y="2406181"/>
                  <a:pt x="1914537" y="2408423"/>
                  <a:pt x="1907407" y="2408219"/>
                </a:cubicBezTo>
                <a:cubicBezTo>
                  <a:pt x="1894776" y="2408015"/>
                  <a:pt x="1882145" y="2405163"/>
                  <a:pt x="1868904" y="2403126"/>
                </a:cubicBezTo>
                <a:cubicBezTo>
                  <a:pt x="1868293" y="2404348"/>
                  <a:pt x="1866867" y="2405774"/>
                  <a:pt x="1866459" y="2407404"/>
                </a:cubicBezTo>
                <a:cubicBezTo>
                  <a:pt x="1862181" y="2422683"/>
                  <a:pt x="1852403" y="2424516"/>
                  <a:pt x="1838957" y="2419627"/>
                </a:cubicBezTo>
                <a:cubicBezTo>
                  <a:pt x="1836513" y="2418812"/>
                  <a:pt x="1833457" y="2418812"/>
                  <a:pt x="1831012" y="2419423"/>
                </a:cubicBezTo>
                <a:cubicBezTo>
                  <a:pt x="1817160" y="2422275"/>
                  <a:pt x="1803511" y="2425942"/>
                  <a:pt x="1789658" y="2428590"/>
                </a:cubicBezTo>
                <a:cubicBezTo>
                  <a:pt x="1778453" y="2430628"/>
                  <a:pt x="1766841" y="2438369"/>
                  <a:pt x="1755637" y="2427368"/>
                </a:cubicBezTo>
                <a:cubicBezTo>
                  <a:pt x="1754618" y="2426350"/>
                  <a:pt x="1749322" y="2429813"/>
                  <a:pt x="1745858" y="2430831"/>
                </a:cubicBezTo>
                <a:cubicBezTo>
                  <a:pt x="1739340" y="2432869"/>
                  <a:pt x="1730580" y="2438573"/>
                  <a:pt x="1726709" y="2436128"/>
                </a:cubicBezTo>
                <a:cubicBezTo>
                  <a:pt x="1715097" y="2428794"/>
                  <a:pt x="1705115" y="2434498"/>
                  <a:pt x="1694522" y="2435924"/>
                </a:cubicBezTo>
                <a:cubicBezTo>
                  <a:pt x="1689429" y="2436535"/>
                  <a:pt x="1683317" y="2438776"/>
                  <a:pt x="1679650" y="2436739"/>
                </a:cubicBezTo>
                <a:cubicBezTo>
                  <a:pt x="1669057" y="2430424"/>
                  <a:pt x="1661112" y="2431850"/>
                  <a:pt x="1656223" y="2440610"/>
                </a:cubicBezTo>
                <a:cubicBezTo>
                  <a:pt x="1647463" y="2439388"/>
                  <a:pt x="1640537" y="2438165"/>
                  <a:pt x="1633407" y="2437758"/>
                </a:cubicBezTo>
                <a:cubicBezTo>
                  <a:pt x="1625462" y="2437147"/>
                  <a:pt x="1615887" y="2440813"/>
                  <a:pt x="1612424" y="2429202"/>
                </a:cubicBezTo>
                <a:cubicBezTo>
                  <a:pt x="1612424" y="2428998"/>
                  <a:pt x="1604479" y="2430424"/>
                  <a:pt x="1600608" y="2432054"/>
                </a:cubicBezTo>
                <a:cubicBezTo>
                  <a:pt x="1597145" y="2433480"/>
                  <a:pt x="1593682" y="2438165"/>
                  <a:pt x="1591033" y="2437758"/>
                </a:cubicBezTo>
                <a:cubicBezTo>
                  <a:pt x="1580847" y="2435721"/>
                  <a:pt x="1569847" y="2434295"/>
                  <a:pt x="1561494" y="2428794"/>
                </a:cubicBezTo>
                <a:cubicBezTo>
                  <a:pt x="1550697" y="2421868"/>
                  <a:pt x="1540919" y="2423701"/>
                  <a:pt x="1533381" y="2430017"/>
                </a:cubicBezTo>
                <a:cubicBezTo>
                  <a:pt x="1519936" y="2441425"/>
                  <a:pt x="1505268" y="2437147"/>
                  <a:pt x="1497120" y="2428590"/>
                </a:cubicBezTo>
                <a:cubicBezTo>
                  <a:pt x="1487545" y="2418608"/>
                  <a:pt x="1479192" y="2422275"/>
                  <a:pt x="1470025" y="2422683"/>
                </a:cubicBezTo>
                <a:cubicBezTo>
                  <a:pt x="1461673" y="2423090"/>
                  <a:pt x="1452913" y="2426553"/>
                  <a:pt x="1448635" y="2415553"/>
                </a:cubicBezTo>
                <a:cubicBezTo>
                  <a:pt x="1448227" y="2414330"/>
                  <a:pt x="1445375" y="2413923"/>
                  <a:pt x="1443542" y="2413719"/>
                </a:cubicBezTo>
                <a:cubicBezTo>
                  <a:pt x="1432949" y="2412089"/>
                  <a:pt x="1411151" y="2422886"/>
                  <a:pt x="1404632" y="2434702"/>
                </a:cubicBezTo>
                <a:cubicBezTo>
                  <a:pt x="1395261" y="2428590"/>
                  <a:pt x="1386297" y="2422683"/>
                  <a:pt x="1377130" y="2416775"/>
                </a:cubicBezTo>
                <a:cubicBezTo>
                  <a:pt x="1377537" y="2415349"/>
                  <a:pt x="1378148" y="2413923"/>
                  <a:pt x="1378556" y="2412701"/>
                </a:cubicBezTo>
                <a:cubicBezTo>
                  <a:pt x="1374074" y="2414534"/>
                  <a:pt x="1369592" y="2416367"/>
                  <a:pt x="1364907" y="2418201"/>
                </a:cubicBezTo>
                <a:cubicBezTo>
                  <a:pt x="1365314" y="2416979"/>
                  <a:pt x="1365722" y="2415756"/>
                  <a:pt x="1366129" y="2414534"/>
                </a:cubicBezTo>
                <a:cubicBezTo>
                  <a:pt x="1338627" y="2414738"/>
                  <a:pt x="1323552" y="2381124"/>
                  <a:pt x="1288920" y="2396811"/>
                </a:cubicBezTo>
                <a:cubicBezTo>
                  <a:pt x="1279142" y="2411478"/>
                  <a:pt x="1252862" y="2411071"/>
                  <a:pt x="1237176" y="2392329"/>
                </a:cubicBezTo>
                <a:cubicBezTo>
                  <a:pt x="1232491" y="2386625"/>
                  <a:pt x="1223527" y="2383365"/>
                  <a:pt x="1215989" y="2381532"/>
                </a:cubicBezTo>
                <a:cubicBezTo>
                  <a:pt x="1201322" y="2378069"/>
                  <a:pt x="1186043" y="2376846"/>
                  <a:pt x="1171172" y="2373587"/>
                </a:cubicBezTo>
                <a:cubicBezTo>
                  <a:pt x="1160578" y="2371142"/>
                  <a:pt x="1160782" y="2370327"/>
                  <a:pt x="1152633" y="2356475"/>
                </a:cubicBezTo>
                <a:cubicBezTo>
                  <a:pt x="1144892" y="2354437"/>
                  <a:pt x="1140003" y="2352400"/>
                  <a:pt x="1135114" y="2351789"/>
                </a:cubicBezTo>
                <a:cubicBezTo>
                  <a:pt x="1124317" y="2350363"/>
                  <a:pt x="1113316" y="2345677"/>
                  <a:pt x="1104963" y="2358919"/>
                </a:cubicBezTo>
                <a:cubicBezTo>
                  <a:pt x="1102111" y="2363605"/>
                  <a:pt x="1093555" y="2366457"/>
                  <a:pt x="1087036" y="2367271"/>
                </a:cubicBezTo>
                <a:cubicBezTo>
                  <a:pt x="1077665" y="2368494"/>
                  <a:pt x="1067887" y="2367271"/>
                  <a:pt x="1058108" y="2367068"/>
                </a:cubicBezTo>
                <a:cubicBezTo>
                  <a:pt x="1046904" y="2366864"/>
                  <a:pt x="1036311" y="2367883"/>
                  <a:pt x="1026736" y="2358512"/>
                </a:cubicBezTo>
                <a:cubicBezTo>
                  <a:pt x="1021236" y="2353011"/>
                  <a:pt x="1011661" y="2351789"/>
                  <a:pt x="1002086" y="2347918"/>
                </a:cubicBezTo>
                <a:cubicBezTo>
                  <a:pt x="988844" y="2355252"/>
                  <a:pt x="986604" y="2353623"/>
                  <a:pt x="978047" y="2337732"/>
                </a:cubicBezTo>
                <a:cubicBezTo>
                  <a:pt x="974381" y="2331214"/>
                  <a:pt x="967047" y="2325102"/>
                  <a:pt x="959917" y="2322250"/>
                </a:cubicBezTo>
                <a:cubicBezTo>
                  <a:pt x="941175" y="2314509"/>
                  <a:pt x="921821" y="2308601"/>
                  <a:pt x="902672" y="2301878"/>
                </a:cubicBezTo>
                <a:cubicBezTo>
                  <a:pt x="900431" y="2301063"/>
                  <a:pt x="898190" y="2300860"/>
                  <a:pt x="894931" y="2300248"/>
                </a:cubicBezTo>
                <a:cubicBezTo>
                  <a:pt x="896968" y="2297397"/>
                  <a:pt x="898598" y="2294952"/>
                  <a:pt x="901246" y="2291489"/>
                </a:cubicBezTo>
                <a:cubicBezTo>
                  <a:pt x="890042" y="2288025"/>
                  <a:pt x="869262" y="2300452"/>
                  <a:pt x="875374" y="2274173"/>
                </a:cubicBezTo>
                <a:cubicBezTo>
                  <a:pt x="861317" y="2278858"/>
                  <a:pt x="834834" y="2271117"/>
                  <a:pt x="826278" y="2262357"/>
                </a:cubicBezTo>
                <a:cubicBezTo>
                  <a:pt x="823222" y="2259098"/>
                  <a:pt x="817926" y="2257672"/>
                  <a:pt x="813240" y="2256449"/>
                </a:cubicBezTo>
                <a:cubicBezTo>
                  <a:pt x="804888" y="2254412"/>
                  <a:pt x="796332" y="2253801"/>
                  <a:pt x="788183" y="2251764"/>
                </a:cubicBezTo>
                <a:cubicBezTo>
                  <a:pt x="777386" y="2248912"/>
                  <a:pt x="769645" y="2231596"/>
                  <a:pt x="773108" y="2222021"/>
                </a:cubicBezTo>
                <a:cubicBezTo>
                  <a:pt x="765774" y="2213872"/>
                  <a:pt x="758644" y="2206538"/>
                  <a:pt x="752532" y="2198594"/>
                </a:cubicBezTo>
                <a:cubicBezTo>
                  <a:pt x="738883" y="2181278"/>
                  <a:pt x="737661" y="2180870"/>
                  <a:pt x="718715" y="2187185"/>
                </a:cubicBezTo>
                <a:cubicBezTo>
                  <a:pt x="714641" y="2180870"/>
                  <a:pt x="711585" y="2174555"/>
                  <a:pt x="707103" y="2169666"/>
                </a:cubicBezTo>
                <a:cubicBezTo>
                  <a:pt x="700177" y="2161721"/>
                  <a:pt x="692436" y="2153979"/>
                  <a:pt x="684694" y="2147053"/>
                </a:cubicBezTo>
                <a:cubicBezTo>
                  <a:pt x="680824" y="2143590"/>
                  <a:pt x="674916" y="2142367"/>
                  <a:pt x="671453" y="2138701"/>
                </a:cubicBezTo>
                <a:cubicBezTo>
                  <a:pt x="667175" y="2134423"/>
                  <a:pt x="656581" y="2134830"/>
                  <a:pt x="660045" y="2123829"/>
                </a:cubicBezTo>
                <a:cubicBezTo>
                  <a:pt x="660452" y="2122403"/>
                  <a:pt x="654748" y="2117514"/>
                  <a:pt x="651285" y="2116903"/>
                </a:cubicBezTo>
                <a:cubicBezTo>
                  <a:pt x="641914" y="2115069"/>
                  <a:pt x="632339" y="2114866"/>
                  <a:pt x="621746" y="2113643"/>
                </a:cubicBezTo>
                <a:cubicBezTo>
                  <a:pt x="623987" y="2110384"/>
                  <a:pt x="626024" y="2107328"/>
                  <a:pt x="629487" y="2102235"/>
                </a:cubicBezTo>
                <a:cubicBezTo>
                  <a:pt x="625209" y="2102235"/>
                  <a:pt x="622153" y="2101217"/>
                  <a:pt x="620523" y="2102439"/>
                </a:cubicBezTo>
                <a:cubicBezTo>
                  <a:pt x="613190" y="2107735"/>
                  <a:pt x="609726" y="2106513"/>
                  <a:pt x="603819" y="2098772"/>
                </a:cubicBezTo>
                <a:cubicBezTo>
                  <a:pt x="591799" y="2082882"/>
                  <a:pt x="587317" y="2061492"/>
                  <a:pt x="568168" y="2050898"/>
                </a:cubicBezTo>
                <a:cubicBezTo>
                  <a:pt x="566335" y="2049880"/>
                  <a:pt x="567557" y="2043564"/>
                  <a:pt x="567149" y="2037046"/>
                </a:cubicBezTo>
                <a:cubicBezTo>
                  <a:pt x="562871" y="2031953"/>
                  <a:pt x="556352" y="2025637"/>
                  <a:pt x="545759" y="2031953"/>
                </a:cubicBezTo>
                <a:cubicBezTo>
                  <a:pt x="544333" y="2032767"/>
                  <a:pt x="540870" y="2032767"/>
                  <a:pt x="540666" y="2032564"/>
                </a:cubicBezTo>
                <a:cubicBezTo>
                  <a:pt x="537203" y="2020952"/>
                  <a:pt x="528239" y="2030934"/>
                  <a:pt x="522332" y="2027675"/>
                </a:cubicBezTo>
                <a:cubicBezTo>
                  <a:pt x="521109" y="2022582"/>
                  <a:pt x="519887" y="2017081"/>
                  <a:pt x="518665" y="2011581"/>
                </a:cubicBezTo>
                <a:cubicBezTo>
                  <a:pt x="512146" y="2010970"/>
                  <a:pt x="506238" y="2010562"/>
                  <a:pt x="498904" y="2009747"/>
                </a:cubicBezTo>
                <a:cubicBezTo>
                  <a:pt x="500534" y="2002617"/>
                  <a:pt x="501756" y="1996302"/>
                  <a:pt x="503386" y="1989172"/>
                </a:cubicBezTo>
                <a:cubicBezTo>
                  <a:pt x="496867" y="1985912"/>
                  <a:pt x="490959" y="1981227"/>
                  <a:pt x="484440" y="1980005"/>
                </a:cubicBezTo>
                <a:cubicBezTo>
                  <a:pt x="471606" y="1977560"/>
                  <a:pt x="461827" y="1976949"/>
                  <a:pt x="459383" y="1958818"/>
                </a:cubicBezTo>
                <a:cubicBezTo>
                  <a:pt x="457957" y="1949243"/>
                  <a:pt x="441456" y="1941706"/>
                  <a:pt x="430048" y="1931724"/>
                </a:cubicBezTo>
                <a:cubicBezTo>
                  <a:pt x="429844" y="1927853"/>
                  <a:pt x="441659" y="1912982"/>
                  <a:pt x="420065" y="1919704"/>
                </a:cubicBezTo>
                <a:cubicBezTo>
                  <a:pt x="418028" y="1920315"/>
                  <a:pt x="412732" y="1916241"/>
                  <a:pt x="411917" y="1913593"/>
                </a:cubicBezTo>
                <a:cubicBezTo>
                  <a:pt x="411306" y="1911148"/>
                  <a:pt x="414158" y="1906870"/>
                  <a:pt x="416806" y="1904833"/>
                </a:cubicBezTo>
                <a:cubicBezTo>
                  <a:pt x="418843" y="1903203"/>
                  <a:pt x="422714" y="1903814"/>
                  <a:pt x="427603" y="1902999"/>
                </a:cubicBezTo>
                <a:cubicBezTo>
                  <a:pt x="415176" y="1890980"/>
                  <a:pt x="403768" y="1880183"/>
                  <a:pt x="392767" y="1868979"/>
                </a:cubicBezTo>
                <a:cubicBezTo>
                  <a:pt x="390526" y="1866738"/>
                  <a:pt x="388693" y="1861237"/>
                  <a:pt x="389915" y="1859200"/>
                </a:cubicBezTo>
                <a:cubicBezTo>
                  <a:pt x="396230" y="1849218"/>
                  <a:pt x="389304" y="1845144"/>
                  <a:pt x="382378" y="1844329"/>
                </a:cubicBezTo>
                <a:cubicBezTo>
                  <a:pt x="368117" y="1842699"/>
                  <a:pt x="357524" y="1837810"/>
                  <a:pt x="355283" y="1817642"/>
                </a:cubicBezTo>
                <a:cubicBezTo>
                  <a:pt x="351413" y="1825179"/>
                  <a:pt x="349987" y="1828031"/>
                  <a:pt x="347542" y="1832717"/>
                </a:cubicBezTo>
                <a:cubicBezTo>
                  <a:pt x="343264" y="1825790"/>
                  <a:pt x="339597" y="1819475"/>
                  <a:pt x="334097" y="1810715"/>
                </a:cubicBezTo>
                <a:cubicBezTo>
                  <a:pt x="341023" y="1811327"/>
                  <a:pt x="345097" y="1811734"/>
                  <a:pt x="349172" y="1812141"/>
                </a:cubicBezTo>
                <a:cubicBezTo>
                  <a:pt x="349579" y="1811530"/>
                  <a:pt x="350190" y="1810715"/>
                  <a:pt x="350598" y="1810104"/>
                </a:cubicBezTo>
                <a:cubicBezTo>
                  <a:pt x="344690" y="1806641"/>
                  <a:pt x="338578" y="1803382"/>
                  <a:pt x="332874" y="1799715"/>
                </a:cubicBezTo>
                <a:cubicBezTo>
                  <a:pt x="328393" y="1796863"/>
                  <a:pt x="324522" y="1795844"/>
                  <a:pt x="325744" y="1787288"/>
                </a:cubicBezTo>
                <a:cubicBezTo>
                  <a:pt x="326559" y="1781788"/>
                  <a:pt x="315966" y="1774454"/>
                  <a:pt x="311891" y="1767324"/>
                </a:cubicBezTo>
                <a:cubicBezTo>
                  <a:pt x="308428" y="1762027"/>
                  <a:pt x="304965" y="1756527"/>
                  <a:pt x="301502" y="1751230"/>
                </a:cubicBezTo>
                <a:cubicBezTo>
                  <a:pt x="299057" y="1747563"/>
                  <a:pt x="295594" y="1744100"/>
                  <a:pt x="294575" y="1740025"/>
                </a:cubicBezTo>
                <a:cubicBezTo>
                  <a:pt x="291927" y="1729636"/>
                  <a:pt x="289075" y="1720061"/>
                  <a:pt x="279093" y="1713542"/>
                </a:cubicBezTo>
                <a:cubicBezTo>
                  <a:pt x="271963" y="1708857"/>
                  <a:pt x="266462" y="1701727"/>
                  <a:pt x="258925" y="1694189"/>
                </a:cubicBezTo>
                <a:cubicBezTo>
                  <a:pt x="261777" y="1685837"/>
                  <a:pt x="256480" y="1679929"/>
                  <a:pt x="246906" y="1674428"/>
                </a:cubicBezTo>
                <a:cubicBezTo>
                  <a:pt x="242831" y="1672188"/>
                  <a:pt x="239775" y="1665669"/>
                  <a:pt x="239164" y="1660576"/>
                </a:cubicBezTo>
                <a:cubicBezTo>
                  <a:pt x="238349" y="1654464"/>
                  <a:pt x="238757" y="1651408"/>
                  <a:pt x="230608" y="1649982"/>
                </a:cubicBezTo>
                <a:cubicBezTo>
                  <a:pt x="221645" y="1648353"/>
                  <a:pt x="213496" y="1641834"/>
                  <a:pt x="204329" y="1637148"/>
                </a:cubicBezTo>
                <a:cubicBezTo>
                  <a:pt x="212274" y="1623907"/>
                  <a:pt x="198421" y="1623703"/>
                  <a:pt x="190272" y="1616573"/>
                </a:cubicBezTo>
                <a:cubicBezTo>
                  <a:pt x="198013" y="1616573"/>
                  <a:pt x="203310" y="1616573"/>
                  <a:pt x="208607" y="1616573"/>
                </a:cubicBezTo>
                <a:cubicBezTo>
                  <a:pt x="209218" y="1615147"/>
                  <a:pt x="209829" y="1613517"/>
                  <a:pt x="210440" y="1612091"/>
                </a:cubicBezTo>
                <a:cubicBezTo>
                  <a:pt x="199439" y="1606387"/>
                  <a:pt x="188439" y="1600683"/>
                  <a:pt x="175808" y="1594164"/>
                </a:cubicBezTo>
                <a:cubicBezTo>
                  <a:pt x="180086" y="1590089"/>
                  <a:pt x="183142" y="1587237"/>
                  <a:pt x="186401" y="1584182"/>
                </a:cubicBezTo>
                <a:cubicBezTo>
                  <a:pt x="186198" y="1583978"/>
                  <a:pt x="185994" y="1582348"/>
                  <a:pt x="185587" y="1582348"/>
                </a:cubicBezTo>
                <a:cubicBezTo>
                  <a:pt x="156659" y="1581737"/>
                  <a:pt x="147491" y="1558513"/>
                  <a:pt x="134250" y="1539771"/>
                </a:cubicBezTo>
                <a:cubicBezTo>
                  <a:pt x="131194" y="1535289"/>
                  <a:pt x="126712" y="1531826"/>
                  <a:pt x="122842" y="1527956"/>
                </a:cubicBezTo>
                <a:cubicBezTo>
                  <a:pt x="109396" y="1514714"/>
                  <a:pt x="106137" y="1498213"/>
                  <a:pt x="103081" y="1479878"/>
                </a:cubicBezTo>
                <a:cubicBezTo>
                  <a:pt x="101248" y="1469081"/>
                  <a:pt x="96358" y="1458488"/>
                  <a:pt x="100025" y="1446672"/>
                </a:cubicBezTo>
                <a:cubicBezTo>
                  <a:pt x="92080" y="1447284"/>
                  <a:pt x="83320" y="1456043"/>
                  <a:pt x="85358" y="1438727"/>
                </a:cubicBezTo>
                <a:cubicBezTo>
                  <a:pt x="86172" y="1431597"/>
                  <a:pt x="74153" y="1419985"/>
                  <a:pt x="65190" y="1415300"/>
                </a:cubicBezTo>
                <a:cubicBezTo>
                  <a:pt x="56022" y="1410411"/>
                  <a:pt x="54596" y="1403077"/>
                  <a:pt x="51541" y="1395743"/>
                </a:cubicBezTo>
                <a:cubicBezTo>
                  <a:pt x="49503" y="1390854"/>
                  <a:pt x="48688" y="1385557"/>
                  <a:pt x="46855" y="1378427"/>
                </a:cubicBezTo>
                <a:cubicBezTo>
                  <a:pt x="57245" y="1370482"/>
                  <a:pt x="47059" y="1361315"/>
                  <a:pt x="43392" y="1351740"/>
                </a:cubicBezTo>
                <a:cubicBezTo>
                  <a:pt x="36669" y="1356426"/>
                  <a:pt x="30761" y="1359889"/>
                  <a:pt x="30558" y="1347054"/>
                </a:cubicBezTo>
                <a:cubicBezTo>
                  <a:pt x="30558" y="1344406"/>
                  <a:pt x="26687" y="1341554"/>
                  <a:pt x="24242" y="1339313"/>
                </a:cubicBezTo>
                <a:cubicBezTo>
                  <a:pt x="20983" y="1336461"/>
                  <a:pt x="17112" y="1334017"/>
                  <a:pt x="14260" y="1331979"/>
                </a:cubicBezTo>
                <a:cubicBezTo>
                  <a:pt x="18742" y="1318127"/>
                  <a:pt x="42984" y="1335646"/>
                  <a:pt x="40947" y="1318127"/>
                </a:cubicBezTo>
                <a:cubicBezTo>
                  <a:pt x="29946" y="1312219"/>
                  <a:pt x="20168" y="1309571"/>
                  <a:pt x="15075" y="1303255"/>
                </a:cubicBezTo>
                <a:cubicBezTo>
                  <a:pt x="2241" y="1287162"/>
                  <a:pt x="16297" y="1275550"/>
                  <a:pt x="25261" y="1263734"/>
                </a:cubicBezTo>
                <a:cubicBezTo>
                  <a:pt x="6723" y="1245603"/>
                  <a:pt x="6723" y="1245603"/>
                  <a:pt x="27298" y="1233177"/>
                </a:cubicBezTo>
                <a:cubicBezTo>
                  <a:pt x="18742" y="1229306"/>
                  <a:pt x="11001" y="1225843"/>
                  <a:pt x="0" y="1221157"/>
                </a:cubicBezTo>
                <a:cubicBezTo>
                  <a:pt x="10593" y="1217898"/>
                  <a:pt x="19149" y="1215249"/>
                  <a:pt x="27909" y="1212805"/>
                </a:cubicBezTo>
                <a:cubicBezTo>
                  <a:pt x="30558" y="1212194"/>
                  <a:pt x="34225" y="1213416"/>
                  <a:pt x="35854" y="1211786"/>
                </a:cubicBezTo>
                <a:cubicBezTo>
                  <a:pt x="46040" y="1202008"/>
                  <a:pt x="56022" y="1191822"/>
                  <a:pt x="62338" y="1185303"/>
                </a:cubicBezTo>
                <a:cubicBezTo>
                  <a:pt x="83320" y="1178784"/>
                  <a:pt x="99210" y="1195692"/>
                  <a:pt x="115712" y="1182451"/>
                </a:cubicBezTo>
                <a:cubicBezTo>
                  <a:pt x="113878" y="1182451"/>
                  <a:pt x="111026" y="1183266"/>
                  <a:pt x="110211" y="1182247"/>
                </a:cubicBezTo>
                <a:cubicBezTo>
                  <a:pt x="97581" y="1169209"/>
                  <a:pt x="81080" y="1171043"/>
                  <a:pt x="65190" y="1169209"/>
                </a:cubicBezTo>
                <a:cubicBezTo>
                  <a:pt x="52152" y="1167783"/>
                  <a:pt x="39317" y="1164320"/>
                  <a:pt x="26483" y="1161672"/>
                </a:cubicBezTo>
                <a:cubicBezTo>
                  <a:pt x="25668" y="1161468"/>
                  <a:pt x="24446" y="1160653"/>
                  <a:pt x="23835" y="1160857"/>
                </a:cubicBezTo>
                <a:cubicBezTo>
                  <a:pt x="7945" y="1166765"/>
                  <a:pt x="3259" y="1156579"/>
                  <a:pt x="0" y="1143337"/>
                </a:cubicBezTo>
                <a:cubicBezTo>
                  <a:pt x="7945" y="1137837"/>
                  <a:pt x="15483" y="1138040"/>
                  <a:pt x="25465" y="1140078"/>
                </a:cubicBezTo>
                <a:cubicBezTo>
                  <a:pt x="46855" y="1144559"/>
                  <a:pt x="68857" y="1145578"/>
                  <a:pt x="90654" y="1147819"/>
                </a:cubicBezTo>
                <a:cubicBezTo>
                  <a:pt x="92691" y="1148023"/>
                  <a:pt x="95136" y="1144967"/>
                  <a:pt x="98192" y="1142930"/>
                </a:cubicBezTo>
                <a:cubicBezTo>
                  <a:pt x="94321" y="1139670"/>
                  <a:pt x="91469" y="1137226"/>
                  <a:pt x="88821" y="1135188"/>
                </a:cubicBezTo>
                <a:cubicBezTo>
                  <a:pt x="99618" y="1132948"/>
                  <a:pt x="110415" y="1130910"/>
                  <a:pt x="121212" y="1128669"/>
                </a:cubicBezTo>
                <a:cubicBezTo>
                  <a:pt x="121008" y="1128058"/>
                  <a:pt x="120804" y="1127243"/>
                  <a:pt x="120804" y="1126632"/>
                </a:cubicBezTo>
                <a:cubicBezTo>
                  <a:pt x="105322" y="1126632"/>
                  <a:pt x="89839" y="1126632"/>
                  <a:pt x="69671" y="1126632"/>
                </a:cubicBezTo>
                <a:cubicBezTo>
                  <a:pt x="76801" y="1122762"/>
                  <a:pt x="80876" y="1119502"/>
                  <a:pt x="85561" y="1118076"/>
                </a:cubicBezTo>
                <a:cubicBezTo>
                  <a:pt x="91062" y="1116650"/>
                  <a:pt x="101044" y="1118483"/>
                  <a:pt x="101859" y="1116243"/>
                </a:cubicBezTo>
                <a:cubicBezTo>
                  <a:pt x="105526" y="1105853"/>
                  <a:pt x="118360" y="1095463"/>
                  <a:pt x="103692" y="1081611"/>
                </a:cubicBezTo>
                <a:cubicBezTo>
                  <a:pt x="123249" y="1096278"/>
                  <a:pt x="130379" y="1072851"/>
                  <a:pt x="143213" y="1071628"/>
                </a:cubicBezTo>
                <a:cubicBezTo>
                  <a:pt x="135880" y="1068165"/>
                  <a:pt x="127527" y="1064091"/>
                  <a:pt x="119990" y="1060628"/>
                </a:cubicBezTo>
                <a:cubicBezTo>
                  <a:pt x="122230" y="1052887"/>
                  <a:pt x="123656" y="1047182"/>
                  <a:pt x="125694" y="1040052"/>
                </a:cubicBezTo>
                <a:cubicBezTo>
                  <a:pt x="129564" y="1039237"/>
                  <a:pt x="135065" y="1038015"/>
                  <a:pt x="143825" y="1036385"/>
                </a:cubicBezTo>
                <a:cubicBezTo>
                  <a:pt x="137917" y="1032515"/>
                  <a:pt x="134657" y="1030478"/>
                  <a:pt x="130175" y="1027626"/>
                </a:cubicBezTo>
                <a:cubicBezTo>
                  <a:pt x="133842" y="1024773"/>
                  <a:pt x="136898" y="1022329"/>
                  <a:pt x="142195" y="1018051"/>
                </a:cubicBezTo>
                <a:cubicBezTo>
                  <a:pt x="133231" y="1019273"/>
                  <a:pt x="127323" y="1019884"/>
                  <a:pt x="118564" y="1021107"/>
                </a:cubicBezTo>
                <a:cubicBezTo>
                  <a:pt x="130175" y="1010106"/>
                  <a:pt x="135268" y="1009087"/>
                  <a:pt x="145047" y="1013773"/>
                </a:cubicBezTo>
                <a:cubicBezTo>
                  <a:pt x="145454" y="1013976"/>
                  <a:pt x="145862" y="1014384"/>
                  <a:pt x="146269" y="1014384"/>
                </a:cubicBezTo>
                <a:cubicBezTo>
                  <a:pt x="150751" y="1014588"/>
                  <a:pt x="155436" y="1014791"/>
                  <a:pt x="159918" y="1014384"/>
                </a:cubicBezTo>
                <a:cubicBezTo>
                  <a:pt x="160733" y="1014384"/>
                  <a:pt x="161955" y="1010106"/>
                  <a:pt x="161752" y="1009902"/>
                </a:cubicBezTo>
                <a:cubicBezTo>
                  <a:pt x="158085" y="1007865"/>
                  <a:pt x="154214" y="1006031"/>
                  <a:pt x="148714" y="1003587"/>
                </a:cubicBezTo>
                <a:cubicBezTo>
                  <a:pt x="155436" y="988512"/>
                  <a:pt x="162363" y="973029"/>
                  <a:pt x="169289" y="957343"/>
                </a:cubicBezTo>
                <a:cubicBezTo>
                  <a:pt x="147491" y="948176"/>
                  <a:pt x="161955" y="976085"/>
                  <a:pt x="147695" y="975066"/>
                </a:cubicBezTo>
                <a:cubicBezTo>
                  <a:pt x="143417" y="961010"/>
                  <a:pt x="140158" y="946546"/>
                  <a:pt x="153603" y="936360"/>
                </a:cubicBezTo>
                <a:cubicBezTo>
                  <a:pt x="164400" y="928008"/>
                  <a:pt x="177642" y="922711"/>
                  <a:pt x="189661" y="915988"/>
                </a:cubicBezTo>
                <a:cubicBezTo>
                  <a:pt x="187013" y="914970"/>
                  <a:pt x="183549" y="913747"/>
                  <a:pt x="175808" y="910895"/>
                </a:cubicBezTo>
                <a:cubicBezTo>
                  <a:pt x="185790" y="907229"/>
                  <a:pt x="191902" y="905395"/>
                  <a:pt x="197810" y="902747"/>
                </a:cubicBezTo>
                <a:cubicBezTo>
                  <a:pt x="201477" y="901117"/>
                  <a:pt x="204736" y="898265"/>
                  <a:pt x="208199" y="895820"/>
                </a:cubicBezTo>
                <a:cubicBezTo>
                  <a:pt x="204940" y="893579"/>
                  <a:pt x="201680" y="891339"/>
                  <a:pt x="197198" y="888283"/>
                </a:cubicBezTo>
                <a:cubicBezTo>
                  <a:pt x="202088" y="885838"/>
                  <a:pt x="207181" y="883190"/>
                  <a:pt x="212477" y="880542"/>
                </a:cubicBezTo>
                <a:cubicBezTo>
                  <a:pt x="212477" y="879727"/>
                  <a:pt x="212274" y="878708"/>
                  <a:pt x="212274" y="877893"/>
                </a:cubicBezTo>
                <a:cubicBezTo>
                  <a:pt x="208403" y="877486"/>
                  <a:pt x="204736" y="877282"/>
                  <a:pt x="200865" y="876875"/>
                </a:cubicBezTo>
                <a:lnTo>
                  <a:pt x="201069" y="877282"/>
                </a:lnTo>
                <a:close/>
                <a:moveTo>
                  <a:pt x="1062998" y="393453"/>
                </a:moveTo>
                <a:cubicBezTo>
                  <a:pt x="1067683" y="397120"/>
                  <a:pt x="1073998" y="402009"/>
                  <a:pt x="1082555" y="408528"/>
                </a:cubicBezTo>
                <a:cubicBezTo>
                  <a:pt x="1083369" y="392638"/>
                  <a:pt x="1081332" y="378785"/>
                  <a:pt x="1100889" y="384286"/>
                </a:cubicBezTo>
                <a:cubicBezTo>
                  <a:pt x="1102111" y="384693"/>
                  <a:pt x="1105778" y="376137"/>
                  <a:pt x="1108223" y="371859"/>
                </a:cubicBezTo>
                <a:cubicBezTo>
                  <a:pt x="1106797" y="371044"/>
                  <a:pt x="1105575" y="370026"/>
                  <a:pt x="1104149" y="369211"/>
                </a:cubicBezTo>
                <a:cubicBezTo>
                  <a:pt x="1090092" y="375933"/>
                  <a:pt x="1066461" y="363303"/>
                  <a:pt x="1062998" y="393453"/>
                </a:cubicBezTo>
                <a:close/>
                <a:moveTo>
                  <a:pt x="1031218" y="919248"/>
                </a:moveTo>
                <a:cubicBezTo>
                  <a:pt x="1012476" y="913136"/>
                  <a:pt x="1009624" y="928823"/>
                  <a:pt x="1001882" y="939008"/>
                </a:cubicBezTo>
                <a:cubicBezTo>
                  <a:pt x="1008401" y="942472"/>
                  <a:pt x="1014920" y="945935"/>
                  <a:pt x="1020624" y="948991"/>
                </a:cubicBezTo>
                <a:cubicBezTo>
                  <a:pt x="1024088" y="939620"/>
                  <a:pt x="1027551" y="930045"/>
                  <a:pt x="1031218" y="919248"/>
                </a:cubicBezTo>
                <a:close/>
                <a:moveTo>
                  <a:pt x="505627" y="344357"/>
                </a:moveTo>
                <a:cubicBezTo>
                  <a:pt x="510108" y="357599"/>
                  <a:pt x="513572" y="368396"/>
                  <a:pt x="517442" y="380008"/>
                </a:cubicBezTo>
                <a:cubicBezTo>
                  <a:pt x="523146" y="373896"/>
                  <a:pt x="527628" y="370433"/>
                  <a:pt x="530480" y="365748"/>
                </a:cubicBezTo>
                <a:cubicBezTo>
                  <a:pt x="531906" y="363507"/>
                  <a:pt x="531703" y="357803"/>
                  <a:pt x="530277" y="356784"/>
                </a:cubicBezTo>
                <a:cubicBezTo>
                  <a:pt x="523350" y="352506"/>
                  <a:pt x="515813" y="349246"/>
                  <a:pt x="505627" y="344357"/>
                </a:cubicBezTo>
                <a:close/>
                <a:moveTo>
                  <a:pt x="500737" y="437252"/>
                </a:moveTo>
                <a:cubicBezTo>
                  <a:pt x="501552" y="436234"/>
                  <a:pt x="502367" y="435419"/>
                  <a:pt x="502978" y="434400"/>
                </a:cubicBezTo>
                <a:cubicBezTo>
                  <a:pt x="497682" y="427881"/>
                  <a:pt x="492589" y="421362"/>
                  <a:pt x="486885" y="414232"/>
                </a:cubicBezTo>
                <a:cubicBezTo>
                  <a:pt x="484236" y="418714"/>
                  <a:pt x="481792" y="422992"/>
                  <a:pt x="477514" y="430326"/>
                </a:cubicBezTo>
                <a:cubicBezTo>
                  <a:pt x="486070" y="432974"/>
                  <a:pt x="493404" y="435011"/>
                  <a:pt x="500737" y="437252"/>
                </a:cubicBezTo>
                <a:close/>
                <a:moveTo>
                  <a:pt x="1446394" y="1601905"/>
                </a:moveTo>
                <a:cubicBezTo>
                  <a:pt x="1446801" y="1599868"/>
                  <a:pt x="1447005" y="1598034"/>
                  <a:pt x="1447412" y="1595997"/>
                </a:cubicBezTo>
                <a:cubicBezTo>
                  <a:pt x="1441301" y="1593756"/>
                  <a:pt x="1435189" y="1591312"/>
                  <a:pt x="1428874" y="1590089"/>
                </a:cubicBezTo>
                <a:cubicBezTo>
                  <a:pt x="1428059" y="1589886"/>
                  <a:pt x="1426022" y="1597627"/>
                  <a:pt x="1424392" y="1601905"/>
                </a:cubicBezTo>
                <a:cubicBezTo>
                  <a:pt x="1432949" y="1601905"/>
                  <a:pt x="1439671" y="1601905"/>
                  <a:pt x="1446394" y="1601905"/>
                </a:cubicBezTo>
                <a:close/>
              </a:path>
            </a:pathLst>
          </a:custGeom>
          <a:solidFill>
            <a:schemeClr val="bg1">
              <a:alpha val="24000"/>
            </a:schemeClr>
          </a:solidFill>
          <a:ln w="20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FAC298D8-8B8B-47FD-AD72-60083C26C5E8}"/>
              </a:ext>
            </a:extLst>
          </p:cNvPr>
          <p:cNvSpPr/>
          <p:nvPr/>
        </p:nvSpPr>
        <p:spPr>
          <a:xfrm rot="2315770">
            <a:off x="5906561" y="1420215"/>
            <a:ext cx="2959072" cy="2959072"/>
          </a:xfrm>
          <a:prstGeom prst="arc">
            <a:avLst>
              <a:gd name="adj1" fmla="val 16200000"/>
              <a:gd name="adj2" fmla="val 5083663"/>
            </a:avLst>
          </a:prstGeom>
          <a:ln>
            <a:gradFill>
              <a:gsLst>
                <a:gs pos="32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ECA03EED-07F8-49C3-B07A-A955D847E4CC}"/>
              </a:ext>
            </a:extLst>
          </p:cNvPr>
          <p:cNvSpPr/>
          <p:nvPr/>
        </p:nvSpPr>
        <p:spPr>
          <a:xfrm rot="19284230" flipH="1">
            <a:off x="3427713" y="1420215"/>
            <a:ext cx="2959072" cy="2959072"/>
          </a:xfrm>
          <a:prstGeom prst="arc">
            <a:avLst>
              <a:gd name="adj1" fmla="val 16200000"/>
              <a:gd name="adj2" fmla="val 5083663"/>
            </a:avLst>
          </a:prstGeom>
          <a:ln>
            <a:gradFill>
              <a:gsLst>
                <a:gs pos="32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8FB2D89-78A0-4701-A8BB-7020FF949D47}"/>
              </a:ext>
            </a:extLst>
          </p:cNvPr>
          <p:cNvSpPr txBox="1"/>
          <p:nvPr/>
        </p:nvSpPr>
        <p:spPr>
          <a:xfrm>
            <a:off x="4489417" y="2710495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天空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5D74542-88A1-41FB-A8B9-50D0A1F101B4}"/>
              </a:ext>
            </a:extLst>
          </p:cNvPr>
          <p:cNvSpPr txBox="1"/>
          <p:nvPr/>
        </p:nvSpPr>
        <p:spPr>
          <a:xfrm>
            <a:off x="6941103" y="2710495"/>
            <a:ext cx="9172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麦田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6C8B804-D6AB-4294-8E9C-E49968B4F370}"/>
              </a:ext>
            </a:extLst>
          </p:cNvPr>
          <p:cNvGrpSpPr/>
          <p:nvPr/>
        </p:nvGrpSpPr>
        <p:grpSpPr>
          <a:xfrm>
            <a:off x="3365500" y="2907667"/>
            <a:ext cx="1184298" cy="1476644"/>
            <a:chOff x="2781300" y="2557328"/>
            <a:chExt cx="1184298" cy="147664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1AD213D-C906-4D16-90BE-F90ADAE5111B}"/>
                </a:ext>
              </a:extLst>
            </p:cNvPr>
            <p:cNvSpPr/>
            <p:nvPr/>
          </p:nvSpPr>
          <p:spPr>
            <a:xfrm>
              <a:off x="2781300" y="2557328"/>
              <a:ext cx="120763" cy="1207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2D48A3C-3D46-4DDA-A6C9-D03301C9BF75}"/>
                </a:ext>
              </a:extLst>
            </p:cNvPr>
            <p:cNvSpPr/>
            <p:nvPr/>
          </p:nvSpPr>
          <p:spPr>
            <a:xfrm>
              <a:off x="3057472" y="3368618"/>
              <a:ext cx="120763" cy="1207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899E0D9-C795-46C4-B831-84CBEC9854C0}"/>
                </a:ext>
              </a:extLst>
            </p:cNvPr>
            <p:cNvSpPr/>
            <p:nvPr/>
          </p:nvSpPr>
          <p:spPr>
            <a:xfrm>
              <a:off x="3844835" y="3913209"/>
              <a:ext cx="120763" cy="1207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3DABD0A-1D53-415F-9BF3-43FFD2DCDBCB}"/>
              </a:ext>
            </a:extLst>
          </p:cNvPr>
          <p:cNvGrpSpPr/>
          <p:nvPr/>
        </p:nvGrpSpPr>
        <p:grpSpPr>
          <a:xfrm flipH="1">
            <a:off x="7720220" y="2907667"/>
            <a:ext cx="1184298" cy="1476644"/>
            <a:chOff x="2781300" y="2557328"/>
            <a:chExt cx="1184298" cy="1476644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8E3A19F-9FF8-4E33-B65D-12B6BBB3636F}"/>
                </a:ext>
              </a:extLst>
            </p:cNvPr>
            <p:cNvSpPr/>
            <p:nvPr/>
          </p:nvSpPr>
          <p:spPr>
            <a:xfrm>
              <a:off x="2781300" y="2557328"/>
              <a:ext cx="120763" cy="1207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DA1A8A5-1560-4C3D-B2D7-3900CB5EC96C}"/>
                </a:ext>
              </a:extLst>
            </p:cNvPr>
            <p:cNvSpPr/>
            <p:nvPr/>
          </p:nvSpPr>
          <p:spPr>
            <a:xfrm>
              <a:off x="3057472" y="3368618"/>
              <a:ext cx="120763" cy="1207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7E72F23-1D54-4F64-A8D2-2621896E3123}"/>
                </a:ext>
              </a:extLst>
            </p:cNvPr>
            <p:cNvSpPr/>
            <p:nvPr/>
          </p:nvSpPr>
          <p:spPr>
            <a:xfrm>
              <a:off x="3844835" y="3913209"/>
              <a:ext cx="120763" cy="12076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41B6751-1E42-4D29-B0CF-95E6C53F0CD3}"/>
              </a:ext>
            </a:extLst>
          </p:cNvPr>
          <p:cNvGrpSpPr/>
          <p:nvPr/>
        </p:nvGrpSpPr>
        <p:grpSpPr>
          <a:xfrm>
            <a:off x="963187" y="2688197"/>
            <a:ext cx="3780852" cy="2620372"/>
            <a:chOff x="963187" y="2688197"/>
            <a:chExt cx="3780852" cy="2620372"/>
          </a:xfrm>
        </p:grpSpPr>
        <p:sp>
          <p:nvSpPr>
            <p:cNvPr id="32" name="Freeform 240">
              <a:extLst>
                <a:ext uri="{FF2B5EF4-FFF2-40B4-BE49-F238E27FC236}">
                  <a16:creationId xmlns:a16="http://schemas.microsoft.com/office/drawing/2014/main" id="{1D5CC201-A412-4A63-8F13-83ABCBEA8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406" y="3142619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0">
              <a:extLst>
                <a:ext uri="{FF2B5EF4-FFF2-40B4-BE49-F238E27FC236}">
                  <a16:creationId xmlns:a16="http://schemas.microsoft.com/office/drawing/2014/main" id="{2DDC0EB9-CF52-444B-A428-D5A720E2A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2457" y="414635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0">
              <a:extLst>
                <a:ext uri="{FF2B5EF4-FFF2-40B4-BE49-F238E27FC236}">
                  <a16:creationId xmlns:a16="http://schemas.microsoft.com/office/drawing/2014/main" id="{6D04B314-C165-46AA-BF16-8A1EEDD0B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4100" y="5106987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7FB1C6D-1A06-4E7E-9B5B-46DB3EDC4982}"/>
                </a:ext>
              </a:extLst>
            </p:cNvPr>
            <p:cNvSpPr txBox="1"/>
            <p:nvPr/>
          </p:nvSpPr>
          <p:spPr>
            <a:xfrm>
              <a:off x="963187" y="2688197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B154A2B-92F9-45B6-9C37-F871CFD78D3E}"/>
                </a:ext>
              </a:extLst>
            </p:cNvPr>
            <p:cNvSpPr txBox="1"/>
            <p:nvPr/>
          </p:nvSpPr>
          <p:spPr>
            <a:xfrm>
              <a:off x="1423936" y="3833032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BAAFF14-2DD2-44DF-A0ED-F7B238FF083F}"/>
                </a:ext>
              </a:extLst>
            </p:cNvPr>
            <p:cNvSpPr txBox="1"/>
            <p:nvPr/>
          </p:nvSpPr>
          <p:spPr>
            <a:xfrm>
              <a:off x="2443409" y="4785349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DEC6C7C-3EFE-4E40-A430-B72E55E6DF78}"/>
              </a:ext>
            </a:extLst>
          </p:cNvPr>
          <p:cNvGrpSpPr/>
          <p:nvPr/>
        </p:nvGrpSpPr>
        <p:grpSpPr>
          <a:xfrm flipH="1">
            <a:off x="7627242" y="2688197"/>
            <a:ext cx="3780852" cy="2620372"/>
            <a:chOff x="963187" y="2688197"/>
            <a:chExt cx="3780852" cy="2620372"/>
          </a:xfrm>
        </p:grpSpPr>
        <p:sp>
          <p:nvSpPr>
            <p:cNvPr id="40" name="Freeform 240">
              <a:extLst>
                <a:ext uri="{FF2B5EF4-FFF2-40B4-BE49-F238E27FC236}">
                  <a16:creationId xmlns:a16="http://schemas.microsoft.com/office/drawing/2014/main" id="{B407E9FD-C4B5-4FE2-AB30-0E537915B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8406" y="3142619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0">
              <a:extLst>
                <a:ext uri="{FF2B5EF4-FFF2-40B4-BE49-F238E27FC236}">
                  <a16:creationId xmlns:a16="http://schemas.microsoft.com/office/drawing/2014/main" id="{74445648-83FA-46D3-8DD1-92259B543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2457" y="4146353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0">
              <a:extLst>
                <a:ext uri="{FF2B5EF4-FFF2-40B4-BE49-F238E27FC236}">
                  <a16:creationId xmlns:a16="http://schemas.microsoft.com/office/drawing/2014/main" id="{05C1CB77-1660-4A4C-ACE5-ED790A6BA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4100" y="5106987"/>
              <a:ext cx="1584325" cy="182192"/>
            </a:xfrm>
            <a:custGeom>
              <a:avLst/>
              <a:gdLst>
                <a:gd name="T0" fmla="*/ 464 w 504"/>
                <a:gd name="T1" fmla="*/ 15 h 52"/>
                <a:gd name="T2" fmla="*/ 503 w 504"/>
                <a:gd name="T3" fmla="*/ 11 h 52"/>
                <a:gd name="T4" fmla="*/ 498 w 504"/>
                <a:gd name="T5" fmla="*/ 11 h 52"/>
                <a:gd name="T6" fmla="*/ 499 w 504"/>
                <a:gd name="T7" fmla="*/ 10 h 52"/>
                <a:gd name="T8" fmla="*/ 483 w 504"/>
                <a:gd name="T9" fmla="*/ 9 h 52"/>
                <a:gd name="T10" fmla="*/ 483 w 504"/>
                <a:gd name="T11" fmla="*/ 10 h 52"/>
                <a:gd name="T12" fmla="*/ 475 w 504"/>
                <a:gd name="T13" fmla="*/ 7 h 52"/>
                <a:gd name="T14" fmla="*/ 479 w 504"/>
                <a:gd name="T15" fmla="*/ 5 h 52"/>
                <a:gd name="T16" fmla="*/ 399 w 504"/>
                <a:gd name="T17" fmla="*/ 5 h 52"/>
                <a:gd name="T18" fmla="*/ 278 w 504"/>
                <a:gd name="T19" fmla="*/ 1 h 52"/>
                <a:gd name="T20" fmla="*/ 212 w 504"/>
                <a:gd name="T21" fmla="*/ 0 h 52"/>
                <a:gd name="T22" fmla="*/ 39 w 504"/>
                <a:gd name="T23" fmla="*/ 18 h 52"/>
                <a:gd name="T24" fmla="*/ 18 w 504"/>
                <a:gd name="T25" fmla="*/ 20 h 52"/>
                <a:gd name="T26" fmla="*/ 6 w 504"/>
                <a:gd name="T27" fmla="*/ 37 h 52"/>
                <a:gd name="T28" fmla="*/ 36 w 504"/>
                <a:gd name="T29" fmla="*/ 52 h 52"/>
                <a:gd name="T30" fmla="*/ 126 w 504"/>
                <a:gd name="T31" fmla="*/ 45 h 52"/>
                <a:gd name="T32" fmla="*/ 225 w 504"/>
                <a:gd name="T33" fmla="*/ 49 h 52"/>
                <a:gd name="T34" fmla="*/ 413 w 504"/>
                <a:gd name="T35" fmla="*/ 38 h 52"/>
                <a:gd name="T36" fmla="*/ 414 w 504"/>
                <a:gd name="T37" fmla="*/ 36 h 52"/>
                <a:gd name="T38" fmla="*/ 415 w 504"/>
                <a:gd name="T39" fmla="*/ 37 h 52"/>
                <a:gd name="T40" fmla="*/ 427 w 504"/>
                <a:gd name="T41" fmla="*/ 35 h 52"/>
                <a:gd name="T42" fmla="*/ 427 w 504"/>
                <a:gd name="T43" fmla="*/ 34 h 52"/>
                <a:gd name="T44" fmla="*/ 428 w 504"/>
                <a:gd name="T45" fmla="*/ 33 h 52"/>
                <a:gd name="T46" fmla="*/ 438 w 504"/>
                <a:gd name="T47" fmla="*/ 31 h 52"/>
                <a:gd name="T48" fmla="*/ 446 w 504"/>
                <a:gd name="T49" fmla="*/ 29 h 52"/>
                <a:gd name="T50" fmla="*/ 441 w 504"/>
                <a:gd name="T51" fmla="*/ 28 h 52"/>
                <a:gd name="T52" fmla="*/ 442 w 504"/>
                <a:gd name="T53" fmla="*/ 27 h 52"/>
                <a:gd name="T54" fmla="*/ 446 w 504"/>
                <a:gd name="T55" fmla="*/ 26 h 52"/>
                <a:gd name="T56" fmla="*/ 489 w 504"/>
                <a:gd name="T57" fmla="*/ 20 h 52"/>
                <a:gd name="T58" fmla="*/ 504 w 504"/>
                <a:gd name="T59" fmla="*/ 15 h 52"/>
                <a:gd name="T60" fmla="*/ 464 w 504"/>
                <a:gd name="T61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4" h="52">
                  <a:moveTo>
                    <a:pt x="464" y="15"/>
                  </a:moveTo>
                  <a:cubicBezTo>
                    <a:pt x="478" y="13"/>
                    <a:pt x="489" y="13"/>
                    <a:pt x="503" y="11"/>
                  </a:cubicBezTo>
                  <a:cubicBezTo>
                    <a:pt x="501" y="11"/>
                    <a:pt x="499" y="12"/>
                    <a:pt x="498" y="11"/>
                  </a:cubicBezTo>
                  <a:cubicBezTo>
                    <a:pt x="498" y="10"/>
                    <a:pt x="498" y="10"/>
                    <a:pt x="499" y="10"/>
                  </a:cubicBezTo>
                  <a:cubicBezTo>
                    <a:pt x="483" y="9"/>
                    <a:pt x="483" y="9"/>
                    <a:pt x="483" y="9"/>
                  </a:cubicBezTo>
                  <a:cubicBezTo>
                    <a:pt x="483" y="10"/>
                    <a:pt x="483" y="10"/>
                    <a:pt x="483" y="10"/>
                  </a:cubicBezTo>
                  <a:cubicBezTo>
                    <a:pt x="481" y="7"/>
                    <a:pt x="477" y="9"/>
                    <a:pt x="475" y="7"/>
                  </a:cubicBezTo>
                  <a:cubicBezTo>
                    <a:pt x="479" y="5"/>
                    <a:pt x="479" y="5"/>
                    <a:pt x="479" y="5"/>
                  </a:cubicBezTo>
                  <a:cubicBezTo>
                    <a:pt x="454" y="4"/>
                    <a:pt x="425" y="4"/>
                    <a:pt x="399" y="5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155" y="1"/>
                    <a:pt x="95" y="6"/>
                    <a:pt x="39" y="18"/>
                  </a:cubicBezTo>
                  <a:cubicBezTo>
                    <a:pt x="33" y="19"/>
                    <a:pt x="24" y="16"/>
                    <a:pt x="18" y="20"/>
                  </a:cubicBezTo>
                  <a:cubicBezTo>
                    <a:pt x="14" y="26"/>
                    <a:pt x="0" y="26"/>
                    <a:pt x="6" y="37"/>
                  </a:cubicBezTo>
                  <a:cubicBezTo>
                    <a:pt x="14" y="47"/>
                    <a:pt x="27" y="46"/>
                    <a:pt x="36" y="52"/>
                  </a:cubicBezTo>
                  <a:cubicBezTo>
                    <a:pt x="67" y="51"/>
                    <a:pt x="97" y="45"/>
                    <a:pt x="126" y="45"/>
                  </a:cubicBezTo>
                  <a:cubicBezTo>
                    <a:pt x="225" y="49"/>
                    <a:pt x="225" y="49"/>
                    <a:pt x="225" y="49"/>
                  </a:cubicBezTo>
                  <a:cubicBezTo>
                    <a:pt x="290" y="51"/>
                    <a:pt x="353" y="44"/>
                    <a:pt x="413" y="38"/>
                  </a:cubicBezTo>
                  <a:cubicBezTo>
                    <a:pt x="414" y="36"/>
                    <a:pt x="414" y="36"/>
                    <a:pt x="414" y="36"/>
                  </a:cubicBezTo>
                  <a:cubicBezTo>
                    <a:pt x="415" y="37"/>
                    <a:pt x="415" y="37"/>
                    <a:pt x="415" y="37"/>
                  </a:cubicBezTo>
                  <a:cubicBezTo>
                    <a:pt x="419" y="38"/>
                    <a:pt x="423" y="35"/>
                    <a:pt x="427" y="35"/>
                  </a:cubicBezTo>
                  <a:cubicBezTo>
                    <a:pt x="427" y="34"/>
                    <a:pt x="427" y="34"/>
                    <a:pt x="427" y="34"/>
                  </a:cubicBezTo>
                  <a:cubicBezTo>
                    <a:pt x="428" y="33"/>
                    <a:pt x="428" y="33"/>
                    <a:pt x="428" y="33"/>
                  </a:cubicBezTo>
                  <a:cubicBezTo>
                    <a:pt x="433" y="33"/>
                    <a:pt x="434" y="33"/>
                    <a:pt x="438" y="31"/>
                  </a:cubicBezTo>
                  <a:cubicBezTo>
                    <a:pt x="441" y="31"/>
                    <a:pt x="443" y="29"/>
                    <a:pt x="446" y="29"/>
                  </a:cubicBezTo>
                  <a:cubicBezTo>
                    <a:pt x="444" y="29"/>
                    <a:pt x="442" y="30"/>
                    <a:pt x="441" y="28"/>
                  </a:cubicBezTo>
                  <a:cubicBezTo>
                    <a:pt x="442" y="27"/>
                    <a:pt x="442" y="27"/>
                    <a:pt x="442" y="27"/>
                  </a:cubicBezTo>
                  <a:cubicBezTo>
                    <a:pt x="443" y="27"/>
                    <a:pt x="446" y="28"/>
                    <a:pt x="446" y="26"/>
                  </a:cubicBezTo>
                  <a:cubicBezTo>
                    <a:pt x="460" y="24"/>
                    <a:pt x="475" y="24"/>
                    <a:pt x="489" y="20"/>
                  </a:cubicBezTo>
                  <a:cubicBezTo>
                    <a:pt x="492" y="16"/>
                    <a:pt x="500" y="19"/>
                    <a:pt x="504" y="15"/>
                  </a:cubicBezTo>
                  <a:cubicBezTo>
                    <a:pt x="492" y="14"/>
                    <a:pt x="478" y="17"/>
                    <a:pt x="464" y="1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3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1404005-26C3-4541-9502-FBF8328B2FA0}"/>
                </a:ext>
              </a:extLst>
            </p:cNvPr>
            <p:cNvSpPr txBox="1"/>
            <p:nvPr/>
          </p:nvSpPr>
          <p:spPr>
            <a:xfrm>
              <a:off x="963187" y="2688197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9CB60E5-D4AA-4D89-8DF9-152C8FBE6ADE}"/>
                </a:ext>
              </a:extLst>
            </p:cNvPr>
            <p:cNvSpPr txBox="1"/>
            <p:nvPr/>
          </p:nvSpPr>
          <p:spPr>
            <a:xfrm>
              <a:off x="1423936" y="3833032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352ED0A-769E-43FD-9D8B-682BF49FB2A8}"/>
                </a:ext>
              </a:extLst>
            </p:cNvPr>
            <p:cNvSpPr txBox="1"/>
            <p:nvPr/>
          </p:nvSpPr>
          <p:spPr>
            <a:xfrm>
              <a:off x="2443409" y="4785349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真贵楷体" panose="02010600030101010101" pitchFamily="2" charset="-122"/>
                  <a:ea typeface="庞门正道真贵楷体" panose="02010600030101010101" pitchFamily="2" charset="-122"/>
                  <a:cs typeface="+mn-cs"/>
                </a:rPr>
                <a:t>此处插入内容</a:t>
              </a:r>
              <a:endParaRPr lang="zh-CN" altLang="en-US" sz="2800" b="1" dirty="0">
                <a:solidFill>
                  <a:schemeClr val="bg1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436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草地上的人群&#10;&#10;描述已自动生成">
            <a:extLst>
              <a:ext uri="{FF2B5EF4-FFF2-40B4-BE49-F238E27FC236}">
                <a16:creationId xmlns:a16="http://schemas.microsoft.com/office/drawing/2014/main" id="{57CF2238-85B0-4C13-BD55-F300212C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6" b="98625" l="2656" r="97708">
                        <a14:foregroundMark x1="2708" y1="40206" x2="14792" y2="64261"/>
                        <a14:foregroundMark x1="6042" y1="74570" x2="52292" y2="81443"/>
                        <a14:foregroundMark x1="96042" y1="63574" x2="97708" y2="98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62300"/>
            <a:ext cx="12192000" cy="36957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A9485DA-B451-4725-B8D9-16DD6D2C24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9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551A5D5B-ED08-4155-AB19-7363CF01454C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E3A2FCCA-C633-46EF-9F5C-A82763070366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FABC44-171A-467A-96C4-82E4E4B157A0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B9374F-C2E5-49BB-A4A1-8B39BA1A2313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01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F37F90D-6B03-42A8-9AFC-2A1D3852FDD9}"/>
              </a:ext>
            </a:extLst>
          </p:cNvPr>
          <p:cNvSpPr/>
          <p:nvPr/>
        </p:nvSpPr>
        <p:spPr>
          <a:xfrm>
            <a:off x="779882" y="1771540"/>
            <a:ext cx="2983148" cy="4341815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668">
            <a:extLst>
              <a:ext uri="{FF2B5EF4-FFF2-40B4-BE49-F238E27FC236}">
                <a16:creationId xmlns:a16="http://schemas.microsoft.com/office/drawing/2014/main" id="{8B3F81EF-1CEC-452A-9BF2-C147B3113E2A}"/>
              </a:ext>
            </a:extLst>
          </p:cNvPr>
          <p:cNvSpPr>
            <a:spLocks/>
          </p:cNvSpPr>
          <p:nvPr/>
        </p:nvSpPr>
        <p:spPr bwMode="auto">
          <a:xfrm>
            <a:off x="1061148" y="1710006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C021F65-249B-4EE1-ACE7-05059D86A3B1}"/>
              </a:ext>
            </a:extLst>
          </p:cNvPr>
          <p:cNvSpPr txBox="1"/>
          <p:nvPr/>
        </p:nvSpPr>
        <p:spPr>
          <a:xfrm>
            <a:off x="1121141" y="1675502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AC0A49D5-8632-43C4-BACF-A2175F3EA41E}"/>
              </a:ext>
            </a:extLst>
          </p:cNvPr>
          <p:cNvSpPr/>
          <p:nvPr/>
        </p:nvSpPr>
        <p:spPr>
          <a:xfrm>
            <a:off x="4604427" y="1771540"/>
            <a:ext cx="2983148" cy="4341815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668">
            <a:extLst>
              <a:ext uri="{FF2B5EF4-FFF2-40B4-BE49-F238E27FC236}">
                <a16:creationId xmlns:a16="http://schemas.microsoft.com/office/drawing/2014/main" id="{42A72998-DBC7-4683-9942-82770E876D5C}"/>
              </a:ext>
            </a:extLst>
          </p:cNvPr>
          <p:cNvSpPr>
            <a:spLocks/>
          </p:cNvSpPr>
          <p:nvPr/>
        </p:nvSpPr>
        <p:spPr bwMode="auto">
          <a:xfrm>
            <a:off x="4885693" y="1710006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83A13DE-5487-48B6-A05D-206BA20DF62F}"/>
              </a:ext>
            </a:extLst>
          </p:cNvPr>
          <p:cNvSpPr txBox="1"/>
          <p:nvPr/>
        </p:nvSpPr>
        <p:spPr>
          <a:xfrm>
            <a:off x="4945686" y="1675502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BA63DB95-B2F0-4923-8C64-F4DE51CB9CAA}"/>
              </a:ext>
            </a:extLst>
          </p:cNvPr>
          <p:cNvSpPr/>
          <p:nvPr/>
        </p:nvSpPr>
        <p:spPr>
          <a:xfrm>
            <a:off x="8428971" y="1771540"/>
            <a:ext cx="2983148" cy="4341815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668">
            <a:extLst>
              <a:ext uri="{FF2B5EF4-FFF2-40B4-BE49-F238E27FC236}">
                <a16:creationId xmlns:a16="http://schemas.microsoft.com/office/drawing/2014/main" id="{8324ECE4-0616-4BE5-B35F-F47358D99E15}"/>
              </a:ext>
            </a:extLst>
          </p:cNvPr>
          <p:cNvSpPr>
            <a:spLocks/>
          </p:cNvSpPr>
          <p:nvPr/>
        </p:nvSpPr>
        <p:spPr bwMode="auto">
          <a:xfrm>
            <a:off x="8710237" y="1710006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A192133-E283-4EEC-AA19-31316876B3FE}"/>
              </a:ext>
            </a:extLst>
          </p:cNvPr>
          <p:cNvSpPr txBox="1"/>
          <p:nvPr/>
        </p:nvSpPr>
        <p:spPr>
          <a:xfrm>
            <a:off x="8770230" y="1675502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225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牛在草地上&#10;&#10;描述已自动生成">
            <a:extLst>
              <a:ext uri="{FF2B5EF4-FFF2-40B4-BE49-F238E27FC236}">
                <a16:creationId xmlns:a16="http://schemas.microsoft.com/office/drawing/2014/main" id="{B1A2E265-46C1-4C7B-B96F-A0DC2C5F38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19700A5-8A7A-4334-A0FD-F01E325CB6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9000"/>
                </a:schemeClr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1D9D9E-271C-4E15-9B19-4D293339FF9F}"/>
              </a:ext>
            </a:extLst>
          </p:cNvPr>
          <p:cNvGrpSpPr/>
          <p:nvPr/>
        </p:nvGrpSpPr>
        <p:grpSpPr>
          <a:xfrm>
            <a:off x="1321378" y="-297291"/>
            <a:ext cx="8178222" cy="7453292"/>
            <a:chOff x="2798747" y="424112"/>
            <a:chExt cx="6595084" cy="6010486"/>
          </a:xfrm>
        </p:grpSpPr>
        <p:pic>
          <p:nvPicPr>
            <p:cNvPr id="14" name="图片 13" descr="牛在草地上&#10;&#10;描述已自动生成">
              <a:extLst>
                <a:ext uri="{FF2B5EF4-FFF2-40B4-BE49-F238E27FC236}">
                  <a16:creationId xmlns:a16="http://schemas.microsoft.com/office/drawing/2014/main" id="{76EC34A4-89A2-44E2-91CC-6E56BE63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98747" y="424113"/>
              <a:ext cx="6595084" cy="6010485"/>
            </a:xfrm>
            <a:custGeom>
              <a:avLst/>
              <a:gdLst>
                <a:gd name="connsiteX0" fmla="*/ 1904063 w 6595084"/>
                <a:gd name="connsiteY0" fmla="*/ 5704799 h 6010485"/>
                <a:gd name="connsiteX1" fmla="*/ 1869629 w 6595084"/>
                <a:gd name="connsiteY1" fmla="*/ 5740533 h 6010485"/>
                <a:gd name="connsiteX2" fmla="*/ 1877750 w 6595084"/>
                <a:gd name="connsiteY2" fmla="*/ 5748654 h 6010485"/>
                <a:gd name="connsiteX3" fmla="*/ 1911859 w 6595084"/>
                <a:gd name="connsiteY3" fmla="*/ 5712596 h 6010485"/>
                <a:gd name="connsiteX4" fmla="*/ 1904063 w 6595084"/>
                <a:gd name="connsiteY4" fmla="*/ 5704799 h 6010485"/>
                <a:gd name="connsiteX5" fmla="*/ 1805795 w 6595084"/>
                <a:gd name="connsiteY5" fmla="*/ 5689897 h 6010485"/>
                <a:gd name="connsiteX6" fmla="*/ 1784192 w 6595084"/>
                <a:gd name="connsiteY6" fmla="*/ 5697977 h 6010485"/>
                <a:gd name="connsiteX7" fmla="*/ 1772173 w 6595084"/>
                <a:gd name="connsiteY7" fmla="*/ 5730138 h 6010485"/>
                <a:gd name="connsiteX8" fmla="*/ 1824474 w 6595084"/>
                <a:gd name="connsiteY8" fmla="*/ 5707398 h 6010485"/>
                <a:gd name="connsiteX9" fmla="*/ 1805795 w 6595084"/>
                <a:gd name="connsiteY9" fmla="*/ 5689897 h 6010485"/>
                <a:gd name="connsiteX10" fmla="*/ 2136333 w 6595084"/>
                <a:gd name="connsiteY10" fmla="*/ 5610267 h 6010485"/>
                <a:gd name="connsiteX11" fmla="*/ 2079809 w 6595084"/>
                <a:gd name="connsiteY11" fmla="*/ 5698627 h 6010485"/>
                <a:gd name="connsiteX12" fmla="*/ 2088255 w 6595084"/>
                <a:gd name="connsiteY12" fmla="*/ 5704799 h 6010485"/>
                <a:gd name="connsiteX13" fmla="*/ 2009315 w 6595084"/>
                <a:gd name="connsiteY13" fmla="*/ 5730138 h 6010485"/>
                <a:gd name="connsiteX14" fmla="*/ 2003468 w 6595084"/>
                <a:gd name="connsiteY14" fmla="*/ 5721692 h 6010485"/>
                <a:gd name="connsiteX15" fmla="*/ 2072336 w 6595084"/>
                <a:gd name="connsiteY15" fmla="*/ 5658345 h 6010485"/>
                <a:gd name="connsiteX16" fmla="*/ 2042125 w 6595084"/>
                <a:gd name="connsiteY16" fmla="*/ 5657046 h 6010485"/>
                <a:gd name="connsiteX17" fmla="*/ 1979429 w 6595084"/>
                <a:gd name="connsiteY17" fmla="*/ 5683683 h 6010485"/>
                <a:gd name="connsiteX18" fmla="*/ 1983652 w 6595084"/>
                <a:gd name="connsiteY18" fmla="*/ 5705448 h 6010485"/>
                <a:gd name="connsiteX19" fmla="*/ 1932975 w 6595084"/>
                <a:gd name="connsiteY19" fmla="*/ 5722990 h 6010485"/>
                <a:gd name="connsiteX20" fmla="*/ 1933624 w 6595084"/>
                <a:gd name="connsiteY20" fmla="*/ 5731762 h 6010485"/>
                <a:gd name="connsiteX21" fmla="*/ 1975206 w 6595084"/>
                <a:gd name="connsiteY21" fmla="*/ 5745406 h 6010485"/>
                <a:gd name="connsiteX22" fmla="*/ 2021984 w 6595084"/>
                <a:gd name="connsiteY22" fmla="*/ 5750279 h 6010485"/>
                <a:gd name="connsiteX23" fmla="*/ 2015163 w 6595084"/>
                <a:gd name="connsiteY23" fmla="*/ 5771069 h 6010485"/>
                <a:gd name="connsiteX24" fmla="*/ 2105797 w 6595084"/>
                <a:gd name="connsiteY24" fmla="*/ 5720392 h 6010485"/>
                <a:gd name="connsiteX25" fmla="*/ 2136333 w 6595084"/>
                <a:gd name="connsiteY25" fmla="*/ 5610267 h 6010485"/>
                <a:gd name="connsiteX26" fmla="*/ 6138597 w 6595084"/>
                <a:gd name="connsiteY26" fmla="*/ 4505118 h 6010485"/>
                <a:gd name="connsiteX27" fmla="*/ 6135592 w 6595084"/>
                <a:gd name="connsiteY27" fmla="*/ 4506742 h 6010485"/>
                <a:gd name="connsiteX28" fmla="*/ 6136073 w 6595084"/>
                <a:gd name="connsiteY28" fmla="*/ 4505131 h 6010485"/>
                <a:gd name="connsiteX29" fmla="*/ 6137217 w 6595084"/>
                <a:gd name="connsiteY29" fmla="*/ 4505443 h 6010485"/>
                <a:gd name="connsiteX30" fmla="*/ 6138597 w 6595084"/>
                <a:gd name="connsiteY30" fmla="*/ 4505118 h 6010485"/>
                <a:gd name="connsiteX31" fmla="*/ 3710243 w 6595084"/>
                <a:gd name="connsiteY31" fmla="*/ 221934 h 6010485"/>
                <a:gd name="connsiteX32" fmla="*/ 3662490 w 6595084"/>
                <a:gd name="connsiteY32" fmla="*/ 227457 h 6010485"/>
                <a:gd name="connsiteX33" fmla="*/ 3616361 w 6595084"/>
                <a:gd name="connsiteY33" fmla="*/ 242075 h 6010485"/>
                <a:gd name="connsiteX34" fmla="*/ 3623182 w 6595084"/>
                <a:gd name="connsiteY34" fmla="*/ 265464 h 6010485"/>
                <a:gd name="connsiteX35" fmla="*/ 3591347 w 6595084"/>
                <a:gd name="connsiteY35" fmla="*/ 259617 h 6010485"/>
                <a:gd name="connsiteX36" fmla="*/ 3540670 w 6595084"/>
                <a:gd name="connsiteY36" fmla="*/ 238502 h 6010485"/>
                <a:gd name="connsiteX37" fmla="*/ 3537097 w 6595084"/>
                <a:gd name="connsiteY37" fmla="*/ 245648 h 6010485"/>
                <a:gd name="connsiteX38" fmla="*/ 3546517 w 6595084"/>
                <a:gd name="connsiteY38" fmla="*/ 264814 h 6010485"/>
                <a:gd name="connsiteX39" fmla="*/ 3493242 w 6595084"/>
                <a:gd name="connsiteY39" fmla="*/ 257668 h 6010485"/>
                <a:gd name="connsiteX40" fmla="*/ 3415927 w 6595084"/>
                <a:gd name="connsiteY40" fmla="*/ 263515 h 6010485"/>
                <a:gd name="connsiteX41" fmla="*/ 3367198 w 6595084"/>
                <a:gd name="connsiteY41" fmla="*/ 275210 h 6010485"/>
                <a:gd name="connsiteX42" fmla="*/ 3371422 w 6595084"/>
                <a:gd name="connsiteY42" fmla="*/ 339856 h 6010485"/>
                <a:gd name="connsiteX43" fmla="*/ 3431520 w 6595084"/>
                <a:gd name="connsiteY43" fmla="*/ 368767 h 6010485"/>
                <a:gd name="connsiteX44" fmla="*/ 3581276 w 6595084"/>
                <a:gd name="connsiteY44" fmla="*/ 385985 h 6010485"/>
                <a:gd name="connsiteX45" fmla="*/ 3677758 w 6595084"/>
                <a:gd name="connsiteY45" fmla="*/ 348627 h 6010485"/>
                <a:gd name="connsiteX46" fmla="*/ 3703421 w 6595084"/>
                <a:gd name="connsiteY46" fmla="*/ 333359 h 6010485"/>
                <a:gd name="connsiteX47" fmla="*/ 3609214 w 6595084"/>
                <a:gd name="connsiteY47" fmla="*/ 288529 h 6010485"/>
                <a:gd name="connsiteX48" fmla="*/ 3702447 w 6595084"/>
                <a:gd name="connsiteY48" fmla="*/ 252795 h 6010485"/>
                <a:gd name="connsiteX49" fmla="*/ 3721288 w 6595084"/>
                <a:gd name="connsiteY49" fmla="*/ 238502 h 6010485"/>
                <a:gd name="connsiteX50" fmla="*/ 3710243 w 6595084"/>
                <a:gd name="connsiteY50" fmla="*/ 221934 h 6010485"/>
                <a:gd name="connsiteX51" fmla="*/ 4644519 w 6595084"/>
                <a:gd name="connsiteY51" fmla="*/ 135523 h 6010485"/>
                <a:gd name="connsiteX52" fmla="*/ 4644844 w 6595084"/>
                <a:gd name="connsiteY52" fmla="*/ 150466 h 6010485"/>
                <a:gd name="connsiteX53" fmla="*/ 4736128 w 6595084"/>
                <a:gd name="connsiteY53" fmla="*/ 141046 h 6010485"/>
                <a:gd name="connsiteX54" fmla="*/ 4735803 w 6595084"/>
                <a:gd name="connsiteY54" fmla="*/ 135523 h 6010485"/>
                <a:gd name="connsiteX55" fmla="*/ 4644519 w 6595084"/>
                <a:gd name="connsiteY55" fmla="*/ 135523 h 6010485"/>
                <a:gd name="connsiteX56" fmla="*/ 2976076 w 6595084"/>
                <a:gd name="connsiteY56" fmla="*/ 1034 h 6010485"/>
                <a:gd name="connsiteX57" fmla="*/ 3053716 w 6595084"/>
                <a:gd name="connsiteY57" fmla="*/ 10455 h 6010485"/>
                <a:gd name="connsiteX58" fmla="*/ 3163516 w 6595084"/>
                <a:gd name="connsiteY58" fmla="*/ 48138 h 6010485"/>
                <a:gd name="connsiteX59" fmla="*/ 3299629 w 6595084"/>
                <a:gd name="connsiteY59" fmla="*/ 124803 h 6010485"/>
                <a:gd name="connsiteX60" fmla="*/ 3309700 w 6595084"/>
                <a:gd name="connsiteY60" fmla="*/ 168008 h 6010485"/>
                <a:gd name="connsiteX61" fmla="*/ 3333739 w 6595084"/>
                <a:gd name="connsiteY61" fmla="*/ 203742 h 6010485"/>
                <a:gd name="connsiteX62" fmla="*/ 3347707 w 6595084"/>
                <a:gd name="connsiteY62" fmla="*/ 213812 h 6010485"/>
                <a:gd name="connsiteX63" fmla="*/ 3336338 w 6595084"/>
                <a:gd name="connsiteY63" fmla="*/ 223558 h 6010485"/>
                <a:gd name="connsiteX64" fmla="*/ 3339261 w 6595084"/>
                <a:gd name="connsiteY64" fmla="*/ 228431 h 6010485"/>
                <a:gd name="connsiteX65" fmla="*/ 3370123 w 6595084"/>
                <a:gd name="connsiteY65" fmla="*/ 208615 h 6010485"/>
                <a:gd name="connsiteX66" fmla="*/ 3418850 w 6595084"/>
                <a:gd name="connsiteY66" fmla="*/ 228431 h 6010485"/>
                <a:gd name="connsiteX67" fmla="*/ 3579003 w 6595084"/>
                <a:gd name="connsiteY67" fmla="*/ 209590 h 6010485"/>
                <a:gd name="connsiteX68" fmla="*/ 3739480 w 6595084"/>
                <a:gd name="connsiteY68" fmla="*/ 187499 h 6010485"/>
                <a:gd name="connsiteX69" fmla="*/ 3768067 w 6595084"/>
                <a:gd name="connsiteY69" fmla="*/ 187499 h 6010485"/>
                <a:gd name="connsiteX70" fmla="*/ 3828814 w 6595084"/>
                <a:gd name="connsiteY70" fmla="*/ 154040 h 6010485"/>
                <a:gd name="connsiteX71" fmla="*/ 3835961 w 6595084"/>
                <a:gd name="connsiteY71" fmla="*/ 182302 h 6010485"/>
                <a:gd name="connsiteX72" fmla="*/ 3906454 w 6595084"/>
                <a:gd name="connsiteY72" fmla="*/ 165085 h 6010485"/>
                <a:gd name="connsiteX73" fmla="*/ 3938290 w 6595084"/>
                <a:gd name="connsiteY73" fmla="*/ 126427 h 6010485"/>
                <a:gd name="connsiteX74" fmla="*/ 4020803 w 6595084"/>
                <a:gd name="connsiteY74" fmla="*/ 126752 h 6010485"/>
                <a:gd name="connsiteX75" fmla="*/ 4028924 w 6595084"/>
                <a:gd name="connsiteY75" fmla="*/ 138772 h 6010485"/>
                <a:gd name="connsiteX76" fmla="*/ 4002935 w 6595084"/>
                <a:gd name="connsiteY76" fmla="*/ 148517 h 6010485"/>
                <a:gd name="connsiteX77" fmla="*/ 4006184 w 6595084"/>
                <a:gd name="connsiteY77" fmla="*/ 156314 h 6010485"/>
                <a:gd name="connsiteX78" fmla="*/ 4079925 w 6595084"/>
                <a:gd name="connsiteY78" fmla="*/ 147543 h 6010485"/>
                <a:gd name="connsiteX79" fmla="*/ 4080250 w 6595084"/>
                <a:gd name="connsiteY79" fmla="*/ 140396 h 6010485"/>
                <a:gd name="connsiteX80" fmla="*/ 4040943 w 6595084"/>
                <a:gd name="connsiteY80" fmla="*/ 135523 h 6010485"/>
                <a:gd name="connsiteX81" fmla="*/ 4039969 w 6595084"/>
                <a:gd name="connsiteY81" fmla="*/ 126427 h 6010485"/>
                <a:gd name="connsiteX82" fmla="*/ 4096818 w 6595084"/>
                <a:gd name="connsiteY82" fmla="*/ 113108 h 6010485"/>
                <a:gd name="connsiteX83" fmla="*/ 4158215 w 6595084"/>
                <a:gd name="connsiteY83" fmla="*/ 108560 h 6010485"/>
                <a:gd name="connsiteX84" fmla="*/ 4196872 w 6595084"/>
                <a:gd name="connsiteY84" fmla="*/ 97516 h 6010485"/>
                <a:gd name="connsiteX85" fmla="*/ 4291729 w 6595084"/>
                <a:gd name="connsiteY85" fmla="*/ 100439 h 6010485"/>
                <a:gd name="connsiteX86" fmla="*/ 4363197 w 6595084"/>
                <a:gd name="connsiteY86" fmla="*/ 94917 h 6010485"/>
                <a:gd name="connsiteX87" fmla="*/ 4463251 w 6595084"/>
                <a:gd name="connsiteY87" fmla="*/ 81272 h 6010485"/>
                <a:gd name="connsiteX88" fmla="*/ 4515877 w 6595084"/>
                <a:gd name="connsiteY88" fmla="*/ 72177 h 6010485"/>
                <a:gd name="connsiteX89" fmla="*/ 4638672 w 6595084"/>
                <a:gd name="connsiteY89" fmla="*/ 58858 h 6010485"/>
                <a:gd name="connsiteX90" fmla="*/ 4853724 w 6595084"/>
                <a:gd name="connsiteY90" fmla="*/ 50087 h 6010485"/>
                <a:gd name="connsiteX91" fmla="*/ 4966773 w 6595084"/>
                <a:gd name="connsiteY91" fmla="*/ 16952 h 6010485"/>
                <a:gd name="connsiteX92" fmla="*/ 5081121 w 6595084"/>
                <a:gd name="connsiteY92" fmla="*/ 55284 h 6010485"/>
                <a:gd name="connsiteX93" fmla="*/ 5158761 w 6595084"/>
                <a:gd name="connsiteY93" fmla="*/ 46838 h 6010485"/>
                <a:gd name="connsiteX94" fmla="*/ 5188322 w 6595084"/>
                <a:gd name="connsiteY94" fmla="*/ 51061 h 6010485"/>
                <a:gd name="connsiteX95" fmla="*/ 5260440 w 6595084"/>
                <a:gd name="connsiteY95" fmla="*/ 89394 h 6010485"/>
                <a:gd name="connsiteX96" fmla="*/ 5255891 w 6595084"/>
                <a:gd name="connsiteY96" fmla="*/ 111159 h 6010485"/>
                <a:gd name="connsiteX97" fmla="*/ 5310142 w 6595084"/>
                <a:gd name="connsiteY97" fmla="*/ 103688 h 6010485"/>
                <a:gd name="connsiteX98" fmla="*/ 5409547 w 6595084"/>
                <a:gd name="connsiteY98" fmla="*/ 97516 h 6010485"/>
                <a:gd name="connsiteX99" fmla="*/ 5438784 w 6595084"/>
                <a:gd name="connsiteY99" fmla="*/ 76400 h 6010485"/>
                <a:gd name="connsiteX100" fmla="*/ 5451453 w 6595084"/>
                <a:gd name="connsiteY100" fmla="*/ 54635 h 6010485"/>
                <a:gd name="connsiteX101" fmla="*/ 5559954 w 6595084"/>
                <a:gd name="connsiteY101" fmla="*/ 72826 h 6010485"/>
                <a:gd name="connsiteX102" fmla="*/ 5577820 w 6595084"/>
                <a:gd name="connsiteY102" fmla="*/ 131625 h 6010485"/>
                <a:gd name="connsiteX103" fmla="*/ 5582368 w 6595084"/>
                <a:gd name="connsiteY103" fmla="*/ 177754 h 6010485"/>
                <a:gd name="connsiteX104" fmla="*/ 5572298 w 6595084"/>
                <a:gd name="connsiteY104" fmla="*/ 184576 h 6010485"/>
                <a:gd name="connsiteX105" fmla="*/ 5604133 w 6595084"/>
                <a:gd name="connsiteY105" fmla="*/ 189448 h 6010485"/>
                <a:gd name="connsiteX106" fmla="*/ 5655135 w 6595084"/>
                <a:gd name="connsiteY106" fmla="*/ 195621 h 6010485"/>
                <a:gd name="connsiteX107" fmla="*/ 5664555 w 6595084"/>
                <a:gd name="connsiteY107" fmla="*/ 195621 h 6010485"/>
                <a:gd name="connsiteX108" fmla="*/ 5772407 w 6595084"/>
                <a:gd name="connsiteY108" fmla="*/ 208940 h 6010485"/>
                <a:gd name="connsiteX109" fmla="*/ 5807165 w 6595084"/>
                <a:gd name="connsiteY109" fmla="*/ 210564 h 6010485"/>
                <a:gd name="connsiteX110" fmla="*/ 5919240 w 6595084"/>
                <a:gd name="connsiteY110" fmla="*/ 273585 h 6010485"/>
                <a:gd name="connsiteX111" fmla="*/ 5940356 w 6595084"/>
                <a:gd name="connsiteY111" fmla="*/ 286904 h 6010485"/>
                <a:gd name="connsiteX112" fmla="*/ 6007925 w 6595084"/>
                <a:gd name="connsiteY112" fmla="*/ 306720 h 6010485"/>
                <a:gd name="connsiteX113" fmla="*/ 6078093 w 6595084"/>
                <a:gd name="connsiteY113" fmla="*/ 358372 h 6010485"/>
                <a:gd name="connsiteX114" fmla="*/ 6077443 w 6595084"/>
                <a:gd name="connsiteY114" fmla="*/ 378513 h 6010485"/>
                <a:gd name="connsiteX115" fmla="*/ 6091087 w 6595084"/>
                <a:gd name="connsiteY115" fmla="*/ 408074 h 6010485"/>
                <a:gd name="connsiteX116" fmla="*/ 6132019 w 6595084"/>
                <a:gd name="connsiteY116" fmla="*/ 438610 h 6010485"/>
                <a:gd name="connsiteX117" fmla="*/ 6216480 w 6595084"/>
                <a:gd name="connsiteY117" fmla="*/ 511378 h 6010485"/>
                <a:gd name="connsiteX118" fmla="*/ 6234997 w 6595084"/>
                <a:gd name="connsiteY118" fmla="*/ 522747 h 6010485"/>
                <a:gd name="connsiteX119" fmla="*/ 6257412 w 6595084"/>
                <a:gd name="connsiteY119" fmla="*/ 540289 h 6010485"/>
                <a:gd name="connsiteX120" fmla="*/ 6353569 w 6595084"/>
                <a:gd name="connsiteY120" fmla="*/ 569527 h 6010485"/>
                <a:gd name="connsiteX121" fmla="*/ 6340899 w 6595084"/>
                <a:gd name="connsiteY121" fmla="*/ 628325 h 6010485"/>
                <a:gd name="connsiteX122" fmla="*/ 6368511 w 6595084"/>
                <a:gd name="connsiteY122" fmla="*/ 634497 h 6010485"/>
                <a:gd name="connsiteX123" fmla="*/ 6368835 w 6595084"/>
                <a:gd name="connsiteY123" fmla="*/ 633522 h 6010485"/>
                <a:gd name="connsiteX124" fmla="*/ 6409442 w 6595084"/>
                <a:gd name="connsiteY124" fmla="*/ 662110 h 6010485"/>
                <a:gd name="connsiteX125" fmla="*/ 6413666 w 6595084"/>
                <a:gd name="connsiteY125" fmla="*/ 742998 h 6010485"/>
                <a:gd name="connsiteX126" fmla="*/ 6395799 w 6595084"/>
                <a:gd name="connsiteY126" fmla="*/ 752093 h 6010485"/>
                <a:gd name="connsiteX127" fmla="*/ 6415939 w 6595084"/>
                <a:gd name="connsiteY127" fmla="*/ 765412 h 6010485"/>
                <a:gd name="connsiteX128" fmla="*/ 6435431 w 6595084"/>
                <a:gd name="connsiteY128" fmla="*/ 805045 h 6010485"/>
                <a:gd name="connsiteX129" fmla="*/ 6442903 w 6595084"/>
                <a:gd name="connsiteY129" fmla="*/ 846951 h 6010485"/>
                <a:gd name="connsiteX130" fmla="*/ 6511446 w 6595084"/>
                <a:gd name="connsiteY130" fmla="*/ 918743 h 6010485"/>
                <a:gd name="connsiteX131" fmla="*/ 6511121 w 6595084"/>
                <a:gd name="connsiteY131" fmla="*/ 978841 h 6010485"/>
                <a:gd name="connsiteX132" fmla="*/ 6503001 w 6595084"/>
                <a:gd name="connsiteY132" fmla="*/ 988261 h 6010485"/>
                <a:gd name="connsiteX133" fmla="*/ 6503001 w 6595084"/>
                <a:gd name="connsiteY133" fmla="*/ 989236 h 6010485"/>
                <a:gd name="connsiteX134" fmla="*/ 6537759 w 6595084"/>
                <a:gd name="connsiteY134" fmla="*/ 1016524 h 6010485"/>
                <a:gd name="connsiteX135" fmla="*/ 6548155 w 6595084"/>
                <a:gd name="connsiteY135" fmla="*/ 1002880 h 6010485"/>
                <a:gd name="connsiteX136" fmla="*/ 6575767 w 6595084"/>
                <a:gd name="connsiteY136" fmla="*/ 1119827 h 6010485"/>
                <a:gd name="connsiteX137" fmla="*/ 6581289 w 6595084"/>
                <a:gd name="connsiteY137" fmla="*/ 1157835 h 6010485"/>
                <a:gd name="connsiteX138" fmla="*/ 6590385 w 6595084"/>
                <a:gd name="connsiteY138" fmla="*/ 1182524 h 6010485"/>
                <a:gd name="connsiteX139" fmla="*/ 6566347 w 6595084"/>
                <a:gd name="connsiteY139" fmla="*/ 1253991 h 6010485"/>
                <a:gd name="connsiteX140" fmla="*/ 6572193 w 6595084"/>
                <a:gd name="connsiteY140" fmla="*/ 1283553 h 6010485"/>
                <a:gd name="connsiteX141" fmla="*/ 6580640 w 6595084"/>
                <a:gd name="connsiteY141" fmla="*/ 1337479 h 6010485"/>
                <a:gd name="connsiteX142" fmla="*/ 6587137 w 6595084"/>
                <a:gd name="connsiteY142" fmla="*/ 1374187 h 6010485"/>
                <a:gd name="connsiteX143" fmla="*/ 6544257 w 6595084"/>
                <a:gd name="connsiteY143" fmla="*/ 1459948 h 6010485"/>
                <a:gd name="connsiteX144" fmla="*/ 6571219 w 6595084"/>
                <a:gd name="connsiteY144" fmla="*/ 1487560 h 6010485"/>
                <a:gd name="connsiteX145" fmla="*/ 6538409 w 6595084"/>
                <a:gd name="connsiteY145" fmla="*/ 1510300 h 6010485"/>
                <a:gd name="connsiteX146" fmla="*/ 6574793 w 6595084"/>
                <a:gd name="connsiteY146" fmla="*/ 1541811 h 6010485"/>
                <a:gd name="connsiteX147" fmla="*/ 6580965 w 6595084"/>
                <a:gd name="connsiteY147" fmla="*/ 1565850 h 6010485"/>
                <a:gd name="connsiteX148" fmla="*/ 6576417 w 6595084"/>
                <a:gd name="connsiteY148" fmla="*/ 1624973 h 6010485"/>
                <a:gd name="connsiteX149" fmla="*/ 6563747 w 6595084"/>
                <a:gd name="connsiteY149" fmla="*/ 1757514 h 6010485"/>
                <a:gd name="connsiteX150" fmla="*/ 6552378 w 6595084"/>
                <a:gd name="connsiteY150" fmla="*/ 1829955 h 6010485"/>
                <a:gd name="connsiteX151" fmla="*/ 6514695 w 6595084"/>
                <a:gd name="connsiteY151" fmla="*/ 1885830 h 6010485"/>
                <a:gd name="connsiteX152" fmla="*/ 6539708 w 6595084"/>
                <a:gd name="connsiteY152" fmla="*/ 1967043 h 6010485"/>
                <a:gd name="connsiteX153" fmla="*/ 6528014 w 6595084"/>
                <a:gd name="connsiteY153" fmla="*/ 1998879 h 6010485"/>
                <a:gd name="connsiteX154" fmla="*/ 6508197 w 6595084"/>
                <a:gd name="connsiteY154" fmla="*/ 2066772 h 6010485"/>
                <a:gd name="connsiteX155" fmla="*/ 6490007 w 6595084"/>
                <a:gd name="connsiteY155" fmla="*/ 2191192 h 6010485"/>
                <a:gd name="connsiteX156" fmla="*/ 6518593 w 6595084"/>
                <a:gd name="connsiteY156" fmla="*/ 2224326 h 6010485"/>
                <a:gd name="connsiteX157" fmla="*/ 6488057 w 6595084"/>
                <a:gd name="connsiteY157" fmla="*/ 2249340 h 6010485"/>
                <a:gd name="connsiteX158" fmla="*/ 6497803 w 6595084"/>
                <a:gd name="connsiteY158" fmla="*/ 2252913 h 6010485"/>
                <a:gd name="connsiteX159" fmla="*/ 6491955 w 6595084"/>
                <a:gd name="connsiteY159" fmla="*/ 2292221 h 6010485"/>
                <a:gd name="connsiteX160" fmla="*/ 6472139 w 6595084"/>
                <a:gd name="connsiteY160" fmla="*/ 2325356 h 6010485"/>
                <a:gd name="connsiteX161" fmla="*/ 6461419 w 6595084"/>
                <a:gd name="connsiteY161" fmla="*/ 2419888 h 6010485"/>
                <a:gd name="connsiteX162" fmla="*/ 6458495 w 6595084"/>
                <a:gd name="connsiteY162" fmla="*/ 2548205 h 6010485"/>
                <a:gd name="connsiteX163" fmla="*/ 6471815 w 6595084"/>
                <a:gd name="connsiteY163" fmla="*/ 2635915 h 6010485"/>
                <a:gd name="connsiteX164" fmla="*/ 6471165 w 6595084"/>
                <a:gd name="connsiteY164" fmla="*/ 2686917 h 6010485"/>
                <a:gd name="connsiteX165" fmla="*/ 6439654 w 6595084"/>
                <a:gd name="connsiteY165" fmla="*/ 2780474 h 6010485"/>
                <a:gd name="connsiteX166" fmla="*/ 6456221 w 6595084"/>
                <a:gd name="connsiteY166" fmla="*/ 2800290 h 6010485"/>
                <a:gd name="connsiteX167" fmla="*/ 6381831 w 6595084"/>
                <a:gd name="connsiteY167" fmla="*/ 2890600 h 6010485"/>
                <a:gd name="connsiteX168" fmla="*/ 6407169 w 6595084"/>
                <a:gd name="connsiteY168" fmla="*/ 2959793 h 6010485"/>
                <a:gd name="connsiteX169" fmla="*/ 6394499 w 6595084"/>
                <a:gd name="connsiteY169" fmla="*/ 3016967 h 6010485"/>
                <a:gd name="connsiteX170" fmla="*/ 6391576 w 6595084"/>
                <a:gd name="connsiteY170" fmla="*/ 3041981 h 6010485"/>
                <a:gd name="connsiteX171" fmla="*/ 6388327 w 6595084"/>
                <a:gd name="connsiteY171" fmla="*/ 3087460 h 6010485"/>
                <a:gd name="connsiteX172" fmla="*/ 6382805 w 6595084"/>
                <a:gd name="connsiteY172" fmla="*/ 3098180 h 6010485"/>
                <a:gd name="connsiteX173" fmla="*/ 6324007 w 6595084"/>
                <a:gd name="connsiteY173" fmla="*/ 3168673 h 6010485"/>
                <a:gd name="connsiteX174" fmla="*/ 6312961 w 6595084"/>
                <a:gd name="connsiteY174" fmla="*/ 3238517 h 6010485"/>
                <a:gd name="connsiteX175" fmla="*/ 6259685 w 6595084"/>
                <a:gd name="connsiteY175" fmla="*/ 3309659 h 6010485"/>
                <a:gd name="connsiteX176" fmla="*/ 6237595 w 6595084"/>
                <a:gd name="connsiteY176" fmla="*/ 3319080 h 6010485"/>
                <a:gd name="connsiteX177" fmla="*/ 6238571 w 6595084"/>
                <a:gd name="connsiteY177" fmla="*/ 3326552 h 6010485"/>
                <a:gd name="connsiteX178" fmla="*/ 6231423 w 6595084"/>
                <a:gd name="connsiteY178" fmla="*/ 3386000 h 6010485"/>
                <a:gd name="connsiteX179" fmla="*/ 6189842 w 6595084"/>
                <a:gd name="connsiteY179" fmla="*/ 3421084 h 6010485"/>
                <a:gd name="connsiteX180" fmla="*/ 6181396 w 6595084"/>
                <a:gd name="connsiteY180" fmla="*/ 3450320 h 6010485"/>
                <a:gd name="connsiteX181" fmla="*/ 6115127 w 6595084"/>
                <a:gd name="connsiteY181" fmla="*/ 3545177 h 6010485"/>
                <a:gd name="connsiteX182" fmla="*/ 6073220 w 6595084"/>
                <a:gd name="connsiteY182" fmla="*/ 3667972 h 6010485"/>
                <a:gd name="connsiteX183" fmla="*/ 6064125 w 6595084"/>
                <a:gd name="connsiteY183" fmla="*/ 3773874 h 6010485"/>
                <a:gd name="connsiteX184" fmla="*/ 6070622 w 6595084"/>
                <a:gd name="connsiteY184" fmla="*/ 3803110 h 6010485"/>
                <a:gd name="connsiteX185" fmla="*/ 6075819 w 6595084"/>
                <a:gd name="connsiteY185" fmla="*/ 3917459 h 6010485"/>
                <a:gd name="connsiteX186" fmla="*/ 6104081 w 6595084"/>
                <a:gd name="connsiteY186" fmla="*/ 4008418 h 6010485"/>
                <a:gd name="connsiteX187" fmla="*/ 6139815 w 6595084"/>
                <a:gd name="connsiteY187" fmla="*/ 4092230 h 6010485"/>
                <a:gd name="connsiteX188" fmla="*/ 6109929 w 6595084"/>
                <a:gd name="connsiteY188" fmla="*/ 4183189 h 6010485"/>
                <a:gd name="connsiteX189" fmla="*/ 6116426 w 6595084"/>
                <a:gd name="connsiteY189" fmla="*/ 4232242 h 6010485"/>
                <a:gd name="connsiteX190" fmla="*/ 6116750 w 6595084"/>
                <a:gd name="connsiteY190" fmla="*/ 4305008 h 6010485"/>
                <a:gd name="connsiteX191" fmla="*/ 6087189 w 6595084"/>
                <a:gd name="connsiteY191" fmla="*/ 4305008 h 6010485"/>
                <a:gd name="connsiteX192" fmla="*/ 6080691 w 6595084"/>
                <a:gd name="connsiteY192" fmla="*/ 4311505 h 6010485"/>
                <a:gd name="connsiteX193" fmla="*/ 6153098 w 6595084"/>
                <a:gd name="connsiteY193" fmla="*/ 4448141 h 6010485"/>
                <a:gd name="connsiteX194" fmla="*/ 6136073 w 6595084"/>
                <a:gd name="connsiteY194" fmla="*/ 4505131 h 6010485"/>
                <a:gd name="connsiteX195" fmla="*/ 6112477 w 6595084"/>
                <a:gd name="connsiteY195" fmla="*/ 4498692 h 6010485"/>
                <a:gd name="connsiteX196" fmla="*/ 6059577 w 6595084"/>
                <a:gd name="connsiteY196" fmla="*/ 4535329 h 6010485"/>
                <a:gd name="connsiteX197" fmla="*/ 6005326 w 6595084"/>
                <a:gd name="connsiteY197" fmla="*/ 4563267 h 6010485"/>
                <a:gd name="connsiteX198" fmla="*/ 5970892 w 6595084"/>
                <a:gd name="connsiteY198" fmla="*/ 4581133 h 6010485"/>
                <a:gd name="connsiteX199" fmla="*/ 5890653 w 6595084"/>
                <a:gd name="connsiteY199" fmla="*/ 4648378 h 6010485"/>
                <a:gd name="connsiteX200" fmla="*/ 5861741 w 6595084"/>
                <a:gd name="connsiteY200" fmla="*/ 4692233 h 6010485"/>
                <a:gd name="connsiteX201" fmla="*/ 5821135 w 6595084"/>
                <a:gd name="connsiteY201" fmla="*/ 4735114 h 6010485"/>
                <a:gd name="connsiteX202" fmla="*/ 5786051 w 6595084"/>
                <a:gd name="connsiteY202" fmla="*/ 4775070 h 6010485"/>
                <a:gd name="connsiteX203" fmla="*/ 5751941 w 6595084"/>
                <a:gd name="connsiteY203" fmla="*/ 4815677 h 6010485"/>
                <a:gd name="connsiteX204" fmla="*/ 5632071 w 6595084"/>
                <a:gd name="connsiteY204" fmla="*/ 4850111 h 6010485"/>
                <a:gd name="connsiteX205" fmla="*/ 5601209 w 6595084"/>
                <a:gd name="connsiteY205" fmla="*/ 4886495 h 6010485"/>
                <a:gd name="connsiteX206" fmla="*/ 5586592 w 6595084"/>
                <a:gd name="connsiteY206" fmla="*/ 4931325 h 6010485"/>
                <a:gd name="connsiteX207" fmla="*/ 5551183 w 6595084"/>
                <a:gd name="connsiteY207" fmla="*/ 5031704 h 6010485"/>
                <a:gd name="connsiteX208" fmla="*/ 5516098 w 6595084"/>
                <a:gd name="connsiteY208" fmla="*/ 5098949 h 6010485"/>
                <a:gd name="connsiteX209" fmla="*/ 5507653 w 6595084"/>
                <a:gd name="connsiteY209" fmla="*/ 5111293 h 6010485"/>
                <a:gd name="connsiteX210" fmla="*/ 5475167 w 6595084"/>
                <a:gd name="connsiteY210" fmla="*/ 5198354 h 6010485"/>
                <a:gd name="connsiteX211" fmla="*/ 5464447 w 6595084"/>
                <a:gd name="connsiteY211" fmla="*/ 5249356 h 6010485"/>
                <a:gd name="connsiteX212" fmla="*/ 5379660 w 6595084"/>
                <a:gd name="connsiteY212" fmla="*/ 5338365 h 6010485"/>
                <a:gd name="connsiteX213" fmla="*/ 5354971 w 6595084"/>
                <a:gd name="connsiteY213" fmla="*/ 5357856 h 6010485"/>
                <a:gd name="connsiteX214" fmla="*/ 5312741 w 6595084"/>
                <a:gd name="connsiteY214" fmla="*/ 5398463 h 6010485"/>
                <a:gd name="connsiteX215" fmla="*/ 5254917 w 6595084"/>
                <a:gd name="connsiteY215" fmla="*/ 5432572 h 6010485"/>
                <a:gd name="connsiteX216" fmla="*/ 5177602 w 6595084"/>
                <a:gd name="connsiteY216" fmla="*/ 5452063 h 6010485"/>
                <a:gd name="connsiteX217" fmla="*/ 5060980 w 6595084"/>
                <a:gd name="connsiteY217" fmla="*/ 5475453 h 6010485"/>
                <a:gd name="connsiteX218" fmla="*/ 4927790 w 6595084"/>
                <a:gd name="connsiteY218" fmla="*/ 5501117 h 6010485"/>
                <a:gd name="connsiteX219" fmla="*/ 4808894 w 6595084"/>
                <a:gd name="connsiteY219" fmla="*/ 5540748 h 6010485"/>
                <a:gd name="connsiteX220" fmla="*/ 4795576 w 6595084"/>
                <a:gd name="connsiteY220" fmla="*/ 5548545 h 6010485"/>
                <a:gd name="connsiteX221" fmla="*/ 4702343 w 6595084"/>
                <a:gd name="connsiteY221" fmla="*/ 5620013 h 6010485"/>
                <a:gd name="connsiteX222" fmla="*/ 4677979 w 6595084"/>
                <a:gd name="connsiteY222" fmla="*/ 5625210 h 6010485"/>
                <a:gd name="connsiteX223" fmla="*/ 4655239 w 6595084"/>
                <a:gd name="connsiteY223" fmla="*/ 5634631 h 6010485"/>
                <a:gd name="connsiteX224" fmla="*/ 4522050 w 6595084"/>
                <a:gd name="connsiteY224" fmla="*/ 5704475 h 6010485"/>
                <a:gd name="connsiteX225" fmla="*/ 4515553 w 6595084"/>
                <a:gd name="connsiteY225" fmla="*/ 5705448 h 6010485"/>
                <a:gd name="connsiteX226" fmla="*/ 4351502 w 6595084"/>
                <a:gd name="connsiteY226" fmla="*/ 5710647 h 6010485"/>
                <a:gd name="connsiteX227" fmla="*/ 4188101 w 6595084"/>
                <a:gd name="connsiteY227" fmla="*/ 5728838 h 6010485"/>
                <a:gd name="connsiteX228" fmla="*/ 4139373 w 6595084"/>
                <a:gd name="connsiteY228" fmla="*/ 5722990 h 6010485"/>
                <a:gd name="connsiteX229" fmla="*/ 4125405 w 6595084"/>
                <a:gd name="connsiteY229" fmla="*/ 5719093 h 6010485"/>
                <a:gd name="connsiteX230" fmla="*/ 4061734 w 6595084"/>
                <a:gd name="connsiteY230" fmla="*/ 5687257 h 6010485"/>
                <a:gd name="connsiteX231" fmla="*/ 4045491 w 6595084"/>
                <a:gd name="connsiteY231" fmla="*/ 5678811 h 6010485"/>
                <a:gd name="connsiteX232" fmla="*/ 3983119 w 6595084"/>
                <a:gd name="connsiteY232" fmla="*/ 5602146 h 6010485"/>
                <a:gd name="connsiteX233" fmla="*/ 3960379 w 6595084"/>
                <a:gd name="connsiteY233" fmla="*/ 5566736 h 6010485"/>
                <a:gd name="connsiteX234" fmla="*/ 3924321 w 6595084"/>
                <a:gd name="connsiteY234" fmla="*/ 5530353 h 6010485"/>
                <a:gd name="connsiteX235" fmla="*/ 3914900 w 6595084"/>
                <a:gd name="connsiteY235" fmla="*/ 5512161 h 6010485"/>
                <a:gd name="connsiteX236" fmla="*/ 3887937 w 6595084"/>
                <a:gd name="connsiteY236" fmla="*/ 5483250 h 6010485"/>
                <a:gd name="connsiteX237" fmla="*/ 3858376 w 6595084"/>
                <a:gd name="connsiteY237" fmla="*/ 5442968 h 6010485"/>
                <a:gd name="connsiteX238" fmla="*/ 3827190 w 6595084"/>
                <a:gd name="connsiteY238" fmla="*/ 5431923 h 6010485"/>
                <a:gd name="connsiteX239" fmla="*/ 3757346 w 6595084"/>
                <a:gd name="connsiteY239" fmla="*/ 5520608 h 6010485"/>
                <a:gd name="connsiteX240" fmla="*/ 3726486 w 6595084"/>
                <a:gd name="connsiteY240" fmla="*/ 5550494 h 6010485"/>
                <a:gd name="connsiteX241" fmla="*/ 3672884 w 6595084"/>
                <a:gd name="connsiteY241" fmla="*/ 5592075 h 6010485"/>
                <a:gd name="connsiteX242" fmla="*/ 3621559 w 6595084"/>
                <a:gd name="connsiteY242" fmla="*/ 5608968 h 6010485"/>
                <a:gd name="connsiteX243" fmla="*/ 3560161 w 6595084"/>
                <a:gd name="connsiteY243" fmla="*/ 5624561 h 6010485"/>
                <a:gd name="connsiteX244" fmla="*/ 3506561 w 6595084"/>
                <a:gd name="connsiteY244" fmla="*/ 5593374 h 6010485"/>
                <a:gd name="connsiteX245" fmla="*/ 3412028 w 6595084"/>
                <a:gd name="connsiteY245" fmla="*/ 5611567 h 6010485"/>
                <a:gd name="connsiteX246" fmla="*/ 3355829 w 6595084"/>
                <a:gd name="connsiteY246" fmla="*/ 5622611 h 6010485"/>
                <a:gd name="connsiteX247" fmla="*/ 3340236 w 6595084"/>
                <a:gd name="connsiteY247" fmla="*/ 5621962 h 6010485"/>
                <a:gd name="connsiteX248" fmla="*/ 3354530 w 6595084"/>
                <a:gd name="connsiteY248" fmla="*/ 5595324 h 6010485"/>
                <a:gd name="connsiteX249" fmla="*/ 3347383 w 6595084"/>
                <a:gd name="connsiteY249" fmla="*/ 5589152 h 6010485"/>
                <a:gd name="connsiteX250" fmla="*/ 3325942 w 6595084"/>
                <a:gd name="connsiteY250" fmla="*/ 5613840 h 6010485"/>
                <a:gd name="connsiteX251" fmla="*/ 3274291 w 6595084"/>
                <a:gd name="connsiteY251" fmla="*/ 5671989 h 6010485"/>
                <a:gd name="connsiteX252" fmla="*/ 3194702 w 6595084"/>
                <a:gd name="connsiteY252" fmla="*/ 5742157 h 6010485"/>
                <a:gd name="connsiteX253" fmla="*/ 3130381 w 6595084"/>
                <a:gd name="connsiteY253" fmla="*/ 5802580 h 6010485"/>
                <a:gd name="connsiteX254" fmla="*/ 3001740 w 6595084"/>
                <a:gd name="connsiteY254" fmla="*/ 5851633 h 6010485"/>
                <a:gd name="connsiteX255" fmla="*/ 3010186 w 6595084"/>
                <a:gd name="connsiteY255" fmla="*/ 5816874 h 6010485"/>
                <a:gd name="connsiteX256" fmla="*/ 3002065 w 6595084"/>
                <a:gd name="connsiteY256" fmla="*/ 5814275 h 6010485"/>
                <a:gd name="connsiteX257" fmla="*/ 2959834 w 6595084"/>
                <a:gd name="connsiteY257" fmla="*/ 5799981 h 6010485"/>
                <a:gd name="connsiteX258" fmla="*/ 2921177 w 6595084"/>
                <a:gd name="connsiteY258" fmla="*/ 5837664 h 6010485"/>
                <a:gd name="connsiteX259" fmla="*/ 2880570 w 6595084"/>
                <a:gd name="connsiteY259" fmla="*/ 5838314 h 6010485"/>
                <a:gd name="connsiteX260" fmla="*/ 2828918 w 6595084"/>
                <a:gd name="connsiteY260" fmla="*/ 5862678 h 6010485"/>
                <a:gd name="connsiteX261" fmla="*/ 2804879 w 6595084"/>
                <a:gd name="connsiteY261" fmla="*/ 5917902 h 6010485"/>
                <a:gd name="connsiteX262" fmla="*/ 2486523 w 6595084"/>
                <a:gd name="connsiteY262" fmla="*/ 5900360 h 6010485"/>
                <a:gd name="connsiteX263" fmla="*/ 2483275 w 6595084"/>
                <a:gd name="connsiteY263" fmla="*/ 5918228 h 6010485"/>
                <a:gd name="connsiteX264" fmla="*/ 2456312 w 6595084"/>
                <a:gd name="connsiteY264" fmla="*/ 5924725 h 6010485"/>
                <a:gd name="connsiteX265" fmla="*/ 2402387 w 6595084"/>
                <a:gd name="connsiteY265" fmla="*/ 5901011 h 6010485"/>
                <a:gd name="connsiteX266" fmla="*/ 2368927 w 6595084"/>
                <a:gd name="connsiteY266" fmla="*/ 5921151 h 6010485"/>
                <a:gd name="connsiteX267" fmla="*/ 2309479 w 6595084"/>
                <a:gd name="connsiteY267" fmla="*/ 5982873 h 6010485"/>
                <a:gd name="connsiteX268" fmla="*/ 2269197 w 6595084"/>
                <a:gd name="connsiteY268" fmla="*/ 5951038 h 6010485"/>
                <a:gd name="connsiteX269" fmla="*/ 2194482 w 6595084"/>
                <a:gd name="connsiteY269" fmla="*/ 5993593 h 6010485"/>
                <a:gd name="connsiteX270" fmla="*/ 2150951 w 6595084"/>
                <a:gd name="connsiteY270" fmla="*/ 5970204 h 6010485"/>
                <a:gd name="connsiteX271" fmla="*/ 2173691 w 6595084"/>
                <a:gd name="connsiteY271" fmla="*/ 5942591 h 6010485"/>
                <a:gd name="connsiteX272" fmla="*/ 2254579 w 6595084"/>
                <a:gd name="connsiteY272" fmla="*/ 5862028 h 6010485"/>
                <a:gd name="connsiteX273" fmla="*/ 2234763 w 6595084"/>
                <a:gd name="connsiteY273" fmla="*/ 5875347 h 6010485"/>
                <a:gd name="connsiteX274" fmla="*/ 2195131 w 6595084"/>
                <a:gd name="connsiteY274" fmla="*/ 5821422 h 6010485"/>
                <a:gd name="connsiteX275" fmla="*/ 2129836 w 6595084"/>
                <a:gd name="connsiteY275" fmla="*/ 5819147 h 6010485"/>
                <a:gd name="connsiteX276" fmla="*/ 2119116 w 6595084"/>
                <a:gd name="connsiteY276" fmla="*/ 5825644 h 6010485"/>
                <a:gd name="connsiteX277" fmla="*/ 2055445 w 6595084"/>
                <a:gd name="connsiteY277" fmla="*/ 5948764 h 6010485"/>
                <a:gd name="connsiteX278" fmla="*/ 2031405 w 6595084"/>
                <a:gd name="connsiteY278" fmla="*/ 5982223 h 6010485"/>
                <a:gd name="connsiteX279" fmla="*/ 2005742 w 6595084"/>
                <a:gd name="connsiteY279" fmla="*/ 6010485 h 6010485"/>
                <a:gd name="connsiteX280" fmla="*/ 1986251 w 6595084"/>
                <a:gd name="connsiteY280" fmla="*/ 5977026 h 6010485"/>
                <a:gd name="connsiteX281" fmla="*/ 1960912 w 6595084"/>
                <a:gd name="connsiteY281" fmla="*/ 5916603 h 6010485"/>
                <a:gd name="connsiteX282" fmla="*/ 1898540 w 6595084"/>
                <a:gd name="connsiteY282" fmla="*/ 5916928 h 6010485"/>
                <a:gd name="connsiteX283" fmla="*/ 1884572 w 6595084"/>
                <a:gd name="connsiteY283" fmla="*/ 5918228 h 6010485"/>
                <a:gd name="connsiteX284" fmla="*/ 1917058 w 6595084"/>
                <a:gd name="connsiteY284" fmla="*/ 5865601 h 6010485"/>
                <a:gd name="connsiteX285" fmla="*/ 1969034 w 6595084"/>
                <a:gd name="connsiteY285" fmla="*/ 5840263 h 6010485"/>
                <a:gd name="connsiteX286" fmla="*/ 2023284 w 6595084"/>
                <a:gd name="connsiteY286" fmla="*/ 5830842 h 6010485"/>
                <a:gd name="connsiteX287" fmla="*/ 2022634 w 6595084"/>
                <a:gd name="connsiteY287" fmla="*/ 5820772 h 6010485"/>
                <a:gd name="connsiteX288" fmla="*/ 1963186 w 6595084"/>
                <a:gd name="connsiteY288" fmla="*/ 5820772 h 6010485"/>
                <a:gd name="connsiteX289" fmla="*/ 1929727 w 6595084"/>
                <a:gd name="connsiteY289" fmla="*/ 5790885 h 6010485"/>
                <a:gd name="connsiteX290" fmla="*/ 1896266 w 6595084"/>
                <a:gd name="connsiteY290" fmla="*/ 5808103 h 6010485"/>
                <a:gd name="connsiteX291" fmla="*/ 1913809 w 6595084"/>
                <a:gd name="connsiteY291" fmla="*/ 5825320 h 6010485"/>
                <a:gd name="connsiteX292" fmla="*/ 1898540 w 6595084"/>
                <a:gd name="connsiteY292" fmla="*/ 5833440 h 6010485"/>
                <a:gd name="connsiteX293" fmla="*/ 1871903 w 6595084"/>
                <a:gd name="connsiteY293" fmla="*/ 5893538 h 6010485"/>
                <a:gd name="connsiteX294" fmla="*/ 1819926 w 6595084"/>
                <a:gd name="connsiteY294" fmla="*/ 5909131 h 6010485"/>
                <a:gd name="connsiteX295" fmla="*/ 1846889 w 6595084"/>
                <a:gd name="connsiteY295" fmla="*/ 5869499 h 6010485"/>
                <a:gd name="connsiteX296" fmla="*/ 1805633 w 6595084"/>
                <a:gd name="connsiteY296" fmla="*/ 5842212 h 6010485"/>
                <a:gd name="connsiteX297" fmla="*/ 1776071 w 6595084"/>
                <a:gd name="connsiteY297" fmla="*/ 5755151 h 6010485"/>
                <a:gd name="connsiteX298" fmla="*/ 1727668 w 6595084"/>
                <a:gd name="connsiteY298" fmla="*/ 5719093 h 6010485"/>
                <a:gd name="connsiteX299" fmla="*/ 1696482 w 6595084"/>
                <a:gd name="connsiteY299" fmla="*/ 5684008 h 6010485"/>
                <a:gd name="connsiteX300" fmla="*/ 1720521 w 6595084"/>
                <a:gd name="connsiteY300" fmla="*/ 5650224 h 6010485"/>
                <a:gd name="connsiteX301" fmla="*/ 1787441 w 6595084"/>
                <a:gd name="connsiteY301" fmla="*/ 5660944 h 6010485"/>
                <a:gd name="connsiteX302" fmla="*/ 1800435 w 6595084"/>
                <a:gd name="connsiteY302" fmla="*/ 5586552 h 6010485"/>
                <a:gd name="connsiteX303" fmla="*/ 1779644 w 6595084"/>
                <a:gd name="connsiteY303" fmla="*/ 5550494 h 6010485"/>
                <a:gd name="connsiteX304" fmla="*/ 1745536 w 6595084"/>
                <a:gd name="connsiteY304" fmla="*/ 5531328 h 6010485"/>
                <a:gd name="connsiteX305" fmla="*/ 1647429 w 6595084"/>
                <a:gd name="connsiteY305" fmla="*/ 5543672 h 6010485"/>
                <a:gd name="connsiteX306" fmla="*/ 1581485 w 6595084"/>
                <a:gd name="connsiteY306" fmla="*/ 5551144 h 6010485"/>
                <a:gd name="connsiteX307" fmla="*/ 1530158 w 6595084"/>
                <a:gd name="connsiteY307" fmla="*/ 5523206 h 6010485"/>
                <a:gd name="connsiteX308" fmla="*/ 1491826 w 6595084"/>
                <a:gd name="connsiteY308" fmla="*/ 5498518 h 6010485"/>
                <a:gd name="connsiteX309" fmla="*/ 1397293 w 6595084"/>
                <a:gd name="connsiteY309" fmla="*/ 5449140 h 6010485"/>
                <a:gd name="connsiteX310" fmla="*/ 1369356 w 6595084"/>
                <a:gd name="connsiteY310" fmla="*/ 5440044 h 6010485"/>
                <a:gd name="connsiteX311" fmla="*/ 1314456 w 6595084"/>
                <a:gd name="connsiteY311" fmla="*/ 5446216 h 6010485"/>
                <a:gd name="connsiteX312" fmla="*/ 1262480 w 6595084"/>
                <a:gd name="connsiteY312" fmla="*/ 5423801 h 6010485"/>
                <a:gd name="connsiteX313" fmla="*/ 1236816 w 6595084"/>
                <a:gd name="connsiteY313" fmla="*/ 5413406 h 6010485"/>
                <a:gd name="connsiteX314" fmla="*/ 1250785 w 6595084"/>
                <a:gd name="connsiteY314" fmla="*/ 5379622 h 6010485"/>
                <a:gd name="connsiteX315" fmla="*/ 1223822 w 6595084"/>
                <a:gd name="connsiteY315" fmla="*/ 5326995 h 6010485"/>
                <a:gd name="connsiteX316" fmla="*/ 1121818 w 6595084"/>
                <a:gd name="connsiteY316" fmla="*/ 5279567 h 6010485"/>
                <a:gd name="connsiteX317" fmla="*/ 1114022 w 6595084"/>
                <a:gd name="connsiteY317" fmla="*/ 5256502 h 6010485"/>
                <a:gd name="connsiteX318" fmla="*/ 1108824 w 6595084"/>
                <a:gd name="connsiteY318" fmla="*/ 5199978 h 6010485"/>
                <a:gd name="connsiteX319" fmla="*/ 1079263 w 6595084"/>
                <a:gd name="connsiteY319" fmla="*/ 5133383 h 6010485"/>
                <a:gd name="connsiteX320" fmla="*/ 1043204 w 6595084"/>
                <a:gd name="connsiteY320" fmla="*/ 5125586 h 6010485"/>
                <a:gd name="connsiteX321" fmla="*/ 1004871 w 6595084"/>
                <a:gd name="connsiteY321" fmla="*/ 5135982 h 6010485"/>
                <a:gd name="connsiteX322" fmla="*/ 1026636 w 6595084"/>
                <a:gd name="connsiteY322" fmla="*/ 5066788 h 6010485"/>
                <a:gd name="connsiteX323" fmla="*/ 984081 w 6595084"/>
                <a:gd name="connsiteY323" fmla="*/ 5014812 h 6010485"/>
                <a:gd name="connsiteX324" fmla="*/ 1002597 w 6595084"/>
                <a:gd name="connsiteY324" fmla="*/ 4972906 h 6010485"/>
                <a:gd name="connsiteX325" fmla="*/ 986030 w 6595084"/>
                <a:gd name="connsiteY325" fmla="*/ 4924828 h 6010485"/>
                <a:gd name="connsiteX326" fmla="*/ 919435 w 6595084"/>
                <a:gd name="connsiteY326" fmla="*/ 4932299 h 6010485"/>
                <a:gd name="connsiteX327" fmla="*/ 898320 w 6595084"/>
                <a:gd name="connsiteY327" fmla="*/ 4861156 h 6010485"/>
                <a:gd name="connsiteX328" fmla="*/ 868433 w 6595084"/>
                <a:gd name="connsiteY328" fmla="*/ 4828671 h 6010485"/>
                <a:gd name="connsiteX329" fmla="*/ 866484 w 6595084"/>
                <a:gd name="connsiteY329" fmla="*/ 4813727 h 6010485"/>
                <a:gd name="connsiteX330" fmla="*/ 864535 w 6595084"/>
                <a:gd name="connsiteY330" fmla="*/ 4748432 h 6010485"/>
                <a:gd name="connsiteX331" fmla="*/ 796965 w 6595084"/>
                <a:gd name="connsiteY331" fmla="*/ 4745184 h 6010485"/>
                <a:gd name="connsiteX332" fmla="*/ 796641 w 6595084"/>
                <a:gd name="connsiteY332" fmla="*/ 4738687 h 6010485"/>
                <a:gd name="connsiteX333" fmla="*/ 749212 w 6595084"/>
                <a:gd name="connsiteY333" fmla="*/ 4765325 h 6010485"/>
                <a:gd name="connsiteX334" fmla="*/ 678395 w 6595084"/>
                <a:gd name="connsiteY334" fmla="*/ 4664295 h 6010485"/>
                <a:gd name="connsiteX335" fmla="*/ 689765 w 6595084"/>
                <a:gd name="connsiteY335" fmla="*/ 4632135 h 6010485"/>
                <a:gd name="connsiteX336" fmla="*/ 655005 w 6595084"/>
                <a:gd name="connsiteY336" fmla="*/ 4583732 h 6010485"/>
                <a:gd name="connsiteX337" fmla="*/ 622195 w 6595084"/>
                <a:gd name="connsiteY337" fmla="*/ 4542476 h 6010485"/>
                <a:gd name="connsiteX338" fmla="*/ 579964 w 6595084"/>
                <a:gd name="connsiteY338" fmla="*/ 4464186 h 6010485"/>
                <a:gd name="connsiteX339" fmla="*/ 497776 w 6595084"/>
                <a:gd name="connsiteY339" fmla="*/ 4421955 h 6010485"/>
                <a:gd name="connsiteX340" fmla="*/ 407142 w 6595084"/>
                <a:gd name="connsiteY340" fmla="*/ 4407987 h 6010485"/>
                <a:gd name="connsiteX341" fmla="*/ 403569 w 6595084"/>
                <a:gd name="connsiteY341" fmla="*/ 4241662 h 6010485"/>
                <a:gd name="connsiteX342" fmla="*/ 458145 w 6595084"/>
                <a:gd name="connsiteY342" fmla="*/ 4142906 h 6010485"/>
                <a:gd name="connsiteX343" fmla="*/ 447100 w 6595084"/>
                <a:gd name="connsiteY343" fmla="*/ 4041228 h 6010485"/>
                <a:gd name="connsiteX344" fmla="*/ 361664 w 6595084"/>
                <a:gd name="connsiteY344" fmla="*/ 4045451 h 6010485"/>
                <a:gd name="connsiteX345" fmla="*/ 349969 w 6595084"/>
                <a:gd name="connsiteY345" fmla="*/ 4003545 h 6010485"/>
                <a:gd name="connsiteX346" fmla="*/ 372384 w 6595084"/>
                <a:gd name="connsiteY346" fmla="*/ 3943772 h 6010485"/>
                <a:gd name="connsiteX347" fmla="*/ 403569 w 6595084"/>
                <a:gd name="connsiteY347" fmla="*/ 3921357 h 6010485"/>
                <a:gd name="connsiteX348" fmla="*/ 429882 w 6595084"/>
                <a:gd name="connsiteY348" fmla="*/ 3893420 h 6010485"/>
                <a:gd name="connsiteX349" fmla="*/ 460418 w 6595084"/>
                <a:gd name="connsiteY349" fmla="*/ 3835921 h 6010485"/>
                <a:gd name="connsiteX350" fmla="*/ 447100 w 6595084"/>
                <a:gd name="connsiteY350" fmla="*/ 3796613 h 6010485"/>
                <a:gd name="connsiteX351" fmla="*/ 452623 w 6595084"/>
                <a:gd name="connsiteY351" fmla="*/ 3746586 h 6010485"/>
                <a:gd name="connsiteX352" fmla="*/ 446126 w 6595084"/>
                <a:gd name="connsiteY352" fmla="*/ 3739764 h 6010485"/>
                <a:gd name="connsiteX353" fmla="*/ 274928 w 6595084"/>
                <a:gd name="connsiteY353" fmla="*/ 3712477 h 6010485"/>
                <a:gd name="connsiteX354" fmla="*/ 138815 w 6595084"/>
                <a:gd name="connsiteY354" fmla="*/ 3681941 h 6010485"/>
                <a:gd name="connsiteX355" fmla="*/ 106329 w 6595084"/>
                <a:gd name="connsiteY355" fmla="*/ 3676094 h 6010485"/>
                <a:gd name="connsiteX356" fmla="*/ 29339 w 6595084"/>
                <a:gd name="connsiteY356" fmla="*/ 3662775 h 6010485"/>
                <a:gd name="connsiteX357" fmla="*/ 24466 w 6595084"/>
                <a:gd name="connsiteY357" fmla="*/ 3613397 h 6010485"/>
                <a:gd name="connsiteX358" fmla="*/ 35836 w 6595084"/>
                <a:gd name="connsiteY358" fmla="*/ 3569216 h 6010485"/>
                <a:gd name="connsiteX359" fmla="*/ 51104 w 6595084"/>
                <a:gd name="connsiteY359" fmla="*/ 3520489 h 6010485"/>
                <a:gd name="connsiteX360" fmla="*/ 76768 w 6595084"/>
                <a:gd name="connsiteY360" fmla="*/ 3491902 h 6010485"/>
                <a:gd name="connsiteX361" fmla="*/ 109253 w 6595084"/>
                <a:gd name="connsiteY361" fmla="*/ 3480532 h 6010485"/>
                <a:gd name="connsiteX362" fmla="*/ 74169 w 6595084"/>
                <a:gd name="connsiteY362" fmla="*/ 3462990 h 6010485"/>
                <a:gd name="connsiteX363" fmla="*/ 114776 w 6595084"/>
                <a:gd name="connsiteY363" fmla="*/ 3445448 h 6010485"/>
                <a:gd name="connsiteX364" fmla="*/ 98208 w 6595084"/>
                <a:gd name="connsiteY364" fmla="*/ 3437652 h 6010485"/>
                <a:gd name="connsiteX365" fmla="*/ 81315 w 6595084"/>
                <a:gd name="connsiteY365" fmla="*/ 3389248 h 6010485"/>
                <a:gd name="connsiteX366" fmla="*/ 120948 w 6595084"/>
                <a:gd name="connsiteY366" fmla="*/ 3341495 h 6010485"/>
                <a:gd name="connsiteX367" fmla="*/ 115100 w 6595084"/>
                <a:gd name="connsiteY367" fmla="*/ 3295041 h 6010485"/>
                <a:gd name="connsiteX368" fmla="*/ 75793 w 6595084"/>
                <a:gd name="connsiteY368" fmla="*/ 3264830 h 6010485"/>
                <a:gd name="connsiteX369" fmla="*/ 108279 w 6595084"/>
                <a:gd name="connsiteY369" fmla="*/ 3242090 h 6010485"/>
                <a:gd name="connsiteX370" fmla="*/ 104380 w 6595084"/>
                <a:gd name="connsiteY370" fmla="*/ 3186541 h 6010485"/>
                <a:gd name="connsiteX371" fmla="*/ 66047 w 6595084"/>
                <a:gd name="connsiteY371" fmla="*/ 3153080 h 6010485"/>
                <a:gd name="connsiteX372" fmla="*/ 113801 w 6595084"/>
                <a:gd name="connsiteY372" fmla="*/ 3155354 h 6010485"/>
                <a:gd name="connsiteX373" fmla="*/ 170325 w 6595084"/>
                <a:gd name="connsiteY373" fmla="*/ 3119296 h 6010485"/>
                <a:gd name="connsiteX374" fmla="*/ 288896 w 6595084"/>
                <a:gd name="connsiteY374" fmla="*/ 3084536 h 6010485"/>
                <a:gd name="connsiteX375" fmla="*/ 435404 w 6595084"/>
                <a:gd name="connsiteY375" fmla="*/ 3054650 h 6010485"/>
                <a:gd name="connsiteX376" fmla="*/ 437679 w 6595084"/>
                <a:gd name="connsiteY376" fmla="*/ 3016967 h 6010485"/>
                <a:gd name="connsiteX377" fmla="*/ 519866 w 6595084"/>
                <a:gd name="connsiteY377" fmla="*/ 2951672 h 6010485"/>
                <a:gd name="connsiteX378" fmla="*/ 411691 w 6595084"/>
                <a:gd name="connsiteY378" fmla="*/ 2907492 h 6010485"/>
                <a:gd name="connsiteX379" fmla="*/ 309037 w 6595084"/>
                <a:gd name="connsiteY379" fmla="*/ 2893523 h 6010485"/>
                <a:gd name="connsiteX380" fmla="*/ 275578 w 6595084"/>
                <a:gd name="connsiteY380" fmla="*/ 2875981 h 6010485"/>
                <a:gd name="connsiteX381" fmla="*/ 307088 w 6595084"/>
                <a:gd name="connsiteY381" fmla="*/ 2866885 h 6010485"/>
                <a:gd name="connsiteX382" fmla="*/ 274278 w 6595084"/>
                <a:gd name="connsiteY382" fmla="*/ 2828228 h 6010485"/>
                <a:gd name="connsiteX383" fmla="*/ 275253 w 6595084"/>
                <a:gd name="connsiteY383" fmla="*/ 2795093 h 6010485"/>
                <a:gd name="connsiteX384" fmla="*/ 261934 w 6595084"/>
                <a:gd name="connsiteY384" fmla="*/ 2774627 h 6010485"/>
                <a:gd name="connsiteX385" fmla="*/ 234971 w 6595084"/>
                <a:gd name="connsiteY385" fmla="*/ 2748639 h 6010485"/>
                <a:gd name="connsiteX386" fmla="*/ 194690 w 6595084"/>
                <a:gd name="connsiteY386" fmla="*/ 2715179 h 6010485"/>
                <a:gd name="connsiteX387" fmla="*/ 145312 w 6595084"/>
                <a:gd name="connsiteY387" fmla="*/ 2683668 h 6010485"/>
                <a:gd name="connsiteX388" fmla="*/ 118674 w 6595084"/>
                <a:gd name="connsiteY388" fmla="*/ 2659954 h 6010485"/>
                <a:gd name="connsiteX389" fmla="*/ 88788 w 6595084"/>
                <a:gd name="connsiteY389" fmla="*/ 2647285 h 6010485"/>
                <a:gd name="connsiteX390" fmla="*/ 63449 w 6595084"/>
                <a:gd name="connsiteY390" fmla="*/ 2610901 h 6010485"/>
                <a:gd name="connsiteX391" fmla="*/ 72869 w 6595084"/>
                <a:gd name="connsiteY391" fmla="*/ 2545606 h 6010485"/>
                <a:gd name="connsiteX392" fmla="*/ 106654 w 6595084"/>
                <a:gd name="connsiteY392" fmla="*/ 2518318 h 6010485"/>
                <a:gd name="connsiteX393" fmla="*/ 72544 w 6595084"/>
                <a:gd name="connsiteY393" fmla="*/ 2466017 h 6010485"/>
                <a:gd name="connsiteX394" fmla="*/ 66047 w 6595084"/>
                <a:gd name="connsiteY394" fmla="*/ 2461794 h 6010485"/>
                <a:gd name="connsiteX395" fmla="*/ 70270 w 6595084"/>
                <a:gd name="connsiteY395" fmla="*/ 2395848 h 6010485"/>
                <a:gd name="connsiteX396" fmla="*/ 55977 w 6595084"/>
                <a:gd name="connsiteY396" fmla="*/ 2310088 h 6010485"/>
                <a:gd name="connsiteX397" fmla="*/ 44933 w 6595084"/>
                <a:gd name="connsiteY397" fmla="*/ 2267532 h 6010485"/>
                <a:gd name="connsiteX398" fmla="*/ 63124 w 6595084"/>
                <a:gd name="connsiteY398" fmla="*/ 2230823 h 6010485"/>
                <a:gd name="connsiteX399" fmla="*/ 56302 w 6595084"/>
                <a:gd name="connsiteY399" fmla="*/ 2191192 h 6010485"/>
                <a:gd name="connsiteX400" fmla="*/ 89762 w 6595084"/>
                <a:gd name="connsiteY400" fmla="*/ 2169427 h 6010485"/>
                <a:gd name="connsiteX401" fmla="*/ 111852 w 6595084"/>
                <a:gd name="connsiteY401" fmla="*/ 2159031 h 6010485"/>
                <a:gd name="connsiteX402" fmla="*/ 137515 w 6595084"/>
                <a:gd name="connsiteY402" fmla="*/ 2147986 h 6010485"/>
                <a:gd name="connsiteX403" fmla="*/ 179746 w 6595084"/>
                <a:gd name="connsiteY403" fmla="*/ 2105755 h 6010485"/>
                <a:gd name="connsiteX404" fmla="*/ 230748 w 6595084"/>
                <a:gd name="connsiteY404" fmla="*/ 2021293 h 6010485"/>
                <a:gd name="connsiteX405" fmla="*/ 207684 w 6595084"/>
                <a:gd name="connsiteY405" fmla="*/ 1978413 h 6010485"/>
                <a:gd name="connsiteX406" fmla="*/ 224901 w 6595084"/>
                <a:gd name="connsiteY406" fmla="*/ 1936831 h 6010485"/>
                <a:gd name="connsiteX407" fmla="*/ 211907 w 6595084"/>
                <a:gd name="connsiteY407" fmla="*/ 1847172 h 6010485"/>
                <a:gd name="connsiteX408" fmla="*/ 210932 w 6595084"/>
                <a:gd name="connsiteY408" fmla="*/ 1841000 h 6010485"/>
                <a:gd name="connsiteX409" fmla="*/ 110877 w 6595084"/>
                <a:gd name="connsiteY409" fmla="*/ 1763360 h 6010485"/>
                <a:gd name="connsiteX410" fmla="*/ 99832 w 6595084"/>
                <a:gd name="connsiteY410" fmla="*/ 1749067 h 6010485"/>
                <a:gd name="connsiteX411" fmla="*/ 21868 w 6595084"/>
                <a:gd name="connsiteY411" fmla="*/ 1657133 h 6010485"/>
                <a:gd name="connsiteX412" fmla="*/ 103 w 6595084"/>
                <a:gd name="connsiteY412" fmla="*/ 1537263 h 6010485"/>
                <a:gd name="connsiteX413" fmla="*/ 17969 w 6595084"/>
                <a:gd name="connsiteY413" fmla="*/ 1492758 h 6010485"/>
                <a:gd name="connsiteX414" fmla="*/ 12122 w 6595084"/>
                <a:gd name="connsiteY414" fmla="*/ 1471968 h 6010485"/>
                <a:gd name="connsiteX415" fmla="*/ 37785 w 6595084"/>
                <a:gd name="connsiteY415" fmla="*/ 1404723 h 6010485"/>
                <a:gd name="connsiteX416" fmla="*/ 76768 w 6595084"/>
                <a:gd name="connsiteY416" fmla="*/ 1357619 h 6010485"/>
                <a:gd name="connsiteX417" fmla="*/ 184294 w 6595084"/>
                <a:gd name="connsiteY417" fmla="*/ 1309541 h 6010485"/>
                <a:gd name="connsiteX418" fmla="*/ 254787 w 6595084"/>
                <a:gd name="connsiteY418" fmla="*/ 1298821 h 6010485"/>
                <a:gd name="connsiteX419" fmla="*/ 303190 w 6595084"/>
                <a:gd name="connsiteY419" fmla="*/ 1297521 h 6010485"/>
                <a:gd name="connsiteX420" fmla="*/ 355816 w 6595084"/>
                <a:gd name="connsiteY420" fmla="*/ 1233851 h 6010485"/>
                <a:gd name="connsiteX421" fmla="*/ 439953 w 6595084"/>
                <a:gd name="connsiteY421" fmla="*/ 1248794 h 6010485"/>
                <a:gd name="connsiteX422" fmla="*/ 517267 w 6595084"/>
                <a:gd name="connsiteY422" fmla="*/ 1192269 h 6010485"/>
                <a:gd name="connsiteX423" fmla="*/ 544880 w 6595084"/>
                <a:gd name="connsiteY423" fmla="*/ 1147115 h 6010485"/>
                <a:gd name="connsiteX424" fmla="*/ 671248 w 6595084"/>
                <a:gd name="connsiteY424" fmla="*/ 1006778 h 6010485"/>
                <a:gd name="connsiteX425" fmla="*/ 810284 w 6595084"/>
                <a:gd name="connsiteY425" fmla="*/ 921992 h 6010485"/>
                <a:gd name="connsiteX426" fmla="*/ 918786 w 6595084"/>
                <a:gd name="connsiteY426" fmla="*/ 916144 h 6010485"/>
                <a:gd name="connsiteX427" fmla="*/ 984731 w 6595084"/>
                <a:gd name="connsiteY427" fmla="*/ 916794 h 6010485"/>
                <a:gd name="connsiteX428" fmla="*/ 988954 w 6595084"/>
                <a:gd name="connsiteY428" fmla="*/ 912246 h 6010485"/>
                <a:gd name="connsiteX429" fmla="*/ 1040606 w 6595084"/>
                <a:gd name="connsiteY429" fmla="*/ 870340 h 6010485"/>
                <a:gd name="connsiteX430" fmla="*/ 1099728 w 6595084"/>
                <a:gd name="connsiteY430" fmla="*/ 848900 h 6010485"/>
                <a:gd name="connsiteX431" fmla="*/ 1153329 w 6595084"/>
                <a:gd name="connsiteY431" fmla="*/ 793025 h 6010485"/>
                <a:gd name="connsiteX432" fmla="*/ 1180616 w 6595084"/>
                <a:gd name="connsiteY432" fmla="*/ 737150 h 6010485"/>
                <a:gd name="connsiteX433" fmla="*/ 1219274 w 6595084"/>
                <a:gd name="connsiteY433" fmla="*/ 736501 h 6010485"/>
                <a:gd name="connsiteX434" fmla="*/ 1343367 w 6595084"/>
                <a:gd name="connsiteY434" fmla="*/ 686474 h 6010485"/>
                <a:gd name="connsiteX435" fmla="*/ 1329075 w 6595084"/>
                <a:gd name="connsiteY435" fmla="*/ 668932 h 6010485"/>
                <a:gd name="connsiteX436" fmla="*/ 1378127 w 6595084"/>
                <a:gd name="connsiteY436" fmla="*/ 624102 h 6010485"/>
                <a:gd name="connsiteX437" fmla="*/ 1386573 w 6595084"/>
                <a:gd name="connsiteY437" fmla="*/ 633197 h 6010485"/>
                <a:gd name="connsiteX438" fmla="*/ 1362534 w 6595084"/>
                <a:gd name="connsiteY438" fmla="*/ 654638 h 6010485"/>
                <a:gd name="connsiteX439" fmla="*/ 1464862 w 6595084"/>
                <a:gd name="connsiteY439" fmla="*/ 655287 h 6010485"/>
                <a:gd name="connsiteX440" fmla="*/ 1581809 w 6595084"/>
                <a:gd name="connsiteY440" fmla="*/ 708888 h 6010485"/>
                <a:gd name="connsiteX441" fmla="*/ 1637359 w 6595084"/>
                <a:gd name="connsiteY441" fmla="*/ 662759 h 6010485"/>
                <a:gd name="connsiteX442" fmla="*/ 1561669 w 6595084"/>
                <a:gd name="connsiteY442" fmla="*/ 547762 h 6010485"/>
                <a:gd name="connsiteX443" fmla="*/ 1587332 w 6595084"/>
                <a:gd name="connsiteY443" fmla="*/ 546137 h 6010485"/>
                <a:gd name="connsiteX444" fmla="*/ 1659774 w 6595084"/>
                <a:gd name="connsiteY444" fmla="*/ 500333 h 6010485"/>
                <a:gd name="connsiteX445" fmla="*/ 1711426 w 6595084"/>
                <a:gd name="connsiteY445" fmla="*/ 439585 h 6010485"/>
                <a:gd name="connsiteX446" fmla="*/ 1750408 w 6595084"/>
                <a:gd name="connsiteY446" fmla="*/ 406125 h 6010485"/>
                <a:gd name="connsiteX447" fmla="*/ 1832596 w 6595084"/>
                <a:gd name="connsiteY447" fmla="*/ 325887 h 6010485"/>
                <a:gd name="connsiteX448" fmla="*/ 1880998 w 6595084"/>
                <a:gd name="connsiteY448" fmla="*/ 319389 h 6010485"/>
                <a:gd name="connsiteX449" fmla="*/ 1951166 w 6595084"/>
                <a:gd name="connsiteY449" fmla="*/ 282032 h 6010485"/>
                <a:gd name="connsiteX450" fmla="*/ 1976180 w 6595084"/>
                <a:gd name="connsiteY450" fmla="*/ 254094 h 6010485"/>
                <a:gd name="connsiteX451" fmla="*/ 2064540 w 6595084"/>
                <a:gd name="connsiteY451" fmla="*/ 223558 h 6010485"/>
                <a:gd name="connsiteX452" fmla="*/ 2128861 w 6595084"/>
                <a:gd name="connsiteY452" fmla="*/ 195945 h 6010485"/>
                <a:gd name="connsiteX453" fmla="*/ 2181812 w 6595084"/>
                <a:gd name="connsiteY453" fmla="*/ 197245 h 6010485"/>
                <a:gd name="connsiteX454" fmla="*/ 2196430 w 6595084"/>
                <a:gd name="connsiteY454" fmla="*/ 170608 h 6010485"/>
                <a:gd name="connsiteX455" fmla="*/ 2222418 w 6595084"/>
                <a:gd name="connsiteY455" fmla="*/ 188799 h 6010485"/>
                <a:gd name="connsiteX456" fmla="*/ 2287714 w 6595084"/>
                <a:gd name="connsiteY456" fmla="*/ 168008 h 6010485"/>
                <a:gd name="connsiteX457" fmla="*/ 2358856 w 6595084"/>
                <a:gd name="connsiteY457" fmla="*/ 153065 h 6010485"/>
                <a:gd name="connsiteX458" fmla="*/ 2373799 w 6595084"/>
                <a:gd name="connsiteY458" fmla="*/ 149492 h 6010485"/>
                <a:gd name="connsiteX459" fmla="*/ 2452414 w 6595084"/>
                <a:gd name="connsiteY459" fmla="*/ 137147 h 6010485"/>
                <a:gd name="connsiteX460" fmla="*/ 2499517 w 6595084"/>
                <a:gd name="connsiteY460" fmla="*/ 133574 h 6010485"/>
                <a:gd name="connsiteX461" fmla="*/ 2673313 w 6595084"/>
                <a:gd name="connsiteY461" fmla="*/ 86795 h 6010485"/>
                <a:gd name="connsiteX462" fmla="*/ 2775317 w 6595084"/>
                <a:gd name="connsiteY462" fmla="*/ 96866 h 6010485"/>
                <a:gd name="connsiteX463" fmla="*/ 2808453 w 6595084"/>
                <a:gd name="connsiteY463" fmla="*/ 73151 h 6010485"/>
                <a:gd name="connsiteX464" fmla="*/ 2826969 w 6595084"/>
                <a:gd name="connsiteY464" fmla="*/ 60482 h 6010485"/>
                <a:gd name="connsiteX465" fmla="*/ 2873098 w 6595084"/>
                <a:gd name="connsiteY465" fmla="*/ 23449 h 6010485"/>
                <a:gd name="connsiteX466" fmla="*/ 2926374 w 6595084"/>
                <a:gd name="connsiteY466" fmla="*/ 2658 h 6010485"/>
                <a:gd name="connsiteX467" fmla="*/ 2976076 w 6595084"/>
                <a:gd name="connsiteY467" fmla="*/ 1034 h 60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6595084" h="6010485">
                  <a:moveTo>
                    <a:pt x="1904063" y="5704799"/>
                  </a:moveTo>
                  <a:cubicBezTo>
                    <a:pt x="1892693" y="5716819"/>
                    <a:pt x="1881323" y="5728514"/>
                    <a:pt x="1869629" y="5740533"/>
                  </a:cubicBezTo>
                  <a:cubicBezTo>
                    <a:pt x="1872228" y="5743132"/>
                    <a:pt x="1875151" y="5746055"/>
                    <a:pt x="1877750" y="5748654"/>
                  </a:cubicBezTo>
                  <a:cubicBezTo>
                    <a:pt x="1901465" y="5748979"/>
                    <a:pt x="1908611" y="5732736"/>
                    <a:pt x="1911859" y="5712596"/>
                  </a:cubicBezTo>
                  <a:cubicBezTo>
                    <a:pt x="1909261" y="5709996"/>
                    <a:pt x="1906662" y="5707398"/>
                    <a:pt x="1904063" y="5704799"/>
                  </a:cubicBezTo>
                  <a:close/>
                  <a:moveTo>
                    <a:pt x="1805795" y="5689897"/>
                  </a:moveTo>
                  <a:cubicBezTo>
                    <a:pt x="1798568" y="5690100"/>
                    <a:pt x="1790852" y="5694566"/>
                    <a:pt x="1784192" y="5697977"/>
                  </a:cubicBezTo>
                  <a:cubicBezTo>
                    <a:pt x="1778345" y="5700901"/>
                    <a:pt x="1777695" y="5714544"/>
                    <a:pt x="1772173" y="5730138"/>
                  </a:cubicBezTo>
                  <a:cubicBezTo>
                    <a:pt x="1795887" y="5719742"/>
                    <a:pt x="1809206" y="5713895"/>
                    <a:pt x="1824474" y="5707398"/>
                  </a:cubicBezTo>
                  <a:cubicBezTo>
                    <a:pt x="1819764" y="5693754"/>
                    <a:pt x="1813024" y="5689694"/>
                    <a:pt x="1805795" y="5689897"/>
                  </a:cubicBezTo>
                  <a:close/>
                  <a:moveTo>
                    <a:pt x="2136333" y="5610267"/>
                  </a:moveTo>
                  <a:cubicBezTo>
                    <a:pt x="2114568" y="5644052"/>
                    <a:pt x="2097351" y="5671339"/>
                    <a:pt x="2079809" y="5698627"/>
                  </a:cubicBezTo>
                  <a:cubicBezTo>
                    <a:pt x="2082732" y="5700576"/>
                    <a:pt x="2085331" y="5702850"/>
                    <a:pt x="2088255" y="5704799"/>
                  </a:cubicBezTo>
                  <a:cubicBezTo>
                    <a:pt x="2061942" y="5713245"/>
                    <a:pt x="2035628" y="5721692"/>
                    <a:pt x="2009315" y="5730138"/>
                  </a:cubicBezTo>
                  <a:cubicBezTo>
                    <a:pt x="2007366" y="5727214"/>
                    <a:pt x="2005417" y="5724290"/>
                    <a:pt x="2003468" y="5721692"/>
                  </a:cubicBezTo>
                  <a:cubicBezTo>
                    <a:pt x="2024258" y="5702525"/>
                    <a:pt x="2045049" y="5683359"/>
                    <a:pt x="2072336" y="5658345"/>
                  </a:cubicBezTo>
                  <a:cubicBezTo>
                    <a:pt x="2054794" y="5657371"/>
                    <a:pt x="2047648" y="5654772"/>
                    <a:pt x="2042125" y="5657046"/>
                  </a:cubicBezTo>
                  <a:cubicBezTo>
                    <a:pt x="2021335" y="5664842"/>
                    <a:pt x="2000869" y="5674588"/>
                    <a:pt x="1979429" y="5683683"/>
                  </a:cubicBezTo>
                  <a:cubicBezTo>
                    <a:pt x="1981053" y="5691480"/>
                    <a:pt x="1982353" y="5698951"/>
                    <a:pt x="1983652" y="5705448"/>
                  </a:cubicBezTo>
                  <a:cubicBezTo>
                    <a:pt x="1966110" y="5711621"/>
                    <a:pt x="1949543" y="5717144"/>
                    <a:pt x="1932975" y="5722990"/>
                  </a:cubicBezTo>
                  <a:cubicBezTo>
                    <a:pt x="1933300" y="5725915"/>
                    <a:pt x="1933300" y="5728838"/>
                    <a:pt x="1933624" y="5731762"/>
                  </a:cubicBezTo>
                  <a:cubicBezTo>
                    <a:pt x="1947269" y="5736635"/>
                    <a:pt x="1960912" y="5742482"/>
                    <a:pt x="1975206" y="5745406"/>
                  </a:cubicBezTo>
                  <a:cubicBezTo>
                    <a:pt x="1990149" y="5748654"/>
                    <a:pt x="2005417" y="5748654"/>
                    <a:pt x="2021984" y="5750279"/>
                  </a:cubicBezTo>
                  <a:cubicBezTo>
                    <a:pt x="2018086" y="5761973"/>
                    <a:pt x="2016462" y="5767496"/>
                    <a:pt x="2015163" y="5771069"/>
                  </a:cubicBezTo>
                  <a:cubicBezTo>
                    <a:pt x="2059993" y="5775942"/>
                    <a:pt x="2078833" y="5741832"/>
                    <a:pt x="2105797" y="5720392"/>
                  </a:cubicBezTo>
                  <a:cubicBezTo>
                    <a:pt x="2122039" y="5707398"/>
                    <a:pt x="2145429" y="5641128"/>
                    <a:pt x="2136333" y="5610267"/>
                  </a:cubicBezTo>
                  <a:close/>
                  <a:moveTo>
                    <a:pt x="6138597" y="4505118"/>
                  </a:moveTo>
                  <a:cubicBezTo>
                    <a:pt x="6138678" y="4504955"/>
                    <a:pt x="6138029" y="4505117"/>
                    <a:pt x="6135592" y="4506742"/>
                  </a:cubicBezTo>
                  <a:lnTo>
                    <a:pt x="6136073" y="4505131"/>
                  </a:lnTo>
                  <a:lnTo>
                    <a:pt x="6137217" y="4505443"/>
                  </a:lnTo>
                  <a:cubicBezTo>
                    <a:pt x="6137704" y="4505767"/>
                    <a:pt x="6138516" y="4505280"/>
                    <a:pt x="6138597" y="4505118"/>
                  </a:cubicBezTo>
                  <a:close/>
                  <a:moveTo>
                    <a:pt x="3710243" y="221934"/>
                  </a:moveTo>
                  <a:cubicBezTo>
                    <a:pt x="3694325" y="221609"/>
                    <a:pt x="3678083" y="223883"/>
                    <a:pt x="3662490" y="227457"/>
                  </a:cubicBezTo>
                  <a:cubicBezTo>
                    <a:pt x="3646247" y="231029"/>
                    <a:pt x="3630654" y="237527"/>
                    <a:pt x="3616361" y="242075"/>
                  </a:cubicBezTo>
                  <a:cubicBezTo>
                    <a:pt x="3617660" y="246298"/>
                    <a:pt x="3620259" y="255719"/>
                    <a:pt x="3623182" y="265464"/>
                  </a:cubicBezTo>
                  <a:cubicBezTo>
                    <a:pt x="3612462" y="263515"/>
                    <a:pt x="3601417" y="263190"/>
                    <a:pt x="3591347" y="259617"/>
                  </a:cubicBezTo>
                  <a:cubicBezTo>
                    <a:pt x="3574130" y="253445"/>
                    <a:pt x="3557562" y="245648"/>
                    <a:pt x="3540670" y="238502"/>
                  </a:cubicBezTo>
                  <a:cubicBezTo>
                    <a:pt x="3539371" y="240775"/>
                    <a:pt x="3538396" y="243049"/>
                    <a:pt x="3537097" y="245648"/>
                  </a:cubicBezTo>
                  <a:cubicBezTo>
                    <a:pt x="3539695" y="251820"/>
                    <a:pt x="3543269" y="258642"/>
                    <a:pt x="3546517" y="264814"/>
                  </a:cubicBezTo>
                  <a:cubicBezTo>
                    <a:pt x="3525727" y="261566"/>
                    <a:pt x="3502987" y="250521"/>
                    <a:pt x="3493242" y="257668"/>
                  </a:cubicBezTo>
                  <a:cubicBezTo>
                    <a:pt x="3466603" y="276184"/>
                    <a:pt x="3440940" y="254744"/>
                    <a:pt x="3415927" y="263515"/>
                  </a:cubicBezTo>
                  <a:cubicBezTo>
                    <a:pt x="3399359" y="269038"/>
                    <a:pt x="3369147" y="267413"/>
                    <a:pt x="3367198" y="275210"/>
                  </a:cubicBezTo>
                  <a:cubicBezTo>
                    <a:pt x="3361677" y="295026"/>
                    <a:pt x="3363301" y="320365"/>
                    <a:pt x="3371422" y="339856"/>
                  </a:cubicBezTo>
                  <a:cubicBezTo>
                    <a:pt x="3380843" y="363245"/>
                    <a:pt x="3398385" y="377214"/>
                    <a:pt x="3431520" y="368767"/>
                  </a:cubicBezTo>
                  <a:cubicBezTo>
                    <a:pt x="3482196" y="355773"/>
                    <a:pt x="3533848" y="362920"/>
                    <a:pt x="3581276" y="385985"/>
                  </a:cubicBezTo>
                  <a:cubicBezTo>
                    <a:pt x="3609538" y="363245"/>
                    <a:pt x="3629679" y="320689"/>
                    <a:pt x="3677758" y="348627"/>
                  </a:cubicBezTo>
                  <a:cubicBezTo>
                    <a:pt x="3681006" y="350576"/>
                    <a:pt x="3691077" y="340830"/>
                    <a:pt x="3703421" y="333359"/>
                  </a:cubicBezTo>
                  <a:cubicBezTo>
                    <a:pt x="3664439" y="327511"/>
                    <a:pt x="3630005" y="331085"/>
                    <a:pt x="3609214" y="288529"/>
                  </a:cubicBezTo>
                  <a:cubicBezTo>
                    <a:pt x="3641699" y="276184"/>
                    <a:pt x="3672235" y="264814"/>
                    <a:pt x="3702447" y="252795"/>
                  </a:cubicBezTo>
                  <a:cubicBezTo>
                    <a:pt x="3709593" y="249871"/>
                    <a:pt x="3718039" y="244999"/>
                    <a:pt x="3721288" y="238502"/>
                  </a:cubicBezTo>
                  <a:cubicBezTo>
                    <a:pt x="3722912" y="235578"/>
                    <a:pt x="3714141" y="221934"/>
                    <a:pt x="3710243" y="221934"/>
                  </a:cubicBezTo>
                  <a:close/>
                  <a:moveTo>
                    <a:pt x="4644519" y="135523"/>
                  </a:moveTo>
                  <a:cubicBezTo>
                    <a:pt x="4644519" y="140396"/>
                    <a:pt x="4644844" y="145594"/>
                    <a:pt x="4644844" y="150466"/>
                  </a:cubicBezTo>
                  <a:cubicBezTo>
                    <a:pt x="4675381" y="147218"/>
                    <a:pt x="4705592" y="143969"/>
                    <a:pt x="4736128" y="141046"/>
                  </a:cubicBezTo>
                  <a:cubicBezTo>
                    <a:pt x="4736128" y="139096"/>
                    <a:pt x="4736128" y="137472"/>
                    <a:pt x="4735803" y="135523"/>
                  </a:cubicBezTo>
                  <a:cubicBezTo>
                    <a:pt x="4705267" y="135523"/>
                    <a:pt x="4674730" y="135523"/>
                    <a:pt x="4644519" y="135523"/>
                  </a:cubicBezTo>
                  <a:close/>
                  <a:moveTo>
                    <a:pt x="2976076" y="1034"/>
                  </a:moveTo>
                  <a:cubicBezTo>
                    <a:pt x="3002065" y="2983"/>
                    <a:pt x="3028702" y="3632"/>
                    <a:pt x="3053716" y="10455"/>
                  </a:cubicBezTo>
                  <a:cubicBezTo>
                    <a:pt x="3091074" y="20200"/>
                    <a:pt x="3128757" y="31570"/>
                    <a:pt x="3163516" y="48138"/>
                  </a:cubicBezTo>
                  <a:cubicBezTo>
                    <a:pt x="3210620" y="70552"/>
                    <a:pt x="3256099" y="96540"/>
                    <a:pt x="3299629" y="124803"/>
                  </a:cubicBezTo>
                  <a:cubicBezTo>
                    <a:pt x="3308725" y="130650"/>
                    <a:pt x="3311325" y="153715"/>
                    <a:pt x="3309700" y="168008"/>
                  </a:cubicBezTo>
                  <a:cubicBezTo>
                    <a:pt x="3307101" y="189448"/>
                    <a:pt x="3303528" y="205692"/>
                    <a:pt x="3333739" y="203742"/>
                  </a:cubicBezTo>
                  <a:cubicBezTo>
                    <a:pt x="3338287" y="203418"/>
                    <a:pt x="3343159" y="210239"/>
                    <a:pt x="3347707" y="213812"/>
                  </a:cubicBezTo>
                  <a:cubicBezTo>
                    <a:pt x="3343810" y="217061"/>
                    <a:pt x="3340236" y="220310"/>
                    <a:pt x="3336338" y="223558"/>
                  </a:cubicBezTo>
                  <a:cubicBezTo>
                    <a:pt x="3337313" y="225183"/>
                    <a:pt x="3338287" y="226807"/>
                    <a:pt x="3339261" y="228431"/>
                  </a:cubicBezTo>
                  <a:cubicBezTo>
                    <a:pt x="3349656" y="221609"/>
                    <a:pt x="3360052" y="215112"/>
                    <a:pt x="3370123" y="208615"/>
                  </a:cubicBezTo>
                  <a:cubicBezTo>
                    <a:pt x="3373046" y="237852"/>
                    <a:pt x="3399359" y="229731"/>
                    <a:pt x="3418850" y="228431"/>
                  </a:cubicBezTo>
                  <a:cubicBezTo>
                    <a:pt x="3472776" y="224533"/>
                    <a:pt x="3530600" y="228755"/>
                    <a:pt x="3579003" y="209590"/>
                  </a:cubicBezTo>
                  <a:cubicBezTo>
                    <a:pt x="3632928" y="188150"/>
                    <a:pt x="3689453" y="218036"/>
                    <a:pt x="3739480" y="187499"/>
                  </a:cubicBezTo>
                  <a:cubicBezTo>
                    <a:pt x="3746302" y="183276"/>
                    <a:pt x="3758322" y="186850"/>
                    <a:pt x="3768067" y="187499"/>
                  </a:cubicBezTo>
                  <a:cubicBezTo>
                    <a:pt x="3793081" y="189124"/>
                    <a:pt x="3816145" y="186525"/>
                    <a:pt x="3828814" y="154040"/>
                  </a:cubicBezTo>
                  <a:cubicBezTo>
                    <a:pt x="3832063" y="167034"/>
                    <a:pt x="3834337" y="175480"/>
                    <a:pt x="3835961" y="182302"/>
                  </a:cubicBezTo>
                  <a:cubicBezTo>
                    <a:pt x="3860975" y="176130"/>
                    <a:pt x="3884039" y="170608"/>
                    <a:pt x="3906454" y="165085"/>
                  </a:cubicBezTo>
                  <a:cubicBezTo>
                    <a:pt x="3899957" y="130001"/>
                    <a:pt x="3904505" y="125453"/>
                    <a:pt x="3938290" y="126427"/>
                  </a:cubicBezTo>
                  <a:cubicBezTo>
                    <a:pt x="3965902" y="127402"/>
                    <a:pt x="3993190" y="126752"/>
                    <a:pt x="4020803" y="126752"/>
                  </a:cubicBezTo>
                  <a:cubicBezTo>
                    <a:pt x="4023401" y="130650"/>
                    <a:pt x="4026324" y="134873"/>
                    <a:pt x="4028924" y="138772"/>
                  </a:cubicBezTo>
                  <a:cubicBezTo>
                    <a:pt x="4020152" y="142020"/>
                    <a:pt x="4011707" y="145269"/>
                    <a:pt x="4002935" y="148517"/>
                  </a:cubicBezTo>
                  <a:cubicBezTo>
                    <a:pt x="4003910" y="151116"/>
                    <a:pt x="4005210" y="153715"/>
                    <a:pt x="4006184" y="156314"/>
                  </a:cubicBezTo>
                  <a:cubicBezTo>
                    <a:pt x="4030872" y="153390"/>
                    <a:pt x="4055562" y="150466"/>
                    <a:pt x="4079925" y="147543"/>
                  </a:cubicBezTo>
                  <a:cubicBezTo>
                    <a:pt x="4079925" y="145269"/>
                    <a:pt x="4080250" y="142670"/>
                    <a:pt x="4080250" y="140396"/>
                  </a:cubicBezTo>
                  <a:cubicBezTo>
                    <a:pt x="4067256" y="138772"/>
                    <a:pt x="4053937" y="137147"/>
                    <a:pt x="4040943" y="135523"/>
                  </a:cubicBezTo>
                  <a:cubicBezTo>
                    <a:pt x="4040618" y="132599"/>
                    <a:pt x="4040294" y="129350"/>
                    <a:pt x="4039969" y="126427"/>
                  </a:cubicBezTo>
                  <a:cubicBezTo>
                    <a:pt x="4058810" y="121879"/>
                    <a:pt x="4077652" y="116032"/>
                    <a:pt x="4096818" y="113108"/>
                  </a:cubicBezTo>
                  <a:cubicBezTo>
                    <a:pt x="4116958" y="110185"/>
                    <a:pt x="4137750" y="111159"/>
                    <a:pt x="4158215" y="108560"/>
                  </a:cubicBezTo>
                  <a:cubicBezTo>
                    <a:pt x="4171533" y="106611"/>
                    <a:pt x="4183878" y="97840"/>
                    <a:pt x="4196872" y="97516"/>
                  </a:cubicBezTo>
                  <a:cubicBezTo>
                    <a:pt x="4228708" y="96540"/>
                    <a:pt x="4261194" y="93942"/>
                    <a:pt x="4291729" y="100439"/>
                  </a:cubicBezTo>
                  <a:cubicBezTo>
                    <a:pt x="4318043" y="105962"/>
                    <a:pt x="4337858" y="104013"/>
                    <a:pt x="4363197" y="94917"/>
                  </a:cubicBezTo>
                  <a:cubicBezTo>
                    <a:pt x="4394058" y="83546"/>
                    <a:pt x="4429792" y="85496"/>
                    <a:pt x="4463251" y="81272"/>
                  </a:cubicBezTo>
                  <a:cubicBezTo>
                    <a:pt x="4480794" y="78998"/>
                    <a:pt x="4498336" y="74451"/>
                    <a:pt x="4515877" y="72177"/>
                  </a:cubicBezTo>
                  <a:cubicBezTo>
                    <a:pt x="4556809" y="67304"/>
                    <a:pt x="4597740" y="61132"/>
                    <a:pt x="4638672" y="58858"/>
                  </a:cubicBezTo>
                  <a:cubicBezTo>
                    <a:pt x="4710464" y="54959"/>
                    <a:pt x="4782256" y="56584"/>
                    <a:pt x="4853724" y="50087"/>
                  </a:cubicBezTo>
                  <a:cubicBezTo>
                    <a:pt x="4888808" y="46838"/>
                    <a:pt x="4922593" y="30596"/>
                    <a:pt x="4966773" y="16952"/>
                  </a:cubicBezTo>
                  <a:cubicBezTo>
                    <a:pt x="4996335" y="27022"/>
                    <a:pt x="5037916" y="44564"/>
                    <a:pt x="5081121" y="55284"/>
                  </a:cubicBezTo>
                  <a:cubicBezTo>
                    <a:pt x="5105810" y="61457"/>
                    <a:pt x="5135047" y="77049"/>
                    <a:pt x="5158761" y="46838"/>
                  </a:cubicBezTo>
                  <a:cubicBezTo>
                    <a:pt x="5162009" y="42940"/>
                    <a:pt x="5179226" y="46838"/>
                    <a:pt x="5188322" y="51061"/>
                  </a:cubicBezTo>
                  <a:cubicBezTo>
                    <a:pt x="5211712" y="62106"/>
                    <a:pt x="5233801" y="75100"/>
                    <a:pt x="5260440" y="89394"/>
                  </a:cubicBezTo>
                  <a:cubicBezTo>
                    <a:pt x="5260440" y="89069"/>
                    <a:pt x="5258815" y="96540"/>
                    <a:pt x="5255891" y="111159"/>
                  </a:cubicBezTo>
                  <a:cubicBezTo>
                    <a:pt x="5276032" y="108560"/>
                    <a:pt x="5294873" y="110510"/>
                    <a:pt x="5310142" y="103688"/>
                  </a:cubicBezTo>
                  <a:cubicBezTo>
                    <a:pt x="5343277" y="89069"/>
                    <a:pt x="5374138" y="79974"/>
                    <a:pt x="5409547" y="97516"/>
                  </a:cubicBezTo>
                  <a:cubicBezTo>
                    <a:pt x="5425790" y="105637"/>
                    <a:pt x="5442682" y="104662"/>
                    <a:pt x="5438784" y="76400"/>
                  </a:cubicBezTo>
                  <a:cubicBezTo>
                    <a:pt x="5437809" y="69578"/>
                    <a:pt x="5444956" y="58209"/>
                    <a:pt x="5451453" y="54635"/>
                  </a:cubicBezTo>
                  <a:cubicBezTo>
                    <a:pt x="5469969" y="43915"/>
                    <a:pt x="5549234" y="55284"/>
                    <a:pt x="5559954" y="72826"/>
                  </a:cubicBezTo>
                  <a:cubicBezTo>
                    <a:pt x="5570348" y="89719"/>
                    <a:pt x="5573598" y="111484"/>
                    <a:pt x="5577820" y="131625"/>
                  </a:cubicBezTo>
                  <a:cubicBezTo>
                    <a:pt x="5581068" y="146568"/>
                    <a:pt x="5581068" y="162161"/>
                    <a:pt x="5582368" y="177754"/>
                  </a:cubicBezTo>
                  <a:cubicBezTo>
                    <a:pt x="5579120" y="180028"/>
                    <a:pt x="5575547" y="182302"/>
                    <a:pt x="5572298" y="184576"/>
                  </a:cubicBezTo>
                  <a:cubicBezTo>
                    <a:pt x="5583018" y="186200"/>
                    <a:pt x="5593413" y="188150"/>
                    <a:pt x="5604133" y="189448"/>
                  </a:cubicBezTo>
                  <a:cubicBezTo>
                    <a:pt x="5621025" y="191722"/>
                    <a:pt x="5638243" y="193672"/>
                    <a:pt x="5655135" y="195621"/>
                  </a:cubicBezTo>
                  <a:cubicBezTo>
                    <a:pt x="5658384" y="195945"/>
                    <a:pt x="5662932" y="197245"/>
                    <a:pt x="5664555" y="195621"/>
                  </a:cubicBezTo>
                  <a:cubicBezTo>
                    <a:pt x="5706137" y="156314"/>
                    <a:pt x="5736673" y="202767"/>
                    <a:pt x="5772407" y="208940"/>
                  </a:cubicBezTo>
                  <a:cubicBezTo>
                    <a:pt x="5783777" y="210889"/>
                    <a:pt x="5795471" y="209264"/>
                    <a:pt x="5807165" y="210564"/>
                  </a:cubicBezTo>
                  <a:cubicBezTo>
                    <a:pt x="5852971" y="216412"/>
                    <a:pt x="5889679" y="238502"/>
                    <a:pt x="5919240" y="273585"/>
                  </a:cubicBezTo>
                  <a:cubicBezTo>
                    <a:pt x="5924437" y="279758"/>
                    <a:pt x="5933533" y="287229"/>
                    <a:pt x="5940356" y="286904"/>
                  </a:cubicBezTo>
                  <a:cubicBezTo>
                    <a:pt x="5965693" y="285605"/>
                    <a:pt x="5987783" y="292752"/>
                    <a:pt x="6007925" y="306720"/>
                  </a:cubicBezTo>
                  <a:cubicBezTo>
                    <a:pt x="6031964" y="323288"/>
                    <a:pt x="6055353" y="340180"/>
                    <a:pt x="6078093" y="358372"/>
                  </a:cubicBezTo>
                  <a:cubicBezTo>
                    <a:pt x="6081342" y="360971"/>
                    <a:pt x="6080691" y="373965"/>
                    <a:pt x="6077443" y="378513"/>
                  </a:cubicBezTo>
                  <a:cubicBezTo>
                    <a:pt x="6060551" y="398979"/>
                    <a:pt x="6074195" y="407425"/>
                    <a:pt x="6091087" y="408074"/>
                  </a:cubicBezTo>
                  <a:cubicBezTo>
                    <a:pt x="6113827" y="408725"/>
                    <a:pt x="6120974" y="422044"/>
                    <a:pt x="6132019" y="438610"/>
                  </a:cubicBezTo>
                  <a:cubicBezTo>
                    <a:pt x="6152809" y="470122"/>
                    <a:pt x="6173599" y="503906"/>
                    <a:pt x="6216480" y="511378"/>
                  </a:cubicBezTo>
                  <a:cubicBezTo>
                    <a:pt x="6223303" y="512677"/>
                    <a:pt x="6229149" y="518200"/>
                    <a:pt x="6234997" y="522747"/>
                  </a:cubicBezTo>
                  <a:cubicBezTo>
                    <a:pt x="6242793" y="528595"/>
                    <a:pt x="6251889" y="541914"/>
                    <a:pt x="6257412" y="540289"/>
                  </a:cubicBezTo>
                  <a:cubicBezTo>
                    <a:pt x="6297369" y="529244"/>
                    <a:pt x="6316535" y="580247"/>
                    <a:pt x="6353569" y="569527"/>
                  </a:cubicBezTo>
                  <a:cubicBezTo>
                    <a:pt x="6349345" y="589667"/>
                    <a:pt x="6345121" y="608184"/>
                    <a:pt x="6340899" y="628325"/>
                  </a:cubicBezTo>
                  <a:cubicBezTo>
                    <a:pt x="6351943" y="630599"/>
                    <a:pt x="6360389" y="632548"/>
                    <a:pt x="6368511" y="634497"/>
                  </a:cubicBezTo>
                  <a:cubicBezTo>
                    <a:pt x="6369811" y="634497"/>
                    <a:pt x="6368835" y="633522"/>
                    <a:pt x="6368835" y="633522"/>
                  </a:cubicBezTo>
                  <a:cubicBezTo>
                    <a:pt x="6382479" y="643268"/>
                    <a:pt x="6394825" y="654638"/>
                    <a:pt x="6409442" y="662110"/>
                  </a:cubicBezTo>
                  <a:cubicBezTo>
                    <a:pt x="6444202" y="680301"/>
                    <a:pt x="6446801" y="720258"/>
                    <a:pt x="6413666" y="742998"/>
                  </a:cubicBezTo>
                  <a:cubicBezTo>
                    <a:pt x="6409442" y="745921"/>
                    <a:pt x="6404570" y="747870"/>
                    <a:pt x="6395799" y="752093"/>
                  </a:cubicBezTo>
                  <a:cubicBezTo>
                    <a:pt x="6404570" y="758266"/>
                    <a:pt x="6409767" y="763138"/>
                    <a:pt x="6415939" y="765412"/>
                  </a:cubicBezTo>
                  <a:cubicBezTo>
                    <a:pt x="6435431" y="772560"/>
                    <a:pt x="6442577" y="782305"/>
                    <a:pt x="6435431" y="805045"/>
                  </a:cubicBezTo>
                  <a:cubicBezTo>
                    <a:pt x="6431533" y="817064"/>
                    <a:pt x="6435106" y="836880"/>
                    <a:pt x="6442903" y="846951"/>
                  </a:cubicBezTo>
                  <a:cubicBezTo>
                    <a:pt x="6463368" y="872939"/>
                    <a:pt x="6486433" y="896978"/>
                    <a:pt x="6511446" y="918743"/>
                  </a:cubicBezTo>
                  <a:cubicBezTo>
                    <a:pt x="6540033" y="943757"/>
                    <a:pt x="6541333" y="954802"/>
                    <a:pt x="6511121" y="978841"/>
                  </a:cubicBezTo>
                  <a:cubicBezTo>
                    <a:pt x="6507873" y="981440"/>
                    <a:pt x="6505599" y="985013"/>
                    <a:pt x="6503001" y="988261"/>
                  </a:cubicBezTo>
                  <a:cubicBezTo>
                    <a:pt x="6502350" y="988912"/>
                    <a:pt x="6502675" y="990211"/>
                    <a:pt x="6503001" y="989236"/>
                  </a:cubicBezTo>
                  <a:cubicBezTo>
                    <a:pt x="6515020" y="998657"/>
                    <a:pt x="6525740" y="1007103"/>
                    <a:pt x="6537759" y="1016524"/>
                  </a:cubicBezTo>
                  <a:cubicBezTo>
                    <a:pt x="6537759" y="1016524"/>
                    <a:pt x="6542957" y="1009702"/>
                    <a:pt x="6548155" y="1002880"/>
                  </a:cubicBezTo>
                  <a:cubicBezTo>
                    <a:pt x="6589086" y="1039913"/>
                    <a:pt x="6595259" y="1071749"/>
                    <a:pt x="6575767" y="1119827"/>
                  </a:cubicBezTo>
                  <a:cubicBezTo>
                    <a:pt x="6571544" y="1130222"/>
                    <a:pt x="6578366" y="1145166"/>
                    <a:pt x="6581289" y="1157835"/>
                  </a:cubicBezTo>
                  <a:cubicBezTo>
                    <a:pt x="6583239" y="1166281"/>
                    <a:pt x="6587137" y="1174402"/>
                    <a:pt x="6590385" y="1182524"/>
                  </a:cubicBezTo>
                  <a:cubicBezTo>
                    <a:pt x="6601756" y="1212735"/>
                    <a:pt x="6592011" y="1235149"/>
                    <a:pt x="6566347" y="1253991"/>
                  </a:cubicBezTo>
                  <a:cubicBezTo>
                    <a:pt x="6563098" y="1256590"/>
                    <a:pt x="6570569" y="1273158"/>
                    <a:pt x="6572193" y="1283553"/>
                  </a:cubicBezTo>
                  <a:cubicBezTo>
                    <a:pt x="6575442" y="1301420"/>
                    <a:pt x="6577716" y="1319611"/>
                    <a:pt x="6580640" y="1337479"/>
                  </a:cubicBezTo>
                  <a:cubicBezTo>
                    <a:pt x="6582264" y="1347873"/>
                    <a:pt x="6584213" y="1357944"/>
                    <a:pt x="6587137" y="1374187"/>
                  </a:cubicBezTo>
                  <a:cubicBezTo>
                    <a:pt x="6558550" y="1387181"/>
                    <a:pt x="6551728" y="1424864"/>
                    <a:pt x="6544257" y="1459948"/>
                  </a:cubicBezTo>
                  <a:cubicBezTo>
                    <a:pt x="6542631" y="1466769"/>
                    <a:pt x="6561473" y="1477814"/>
                    <a:pt x="6571219" y="1487560"/>
                  </a:cubicBezTo>
                  <a:cubicBezTo>
                    <a:pt x="6566021" y="1491134"/>
                    <a:pt x="6554652" y="1498930"/>
                    <a:pt x="6538409" y="1510300"/>
                  </a:cubicBezTo>
                  <a:cubicBezTo>
                    <a:pt x="6553353" y="1522644"/>
                    <a:pt x="6565697" y="1531091"/>
                    <a:pt x="6574793" y="1541811"/>
                  </a:cubicBezTo>
                  <a:cubicBezTo>
                    <a:pt x="6579665" y="1547658"/>
                    <a:pt x="6582589" y="1564876"/>
                    <a:pt x="6580965" y="1565850"/>
                  </a:cubicBezTo>
                  <a:cubicBezTo>
                    <a:pt x="6540033" y="1585016"/>
                    <a:pt x="6555951" y="1606457"/>
                    <a:pt x="6576417" y="1624973"/>
                  </a:cubicBezTo>
                  <a:cubicBezTo>
                    <a:pt x="6564722" y="1670127"/>
                    <a:pt x="6551079" y="1710734"/>
                    <a:pt x="6563747" y="1757514"/>
                  </a:cubicBezTo>
                  <a:cubicBezTo>
                    <a:pt x="6569595" y="1779278"/>
                    <a:pt x="6560824" y="1807216"/>
                    <a:pt x="6552378" y="1829955"/>
                  </a:cubicBezTo>
                  <a:cubicBezTo>
                    <a:pt x="6545231" y="1849446"/>
                    <a:pt x="6528989" y="1865364"/>
                    <a:pt x="6514695" y="1885830"/>
                  </a:cubicBezTo>
                  <a:cubicBezTo>
                    <a:pt x="6521841" y="1907595"/>
                    <a:pt x="6532886" y="1936831"/>
                    <a:pt x="6539708" y="1967043"/>
                  </a:cubicBezTo>
                  <a:cubicBezTo>
                    <a:pt x="6541983" y="1976464"/>
                    <a:pt x="6534185" y="1989458"/>
                    <a:pt x="6528014" y="1998879"/>
                  </a:cubicBezTo>
                  <a:cubicBezTo>
                    <a:pt x="6514695" y="2019669"/>
                    <a:pt x="6496827" y="2031039"/>
                    <a:pt x="6508197" y="2066772"/>
                  </a:cubicBezTo>
                  <a:cubicBezTo>
                    <a:pt x="6519892" y="2103156"/>
                    <a:pt x="6502350" y="2148960"/>
                    <a:pt x="6490007" y="2191192"/>
                  </a:cubicBezTo>
                  <a:cubicBezTo>
                    <a:pt x="6499101" y="2201587"/>
                    <a:pt x="6507873" y="2211982"/>
                    <a:pt x="6518593" y="2224326"/>
                  </a:cubicBezTo>
                  <a:cubicBezTo>
                    <a:pt x="6507223" y="2233747"/>
                    <a:pt x="6497477" y="2241544"/>
                    <a:pt x="6488057" y="2249340"/>
                  </a:cubicBezTo>
                  <a:cubicBezTo>
                    <a:pt x="6491306" y="2250639"/>
                    <a:pt x="6494555" y="2251614"/>
                    <a:pt x="6497803" y="2252913"/>
                  </a:cubicBezTo>
                  <a:cubicBezTo>
                    <a:pt x="6496178" y="2266233"/>
                    <a:pt x="6496503" y="2280201"/>
                    <a:pt x="6491955" y="2292221"/>
                  </a:cubicBezTo>
                  <a:cubicBezTo>
                    <a:pt x="6487732" y="2304240"/>
                    <a:pt x="6474088" y="2313660"/>
                    <a:pt x="6472139" y="2325356"/>
                  </a:cubicBezTo>
                  <a:cubicBezTo>
                    <a:pt x="6466291" y="2356542"/>
                    <a:pt x="6463368" y="2388052"/>
                    <a:pt x="6461419" y="2419888"/>
                  </a:cubicBezTo>
                  <a:cubicBezTo>
                    <a:pt x="6459145" y="2462443"/>
                    <a:pt x="6456871" y="2505649"/>
                    <a:pt x="6458495" y="2548205"/>
                  </a:cubicBezTo>
                  <a:cubicBezTo>
                    <a:pt x="6459795" y="2577441"/>
                    <a:pt x="6468241" y="2606678"/>
                    <a:pt x="6471815" y="2635915"/>
                  </a:cubicBezTo>
                  <a:cubicBezTo>
                    <a:pt x="6473764" y="2652807"/>
                    <a:pt x="6475387" y="2670675"/>
                    <a:pt x="6471165" y="2686917"/>
                  </a:cubicBezTo>
                  <a:cubicBezTo>
                    <a:pt x="6463368" y="2717453"/>
                    <a:pt x="6451349" y="2746689"/>
                    <a:pt x="6439654" y="2780474"/>
                  </a:cubicBezTo>
                  <a:cubicBezTo>
                    <a:pt x="6442577" y="2783723"/>
                    <a:pt x="6448425" y="2790870"/>
                    <a:pt x="6456221" y="2800290"/>
                  </a:cubicBezTo>
                  <a:cubicBezTo>
                    <a:pt x="6426660" y="2827903"/>
                    <a:pt x="6445501" y="2891249"/>
                    <a:pt x="6381831" y="2890600"/>
                  </a:cubicBezTo>
                  <a:cubicBezTo>
                    <a:pt x="6390925" y="2915613"/>
                    <a:pt x="6398397" y="2936079"/>
                    <a:pt x="6407169" y="2959793"/>
                  </a:cubicBezTo>
                  <a:cubicBezTo>
                    <a:pt x="6394174" y="2973112"/>
                    <a:pt x="6369161" y="2988380"/>
                    <a:pt x="6394499" y="3016967"/>
                  </a:cubicBezTo>
                  <a:cubicBezTo>
                    <a:pt x="6398397" y="3021190"/>
                    <a:pt x="6392551" y="3033535"/>
                    <a:pt x="6391576" y="3041981"/>
                  </a:cubicBezTo>
                  <a:cubicBezTo>
                    <a:pt x="6389951" y="3056924"/>
                    <a:pt x="6366237" y="3070568"/>
                    <a:pt x="6388327" y="3087460"/>
                  </a:cubicBezTo>
                  <a:cubicBezTo>
                    <a:pt x="6388977" y="3087785"/>
                    <a:pt x="6385403" y="3094931"/>
                    <a:pt x="6382805" y="3098180"/>
                  </a:cubicBezTo>
                  <a:cubicBezTo>
                    <a:pt x="6363314" y="3121895"/>
                    <a:pt x="6344797" y="3146259"/>
                    <a:pt x="6324007" y="3168673"/>
                  </a:cubicBezTo>
                  <a:cubicBezTo>
                    <a:pt x="6304191" y="3190113"/>
                    <a:pt x="6298668" y="3212529"/>
                    <a:pt x="6312961" y="3238517"/>
                  </a:cubicBezTo>
                  <a:cubicBezTo>
                    <a:pt x="6281775" y="3247613"/>
                    <a:pt x="6251565" y="3287244"/>
                    <a:pt x="6259685" y="3309659"/>
                  </a:cubicBezTo>
                  <a:cubicBezTo>
                    <a:pt x="6252213" y="3312908"/>
                    <a:pt x="6244742" y="3315831"/>
                    <a:pt x="6237595" y="3319080"/>
                  </a:cubicBezTo>
                  <a:cubicBezTo>
                    <a:pt x="6237921" y="3322328"/>
                    <a:pt x="6237271" y="3325253"/>
                    <a:pt x="6238571" y="3326552"/>
                  </a:cubicBezTo>
                  <a:cubicBezTo>
                    <a:pt x="6262609" y="3349616"/>
                    <a:pt x="6253513" y="3368458"/>
                    <a:pt x="6231423" y="3386000"/>
                  </a:cubicBezTo>
                  <a:cubicBezTo>
                    <a:pt x="6217129" y="3397370"/>
                    <a:pt x="6201861" y="3407765"/>
                    <a:pt x="6189842" y="3421084"/>
                  </a:cubicBezTo>
                  <a:cubicBezTo>
                    <a:pt x="6183670" y="3427906"/>
                    <a:pt x="6180421" y="3440900"/>
                    <a:pt x="6181396" y="3450320"/>
                  </a:cubicBezTo>
                  <a:cubicBezTo>
                    <a:pt x="6186269" y="3496450"/>
                    <a:pt x="6159631" y="3535432"/>
                    <a:pt x="6115127" y="3545177"/>
                  </a:cubicBezTo>
                  <a:cubicBezTo>
                    <a:pt x="6114801" y="3590982"/>
                    <a:pt x="6112853" y="3634187"/>
                    <a:pt x="6073220" y="3667972"/>
                  </a:cubicBezTo>
                  <a:cubicBezTo>
                    <a:pt x="6037161" y="3698508"/>
                    <a:pt x="6040735" y="3735866"/>
                    <a:pt x="6064125" y="3773874"/>
                  </a:cubicBezTo>
                  <a:cubicBezTo>
                    <a:pt x="6069323" y="3782320"/>
                    <a:pt x="6074519" y="3796613"/>
                    <a:pt x="6070622" y="3803110"/>
                  </a:cubicBezTo>
                  <a:cubicBezTo>
                    <a:pt x="6048531" y="3842743"/>
                    <a:pt x="6070297" y="3880101"/>
                    <a:pt x="6075819" y="3917459"/>
                  </a:cubicBezTo>
                  <a:cubicBezTo>
                    <a:pt x="6080367" y="3948645"/>
                    <a:pt x="6093036" y="3978531"/>
                    <a:pt x="6104081" y="4008418"/>
                  </a:cubicBezTo>
                  <a:cubicBezTo>
                    <a:pt x="6114477" y="4036680"/>
                    <a:pt x="6127471" y="4063968"/>
                    <a:pt x="6139815" y="4092230"/>
                  </a:cubicBezTo>
                  <a:cubicBezTo>
                    <a:pt x="6108629" y="4108798"/>
                    <a:pt x="6097259" y="4143557"/>
                    <a:pt x="6109929" y="4183189"/>
                  </a:cubicBezTo>
                  <a:cubicBezTo>
                    <a:pt x="6114801" y="4198782"/>
                    <a:pt x="6115451" y="4215998"/>
                    <a:pt x="6116426" y="4232242"/>
                  </a:cubicBezTo>
                  <a:cubicBezTo>
                    <a:pt x="6117399" y="4255631"/>
                    <a:pt x="6116750" y="4279020"/>
                    <a:pt x="6116750" y="4305008"/>
                  </a:cubicBezTo>
                  <a:cubicBezTo>
                    <a:pt x="6111227" y="4305008"/>
                    <a:pt x="6099208" y="4305008"/>
                    <a:pt x="6087189" y="4305008"/>
                  </a:cubicBezTo>
                  <a:cubicBezTo>
                    <a:pt x="6084915" y="4307282"/>
                    <a:pt x="6082965" y="4309231"/>
                    <a:pt x="6080691" y="4311505"/>
                  </a:cubicBezTo>
                  <a:cubicBezTo>
                    <a:pt x="6135023" y="4348052"/>
                    <a:pt x="6159936" y="4393003"/>
                    <a:pt x="6153098" y="4448141"/>
                  </a:cubicBezTo>
                  <a:lnTo>
                    <a:pt x="6136073" y="4505131"/>
                  </a:lnTo>
                  <a:lnTo>
                    <a:pt x="6112477" y="4498692"/>
                  </a:lnTo>
                  <a:cubicBezTo>
                    <a:pt x="6089909" y="4497200"/>
                    <a:pt x="6073464" y="4510965"/>
                    <a:pt x="6059577" y="4535329"/>
                  </a:cubicBezTo>
                  <a:cubicBezTo>
                    <a:pt x="6048531" y="4554496"/>
                    <a:pt x="6031639" y="4566515"/>
                    <a:pt x="6005326" y="4563267"/>
                  </a:cubicBezTo>
                  <a:cubicBezTo>
                    <a:pt x="5994606" y="4561967"/>
                    <a:pt x="5980961" y="4573012"/>
                    <a:pt x="5970892" y="4581133"/>
                  </a:cubicBezTo>
                  <a:cubicBezTo>
                    <a:pt x="5943605" y="4602899"/>
                    <a:pt x="5918591" y="4627912"/>
                    <a:pt x="5890653" y="4648378"/>
                  </a:cubicBezTo>
                  <a:cubicBezTo>
                    <a:pt x="5874411" y="4660398"/>
                    <a:pt x="5863691" y="4668194"/>
                    <a:pt x="5861741" y="4692233"/>
                  </a:cubicBezTo>
                  <a:cubicBezTo>
                    <a:pt x="5860766" y="4707825"/>
                    <a:pt x="5838352" y="4729266"/>
                    <a:pt x="5821135" y="4735114"/>
                  </a:cubicBezTo>
                  <a:cubicBezTo>
                    <a:pt x="5798719" y="4742911"/>
                    <a:pt x="5784751" y="4749082"/>
                    <a:pt x="5786051" y="4775070"/>
                  </a:cubicBezTo>
                  <a:cubicBezTo>
                    <a:pt x="5787025" y="4797810"/>
                    <a:pt x="5773057" y="4810155"/>
                    <a:pt x="5751941" y="4815677"/>
                  </a:cubicBezTo>
                  <a:cubicBezTo>
                    <a:pt x="5711659" y="4826397"/>
                    <a:pt x="5670727" y="4835818"/>
                    <a:pt x="5632071" y="4850111"/>
                  </a:cubicBezTo>
                  <a:cubicBezTo>
                    <a:pt x="5619077" y="4854984"/>
                    <a:pt x="5609006" y="4872526"/>
                    <a:pt x="5601209" y="4886495"/>
                  </a:cubicBezTo>
                  <a:cubicBezTo>
                    <a:pt x="5593738" y="4900139"/>
                    <a:pt x="5591789" y="4916382"/>
                    <a:pt x="5586592" y="4931325"/>
                  </a:cubicBezTo>
                  <a:cubicBezTo>
                    <a:pt x="5575222" y="4965109"/>
                    <a:pt x="5564502" y="4998894"/>
                    <a:pt x="5551183" y="5031704"/>
                  </a:cubicBezTo>
                  <a:cubicBezTo>
                    <a:pt x="5541761" y="5055094"/>
                    <a:pt x="5528118" y="5076534"/>
                    <a:pt x="5516098" y="5098949"/>
                  </a:cubicBezTo>
                  <a:cubicBezTo>
                    <a:pt x="5513824" y="5103497"/>
                    <a:pt x="5506677" y="5108044"/>
                    <a:pt x="5507653" y="5111293"/>
                  </a:cubicBezTo>
                  <a:cubicBezTo>
                    <a:pt x="5516749" y="5148326"/>
                    <a:pt x="5494658" y="5171716"/>
                    <a:pt x="5475167" y="5198354"/>
                  </a:cubicBezTo>
                  <a:cubicBezTo>
                    <a:pt x="5467046" y="5209399"/>
                    <a:pt x="5468670" y="5227265"/>
                    <a:pt x="5464447" y="5249356"/>
                  </a:cubicBezTo>
                  <a:cubicBezTo>
                    <a:pt x="5440733" y="5274369"/>
                    <a:pt x="5410521" y="5306530"/>
                    <a:pt x="5379660" y="5338365"/>
                  </a:cubicBezTo>
                  <a:cubicBezTo>
                    <a:pt x="5372513" y="5345837"/>
                    <a:pt x="5362118" y="5350385"/>
                    <a:pt x="5354971" y="5357856"/>
                  </a:cubicBezTo>
                  <a:cubicBezTo>
                    <a:pt x="5341977" y="5371500"/>
                    <a:pt x="5316964" y="5368252"/>
                    <a:pt x="5312741" y="5398463"/>
                  </a:cubicBezTo>
                  <a:cubicBezTo>
                    <a:pt x="5310792" y="5412432"/>
                    <a:pt x="5276358" y="5424451"/>
                    <a:pt x="5254917" y="5432572"/>
                  </a:cubicBezTo>
                  <a:cubicBezTo>
                    <a:pt x="5230228" y="5441994"/>
                    <a:pt x="5203590" y="5446216"/>
                    <a:pt x="5177602" y="5452063"/>
                  </a:cubicBezTo>
                  <a:cubicBezTo>
                    <a:pt x="5138619" y="5460835"/>
                    <a:pt x="5099637" y="5475778"/>
                    <a:pt x="5060980" y="5475453"/>
                  </a:cubicBezTo>
                  <a:cubicBezTo>
                    <a:pt x="5013877" y="5475129"/>
                    <a:pt x="4970996" y="5484549"/>
                    <a:pt x="4927790" y="5501117"/>
                  </a:cubicBezTo>
                  <a:cubicBezTo>
                    <a:pt x="4888808" y="5516060"/>
                    <a:pt x="4848527" y="5527430"/>
                    <a:pt x="4808894" y="5540748"/>
                  </a:cubicBezTo>
                  <a:cubicBezTo>
                    <a:pt x="4804022" y="5542373"/>
                    <a:pt x="4796550" y="5544972"/>
                    <a:pt x="4795576" y="5548545"/>
                  </a:cubicBezTo>
                  <a:cubicBezTo>
                    <a:pt x="4781607" y="5594674"/>
                    <a:pt x="4729955" y="5591426"/>
                    <a:pt x="4702343" y="5620013"/>
                  </a:cubicBezTo>
                  <a:cubicBezTo>
                    <a:pt x="4697470" y="5624885"/>
                    <a:pt x="4686100" y="5622936"/>
                    <a:pt x="4677979" y="5625210"/>
                  </a:cubicBezTo>
                  <a:cubicBezTo>
                    <a:pt x="4669857" y="5627484"/>
                    <a:pt x="4658488" y="5628784"/>
                    <a:pt x="4655239" y="5634631"/>
                  </a:cubicBezTo>
                  <a:cubicBezTo>
                    <a:pt x="4625353" y="5686608"/>
                    <a:pt x="4573052" y="5694079"/>
                    <a:pt x="4522050" y="5704475"/>
                  </a:cubicBezTo>
                  <a:cubicBezTo>
                    <a:pt x="4519776" y="5704799"/>
                    <a:pt x="4517827" y="5705124"/>
                    <a:pt x="4515553" y="5705448"/>
                  </a:cubicBezTo>
                  <a:cubicBezTo>
                    <a:pt x="4461302" y="5712596"/>
                    <a:pt x="4411275" y="5728514"/>
                    <a:pt x="4351502" y="5710647"/>
                  </a:cubicBezTo>
                  <a:cubicBezTo>
                    <a:pt x="4303099" y="5696353"/>
                    <a:pt x="4243001" y="5722666"/>
                    <a:pt x="4188101" y="5728838"/>
                  </a:cubicBezTo>
                  <a:cubicBezTo>
                    <a:pt x="4172184" y="5730787"/>
                    <a:pt x="4155616" y="5725265"/>
                    <a:pt x="4139373" y="5722990"/>
                  </a:cubicBezTo>
                  <a:cubicBezTo>
                    <a:pt x="4134501" y="5722341"/>
                    <a:pt x="4129303" y="5718118"/>
                    <a:pt x="4125405" y="5719093"/>
                  </a:cubicBezTo>
                  <a:cubicBezTo>
                    <a:pt x="4094869" y="5726889"/>
                    <a:pt x="4068556" y="5728189"/>
                    <a:pt x="4061734" y="5687257"/>
                  </a:cubicBezTo>
                  <a:cubicBezTo>
                    <a:pt x="4061409" y="5684659"/>
                    <a:pt x="4047115" y="5684333"/>
                    <a:pt x="4045491" y="5678811"/>
                  </a:cubicBezTo>
                  <a:cubicBezTo>
                    <a:pt x="4025350" y="5654122"/>
                    <a:pt x="4005210" y="5629108"/>
                    <a:pt x="3983119" y="5602146"/>
                  </a:cubicBezTo>
                  <a:cubicBezTo>
                    <a:pt x="3994489" y="5582004"/>
                    <a:pt x="3988967" y="5569660"/>
                    <a:pt x="3960379" y="5566736"/>
                  </a:cubicBezTo>
                  <a:cubicBezTo>
                    <a:pt x="3938615" y="5564463"/>
                    <a:pt x="3922697" y="5556991"/>
                    <a:pt x="3924321" y="5530353"/>
                  </a:cubicBezTo>
                  <a:cubicBezTo>
                    <a:pt x="3924645" y="5524506"/>
                    <a:pt x="3919123" y="5517359"/>
                    <a:pt x="3914900" y="5512161"/>
                  </a:cubicBezTo>
                  <a:cubicBezTo>
                    <a:pt x="3906779" y="5502416"/>
                    <a:pt x="3897683" y="5493644"/>
                    <a:pt x="3887937" y="5483250"/>
                  </a:cubicBezTo>
                  <a:cubicBezTo>
                    <a:pt x="3877867" y="5468956"/>
                    <a:pt x="3870070" y="5454013"/>
                    <a:pt x="3858376" y="5442968"/>
                  </a:cubicBezTo>
                  <a:cubicBezTo>
                    <a:pt x="3850579" y="5435821"/>
                    <a:pt x="3831413" y="5428025"/>
                    <a:pt x="3827190" y="5431923"/>
                  </a:cubicBezTo>
                  <a:cubicBezTo>
                    <a:pt x="3798928" y="5456936"/>
                    <a:pt x="3774239" y="5485524"/>
                    <a:pt x="3757346" y="5520608"/>
                  </a:cubicBezTo>
                  <a:cubicBezTo>
                    <a:pt x="3751500" y="5532627"/>
                    <a:pt x="3737531" y="5541073"/>
                    <a:pt x="3726486" y="5550494"/>
                  </a:cubicBezTo>
                  <a:cubicBezTo>
                    <a:pt x="3708944" y="5565112"/>
                    <a:pt x="3692376" y="5580706"/>
                    <a:pt x="3672884" y="5592075"/>
                  </a:cubicBezTo>
                  <a:cubicBezTo>
                    <a:pt x="3657617" y="5600846"/>
                    <a:pt x="3638776" y="5604094"/>
                    <a:pt x="3621559" y="5608968"/>
                  </a:cubicBezTo>
                  <a:cubicBezTo>
                    <a:pt x="3598819" y="5615140"/>
                    <a:pt x="3575755" y="5620662"/>
                    <a:pt x="3560161" y="5624561"/>
                  </a:cubicBezTo>
                  <a:cubicBezTo>
                    <a:pt x="3540345" y="5613191"/>
                    <a:pt x="3523452" y="5603120"/>
                    <a:pt x="3506561" y="5593374"/>
                  </a:cubicBezTo>
                  <a:cubicBezTo>
                    <a:pt x="3478948" y="5626185"/>
                    <a:pt x="3442565" y="5611891"/>
                    <a:pt x="3412028" y="5611567"/>
                  </a:cubicBezTo>
                  <a:cubicBezTo>
                    <a:pt x="3390913" y="5611242"/>
                    <a:pt x="3373046" y="5608643"/>
                    <a:pt x="3355829" y="5622611"/>
                  </a:cubicBezTo>
                  <a:cubicBezTo>
                    <a:pt x="3353555" y="5624561"/>
                    <a:pt x="3347707" y="5622611"/>
                    <a:pt x="3340236" y="5621962"/>
                  </a:cubicBezTo>
                  <a:cubicBezTo>
                    <a:pt x="3345758" y="5611567"/>
                    <a:pt x="3349981" y="5603770"/>
                    <a:pt x="3354530" y="5595324"/>
                  </a:cubicBezTo>
                  <a:cubicBezTo>
                    <a:pt x="3351930" y="5593049"/>
                    <a:pt x="3347383" y="5589152"/>
                    <a:pt x="3347383" y="5589152"/>
                  </a:cubicBezTo>
                  <a:cubicBezTo>
                    <a:pt x="3339587" y="5597273"/>
                    <a:pt x="3326917" y="5605070"/>
                    <a:pt x="3325942" y="5613840"/>
                  </a:cubicBezTo>
                  <a:cubicBezTo>
                    <a:pt x="3322369" y="5646650"/>
                    <a:pt x="3310025" y="5665168"/>
                    <a:pt x="3274291" y="5671989"/>
                  </a:cubicBezTo>
                  <a:cubicBezTo>
                    <a:pt x="3236608" y="5679136"/>
                    <a:pt x="3203148" y="5698302"/>
                    <a:pt x="3194702" y="5742157"/>
                  </a:cubicBezTo>
                  <a:cubicBezTo>
                    <a:pt x="3187881" y="5777891"/>
                    <a:pt x="3161568" y="5791860"/>
                    <a:pt x="3130381" y="5802580"/>
                  </a:cubicBezTo>
                  <a:cubicBezTo>
                    <a:pt x="3089125" y="5816874"/>
                    <a:pt x="3048844" y="5833440"/>
                    <a:pt x="3001740" y="5851633"/>
                  </a:cubicBezTo>
                  <a:cubicBezTo>
                    <a:pt x="3005638" y="5835389"/>
                    <a:pt x="3007912" y="5826619"/>
                    <a:pt x="3010186" y="5816874"/>
                  </a:cubicBezTo>
                  <a:cubicBezTo>
                    <a:pt x="3007912" y="5816223"/>
                    <a:pt x="3004988" y="5815249"/>
                    <a:pt x="3002065" y="5814275"/>
                  </a:cubicBezTo>
                  <a:cubicBezTo>
                    <a:pt x="2987771" y="5809726"/>
                    <a:pt x="2972828" y="5806803"/>
                    <a:pt x="2959834" y="5799981"/>
                  </a:cubicBezTo>
                  <a:cubicBezTo>
                    <a:pt x="2938394" y="5788936"/>
                    <a:pt x="2923775" y="5801280"/>
                    <a:pt x="2921177" y="5837664"/>
                  </a:cubicBezTo>
                  <a:cubicBezTo>
                    <a:pt x="2907858" y="5837664"/>
                    <a:pt x="2892914" y="5834416"/>
                    <a:pt x="2880570" y="5838314"/>
                  </a:cubicBezTo>
                  <a:cubicBezTo>
                    <a:pt x="2862378" y="5844161"/>
                    <a:pt x="2846460" y="5861378"/>
                    <a:pt x="2828918" y="5862678"/>
                  </a:cubicBezTo>
                  <a:cubicBezTo>
                    <a:pt x="2789286" y="5865276"/>
                    <a:pt x="2817549" y="5896462"/>
                    <a:pt x="2804879" y="5917902"/>
                  </a:cubicBezTo>
                  <a:cubicBezTo>
                    <a:pt x="2699952" y="5912056"/>
                    <a:pt x="2594699" y="5906208"/>
                    <a:pt x="2486523" y="5900360"/>
                  </a:cubicBezTo>
                  <a:cubicBezTo>
                    <a:pt x="2485874" y="5905559"/>
                    <a:pt x="2487174" y="5915953"/>
                    <a:pt x="2483275" y="5918228"/>
                  </a:cubicBezTo>
                  <a:cubicBezTo>
                    <a:pt x="2475803" y="5923100"/>
                    <a:pt x="2464109" y="5927323"/>
                    <a:pt x="2456312" y="5924725"/>
                  </a:cubicBezTo>
                  <a:cubicBezTo>
                    <a:pt x="2437796" y="5918877"/>
                    <a:pt x="2420903" y="5906532"/>
                    <a:pt x="2402387" y="5901011"/>
                  </a:cubicBezTo>
                  <a:cubicBezTo>
                    <a:pt x="2387118" y="5896462"/>
                    <a:pt x="2378347" y="5902959"/>
                    <a:pt x="2368927" y="5921151"/>
                  </a:cubicBezTo>
                  <a:cubicBezTo>
                    <a:pt x="2356258" y="5945839"/>
                    <a:pt x="2333843" y="5970204"/>
                    <a:pt x="2309479" y="5982873"/>
                  </a:cubicBezTo>
                  <a:cubicBezTo>
                    <a:pt x="2285115" y="5995867"/>
                    <a:pt x="2275370" y="5966955"/>
                    <a:pt x="2269197" y="5951038"/>
                  </a:cubicBezTo>
                  <a:cubicBezTo>
                    <a:pt x="2243858" y="5966306"/>
                    <a:pt x="2220795" y="5985147"/>
                    <a:pt x="2194482" y="5993593"/>
                  </a:cubicBezTo>
                  <a:cubicBezTo>
                    <a:pt x="2183761" y="5997167"/>
                    <a:pt x="2165894" y="5978650"/>
                    <a:pt x="2150951" y="5970204"/>
                  </a:cubicBezTo>
                  <a:cubicBezTo>
                    <a:pt x="2158423" y="5960783"/>
                    <a:pt x="2163945" y="5948114"/>
                    <a:pt x="2173691" y="5942591"/>
                  </a:cubicBezTo>
                  <a:cubicBezTo>
                    <a:pt x="2207150" y="5923750"/>
                    <a:pt x="2239635" y="5905233"/>
                    <a:pt x="2254579" y="5862028"/>
                  </a:cubicBezTo>
                  <a:cubicBezTo>
                    <a:pt x="2245158" y="5868200"/>
                    <a:pt x="2239635" y="5872098"/>
                    <a:pt x="2234763" y="5875347"/>
                  </a:cubicBezTo>
                  <a:cubicBezTo>
                    <a:pt x="2221444" y="5856181"/>
                    <a:pt x="2212673" y="5830842"/>
                    <a:pt x="2195131" y="5821422"/>
                  </a:cubicBezTo>
                  <a:cubicBezTo>
                    <a:pt x="2177914" y="5812326"/>
                    <a:pt x="2151926" y="5818823"/>
                    <a:pt x="2129836" y="5819147"/>
                  </a:cubicBezTo>
                  <a:cubicBezTo>
                    <a:pt x="2126262" y="5819147"/>
                    <a:pt x="2120740" y="5822395"/>
                    <a:pt x="2119116" y="5825644"/>
                  </a:cubicBezTo>
                  <a:cubicBezTo>
                    <a:pt x="2098325" y="5867225"/>
                    <a:pt x="2078184" y="5909131"/>
                    <a:pt x="2055445" y="5948764"/>
                  </a:cubicBezTo>
                  <a:cubicBezTo>
                    <a:pt x="2047648" y="5959809"/>
                    <a:pt x="2040176" y="5971503"/>
                    <a:pt x="2031405" y="5982223"/>
                  </a:cubicBezTo>
                  <a:cubicBezTo>
                    <a:pt x="2023609" y="5992294"/>
                    <a:pt x="2014513" y="6001065"/>
                    <a:pt x="2005742" y="6010485"/>
                  </a:cubicBezTo>
                  <a:cubicBezTo>
                    <a:pt x="1998920" y="5999440"/>
                    <a:pt x="1986251" y="5988396"/>
                    <a:pt x="1986251" y="5977026"/>
                  </a:cubicBezTo>
                  <a:cubicBezTo>
                    <a:pt x="1985926" y="5952336"/>
                    <a:pt x="1987875" y="5927323"/>
                    <a:pt x="1960912" y="5916603"/>
                  </a:cubicBezTo>
                  <a:cubicBezTo>
                    <a:pt x="1941421" y="5908807"/>
                    <a:pt x="1919332" y="5901335"/>
                    <a:pt x="1898540" y="5916928"/>
                  </a:cubicBezTo>
                  <a:cubicBezTo>
                    <a:pt x="1895617" y="5919202"/>
                    <a:pt x="1890419" y="5917902"/>
                    <a:pt x="1884572" y="5918228"/>
                  </a:cubicBezTo>
                  <a:cubicBezTo>
                    <a:pt x="1880024" y="5889965"/>
                    <a:pt x="1896266" y="5876971"/>
                    <a:pt x="1917058" y="5865601"/>
                  </a:cubicBezTo>
                  <a:cubicBezTo>
                    <a:pt x="1934599" y="5856181"/>
                    <a:pt x="1950841" y="5844486"/>
                    <a:pt x="1969034" y="5840263"/>
                  </a:cubicBezTo>
                  <a:cubicBezTo>
                    <a:pt x="1987225" y="5837014"/>
                    <a:pt x="2005092" y="5833766"/>
                    <a:pt x="2023284" y="5830842"/>
                  </a:cubicBezTo>
                  <a:cubicBezTo>
                    <a:pt x="2022960" y="5827594"/>
                    <a:pt x="2022960" y="5824020"/>
                    <a:pt x="2022634" y="5820772"/>
                  </a:cubicBezTo>
                  <a:cubicBezTo>
                    <a:pt x="2004767" y="5820772"/>
                    <a:pt x="1986576" y="5820772"/>
                    <a:pt x="1963186" y="5820772"/>
                  </a:cubicBezTo>
                  <a:cubicBezTo>
                    <a:pt x="1956364" y="5814600"/>
                    <a:pt x="1944020" y="5803879"/>
                    <a:pt x="1929727" y="5790885"/>
                  </a:cubicBezTo>
                  <a:cubicBezTo>
                    <a:pt x="1918681" y="5796732"/>
                    <a:pt x="1906662" y="5802904"/>
                    <a:pt x="1896266" y="5808103"/>
                  </a:cubicBezTo>
                  <a:cubicBezTo>
                    <a:pt x="1902764" y="5814600"/>
                    <a:pt x="1908287" y="5819797"/>
                    <a:pt x="1913809" y="5825320"/>
                  </a:cubicBezTo>
                  <a:cubicBezTo>
                    <a:pt x="1908936" y="5828243"/>
                    <a:pt x="1904063" y="5832791"/>
                    <a:pt x="1898540" y="5833440"/>
                  </a:cubicBezTo>
                  <a:cubicBezTo>
                    <a:pt x="1853711" y="5837988"/>
                    <a:pt x="1848838" y="5847734"/>
                    <a:pt x="1871903" y="5893538"/>
                  </a:cubicBezTo>
                  <a:cubicBezTo>
                    <a:pt x="1856635" y="5898086"/>
                    <a:pt x="1842016" y="5902634"/>
                    <a:pt x="1819926" y="5909131"/>
                  </a:cubicBezTo>
                  <a:cubicBezTo>
                    <a:pt x="1830646" y="5893538"/>
                    <a:pt x="1837143" y="5884118"/>
                    <a:pt x="1846889" y="5869499"/>
                  </a:cubicBezTo>
                  <a:cubicBezTo>
                    <a:pt x="1835844" y="5862028"/>
                    <a:pt x="1824149" y="5854231"/>
                    <a:pt x="1805633" y="5842212"/>
                  </a:cubicBezTo>
                  <a:cubicBezTo>
                    <a:pt x="1798161" y="5818823"/>
                    <a:pt x="1791664" y="5784713"/>
                    <a:pt x="1776071" y="5755151"/>
                  </a:cubicBezTo>
                  <a:cubicBezTo>
                    <a:pt x="1767625" y="5739234"/>
                    <a:pt x="1743262" y="5732087"/>
                    <a:pt x="1727668" y="5719093"/>
                  </a:cubicBezTo>
                  <a:cubicBezTo>
                    <a:pt x="1715649" y="5709022"/>
                    <a:pt x="1702005" y="5697653"/>
                    <a:pt x="1696482" y="5684008"/>
                  </a:cubicBezTo>
                  <a:cubicBezTo>
                    <a:pt x="1689661" y="5666466"/>
                    <a:pt x="1693884" y="5650549"/>
                    <a:pt x="1720521" y="5650224"/>
                  </a:cubicBezTo>
                  <a:cubicBezTo>
                    <a:pt x="1770873" y="5649574"/>
                    <a:pt x="1773473" y="5648599"/>
                    <a:pt x="1787441" y="5660944"/>
                  </a:cubicBezTo>
                  <a:cubicBezTo>
                    <a:pt x="1820900" y="5643727"/>
                    <a:pt x="1825774" y="5612216"/>
                    <a:pt x="1800435" y="5586552"/>
                  </a:cubicBezTo>
                  <a:cubicBezTo>
                    <a:pt x="1791015" y="5577132"/>
                    <a:pt x="1783543" y="5563488"/>
                    <a:pt x="1779644" y="5550494"/>
                  </a:cubicBezTo>
                  <a:cubicBezTo>
                    <a:pt x="1774122" y="5530678"/>
                    <a:pt x="1762753" y="5526455"/>
                    <a:pt x="1745536" y="5531328"/>
                  </a:cubicBezTo>
                  <a:cubicBezTo>
                    <a:pt x="1713375" y="5540424"/>
                    <a:pt x="1682839" y="5548870"/>
                    <a:pt x="1647429" y="5543672"/>
                  </a:cubicBezTo>
                  <a:cubicBezTo>
                    <a:pt x="1628264" y="5540748"/>
                    <a:pt x="1604874" y="5561215"/>
                    <a:pt x="1581485" y="5551144"/>
                  </a:cubicBezTo>
                  <a:cubicBezTo>
                    <a:pt x="1563618" y="5543672"/>
                    <a:pt x="1546725" y="5533277"/>
                    <a:pt x="1530158" y="5523206"/>
                  </a:cubicBezTo>
                  <a:cubicBezTo>
                    <a:pt x="1517163" y="5515410"/>
                    <a:pt x="1505469" y="5500141"/>
                    <a:pt x="1491826" y="5498518"/>
                  </a:cubicBezTo>
                  <a:cubicBezTo>
                    <a:pt x="1453168" y="5493970"/>
                    <a:pt x="1417759" y="5488447"/>
                    <a:pt x="1397293" y="5449140"/>
                  </a:cubicBezTo>
                  <a:cubicBezTo>
                    <a:pt x="1394045" y="5442643"/>
                    <a:pt x="1378777" y="5439719"/>
                    <a:pt x="1369356" y="5440044"/>
                  </a:cubicBezTo>
                  <a:cubicBezTo>
                    <a:pt x="1351164" y="5440369"/>
                    <a:pt x="1332973" y="5445566"/>
                    <a:pt x="1314456" y="5446216"/>
                  </a:cubicBezTo>
                  <a:cubicBezTo>
                    <a:pt x="1294315" y="5447191"/>
                    <a:pt x="1273524" y="5448491"/>
                    <a:pt x="1262480" y="5423801"/>
                  </a:cubicBezTo>
                  <a:cubicBezTo>
                    <a:pt x="1259881" y="5418280"/>
                    <a:pt x="1247211" y="5417304"/>
                    <a:pt x="1236816" y="5413406"/>
                  </a:cubicBezTo>
                  <a:cubicBezTo>
                    <a:pt x="1241039" y="5403011"/>
                    <a:pt x="1245262" y="5392941"/>
                    <a:pt x="1250785" y="5379622"/>
                  </a:cubicBezTo>
                  <a:cubicBezTo>
                    <a:pt x="1214077" y="5373125"/>
                    <a:pt x="1212777" y="5350385"/>
                    <a:pt x="1223822" y="5326995"/>
                  </a:cubicBezTo>
                  <a:cubicBezTo>
                    <a:pt x="1188413" y="5310753"/>
                    <a:pt x="1154628" y="5296459"/>
                    <a:pt x="1121818" y="5279567"/>
                  </a:cubicBezTo>
                  <a:cubicBezTo>
                    <a:pt x="1116296" y="5276643"/>
                    <a:pt x="1111098" y="5261050"/>
                    <a:pt x="1114022" y="5256502"/>
                  </a:cubicBezTo>
                  <a:cubicBezTo>
                    <a:pt x="1127016" y="5235387"/>
                    <a:pt x="1116946" y="5218169"/>
                    <a:pt x="1108824" y="5199978"/>
                  </a:cubicBezTo>
                  <a:cubicBezTo>
                    <a:pt x="1099079" y="5177562"/>
                    <a:pt x="1092257" y="5153524"/>
                    <a:pt x="1079263" y="5133383"/>
                  </a:cubicBezTo>
                  <a:cubicBezTo>
                    <a:pt x="1074390" y="5125912"/>
                    <a:pt x="1055549" y="5125261"/>
                    <a:pt x="1043204" y="5125586"/>
                  </a:cubicBezTo>
                  <a:cubicBezTo>
                    <a:pt x="1031184" y="5125912"/>
                    <a:pt x="1019490" y="5131758"/>
                    <a:pt x="1004871" y="5135982"/>
                  </a:cubicBezTo>
                  <a:cubicBezTo>
                    <a:pt x="1013642" y="5108369"/>
                    <a:pt x="1020464" y="5086279"/>
                    <a:pt x="1026636" y="5066788"/>
                  </a:cubicBezTo>
                  <a:cubicBezTo>
                    <a:pt x="1011368" y="5048272"/>
                    <a:pt x="997400" y="5030730"/>
                    <a:pt x="984081" y="5014812"/>
                  </a:cubicBezTo>
                  <a:cubicBezTo>
                    <a:pt x="991228" y="4997919"/>
                    <a:pt x="1025662" y="5000193"/>
                    <a:pt x="1002597" y="4972906"/>
                  </a:cubicBezTo>
                  <a:cubicBezTo>
                    <a:pt x="992527" y="4960886"/>
                    <a:pt x="991552" y="4941395"/>
                    <a:pt x="986030" y="4924828"/>
                  </a:cubicBezTo>
                  <a:cubicBezTo>
                    <a:pt x="960041" y="4927751"/>
                    <a:pt x="935678" y="4930350"/>
                    <a:pt x="919435" y="4932299"/>
                  </a:cubicBezTo>
                  <a:cubicBezTo>
                    <a:pt x="911314" y="4905661"/>
                    <a:pt x="904817" y="4883246"/>
                    <a:pt x="898320" y="4861156"/>
                  </a:cubicBezTo>
                  <a:cubicBezTo>
                    <a:pt x="859013" y="4867004"/>
                    <a:pt x="858688" y="4866355"/>
                    <a:pt x="868433" y="4828671"/>
                  </a:cubicBezTo>
                  <a:cubicBezTo>
                    <a:pt x="869733" y="4824123"/>
                    <a:pt x="869408" y="4816976"/>
                    <a:pt x="866484" y="4813727"/>
                  </a:cubicBezTo>
                  <a:cubicBezTo>
                    <a:pt x="849917" y="4794236"/>
                    <a:pt x="843095" y="4774096"/>
                    <a:pt x="864535" y="4748432"/>
                  </a:cubicBezTo>
                  <a:cubicBezTo>
                    <a:pt x="836923" y="4747133"/>
                    <a:pt x="817106" y="4746159"/>
                    <a:pt x="796965" y="4745184"/>
                  </a:cubicBezTo>
                  <a:cubicBezTo>
                    <a:pt x="796965" y="4742911"/>
                    <a:pt x="796965" y="4740961"/>
                    <a:pt x="796641" y="4738687"/>
                  </a:cubicBezTo>
                  <a:cubicBezTo>
                    <a:pt x="782997" y="4746483"/>
                    <a:pt x="769028" y="4753956"/>
                    <a:pt x="749212" y="4765325"/>
                  </a:cubicBezTo>
                  <a:cubicBezTo>
                    <a:pt x="775200" y="4692558"/>
                    <a:pt x="701459" y="4696456"/>
                    <a:pt x="678395" y="4664295"/>
                  </a:cubicBezTo>
                  <a:cubicBezTo>
                    <a:pt x="683592" y="4649352"/>
                    <a:pt x="688140" y="4637009"/>
                    <a:pt x="689765" y="4632135"/>
                  </a:cubicBezTo>
                  <a:cubicBezTo>
                    <a:pt x="676446" y="4613619"/>
                    <a:pt x="666050" y="4599325"/>
                    <a:pt x="655005" y="4583732"/>
                  </a:cubicBezTo>
                  <a:cubicBezTo>
                    <a:pt x="611150" y="4599000"/>
                    <a:pt x="631291" y="4558719"/>
                    <a:pt x="622195" y="4542476"/>
                  </a:cubicBezTo>
                  <a:cubicBezTo>
                    <a:pt x="572493" y="4524284"/>
                    <a:pt x="565346" y="4513889"/>
                    <a:pt x="579964" y="4464186"/>
                  </a:cubicBezTo>
                  <a:cubicBezTo>
                    <a:pt x="553976" y="4450217"/>
                    <a:pt x="527338" y="4431377"/>
                    <a:pt x="497776" y="4421955"/>
                  </a:cubicBezTo>
                  <a:cubicBezTo>
                    <a:pt x="467565" y="4412210"/>
                    <a:pt x="434430" y="4411885"/>
                    <a:pt x="407142" y="4407987"/>
                  </a:cubicBezTo>
                  <a:cubicBezTo>
                    <a:pt x="405519" y="4352112"/>
                    <a:pt x="401620" y="4296888"/>
                    <a:pt x="403569" y="4241662"/>
                  </a:cubicBezTo>
                  <a:cubicBezTo>
                    <a:pt x="405194" y="4202031"/>
                    <a:pt x="406168" y="4157850"/>
                    <a:pt x="458145" y="4142906"/>
                  </a:cubicBezTo>
                  <a:cubicBezTo>
                    <a:pt x="406168" y="4104899"/>
                    <a:pt x="418188" y="4079885"/>
                    <a:pt x="447100" y="4041228"/>
                  </a:cubicBezTo>
                  <a:cubicBezTo>
                    <a:pt x="416564" y="4021412"/>
                    <a:pt x="387652" y="4026285"/>
                    <a:pt x="361664" y="4045451"/>
                  </a:cubicBezTo>
                  <a:cubicBezTo>
                    <a:pt x="357441" y="4029533"/>
                    <a:pt x="353542" y="4015565"/>
                    <a:pt x="349969" y="4003545"/>
                  </a:cubicBezTo>
                  <a:cubicBezTo>
                    <a:pt x="357116" y="3983729"/>
                    <a:pt x="361989" y="3962289"/>
                    <a:pt x="372384" y="3943772"/>
                  </a:cubicBezTo>
                  <a:cubicBezTo>
                    <a:pt x="378231" y="3933702"/>
                    <a:pt x="393499" y="3929803"/>
                    <a:pt x="403569" y="3921357"/>
                  </a:cubicBezTo>
                  <a:cubicBezTo>
                    <a:pt x="413315" y="3913236"/>
                    <a:pt x="423061" y="3904140"/>
                    <a:pt x="429882" y="3893420"/>
                  </a:cubicBezTo>
                  <a:cubicBezTo>
                    <a:pt x="440927" y="3875553"/>
                    <a:pt x="449698" y="3856387"/>
                    <a:pt x="460418" y="3835921"/>
                  </a:cubicBezTo>
                  <a:cubicBezTo>
                    <a:pt x="457495" y="3825851"/>
                    <a:pt x="457495" y="3805385"/>
                    <a:pt x="447100" y="3796613"/>
                  </a:cubicBezTo>
                  <a:cubicBezTo>
                    <a:pt x="422086" y="3774524"/>
                    <a:pt x="451323" y="3764779"/>
                    <a:pt x="452623" y="3746586"/>
                  </a:cubicBezTo>
                  <a:cubicBezTo>
                    <a:pt x="451647" y="3745612"/>
                    <a:pt x="449374" y="3740740"/>
                    <a:pt x="446126" y="3739764"/>
                  </a:cubicBezTo>
                  <a:cubicBezTo>
                    <a:pt x="389601" y="3727746"/>
                    <a:pt x="336650" y="3697534"/>
                    <a:pt x="274928" y="3712477"/>
                  </a:cubicBezTo>
                  <a:cubicBezTo>
                    <a:pt x="225875" y="3724172"/>
                    <a:pt x="179746" y="3714751"/>
                    <a:pt x="138815" y="3681941"/>
                  </a:cubicBezTo>
                  <a:cubicBezTo>
                    <a:pt x="131018" y="3675769"/>
                    <a:pt x="115100" y="3672520"/>
                    <a:pt x="106329" y="3676094"/>
                  </a:cubicBezTo>
                  <a:cubicBezTo>
                    <a:pt x="76768" y="3687788"/>
                    <a:pt x="53378" y="3674794"/>
                    <a:pt x="29339" y="3662775"/>
                  </a:cubicBezTo>
                  <a:cubicBezTo>
                    <a:pt x="3026" y="3649781"/>
                    <a:pt x="3676" y="3633538"/>
                    <a:pt x="24466" y="3613397"/>
                  </a:cubicBezTo>
                  <a:cubicBezTo>
                    <a:pt x="32588" y="3605600"/>
                    <a:pt x="31288" y="3588383"/>
                    <a:pt x="35836" y="3569216"/>
                  </a:cubicBezTo>
                  <a:cubicBezTo>
                    <a:pt x="51104" y="3562719"/>
                    <a:pt x="71245" y="3551350"/>
                    <a:pt x="51104" y="3520489"/>
                  </a:cubicBezTo>
                  <a:cubicBezTo>
                    <a:pt x="49155" y="3517565"/>
                    <a:pt x="66047" y="3498724"/>
                    <a:pt x="76768" y="3491902"/>
                  </a:cubicBezTo>
                  <a:cubicBezTo>
                    <a:pt x="85214" y="3486704"/>
                    <a:pt x="98208" y="3488653"/>
                    <a:pt x="109253" y="3480532"/>
                  </a:cubicBezTo>
                  <a:cubicBezTo>
                    <a:pt x="100157" y="3475984"/>
                    <a:pt x="91386" y="3471436"/>
                    <a:pt x="74169" y="3462990"/>
                  </a:cubicBezTo>
                  <a:cubicBezTo>
                    <a:pt x="90737" y="3455843"/>
                    <a:pt x="100807" y="3451620"/>
                    <a:pt x="114776" y="3445448"/>
                  </a:cubicBezTo>
                  <a:cubicBezTo>
                    <a:pt x="106654" y="3441549"/>
                    <a:pt x="102756" y="3438951"/>
                    <a:pt x="98208" y="3437652"/>
                  </a:cubicBezTo>
                  <a:cubicBezTo>
                    <a:pt x="72544" y="3430504"/>
                    <a:pt x="65073" y="3410364"/>
                    <a:pt x="81315" y="3389248"/>
                  </a:cubicBezTo>
                  <a:cubicBezTo>
                    <a:pt x="93660" y="3372681"/>
                    <a:pt x="106654" y="3356438"/>
                    <a:pt x="120948" y="3341495"/>
                  </a:cubicBezTo>
                  <a:cubicBezTo>
                    <a:pt x="139464" y="3322653"/>
                    <a:pt x="137515" y="3308685"/>
                    <a:pt x="115100" y="3295041"/>
                  </a:cubicBezTo>
                  <a:cubicBezTo>
                    <a:pt x="101456" y="3286920"/>
                    <a:pt x="89762" y="3275550"/>
                    <a:pt x="75793" y="3264830"/>
                  </a:cubicBezTo>
                  <a:cubicBezTo>
                    <a:pt x="87812" y="3256384"/>
                    <a:pt x="98208" y="3249237"/>
                    <a:pt x="108279" y="3242090"/>
                  </a:cubicBezTo>
                  <a:cubicBezTo>
                    <a:pt x="98858" y="3223574"/>
                    <a:pt x="80991" y="3206032"/>
                    <a:pt x="104380" y="3186541"/>
                  </a:cubicBezTo>
                  <a:cubicBezTo>
                    <a:pt x="102756" y="3161202"/>
                    <a:pt x="49155" y="3195312"/>
                    <a:pt x="66047" y="3153080"/>
                  </a:cubicBezTo>
                  <a:cubicBezTo>
                    <a:pt x="68647" y="3146259"/>
                    <a:pt x="96909" y="3149832"/>
                    <a:pt x="113801" y="3155354"/>
                  </a:cubicBezTo>
                  <a:cubicBezTo>
                    <a:pt x="132642" y="3143010"/>
                    <a:pt x="149860" y="3127092"/>
                    <a:pt x="170325" y="3119296"/>
                  </a:cubicBezTo>
                  <a:cubicBezTo>
                    <a:pt x="208983" y="3105002"/>
                    <a:pt x="248939" y="3093957"/>
                    <a:pt x="288896" y="3084536"/>
                  </a:cubicBezTo>
                  <a:cubicBezTo>
                    <a:pt x="337299" y="3073167"/>
                    <a:pt x="387002" y="3066669"/>
                    <a:pt x="435404" y="3054650"/>
                  </a:cubicBezTo>
                  <a:cubicBezTo>
                    <a:pt x="469189" y="3046204"/>
                    <a:pt x="435404" y="3027687"/>
                    <a:pt x="437679" y="3016967"/>
                  </a:cubicBezTo>
                  <a:cubicBezTo>
                    <a:pt x="464317" y="2995527"/>
                    <a:pt x="489655" y="2975711"/>
                    <a:pt x="519866" y="2951672"/>
                  </a:cubicBezTo>
                  <a:cubicBezTo>
                    <a:pt x="480885" y="2932830"/>
                    <a:pt x="452947" y="2908141"/>
                    <a:pt x="411691" y="2907492"/>
                  </a:cubicBezTo>
                  <a:cubicBezTo>
                    <a:pt x="377257" y="2907167"/>
                    <a:pt x="343147" y="2899695"/>
                    <a:pt x="309037" y="2893523"/>
                  </a:cubicBezTo>
                  <a:cubicBezTo>
                    <a:pt x="298967" y="2891574"/>
                    <a:pt x="289871" y="2883778"/>
                    <a:pt x="275578" y="2875981"/>
                  </a:cubicBezTo>
                  <a:cubicBezTo>
                    <a:pt x="290846" y="2871433"/>
                    <a:pt x="298967" y="2869159"/>
                    <a:pt x="307088" y="2866885"/>
                  </a:cubicBezTo>
                  <a:cubicBezTo>
                    <a:pt x="296368" y="2854540"/>
                    <a:pt x="285973" y="2842197"/>
                    <a:pt x="274278" y="2828228"/>
                  </a:cubicBezTo>
                  <a:cubicBezTo>
                    <a:pt x="289221" y="2819781"/>
                    <a:pt x="292470" y="2808736"/>
                    <a:pt x="275253" y="2795093"/>
                  </a:cubicBezTo>
                  <a:cubicBezTo>
                    <a:pt x="269081" y="2790220"/>
                    <a:pt x="267131" y="2780799"/>
                    <a:pt x="261934" y="2774627"/>
                  </a:cubicBezTo>
                  <a:cubicBezTo>
                    <a:pt x="253813" y="2765206"/>
                    <a:pt x="245691" y="2752537"/>
                    <a:pt x="234971" y="2748639"/>
                  </a:cubicBezTo>
                  <a:cubicBezTo>
                    <a:pt x="216779" y="2742141"/>
                    <a:pt x="200862" y="2741492"/>
                    <a:pt x="194690" y="2715179"/>
                  </a:cubicBezTo>
                  <a:cubicBezTo>
                    <a:pt x="191441" y="2701536"/>
                    <a:pt x="161879" y="2695038"/>
                    <a:pt x="145312" y="2683668"/>
                  </a:cubicBezTo>
                  <a:cubicBezTo>
                    <a:pt x="135566" y="2677171"/>
                    <a:pt x="128744" y="2666451"/>
                    <a:pt x="118674" y="2659954"/>
                  </a:cubicBezTo>
                  <a:cubicBezTo>
                    <a:pt x="108928" y="2653782"/>
                    <a:pt x="96909" y="2650533"/>
                    <a:pt x="88788" y="2647285"/>
                  </a:cubicBezTo>
                  <a:cubicBezTo>
                    <a:pt x="79691" y="2634291"/>
                    <a:pt x="72544" y="2621622"/>
                    <a:pt x="63449" y="2610901"/>
                  </a:cubicBezTo>
                  <a:cubicBezTo>
                    <a:pt x="51754" y="2596932"/>
                    <a:pt x="57601" y="2556001"/>
                    <a:pt x="72869" y="2545606"/>
                  </a:cubicBezTo>
                  <a:cubicBezTo>
                    <a:pt x="85539" y="2537160"/>
                    <a:pt x="108279" y="2522217"/>
                    <a:pt x="106654" y="2518318"/>
                  </a:cubicBezTo>
                  <a:cubicBezTo>
                    <a:pt x="99183" y="2499477"/>
                    <a:pt x="84889" y="2482910"/>
                    <a:pt x="72544" y="2466017"/>
                  </a:cubicBezTo>
                  <a:cubicBezTo>
                    <a:pt x="69621" y="2462119"/>
                    <a:pt x="63773" y="2460819"/>
                    <a:pt x="66047" y="2461794"/>
                  </a:cubicBezTo>
                  <a:cubicBezTo>
                    <a:pt x="46231" y="2433532"/>
                    <a:pt x="128744" y="2425735"/>
                    <a:pt x="70270" y="2395848"/>
                  </a:cubicBezTo>
                  <a:cubicBezTo>
                    <a:pt x="107628" y="2359466"/>
                    <a:pt x="103731" y="2344522"/>
                    <a:pt x="55977" y="2310088"/>
                  </a:cubicBezTo>
                  <a:cubicBezTo>
                    <a:pt x="46556" y="2303266"/>
                    <a:pt x="42983" y="2281176"/>
                    <a:pt x="44933" y="2267532"/>
                  </a:cubicBezTo>
                  <a:cubicBezTo>
                    <a:pt x="46881" y="2252589"/>
                    <a:pt x="58576" y="2238945"/>
                    <a:pt x="63124" y="2230823"/>
                  </a:cubicBezTo>
                  <a:cubicBezTo>
                    <a:pt x="60201" y="2214906"/>
                    <a:pt x="55002" y="2202561"/>
                    <a:pt x="56302" y="2191192"/>
                  </a:cubicBezTo>
                  <a:cubicBezTo>
                    <a:pt x="58251" y="2172999"/>
                    <a:pt x="71245" y="2167153"/>
                    <a:pt x="89762" y="2169427"/>
                  </a:cubicBezTo>
                  <a:cubicBezTo>
                    <a:pt x="96583" y="2170401"/>
                    <a:pt x="104380" y="2162605"/>
                    <a:pt x="111852" y="2159031"/>
                  </a:cubicBezTo>
                  <a:cubicBezTo>
                    <a:pt x="120298" y="2154808"/>
                    <a:pt x="130693" y="2145712"/>
                    <a:pt x="137515" y="2147986"/>
                  </a:cubicBezTo>
                  <a:cubicBezTo>
                    <a:pt x="180396" y="2161630"/>
                    <a:pt x="177797" y="2127195"/>
                    <a:pt x="179746" y="2105755"/>
                  </a:cubicBezTo>
                  <a:cubicBezTo>
                    <a:pt x="182994" y="2070021"/>
                    <a:pt x="189491" y="2038510"/>
                    <a:pt x="230748" y="2021293"/>
                  </a:cubicBezTo>
                  <a:cubicBezTo>
                    <a:pt x="221652" y="2005700"/>
                    <a:pt x="209958" y="1993031"/>
                    <a:pt x="207684" y="1978413"/>
                  </a:cubicBezTo>
                  <a:cubicBezTo>
                    <a:pt x="206059" y="1967693"/>
                    <a:pt x="216779" y="1955024"/>
                    <a:pt x="224901" y="1936831"/>
                  </a:cubicBezTo>
                  <a:cubicBezTo>
                    <a:pt x="213855" y="1914092"/>
                    <a:pt x="175848" y="1886479"/>
                    <a:pt x="211907" y="1847172"/>
                  </a:cubicBezTo>
                  <a:cubicBezTo>
                    <a:pt x="211581" y="1844898"/>
                    <a:pt x="211907" y="1841975"/>
                    <a:pt x="210932" y="1841000"/>
                  </a:cubicBezTo>
                  <a:cubicBezTo>
                    <a:pt x="177797" y="1815012"/>
                    <a:pt x="144012" y="1789348"/>
                    <a:pt x="110877" y="1763360"/>
                  </a:cubicBezTo>
                  <a:cubicBezTo>
                    <a:pt x="106329" y="1759787"/>
                    <a:pt x="100157" y="1753940"/>
                    <a:pt x="99832" y="1749067"/>
                  </a:cubicBezTo>
                  <a:cubicBezTo>
                    <a:pt x="101456" y="1692868"/>
                    <a:pt x="62475" y="1672077"/>
                    <a:pt x="21868" y="1657133"/>
                  </a:cubicBezTo>
                  <a:cubicBezTo>
                    <a:pt x="14071" y="1615877"/>
                    <a:pt x="4651" y="1576895"/>
                    <a:pt x="103" y="1537263"/>
                  </a:cubicBezTo>
                  <a:cubicBezTo>
                    <a:pt x="-1197" y="1524918"/>
                    <a:pt x="10172" y="1511275"/>
                    <a:pt x="17969" y="1492758"/>
                  </a:cubicBezTo>
                  <a:cubicBezTo>
                    <a:pt x="17320" y="1490808"/>
                    <a:pt x="15695" y="1481063"/>
                    <a:pt x="12122" y="1471968"/>
                  </a:cubicBezTo>
                  <a:cubicBezTo>
                    <a:pt x="752" y="1441756"/>
                    <a:pt x="9848" y="1421941"/>
                    <a:pt x="37785" y="1404723"/>
                  </a:cubicBezTo>
                  <a:cubicBezTo>
                    <a:pt x="54353" y="1394653"/>
                    <a:pt x="67022" y="1375486"/>
                    <a:pt x="76768" y="1357619"/>
                  </a:cubicBezTo>
                  <a:cubicBezTo>
                    <a:pt x="101131" y="1313439"/>
                    <a:pt x="134592" y="1296872"/>
                    <a:pt x="184294" y="1309541"/>
                  </a:cubicBezTo>
                  <a:cubicBezTo>
                    <a:pt x="209633" y="1316038"/>
                    <a:pt x="231723" y="1314739"/>
                    <a:pt x="254787" y="1298821"/>
                  </a:cubicBezTo>
                  <a:cubicBezTo>
                    <a:pt x="264857" y="1291999"/>
                    <a:pt x="283374" y="1297521"/>
                    <a:pt x="303190" y="1297521"/>
                  </a:cubicBezTo>
                  <a:cubicBezTo>
                    <a:pt x="303515" y="1268610"/>
                    <a:pt x="325605" y="1248468"/>
                    <a:pt x="355816" y="1233851"/>
                  </a:cubicBezTo>
                  <a:cubicBezTo>
                    <a:pt x="377257" y="1223130"/>
                    <a:pt x="427608" y="1229952"/>
                    <a:pt x="439953" y="1248794"/>
                  </a:cubicBezTo>
                  <a:cubicBezTo>
                    <a:pt x="455546" y="1215009"/>
                    <a:pt x="481859" y="1199741"/>
                    <a:pt x="517267" y="1192269"/>
                  </a:cubicBezTo>
                  <a:cubicBezTo>
                    <a:pt x="529287" y="1189670"/>
                    <a:pt x="541306" y="1164007"/>
                    <a:pt x="544880" y="1147115"/>
                  </a:cubicBezTo>
                  <a:cubicBezTo>
                    <a:pt x="560473" y="1075647"/>
                    <a:pt x="599780" y="1026919"/>
                    <a:pt x="671248" y="1006778"/>
                  </a:cubicBezTo>
                  <a:cubicBezTo>
                    <a:pt x="723224" y="992160"/>
                    <a:pt x="776175" y="970395"/>
                    <a:pt x="810284" y="921992"/>
                  </a:cubicBezTo>
                  <a:cubicBezTo>
                    <a:pt x="836598" y="885284"/>
                    <a:pt x="889873" y="882684"/>
                    <a:pt x="918786" y="916144"/>
                  </a:cubicBezTo>
                  <a:cubicBezTo>
                    <a:pt x="939901" y="940508"/>
                    <a:pt x="965240" y="940833"/>
                    <a:pt x="984731" y="916794"/>
                  </a:cubicBezTo>
                  <a:cubicBezTo>
                    <a:pt x="986030" y="915169"/>
                    <a:pt x="987979" y="912246"/>
                    <a:pt x="988954" y="912246"/>
                  </a:cubicBezTo>
                  <a:cubicBezTo>
                    <a:pt x="1025338" y="920692"/>
                    <a:pt x="1030859" y="898927"/>
                    <a:pt x="1040606" y="870340"/>
                  </a:cubicBezTo>
                  <a:cubicBezTo>
                    <a:pt x="1044828" y="857671"/>
                    <a:pt x="1078613" y="853123"/>
                    <a:pt x="1099728" y="848900"/>
                  </a:cubicBezTo>
                  <a:cubicBezTo>
                    <a:pt x="1127016" y="843702"/>
                    <a:pt x="1146832" y="820313"/>
                    <a:pt x="1153329" y="793025"/>
                  </a:cubicBezTo>
                  <a:cubicBezTo>
                    <a:pt x="1158527" y="771585"/>
                    <a:pt x="1172820" y="752418"/>
                    <a:pt x="1180616" y="737150"/>
                  </a:cubicBezTo>
                  <a:cubicBezTo>
                    <a:pt x="1198158" y="737150"/>
                    <a:pt x="1209854" y="740074"/>
                    <a:pt x="1219274" y="736501"/>
                  </a:cubicBezTo>
                  <a:cubicBezTo>
                    <a:pt x="1260855" y="720908"/>
                    <a:pt x="1301786" y="703366"/>
                    <a:pt x="1343367" y="686474"/>
                  </a:cubicBezTo>
                  <a:cubicBezTo>
                    <a:pt x="1343043" y="686149"/>
                    <a:pt x="1337521" y="679001"/>
                    <a:pt x="1329075" y="668932"/>
                  </a:cubicBezTo>
                  <a:cubicBezTo>
                    <a:pt x="1345317" y="653988"/>
                    <a:pt x="1361560" y="639045"/>
                    <a:pt x="1378127" y="624102"/>
                  </a:cubicBezTo>
                  <a:cubicBezTo>
                    <a:pt x="1381051" y="627025"/>
                    <a:pt x="1383650" y="630274"/>
                    <a:pt x="1386573" y="633197"/>
                  </a:cubicBezTo>
                  <a:cubicBezTo>
                    <a:pt x="1378452" y="640345"/>
                    <a:pt x="1370655" y="647491"/>
                    <a:pt x="1362534" y="654638"/>
                  </a:cubicBezTo>
                  <a:cubicBezTo>
                    <a:pt x="1392096" y="686474"/>
                    <a:pt x="1428804" y="685498"/>
                    <a:pt x="1464862" y="655287"/>
                  </a:cubicBezTo>
                  <a:cubicBezTo>
                    <a:pt x="1501895" y="679001"/>
                    <a:pt x="1557770" y="656262"/>
                    <a:pt x="1581809" y="708888"/>
                  </a:cubicBezTo>
                  <a:cubicBezTo>
                    <a:pt x="1601950" y="692321"/>
                    <a:pt x="1619492" y="677703"/>
                    <a:pt x="1637359" y="662759"/>
                  </a:cubicBezTo>
                  <a:cubicBezTo>
                    <a:pt x="1612995" y="622152"/>
                    <a:pt x="1612345" y="570825"/>
                    <a:pt x="1561669" y="547762"/>
                  </a:cubicBezTo>
                  <a:cubicBezTo>
                    <a:pt x="1570115" y="547111"/>
                    <a:pt x="1579211" y="544837"/>
                    <a:pt x="1587332" y="546137"/>
                  </a:cubicBezTo>
                  <a:cubicBezTo>
                    <a:pt x="1639309" y="554583"/>
                    <a:pt x="1652303" y="550360"/>
                    <a:pt x="1659774" y="500333"/>
                  </a:cubicBezTo>
                  <a:cubicBezTo>
                    <a:pt x="1664972" y="465574"/>
                    <a:pt x="1689336" y="451280"/>
                    <a:pt x="1711426" y="439585"/>
                  </a:cubicBezTo>
                  <a:cubicBezTo>
                    <a:pt x="1728318" y="430490"/>
                    <a:pt x="1740337" y="422368"/>
                    <a:pt x="1750408" y="406125"/>
                  </a:cubicBezTo>
                  <a:cubicBezTo>
                    <a:pt x="1771198" y="372990"/>
                    <a:pt x="1799135" y="348627"/>
                    <a:pt x="1832596" y="325887"/>
                  </a:cubicBezTo>
                  <a:cubicBezTo>
                    <a:pt x="1853061" y="312243"/>
                    <a:pt x="1859883" y="305097"/>
                    <a:pt x="1880998" y="319389"/>
                  </a:cubicBezTo>
                  <a:cubicBezTo>
                    <a:pt x="1897891" y="330760"/>
                    <a:pt x="1944669" y="301523"/>
                    <a:pt x="1951166" y="282032"/>
                  </a:cubicBezTo>
                  <a:cubicBezTo>
                    <a:pt x="1955065" y="270662"/>
                    <a:pt x="1971308" y="252470"/>
                    <a:pt x="1976180" y="254094"/>
                  </a:cubicBezTo>
                  <a:cubicBezTo>
                    <a:pt x="2014188" y="267088"/>
                    <a:pt x="2031080" y="225183"/>
                    <a:pt x="2064540" y="223558"/>
                  </a:cubicBezTo>
                  <a:cubicBezTo>
                    <a:pt x="2086306" y="222584"/>
                    <a:pt x="2106446" y="202443"/>
                    <a:pt x="2128861" y="195945"/>
                  </a:cubicBezTo>
                  <a:cubicBezTo>
                    <a:pt x="2144129" y="191722"/>
                    <a:pt x="2161996" y="196595"/>
                    <a:pt x="2181812" y="197245"/>
                  </a:cubicBezTo>
                  <a:cubicBezTo>
                    <a:pt x="2185060" y="191398"/>
                    <a:pt x="2189933" y="182627"/>
                    <a:pt x="2196430" y="170608"/>
                  </a:cubicBezTo>
                  <a:cubicBezTo>
                    <a:pt x="2205851" y="177104"/>
                    <a:pt x="2213322" y="182302"/>
                    <a:pt x="2222418" y="188799"/>
                  </a:cubicBezTo>
                  <a:cubicBezTo>
                    <a:pt x="2232164" y="148192"/>
                    <a:pt x="2264974" y="169633"/>
                    <a:pt x="2287714" y="168008"/>
                  </a:cubicBezTo>
                  <a:cubicBezTo>
                    <a:pt x="2312403" y="166059"/>
                    <a:pt x="2338066" y="173531"/>
                    <a:pt x="2358856" y="153065"/>
                  </a:cubicBezTo>
                  <a:cubicBezTo>
                    <a:pt x="2362105" y="149817"/>
                    <a:pt x="2370876" y="147543"/>
                    <a:pt x="2373799" y="149492"/>
                  </a:cubicBezTo>
                  <a:cubicBezTo>
                    <a:pt x="2404336" y="170608"/>
                    <a:pt x="2426751" y="144619"/>
                    <a:pt x="2452414" y="137147"/>
                  </a:cubicBezTo>
                  <a:cubicBezTo>
                    <a:pt x="2464434" y="133574"/>
                    <a:pt x="2477752" y="135198"/>
                    <a:pt x="2499517" y="133574"/>
                  </a:cubicBezTo>
                  <a:cubicBezTo>
                    <a:pt x="2523557" y="107585"/>
                    <a:pt x="2617114" y="48462"/>
                    <a:pt x="2673313" y="86795"/>
                  </a:cubicBezTo>
                  <a:cubicBezTo>
                    <a:pt x="2710672" y="112459"/>
                    <a:pt x="2741533" y="102063"/>
                    <a:pt x="2775317" y="96866"/>
                  </a:cubicBezTo>
                  <a:cubicBezTo>
                    <a:pt x="2787337" y="94917"/>
                    <a:pt x="2797408" y="81272"/>
                    <a:pt x="2808453" y="73151"/>
                  </a:cubicBezTo>
                  <a:cubicBezTo>
                    <a:pt x="2814299" y="68929"/>
                    <a:pt x="2821122" y="65030"/>
                    <a:pt x="2826969" y="60482"/>
                  </a:cubicBezTo>
                  <a:cubicBezTo>
                    <a:pt x="2842562" y="48138"/>
                    <a:pt x="2856531" y="33519"/>
                    <a:pt x="2873098" y="23449"/>
                  </a:cubicBezTo>
                  <a:cubicBezTo>
                    <a:pt x="2889341" y="13703"/>
                    <a:pt x="2907858" y="6881"/>
                    <a:pt x="2926374" y="2658"/>
                  </a:cubicBezTo>
                  <a:cubicBezTo>
                    <a:pt x="2942291" y="-915"/>
                    <a:pt x="2959508" y="-265"/>
                    <a:pt x="2976076" y="1034"/>
                  </a:cubicBezTo>
                  <a:close/>
                </a:path>
              </a:pathLst>
            </a:custGeom>
          </p:spPr>
        </p:pic>
        <p:sp>
          <p:nvSpPr>
            <p:cNvPr id="15" name="图形 6">
              <a:extLst>
                <a:ext uri="{FF2B5EF4-FFF2-40B4-BE49-F238E27FC236}">
                  <a16:creationId xmlns:a16="http://schemas.microsoft.com/office/drawing/2014/main" id="{B2093642-EC69-4F3F-8A7C-F3C4D223007E}"/>
                </a:ext>
              </a:extLst>
            </p:cNvPr>
            <p:cNvSpPr/>
            <p:nvPr/>
          </p:nvSpPr>
          <p:spPr>
            <a:xfrm>
              <a:off x="2798747" y="424112"/>
              <a:ext cx="6594506" cy="6009776"/>
            </a:xfrm>
            <a:custGeom>
              <a:avLst/>
              <a:gdLst>
                <a:gd name="connsiteX0" fmla="*/ 7267743 w 7525265"/>
                <a:gd name="connsiteY0" fmla="*/ 722938 h 6858000"/>
                <a:gd name="connsiteX1" fmla="*/ 7314081 w 7525265"/>
                <a:gd name="connsiteY1" fmla="*/ 755560 h 6858000"/>
                <a:gd name="connsiteX2" fmla="*/ 7318901 w 7525265"/>
                <a:gd name="connsiteY2" fmla="*/ 847865 h 6858000"/>
                <a:gd name="connsiteX3" fmla="*/ 7298512 w 7525265"/>
                <a:gd name="connsiteY3" fmla="*/ 858244 h 6858000"/>
                <a:gd name="connsiteX4" fmla="*/ 7321495 w 7525265"/>
                <a:gd name="connsiteY4" fmla="*/ 873443 h 6858000"/>
                <a:gd name="connsiteX5" fmla="*/ 7343738 w 7525265"/>
                <a:gd name="connsiteY5" fmla="*/ 918669 h 6858000"/>
                <a:gd name="connsiteX6" fmla="*/ 7352264 w 7525265"/>
                <a:gd name="connsiteY6" fmla="*/ 966490 h 6858000"/>
                <a:gd name="connsiteX7" fmla="*/ 7430482 w 7525265"/>
                <a:gd name="connsiteY7" fmla="*/ 1048415 h 6858000"/>
                <a:gd name="connsiteX8" fmla="*/ 7430111 w 7525265"/>
                <a:gd name="connsiteY8" fmla="*/ 1116995 h 6858000"/>
                <a:gd name="connsiteX9" fmla="*/ 7420844 w 7525265"/>
                <a:gd name="connsiteY9" fmla="*/ 1127745 h 6858000"/>
                <a:gd name="connsiteX10" fmla="*/ 7420844 w 7525265"/>
                <a:gd name="connsiteY10" fmla="*/ 1128857 h 6858000"/>
                <a:gd name="connsiteX11" fmla="*/ 7460509 w 7525265"/>
                <a:gd name="connsiteY11" fmla="*/ 1159997 h 6858000"/>
                <a:gd name="connsiteX12" fmla="*/ 7472372 w 7525265"/>
                <a:gd name="connsiteY12" fmla="*/ 1144427 h 6858000"/>
                <a:gd name="connsiteX13" fmla="*/ 7503881 w 7525265"/>
                <a:gd name="connsiteY13" fmla="*/ 1277880 h 6858000"/>
                <a:gd name="connsiteX14" fmla="*/ 7510183 w 7525265"/>
                <a:gd name="connsiteY14" fmla="*/ 1321252 h 6858000"/>
                <a:gd name="connsiteX15" fmla="*/ 7520563 w 7525265"/>
                <a:gd name="connsiteY15" fmla="*/ 1349426 h 6858000"/>
                <a:gd name="connsiteX16" fmla="*/ 7493131 w 7525265"/>
                <a:gd name="connsiteY16" fmla="*/ 1430980 h 6858000"/>
                <a:gd name="connsiteX17" fmla="*/ 7499803 w 7525265"/>
                <a:gd name="connsiteY17" fmla="*/ 1464714 h 6858000"/>
                <a:gd name="connsiteX18" fmla="*/ 7509442 w 7525265"/>
                <a:gd name="connsiteY18" fmla="*/ 1526251 h 6858000"/>
                <a:gd name="connsiteX19" fmla="*/ 7516856 w 7525265"/>
                <a:gd name="connsiteY19" fmla="*/ 1568140 h 6858000"/>
                <a:gd name="connsiteX20" fmla="*/ 7467923 w 7525265"/>
                <a:gd name="connsiteY20" fmla="*/ 1666006 h 6858000"/>
                <a:gd name="connsiteX21" fmla="*/ 7498691 w 7525265"/>
                <a:gd name="connsiteY21" fmla="*/ 1697515 h 6858000"/>
                <a:gd name="connsiteX22" fmla="*/ 7461251 w 7525265"/>
                <a:gd name="connsiteY22" fmla="*/ 1723465 h 6858000"/>
                <a:gd name="connsiteX23" fmla="*/ 7502769 w 7525265"/>
                <a:gd name="connsiteY23" fmla="*/ 1759423 h 6858000"/>
                <a:gd name="connsiteX24" fmla="*/ 7509813 w 7525265"/>
                <a:gd name="connsiteY24" fmla="*/ 1786855 h 6858000"/>
                <a:gd name="connsiteX25" fmla="*/ 7504623 w 7525265"/>
                <a:gd name="connsiteY25" fmla="*/ 1854323 h 6858000"/>
                <a:gd name="connsiteX26" fmla="*/ 7490165 w 7525265"/>
                <a:gd name="connsiteY26" fmla="*/ 2005570 h 6858000"/>
                <a:gd name="connsiteX27" fmla="*/ 7477191 w 7525265"/>
                <a:gd name="connsiteY27" fmla="*/ 2088236 h 6858000"/>
                <a:gd name="connsiteX28" fmla="*/ 7434189 w 7525265"/>
                <a:gd name="connsiteY28" fmla="*/ 2151997 h 6858000"/>
                <a:gd name="connsiteX29" fmla="*/ 7462733 w 7525265"/>
                <a:gd name="connsiteY29" fmla="*/ 2244673 h 6858000"/>
                <a:gd name="connsiteX30" fmla="*/ 7449388 w 7525265"/>
                <a:gd name="connsiteY30" fmla="*/ 2281002 h 6858000"/>
                <a:gd name="connsiteX31" fmla="*/ 7426775 w 7525265"/>
                <a:gd name="connsiteY31" fmla="*/ 2358478 h 6858000"/>
                <a:gd name="connsiteX32" fmla="*/ 7406016 w 7525265"/>
                <a:gd name="connsiteY32" fmla="*/ 2500458 h 6858000"/>
                <a:gd name="connsiteX33" fmla="*/ 7438637 w 7525265"/>
                <a:gd name="connsiteY33" fmla="*/ 2538269 h 6858000"/>
                <a:gd name="connsiteX34" fmla="*/ 7403792 w 7525265"/>
                <a:gd name="connsiteY34" fmla="*/ 2566813 h 6858000"/>
                <a:gd name="connsiteX35" fmla="*/ 7414913 w 7525265"/>
                <a:gd name="connsiteY35" fmla="*/ 2570891 h 6858000"/>
                <a:gd name="connsiteX36" fmla="*/ 7408240 w 7525265"/>
                <a:gd name="connsiteY36" fmla="*/ 2615746 h 6858000"/>
                <a:gd name="connsiteX37" fmla="*/ 7385627 w 7525265"/>
                <a:gd name="connsiteY37" fmla="*/ 2653558 h 6858000"/>
                <a:gd name="connsiteX38" fmla="*/ 7373394 w 7525265"/>
                <a:gd name="connsiteY38" fmla="*/ 2761432 h 6858000"/>
                <a:gd name="connsiteX39" fmla="*/ 7370057 w 7525265"/>
                <a:gd name="connsiteY39" fmla="*/ 2907860 h 6858000"/>
                <a:gd name="connsiteX40" fmla="*/ 7385257 w 7525265"/>
                <a:gd name="connsiteY40" fmla="*/ 3007950 h 6858000"/>
                <a:gd name="connsiteX41" fmla="*/ 7384515 w 7525265"/>
                <a:gd name="connsiteY41" fmla="*/ 3066150 h 6858000"/>
                <a:gd name="connsiteX42" fmla="*/ 7348557 w 7525265"/>
                <a:gd name="connsiteY42" fmla="*/ 3172912 h 6858000"/>
                <a:gd name="connsiteX43" fmla="*/ 7367463 w 7525265"/>
                <a:gd name="connsiteY43" fmla="*/ 3195525 h 6858000"/>
                <a:gd name="connsiteX44" fmla="*/ 7282572 w 7525265"/>
                <a:gd name="connsiteY44" fmla="*/ 3298581 h 6858000"/>
                <a:gd name="connsiteX45" fmla="*/ 7311487 w 7525265"/>
                <a:gd name="connsiteY45" fmla="*/ 3377540 h 6858000"/>
                <a:gd name="connsiteX46" fmla="*/ 7297029 w 7525265"/>
                <a:gd name="connsiteY46" fmla="*/ 3442784 h 6858000"/>
                <a:gd name="connsiteX47" fmla="*/ 7293693 w 7525265"/>
                <a:gd name="connsiteY47" fmla="*/ 3471328 h 6858000"/>
                <a:gd name="connsiteX48" fmla="*/ 7289986 w 7525265"/>
                <a:gd name="connsiteY48" fmla="*/ 3523226 h 6858000"/>
                <a:gd name="connsiteX49" fmla="*/ 7283684 w 7525265"/>
                <a:gd name="connsiteY49" fmla="*/ 3535459 h 6858000"/>
                <a:gd name="connsiteX50" fmla="*/ 7216587 w 7525265"/>
                <a:gd name="connsiteY50" fmla="*/ 3615902 h 6858000"/>
                <a:gd name="connsiteX51" fmla="*/ 7203983 w 7525265"/>
                <a:gd name="connsiteY51" fmla="*/ 3695603 h 6858000"/>
                <a:gd name="connsiteX52" fmla="*/ 7143187 w 7525265"/>
                <a:gd name="connsiteY52" fmla="*/ 3776787 h 6858000"/>
                <a:gd name="connsiteX53" fmla="*/ 7117979 w 7525265"/>
                <a:gd name="connsiteY53" fmla="*/ 3787537 h 6858000"/>
                <a:gd name="connsiteX54" fmla="*/ 7119092 w 7525265"/>
                <a:gd name="connsiteY54" fmla="*/ 3796064 h 6858000"/>
                <a:gd name="connsiteX55" fmla="*/ 7110936 w 7525265"/>
                <a:gd name="connsiteY55" fmla="*/ 3863902 h 6858000"/>
                <a:gd name="connsiteX56" fmla="*/ 7063486 w 7525265"/>
                <a:gd name="connsiteY56" fmla="*/ 3903938 h 6858000"/>
                <a:gd name="connsiteX57" fmla="*/ 7053848 w 7525265"/>
                <a:gd name="connsiteY57" fmla="*/ 3937301 h 6858000"/>
                <a:gd name="connsiteX58" fmla="*/ 6978225 w 7525265"/>
                <a:gd name="connsiteY58" fmla="*/ 4045546 h 6858000"/>
                <a:gd name="connsiteX59" fmla="*/ 6930404 w 7525265"/>
                <a:gd name="connsiteY59" fmla="*/ 4185672 h 6858000"/>
                <a:gd name="connsiteX60" fmla="*/ 6920025 w 7525265"/>
                <a:gd name="connsiteY60" fmla="*/ 4306521 h 6858000"/>
                <a:gd name="connsiteX61" fmla="*/ 6927439 w 7525265"/>
                <a:gd name="connsiteY61" fmla="*/ 4339884 h 6858000"/>
                <a:gd name="connsiteX62" fmla="*/ 6933370 w 7525265"/>
                <a:gd name="connsiteY62" fmla="*/ 4470372 h 6858000"/>
                <a:gd name="connsiteX63" fmla="*/ 6965621 w 7525265"/>
                <a:gd name="connsiteY63" fmla="*/ 4574169 h 6858000"/>
                <a:gd name="connsiteX64" fmla="*/ 7006398 w 7525265"/>
                <a:gd name="connsiteY64" fmla="*/ 4669810 h 6858000"/>
                <a:gd name="connsiteX65" fmla="*/ 6972294 w 7525265"/>
                <a:gd name="connsiteY65" fmla="*/ 4773607 h 6858000"/>
                <a:gd name="connsiteX66" fmla="*/ 6979708 w 7525265"/>
                <a:gd name="connsiteY66" fmla="*/ 4829583 h 6858000"/>
                <a:gd name="connsiteX67" fmla="*/ 6980078 w 7525265"/>
                <a:gd name="connsiteY67" fmla="*/ 4912620 h 6858000"/>
                <a:gd name="connsiteX68" fmla="*/ 6946344 w 7525265"/>
                <a:gd name="connsiteY68" fmla="*/ 4912620 h 6858000"/>
                <a:gd name="connsiteX69" fmla="*/ 6938930 w 7525265"/>
                <a:gd name="connsiteY69" fmla="*/ 4920034 h 6858000"/>
                <a:gd name="connsiteX70" fmla="*/ 7001579 w 7525265"/>
                <a:gd name="connsiteY70" fmla="*/ 5142826 h 6858000"/>
                <a:gd name="connsiteX71" fmla="*/ 7003433 w 7525265"/>
                <a:gd name="connsiteY71" fmla="*/ 5141344 h 6858000"/>
                <a:gd name="connsiteX72" fmla="*/ 6914835 w 7525265"/>
                <a:gd name="connsiteY72" fmla="*/ 5175448 h 6858000"/>
                <a:gd name="connsiteX73" fmla="*/ 6852927 w 7525265"/>
                <a:gd name="connsiteY73" fmla="*/ 5207329 h 6858000"/>
                <a:gd name="connsiteX74" fmla="*/ 6813633 w 7525265"/>
                <a:gd name="connsiteY74" fmla="*/ 5227717 h 6858000"/>
                <a:gd name="connsiteX75" fmla="*/ 6722069 w 7525265"/>
                <a:gd name="connsiteY75" fmla="*/ 5304453 h 6858000"/>
                <a:gd name="connsiteX76" fmla="*/ 6689077 w 7525265"/>
                <a:gd name="connsiteY76" fmla="*/ 5354498 h 6858000"/>
                <a:gd name="connsiteX77" fmla="*/ 6642739 w 7525265"/>
                <a:gd name="connsiteY77" fmla="*/ 5403431 h 6858000"/>
                <a:gd name="connsiteX78" fmla="*/ 6602703 w 7525265"/>
                <a:gd name="connsiteY78" fmla="*/ 5449027 h 6858000"/>
                <a:gd name="connsiteX79" fmla="*/ 6563779 w 7525265"/>
                <a:gd name="connsiteY79" fmla="*/ 5495365 h 6858000"/>
                <a:gd name="connsiteX80" fmla="*/ 6426990 w 7525265"/>
                <a:gd name="connsiteY80" fmla="*/ 5534659 h 6858000"/>
                <a:gd name="connsiteX81" fmla="*/ 6391773 w 7525265"/>
                <a:gd name="connsiteY81" fmla="*/ 5576178 h 6858000"/>
                <a:gd name="connsiteX82" fmla="*/ 6375092 w 7525265"/>
                <a:gd name="connsiteY82" fmla="*/ 5627335 h 6858000"/>
                <a:gd name="connsiteX83" fmla="*/ 6334685 w 7525265"/>
                <a:gd name="connsiteY83" fmla="*/ 5741882 h 6858000"/>
                <a:gd name="connsiteX84" fmla="*/ 6294649 w 7525265"/>
                <a:gd name="connsiteY84" fmla="*/ 5818618 h 6858000"/>
                <a:gd name="connsiteX85" fmla="*/ 6285011 w 7525265"/>
                <a:gd name="connsiteY85" fmla="*/ 5832704 h 6858000"/>
                <a:gd name="connsiteX86" fmla="*/ 6247940 w 7525265"/>
                <a:gd name="connsiteY86" fmla="*/ 5932053 h 6858000"/>
                <a:gd name="connsiteX87" fmla="*/ 6235707 w 7525265"/>
                <a:gd name="connsiteY87" fmla="*/ 5990253 h 6858000"/>
                <a:gd name="connsiteX88" fmla="*/ 6138954 w 7525265"/>
                <a:gd name="connsiteY88" fmla="*/ 6091825 h 6858000"/>
                <a:gd name="connsiteX89" fmla="*/ 6110780 w 7525265"/>
                <a:gd name="connsiteY89" fmla="*/ 6114067 h 6858000"/>
                <a:gd name="connsiteX90" fmla="*/ 6062589 w 7525265"/>
                <a:gd name="connsiteY90" fmla="*/ 6160405 h 6858000"/>
                <a:gd name="connsiteX91" fmla="*/ 5996604 w 7525265"/>
                <a:gd name="connsiteY91" fmla="*/ 6199329 h 6858000"/>
                <a:gd name="connsiteX92" fmla="*/ 5908377 w 7525265"/>
                <a:gd name="connsiteY92" fmla="*/ 6221571 h 6858000"/>
                <a:gd name="connsiteX93" fmla="*/ 5775294 w 7525265"/>
                <a:gd name="connsiteY93" fmla="*/ 6248262 h 6858000"/>
                <a:gd name="connsiteX94" fmla="*/ 5623306 w 7525265"/>
                <a:gd name="connsiteY94" fmla="*/ 6277548 h 6858000"/>
                <a:gd name="connsiteX95" fmla="*/ 5487629 w 7525265"/>
                <a:gd name="connsiteY95" fmla="*/ 6322773 h 6858000"/>
                <a:gd name="connsiteX96" fmla="*/ 5472431 w 7525265"/>
                <a:gd name="connsiteY96" fmla="*/ 6331670 h 6858000"/>
                <a:gd name="connsiteX97" fmla="*/ 5366039 w 7525265"/>
                <a:gd name="connsiteY97" fmla="*/ 6413225 h 6858000"/>
                <a:gd name="connsiteX98" fmla="*/ 5338236 w 7525265"/>
                <a:gd name="connsiteY98" fmla="*/ 6419156 h 6858000"/>
                <a:gd name="connsiteX99" fmla="*/ 5312287 w 7525265"/>
                <a:gd name="connsiteY99" fmla="*/ 6429906 h 6858000"/>
                <a:gd name="connsiteX100" fmla="*/ 5160299 w 7525265"/>
                <a:gd name="connsiteY100" fmla="*/ 6509608 h 6858000"/>
                <a:gd name="connsiteX101" fmla="*/ 5152885 w 7525265"/>
                <a:gd name="connsiteY101" fmla="*/ 6510719 h 6858000"/>
                <a:gd name="connsiteX102" fmla="*/ 4965680 w 7525265"/>
                <a:gd name="connsiteY102" fmla="*/ 6516651 h 6858000"/>
                <a:gd name="connsiteX103" fmla="*/ 4779216 w 7525265"/>
                <a:gd name="connsiteY103" fmla="*/ 6537410 h 6858000"/>
                <a:gd name="connsiteX104" fmla="*/ 4723611 w 7525265"/>
                <a:gd name="connsiteY104" fmla="*/ 6530737 h 6858000"/>
                <a:gd name="connsiteX105" fmla="*/ 4707671 w 7525265"/>
                <a:gd name="connsiteY105" fmla="*/ 6526289 h 6858000"/>
                <a:gd name="connsiteX106" fmla="*/ 4635013 w 7525265"/>
                <a:gd name="connsiteY106" fmla="*/ 6489960 h 6858000"/>
                <a:gd name="connsiteX107" fmla="*/ 4616478 w 7525265"/>
                <a:gd name="connsiteY107" fmla="*/ 6480322 h 6858000"/>
                <a:gd name="connsiteX108" fmla="*/ 4545303 w 7525265"/>
                <a:gd name="connsiteY108" fmla="*/ 6392836 h 6858000"/>
                <a:gd name="connsiteX109" fmla="*/ 4519353 w 7525265"/>
                <a:gd name="connsiteY109" fmla="*/ 6352429 h 6858000"/>
                <a:gd name="connsiteX110" fmla="*/ 4478206 w 7525265"/>
                <a:gd name="connsiteY110" fmla="*/ 6310911 h 6858000"/>
                <a:gd name="connsiteX111" fmla="*/ 4467455 w 7525265"/>
                <a:gd name="connsiteY111" fmla="*/ 6290151 h 6858000"/>
                <a:gd name="connsiteX112" fmla="*/ 4436687 w 7525265"/>
                <a:gd name="connsiteY112" fmla="*/ 6257159 h 6858000"/>
                <a:gd name="connsiteX113" fmla="*/ 4402953 w 7525265"/>
                <a:gd name="connsiteY113" fmla="*/ 6211192 h 6858000"/>
                <a:gd name="connsiteX114" fmla="*/ 4367365 w 7525265"/>
                <a:gd name="connsiteY114" fmla="*/ 6198588 h 6858000"/>
                <a:gd name="connsiteX115" fmla="*/ 4287664 w 7525265"/>
                <a:gd name="connsiteY115" fmla="*/ 6299790 h 6858000"/>
                <a:gd name="connsiteX116" fmla="*/ 4252448 w 7525265"/>
                <a:gd name="connsiteY116" fmla="*/ 6333894 h 6858000"/>
                <a:gd name="connsiteX117" fmla="*/ 4191281 w 7525265"/>
                <a:gd name="connsiteY117" fmla="*/ 6381344 h 6858000"/>
                <a:gd name="connsiteX118" fmla="*/ 4132711 w 7525265"/>
                <a:gd name="connsiteY118" fmla="*/ 6400621 h 6858000"/>
                <a:gd name="connsiteX119" fmla="*/ 4062648 w 7525265"/>
                <a:gd name="connsiteY119" fmla="*/ 6418415 h 6858000"/>
                <a:gd name="connsiteX120" fmla="*/ 4001482 w 7525265"/>
                <a:gd name="connsiteY120" fmla="*/ 6382827 h 6858000"/>
                <a:gd name="connsiteX121" fmla="*/ 3893607 w 7525265"/>
                <a:gd name="connsiteY121" fmla="*/ 6403587 h 6858000"/>
                <a:gd name="connsiteX122" fmla="*/ 3829476 w 7525265"/>
                <a:gd name="connsiteY122" fmla="*/ 6416190 h 6858000"/>
                <a:gd name="connsiteX123" fmla="*/ 3811682 w 7525265"/>
                <a:gd name="connsiteY123" fmla="*/ 6415449 h 6858000"/>
                <a:gd name="connsiteX124" fmla="*/ 3827993 w 7525265"/>
                <a:gd name="connsiteY124" fmla="*/ 6385052 h 6858000"/>
                <a:gd name="connsiteX125" fmla="*/ 3819838 w 7525265"/>
                <a:gd name="connsiteY125" fmla="*/ 6378008 h 6858000"/>
                <a:gd name="connsiteX126" fmla="*/ 3795371 w 7525265"/>
                <a:gd name="connsiteY126" fmla="*/ 6406181 h 6858000"/>
                <a:gd name="connsiteX127" fmla="*/ 3736429 w 7525265"/>
                <a:gd name="connsiteY127" fmla="*/ 6472537 h 6858000"/>
                <a:gd name="connsiteX128" fmla="*/ 3645607 w 7525265"/>
                <a:gd name="connsiteY128" fmla="*/ 6552609 h 6858000"/>
                <a:gd name="connsiteX129" fmla="*/ 3572208 w 7525265"/>
                <a:gd name="connsiteY129" fmla="*/ 6621560 h 6858000"/>
                <a:gd name="connsiteX130" fmla="*/ 3425410 w 7525265"/>
                <a:gd name="connsiteY130" fmla="*/ 6677536 h 6858000"/>
                <a:gd name="connsiteX131" fmla="*/ 3435048 w 7525265"/>
                <a:gd name="connsiteY131" fmla="*/ 6637871 h 6858000"/>
                <a:gd name="connsiteX132" fmla="*/ 3425781 w 7525265"/>
                <a:gd name="connsiteY132" fmla="*/ 6634905 h 6858000"/>
                <a:gd name="connsiteX133" fmla="*/ 3377589 w 7525265"/>
                <a:gd name="connsiteY133" fmla="*/ 6618594 h 6858000"/>
                <a:gd name="connsiteX134" fmla="*/ 3333476 w 7525265"/>
                <a:gd name="connsiteY134" fmla="*/ 6661596 h 6858000"/>
                <a:gd name="connsiteX135" fmla="*/ 3287138 w 7525265"/>
                <a:gd name="connsiteY135" fmla="*/ 6662337 h 6858000"/>
                <a:gd name="connsiteX136" fmla="*/ 3228196 w 7525265"/>
                <a:gd name="connsiteY136" fmla="*/ 6690140 h 6858000"/>
                <a:gd name="connsiteX137" fmla="*/ 3200764 w 7525265"/>
                <a:gd name="connsiteY137" fmla="*/ 6753159 h 6858000"/>
                <a:gd name="connsiteX138" fmla="*/ 2837475 w 7525265"/>
                <a:gd name="connsiteY138" fmla="*/ 6733141 h 6858000"/>
                <a:gd name="connsiteX139" fmla="*/ 2833768 w 7525265"/>
                <a:gd name="connsiteY139" fmla="*/ 6753530 h 6858000"/>
                <a:gd name="connsiteX140" fmla="*/ 2803000 w 7525265"/>
                <a:gd name="connsiteY140" fmla="*/ 6760944 h 6858000"/>
                <a:gd name="connsiteX141" fmla="*/ 2741463 w 7525265"/>
                <a:gd name="connsiteY141" fmla="*/ 6733883 h 6858000"/>
                <a:gd name="connsiteX142" fmla="*/ 2703281 w 7525265"/>
                <a:gd name="connsiteY142" fmla="*/ 6756866 h 6858000"/>
                <a:gd name="connsiteX143" fmla="*/ 2635442 w 7525265"/>
                <a:gd name="connsiteY143" fmla="*/ 6827300 h 6858000"/>
                <a:gd name="connsiteX144" fmla="*/ 2589475 w 7525265"/>
                <a:gd name="connsiteY144" fmla="*/ 6790971 h 6858000"/>
                <a:gd name="connsiteX145" fmla="*/ 2504214 w 7525265"/>
                <a:gd name="connsiteY145" fmla="*/ 6839533 h 6858000"/>
                <a:gd name="connsiteX146" fmla="*/ 2454540 w 7525265"/>
                <a:gd name="connsiteY146" fmla="*/ 6812842 h 6858000"/>
                <a:gd name="connsiteX147" fmla="*/ 2480489 w 7525265"/>
                <a:gd name="connsiteY147" fmla="*/ 6781332 h 6858000"/>
                <a:gd name="connsiteX148" fmla="*/ 2572794 w 7525265"/>
                <a:gd name="connsiteY148" fmla="*/ 6689398 h 6858000"/>
                <a:gd name="connsiteX149" fmla="*/ 2550181 w 7525265"/>
                <a:gd name="connsiteY149" fmla="*/ 6704597 h 6858000"/>
                <a:gd name="connsiteX150" fmla="*/ 2504955 w 7525265"/>
                <a:gd name="connsiteY150" fmla="*/ 6643061 h 6858000"/>
                <a:gd name="connsiteX151" fmla="*/ 2430444 w 7525265"/>
                <a:gd name="connsiteY151" fmla="*/ 6640465 h 6858000"/>
                <a:gd name="connsiteX152" fmla="*/ 2418211 w 7525265"/>
                <a:gd name="connsiteY152" fmla="*/ 6647879 h 6858000"/>
                <a:gd name="connsiteX153" fmla="*/ 2345553 w 7525265"/>
                <a:gd name="connsiteY153" fmla="*/ 6788376 h 6858000"/>
                <a:gd name="connsiteX154" fmla="*/ 2318121 w 7525265"/>
                <a:gd name="connsiteY154" fmla="*/ 6826558 h 6858000"/>
                <a:gd name="connsiteX155" fmla="*/ 2288835 w 7525265"/>
                <a:gd name="connsiteY155" fmla="*/ 6858809 h 6858000"/>
                <a:gd name="connsiteX156" fmla="*/ 2266593 w 7525265"/>
                <a:gd name="connsiteY156" fmla="*/ 6820627 h 6858000"/>
                <a:gd name="connsiteX157" fmla="*/ 2237678 w 7525265"/>
                <a:gd name="connsiteY157" fmla="*/ 6751676 h 6858000"/>
                <a:gd name="connsiteX158" fmla="*/ 2166503 w 7525265"/>
                <a:gd name="connsiteY158" fmla="*/ 6752047 h 6858000"/>
                <a:gd name="connsiteX159" fmla="*/ 2150563 w 7525265"/>
                <a:gd name="connsiteY159" fmla="*/ 6753530 h 6858000"/>
                <a:gd name="connsiteX160" fmla="*/ 2187634 w 7525265"/>
                <a:gd name="connsiteY160" fmla="*/ 6693476 h 6858000"/>
                <a:gd name="connsiteX161" fmla="*/ 2246946 w 7525265"/>
                <a:gd name="connsiteY161" fmla="*/ 6664561 h 6858000"/>
                <a:gd name="connsiteX162" fmla="*/ 2308853 w 7525265"/>
                <a:gd name="connsiteY162" fmla="*/ 6653811 h 6858000"/>
                <a:gd name="connsiteX163" fmla="*/ 2308112 w 7525265"/>
                <a:gd name="connsiteY163" fmla="*/ 6642319 h 6858000"/>
                <a:gd name="connsiteX164" fmla="*/ 2240273 w 7525265"/>
                <a:gd name="connsiteY164" fmla="*/ 6642319 h 6858000"/>
                <a:gd name="connsiteX165" fmla="*/ 2202091 w 7525265"/>
                <a:gd name="connsiteY165" fmla="*/ 6608214 h 6858000"/>
                <a:gd name="connsiteX166" fmla="*/ 2163908 w 7525265"/>
                <a:gd name="connsiteY166" fmla="*/ 6627862 h 6858000"/>
                <a:gd name="connsiteX167" fmla="*/ 2183927 w 7525265"/>
                <a:gd name="connsiteY167" fmla="*/ 6647509 h 6858000"/>
                <a:gd name="connsiteX168" fmla="*/ 2166503 w 7525265"/>
                <a:gd name="connsiteY168" fmla="*/ 6656776 h 6858000"/>
                <a:gd name="connsiteX169" fmla="*/ 2136106 w 7525265"/>
                <a:gd name="connsiteY169" fmla="*/ 6725356 h 6858000"/>
                <a:gd name="connsiteX170" fmla="*/ 2076793 w 7525265"/>
                <a:gd name="connsiteY170" fmla="*/ 6743150 h 6858000"/>
                <a:gd name="connsiteX171" fmla="*/ 2107562 w 7525265"/>
                <a:gd name="connsiteY171" fmla="*/ 6697924 h 6858000"/>
                <a:gd name="connsiteX172" fmla="*/ 2060483 w 7525265"/>
                <a:gd name="connsiteY172" fmla="*/ 6666786 h 6858000"/>
                <a:gd name="connsiteX173" fmla="*/ 2026748 w 7525265"/>
                <a:gd name="connsiteY173" fmla="*/ 6567437 h 6858000"/>
                <a:gd name="connsiteX174" fmla="*/ 1971514 w 7525265"/>
                <a:gd name="connsiteY174" fmla="*/ 6526289 h 6858000"/>
                <a:gd name="connsiteX175" fmla="*/ 1935926 w 7525265"/>
                <a:gd name="connsiteY175" fmla="*/ 6486253 h 6858000"/>
                <a:gd name="connsiteX176" fmla="*/ 1963358 w 7525265"/>
                <a:gd name="connsiteY176" fmla="*/ 6447700 h 6858000"/>
                <a:gd name="connsiteX177" fmla="*/ 2039723 w 7525265"/>
                <a:gd name="connsiteY177" fmla="*/ 6459933 h 6858000"/>
                <a:gd name="connsiteX178" fmla="*/ 2054551 w 7525265"/>
                <a:gd name="connsiteY178" fmla="*/ 6375042 h 6858000"/>
                <a:gd name="connsiteX179" fmla="*/ 2030826 w 7525265"/>
                <a:gd name="connsiteY179" fmla="*/ 6333894 h 6858000"/>
                <a:gd name="connsiteX180" fmla="*/ 1991903 w 7525265"/>
                <a:gd name="connsiteY180" fmla="*/ 6312023 h 6858000"/>
                <a:gd name="connsiteX181" fmla="*/ 1879950 w 7525265"/>
                <a:gd name="connsiteY181" fmla="*/ 6326110 h 6858000"/>
                <a:gd name="connsiteX182" fmla="*/ 1804698 w 7525265"/>
                <a:gd name="connsiteY182" fmla="*/ 6334636 h 6858000"/>
                <a:gd name="connsiteX183" fmla="*/ 1746127 w 7525265"/>
                <a:gd name="connsiteY183" fmla="*/ 6302755 h 6858000"/>
                <a:gd name="connsiteX184" fmla="*/ 1702384 w 7525265"/>
                <a:gd name="connsiteY184" fmla="*/ 6274582 h 6858000"/>
                <a:gd name="connsiteX185" fmla="*/ 1594509 w 7525265"/>
                <a:gd name="connsiteY185" fmla="*/ 6218235 h 6858000"/>
                <a:gd name="connsiteX186" fmla="*/ 1562629 w 7525265"/>
                <a:gd name="connsiteY186" fmla="*/ 6207855 h 6858000"/>
                <a:gd name="connsiteX187" fmla="*/ 1499980 w 7525265"/>
                <a:gd name="connsiteY187" fmla="*/ 6214899 h 6858000"/>
                <a:gd name="connsiteX188" fmla="*/ 1440668 w 7525265"/>
                <a:gd name="connsiteY188" fmla="*/ 6189320 h 6858000"/>
                <a:gd name="connsiteX189" fmla="*/ 1411382 w 7525265"/>
                <a:gd name="connsiteY189" fmla="*/ 6177458 h 6858000"/>
                <a:gd name="connsiteX190" fmla="*/ 1427322 w 7525265"/>
                <a:gd name="connsiteY190" fmla="*/ 6138905 h 6858000"/>
                <a:gd name="connsiteX191" fmla="*/ 1396554 w 7525265"/>
                <a:gd name="connsiteY191" fmla="*/ 6078851 h 6858000"/>
                <a:gd name="connsiteX192" fmla="*/ 1280153 w 7525265"/>
                <a:gd name="connsiteY192" fmla="*/ 6024728 h 6858000"/>
                <a:gd name="connsiteX193" fmla="*/ 1271256 w 7525265"/>
                <a:gd name="connsiteY193" fmla="*/ 5998408 h 6858000"/>
                <a:gd name="connsiteX194" fmla="*/ 1265325 w 7525265"/>
                <a:gd name="connsiteY194" fmla="*/ 5933906 h 6858000"/>
                <a:gd name="connsiteX195" fmla="*/ 1231591 w 7525265"/>
                <a:gd name="connsiteY195" fmla="*/ 5857912 h 6858000"/>
                <a:gd name="connsiteX196" fmla="*/ 1190443 w 7525265"/>
                <a:gd name="connsiteY196" fmla="*/ 5849015 h 6858000"/>
                <a:gd name="connsiteX197" fmla="*/ 1146700 w 7525265"/>
                <a:gd name="connsiteY197" fmla="*/ 5860878 h 6858000"/>
                <a:gd name="connsiteX198" fmla="*/ 1171537 w 7525265"/>
                <a:gd name="connsiteY198" fmla="*/ 5781918 h 6858000"/>
                <a:gd name="connsiteX199" fmla="*/ 1122975 w 7525265"/>
                <a:gd name="connsiteY199" fmla="*/ 5722606 h 6858000"/>
                <a:gd name="connsiteX200" fmla="*/ 1144105 w 7525265"/>
                <a:gd name="connsiteY200" fmla="*/ 5674785 h 6858000"/>
                <a:gd name="connsiteX201" fmla="*/ 1125200 w 7525265"/>
                <a:gd name="connsiteY201" fmla="*/ 5619921 h 6858000"/>
                <a:gd name="connsiteX202" fmla="*/ 1049205 w 7525265"/>
                <a:gd name="connsiteY202" fmla="*/ 5628447 h 6858000"/>
                <a:gd name="connsiteX203" fmla="*/ 1025110 w 7525265"/>
                <a:gd name="connsiteY203" fmla="*/ 5547263 h 6858000"/>
                <a:gd name="connsiteX204" fmla="*/ 991005 w 7525265"/>
                <a:gd name="connsiteY204" fmla="*/ 5510193 h 6858000"/>
                <a:gd name="connsiteX205" fmla="*/ 988781 w 7525265"/>
                <a:gd name="connsiteY205" fmla="*/ 5493140 h 6858000"/>
                <a:gd name="connsiteX206" fmla="*/ 986557 w 7525265"/>
                <a:gd name="connsiteY206" fmla="*/ 5418629 h 6858000"/>
                <a:gd name="connsiteX207" fmla="*/ 909450 w 7525265"/>
                <a:gd name="connsiteY207" fmla="*/ 5414922 h 6858000"/>
                <a:gd name="connsiteX208" fmla="*/ 909080 w 7525265"/>
                <a:gd name="connsiteY208" fmla="*/ 5407508 h 6858000"/>
                <a:gd name="connsiteX209" fmla="*/ 854957 w 7525265"/>
                <a:gd name="connsiteY209" fmla="*/ 5437906 h 6858000"/>
                <a:gd name="connsiteX210" fmla="*/ 774144 w 7525265"/>
                <a:gd name="connsiteY210" fmla="*/ 5322617 h 6858000"/>
                <a:gd name="connsiteX211" fmla="*/ 787119 w 7525265"/>
                <a:gd name="connsiteY211" fmla="*/ 5285918 h 6858000"/>
                <a:gd name="connsiteX212" fmla="*/ 747453 w 7525265"/>
                <a:gd name="connsiteY212" fmla="*/ 5230683 h 6858000"/>
                <a:gd name="connsiteX213" fmla="*/ 710012 w 7525265"/>
                <a:gd name="connsiteY213" fmla="*/ 5183604 h 6858000"/>
                <a:gd name="connsiteX214" fmla="*/ 661821 w 7525265"/>
                <a:gd name="connsiteY214" fmla="*/ 5094264 h 6858000"/>
                <a:gd name="connsiteX215" fmla="*/ 568033 w 7525265"/>
                <a:gd name="connsiteY215" fmla="*/ 5046073 h 6858000"/>
                <a:gd name="connsiteX216" fmla="*/ 464607 w 7525265"/>
                <a:gd name="connsiteY216" fmla="*/ 5030133 h 6858000"/>
                <a:gd name="connsiteX217" fmla="*/ 460529 w 7525265"/>
                <a:gd name="connsiteY217" fmla="*/ 4840333 h 6858000"/>
                <a:gd name="connsiteX218" fmla="*/ 522808 w 7525265"/>
                <a:gd name="connsiteY218" fmla="*/ 4727639 h 6858000"/>
                <a:gd name="connsiteX219" fmla="*/ 510204 w 7525265"/>
                <a:gd name="connsiteY219" fmla="*/ 4611610 h 6858000"/>
                <a:gd name="connsiteX220" fmla="*/ 412709 w 7525265"/>
                <a:gd name="connsiteY220" fmla="*/ 4616429 h 6858000"/>
                <a:gd name="connsiteX221" fmla="*/ 399364 w 7525265"/>
                <a:gd name="connsiteY221" fmla="*/ 4568608 h 6858000"/>
                <a:gd name="connsiteX222" fmla="*/ 424942 w 7525265"/>
                <a:gd name="connsiteY222" fmla="*/ 4500399 h 6858000"/>
                <a:gd name="connsiteX223" fmla="*/ 460529 w 7525265"/>
                <a:gd name="connsiteY223" fmla="*/ 4474820 h 6858000"/>
                <a:gd name="connsiteX224" fmla="*/ 490556 w 7525265"/>
                <a:gd name="connsiteY224" fmla="*/ 4442940 h 6858000"/>
                <a:gd name="connsiteX225" fmla="*/ 525402 w 7525265"/>
                <a:gd name="connsiteY225" fmla="*/ 4377325 h 6858000"/>
                <a:gd name="connsiteX226" fmla="*/ 510204 w 7525265"/>
                <a:gd name="connsiteY226" fmla="*/ 4332470 h 6858000"/>
                <a:gd name="connsiteX227" fmla="*/ 516506 w 7525265"/>
                <a:gd name="connsiteY227" fmla="*/ 4275382 h 6858000"/>
                <a:gd name="connsiteX228" fmla="*/ 509092 w 7525265"/>
                <a:gd name="connsiteY228" fmla="*/ 4267597 h 6858000"/>
                <a:gd name="connsiteX229" fmla="*/ 313731 w 7525265"/>
                <a:gd name="connsiteY229" fmla="*/ 4236458 h 6858000"/>
                <a:gd name="connsiteX230" fmla="*/ 158407 w 7525265"/>
                <a:gd name="connsiteY230" fmla="*/ 4201613 h 6858000"/>
                <a:gd name="connsiteX231" fmla="*/ 121336 w 7525265"/>
                <a:gd name="connsiteY231" fmla="*/ 4194940 h 6858000"/>
                <a:gd name="connsiteX232" fmla="*/ 33480 w 7525265"/>
                <a:gd name="connsiteY232" fmla="*/ 4179741 h 6858000"/>
                <a:gd name="connsiteX233" fmla="*/ 27919 w 7525265"/>
                <a:gd name="connsiteY233" fmla="*/ 4123394 h 6858000"/>
                <a:gd name="connsiteX234" fmla="*/ 40894 w 7525265"/>
                <a:gd name="connsiteY234" fmla="*/ 4072978 h 6858000"/>
                <a:gd name="connsiteX235" fmla="*/ 58317 w 7525265"/>
                <a:gd name="connsiteY235" fmla="*/ 4017373 h 6858000"/>
                <a:gd name="connsiteX236" fmla="*/ 87603 w 7525265"/>
                <a:gd name="connsiteY236" fmla="*/ 3984751 h 6858000"/>
                <a:gd name="connsiteX237" fmla="*/ 124673 w 7525265"/>
                <a:gd name="connsiteY237" fmla="*/ 3971777 h 6858000"/>
                <a:gd name="connsiteX238" fmla="*/ 84637 w 7525265"/>
                <a:gd name="connsiteY238" fmla="*/ 3951759 h 6858000"/>
                <a:gd name="connsiteX239" fmla="*/ 130975 w 7525265"/>
                <a:gd name="connsiteY239" fmla="*/ 3931741 h 6858000"/>
                <a:gd name="connsiteX240" fmla="*/ 112069 w 7525265"/>
                <a:gd name="connsiteY240" fmla="*/ 3922844 h 6858000"/>
                <a:gd name="connsiteX241" fmla="*/ 92792 w 7525265"/>
                <a:gd name="connsiteY241" fmla="*/ 3867609 h 6858000"/>
                <a:gd name="connsiteX242" fmla="*/ 138018 w 7525265"/>
                <a:gd name="connsiteY242" fmla="*/ 3813116 h 6858000"/>
                <a:gd name="connsiteX243" fmla="*/ 131345 w 7525265"/>
                <a:gd name="connsiteY243" fmla="*/ 3760105 h 6858000"/>
                <a:gd name="connsiteX244" fmla="*/ 86490 w 7525265"/>
                <a:gd name="connsiteY244" fmla="*/ 3725630 h 6858000"/>
                <a:gd name="connsiteX245" fmla="*/ 123561 w 7525265"/>
                <a:gd name="connsiteY245" fmla="*/ 3699681 h 6858000"/>
                <a:gd name="connsiteX246" fmla="*/ 119112 w 7525265"/>
                <a:gd name="connsiteY246" fmla="*/ 3636291 h 6858000"/>
                <a:gd name="connsiteX247" fmla="*/ 75369 w 7525265"/>
                <a:gd name="connsiteY247" fmla="*/ 3598108 h 6858000"/>
                <a:gd name="connsiteX248" fmla="*/ 129863 w 7525265"/>
                <a:gd name="connsiteY248" fmla="*/ 3600703 h 6858000"/>
                <a:gd name="connsiteX249" fmla="*/ 194365 w 7525265"/>
                <a:gd name="connsiteY249" fmla="*/ 3559555 h 6858000"/>
                <a:gd name="connsiteX250" fmla="*/ 329671 w 7525265"/>
                <a:gd name="connsiteY250" fmla="*/ 3519890 h 6858000"/>
                <a:gd name="connsiteX251" fmla="*/ 496858 w 7525265"/>
                <a:gd name="connsiteY251" fmla="*/ 3485785 h 6858000"/>
                <a:gd name="connsiteX252" fmla="*/ 499453 w 7525265"/>
                <a:gd name="connsiteY252" fmla="*/ 3442784 h 6858000"/>
                <a:gd name="connsiteX253" fmla="*/ 593241 w 7525265"/>
                <a:gd name="connsiteY253" fmla="*/ 3368273 h 6858000"/>
                <a:gd name="connsiteX254" fmla="*/ 469797 w 7525265"/>
                <a:gd name="connsiteY254" fmla="*/ 3317857 h 6858000"/>
                <a:gd name="connsiteX255" fmla="*/ 352655 w 7525265"/>
                <a:gd name="connsiteY255" fmla="*/ 3301917 h 6858000"/>
                <a:gd name="connsiteX256" fmla="*/ 314473 w 7525265"/>
                <a:gd name="connsiteY256" fmla="*/ 3281899 h 6858000"/>
                <a:gd name="connsiteX257" fmla="*/ 350431 w 7525265"/>
                <a:gd name="connsiteY257" fmla="*/ 3271519 h 6858000"/>
                <a:gd name="connsiteX258" fmla="*/ 312990 w 7525265"/>
                <a:gd name="connsiteY258" fmla="*/ 3227406 h 6858000"/>
                <a:gd name="connsiteX259" fmla="*/ 314102 w 7525265"/>
                <a:gd name="connsiteY259" fmla="*/ 3189594 h 6858000"/>
                <a:gd name="connsiteX260" fmla="*/ 298903 w 7525265"/>
                <a:gd name="connsiteY260" fmla="*/ 3166240 h 6858000"/>
                <a:gd name="connsiteX261" fmla="*/ 268135 w 7525265"/>
                <a:gd name="connsiteY261" fmla="*/ 3136583 h 6858000"/>
                <a:gd name="connsiteX262" fmla="*/ 222168 w 7525265"/>
                <a:gd name="connsiteY262" fmla="*/ 3098401 h 6858000"/>
                <a:gd name="connsiteX263" fmla="*/ 165821 w 7525265"/>
                <a:gd name="connsiteY263" fmla="*/ 3062443 h 6858000"/>
                <a:gd name="connsiteX264" fmla="*/ 135423 w 7525265"/>
                <a:gd name="connsiteY264" fmla="*/ 3035382 h 6858000"/>
                <a:gd name="connsiteX265" fmla="*/ 101319 w 7525265"/>
                <a:gd name="connsiteY265" fmla="*/ 3020924 h 6858000"/>
                <a:gd name="connsiteX266" fmla="*/ 72404 w 7525265"/>
                <a:gd name="connsiteY266" fmla="*/ 2979405 h 6858000"/>
                <a:gd name="connsiteX267" fmla="*/ 83154 w 7525265"/>
                <a:gd name="connsiteY267" fmla="*/ 2904894 h 6858000"/>
                <a:gd name="connsiteX268" fmla="*/ 121707 w 7525265"/>
                <a:gd name="connsiteY268" fmla="*/ 2873755 h 6858000"/>
                <a:gd name="connsiteX269" fmla="*/ 82783 w 7525265"/>
                <a:gd name="connsiteY269" fmla="*/ 2814072 h 6858000"/>
                <a:gd name="connsiteX270" fmla="*/ 75369 w 7525265"/>
                <a:gd name="connsiteY270" fmla="*/ 2809253 h 6858000"/>
                <a:gd name="connsiteX271" fmla="*/ 80188 w 7525265"/>
                <a:gd name="connsiteY271" fmla="*/ 2734000 h 6858000"/>
                <a:gd name="connsiteX272" fmla="*/ 63878 w 7525265"/>
                <a:gd name="connsiteY272" fmla="*/ 2636135 h 6858000"/>
                <a:gd name="connsiteX273" fmla="*/ 51274 w 7525265"/>
                <a:gd name="connsiteY273" fmla="*/ 2587573 h 6858000"/>
                <a:gd name="connsiteX274" fmla="*/ 72033 w 7525265"/>
                <a:gd name="connsiteY274" fmla="*/ 2545683 h 6858000"/>
                <a:gd name="connsiteX275" fmla="*/ 64248 w 7525265"/>
                <a:gd name="connsiteY275" fmla="*/ 2500458 h 6858000"/>
                <a:gd name="connsiteX276" fmla="*/ 102431 w 7525265"/>
                <a:gd name="connsiteY276" fmla="*/ 2475621 h 6858000"/>
                <a:gd name="connsiteX277" fmla="*/ 127638 w 7525265"/>
                <a:gd name="connsiteY277" fmla="*/ 2463758 h 6858000"/>
                <a:gd name="connsiteX278" fmla="*/ 156924 w 7525265"/>
                <a:gd name="connsiteY278" fmla="*/ 2451154 h 6858000"/>
                <a:gd name="connsiteX279" fmla="*/ 205115 w 7525265"/>
                <a:gd name="connsiteY279" fmla="*/ 2402963 h 6858000"/>
                <a:gd name="connsiteX280" fmla="*/ 263316 w 7525265"/>
                <a:gd name="connsiteY280" fmla="*/ 2306580 h 6858000"/>
                <a:gd name="connsiteX281" fmla="*/ 236996 w 7525265"/>
                <a:gd name="connsiteY281" fmla="*/ 2257647 h 6858000"/>
                <a:gd name="connsiteX282" fmla="*/ 256643 w 7525265"/>
                <a:gd name="connsiteY282" fmla="*/ 2210197 h 6858000"/>
                <a:gd name="connsiteX283" fmla="*/ 241815 w 7525265"/>
                <a:gd name="connsiteY283" fmla="*/ 2107883 h 6858000"/>
                <a:gd name="connsiteX284" fmla="*/ 240703 w 7525265"/>
                <a:gd name="connsiteY284" fmla="*/ 2100840 h 6858000"/>
                <a:gd name="connsiteX285" fmla="*/ 126526 w 7525265"/>
                <a:gd name="connsiteY285" fmla="*/ 2012242 h 6858000"/>
                <a:gd name="connsiteX286" fmla="*/ 113922 w 7525265"/>
                <a:gd name="connsiteY286" fmla="*/ 1995931 h 6858000"/>
                <a:gd name="connsiteX287" fmla="*/ 24954 w 7525265"/>
                <a:gd name="connsiteY287" fmla="*/ 1891022 h 6858000"/>
                <a:gd name="connsiteX288" fmla="*/ 117 w 7525265"/>
                <a:gd name="connsiteY288" fmla="*/ 1754233 h 6858000"/>
                <a:gd name="connsiteX289" fmla="*/ 20505 w 7525265"/>
                <a:gd name="connsiteY289" fmla="*/ 1703447 h 6858000"/>
                <a:gd name="connsiteX290" fmla="*/ 13833 w 7525265"/>
                <a:gd name="connsiteY290" fmla="*/ 1679722 h 6858000"/>
                <a:gd name="connsiteX291" fmla="*/ 43118 w 7525265"/>
                <a:gd name="connsiteY291" fmla="*/ 1602986 h 6858000"/>
                <a:gd name="connsiteX292" fmla="*/ 87603 w 7525265"/>
                <a:gd name="connsiteY292" fmla="*/ 1549234 h 6858000"/>
                <a:gd name="connsiteX293" fmla="*/ 210305 w 7525265"/>
                <a:gd name="connsiteY293" fmla="*/ 1494370 h 6858000"/>
                <a:gd name="connsiteX294" fmla="*/ 290748 w 7525265"/>
                <a:gd name="connsiteY294" fmla="*/ 1482137 h 6858000"/>
                <a:gd name="connsiteX295" fmla="*/ 345982 w 7525265"/>
                <a:gd name="connsiteY295" fmla="*/ 1480654 h 6858000"/>
                <a:gd name="connsiteX296" fmla="*/ 406036 w 7525265"/>
                <a:gd name="connsiteY296" fmla="*/ 1407997 h 6858000"/>
                <a:gd name="connsiteX297" fmla="*/ 502048 w 7525265"/>
                <a:gd name="connsiteY297" fmla="*/ 1425049 h 6858000"/>
                <a:gd name="connsiteX298" fmla="*/ 590275 w 7525265"/>
                <a:gd name="connsiteY298" fmla="*/ 1360547 h 6858000"/>
                <a:gd name="connsiteX299" fmla="*/ 621785 w 7525265"/>
                <a:gd name="connsiteY299" fmla="*/ 1309019 h 6858000"/>
                <a:gd name="connsiteX300" fmla="*/ 765989 w 7525265"/>
                <a:gd name="connsiteY300" fmla="*/ 1148875 h 6858000"/>
                <a:gd name="connsiteX301" fmla="*/ 924649 w 7525265"/>
                <a:gd name="connsiteY301" fmla="*/ 1052122 h 6858000"/>
                <a:gd name="connsiteX302" fmla="*/ 1048464 w 7525265"/>
                <a:gd name="connsiteY302" fmla="*/ 1045449 h 6858000"/>
                <a:gd name="connsiteX303" fmla="*/ 1123717 w 7525265"/>
                <a:gd name="connsiteY303" fmla="*/ 1046191 h 6858000"/>
                <a:gd name="connsiteX304" fmla="*/ 1128536 w 7525265"/>
                <a:gd name="connsiteY304" fmla="*/ 1041001 h 6858000"/>
                <a:gd name="connsiteX305" fmla="*/ 1187478 w 7525265"/>
                <a:gd name="connsiteY305" fmla="*/ 993180 h 6858000"/>
                <a:gd name="connsiteX306" fmla="*/ 1254945 w 7525265"/>
                <a:gd name="connsiteY306" fmla="*/ 968714 h 6858000"/>
                <a:gd name="connsiteX307" fmla="*/ 1316111 w 7525265"/>
                <a:gd name="connsiteY307" fmla="*/ 904953 h 6858000"/>
                <a:gd name="connsiteX308" fmla="*/ 1347250 w 7525265"/>
                <a:gd name="connsiteY308" fmla="*/ 841192 h 6858000"/>
                <a:gd name="connsiteX309" fmla="*/ 1391364 w 7525265"/>
                <a:gd name="connsiteY309" fmla="*/ 840451 h 6858000"/>
                <a:gd name="connsiteX310" fmla="*/ 1532972 w 7525265"/>
                <a:gd name="connsiteY310" fmla="*/ 783363 h 6858000"/>
                <a:gd name="connsiteX311" fmla="*/ 1516662 w 7525265"/>
                <a:gd name="connsiteY311" fmla="*/ 763345 h 6858000"/>
                <a:gd name="connsiteX312" fmla="*/ 1572638 w 7525265"/>
                <a:gd name="connsiteY312" fmla="*/ 712188 h 6858000"/>
                <a:gd name="connsiteX313" fmla="*/ 1582276 w 7525265"/>
                <a:gd name="connsiteY313" fmla="*/ 722567 h 6858000"/>
                <a:gd name="connsiteX314" fmla="*/ 1554844 w 7525265"/>
                <a:gd name="connsiteY314" fmla="*/ 747034 h 6858000"/>
                <a:gd name="connsiteX315" fmla="*/ 1671615 w 7525265"/>
                <a:gd name="connsiteY315" fmla="*/ 747775 h 6858000"/>
                <a:gd name="connsiteX316" fmla="*/ 1805068 w 7525265"/>
                <a:gd name="connsiteY316" fmla="*/ 808941 h 6858000"/>
                <a:gd name="connsiteX317" fmla="*/ 1868458 w 7525265"/>
                <a:gd name="connsiteY317" fmla="*/ 756301 h 6858000"/>
                <a:gd name="connsiteX318" fmla="*/ 1782085 w 7525265"/>
                <a:gd name="connsiteY318" fmla="*/ 625073 h 6858000"/>
                <a:gd name="connsiteX319" fmla="*/ 1811370 w 7525265"/>
                <a:gd name="connsiteY319" fmla="*/ 623219 h 6858000"/>
                <a:gd name="connsiteX320" fmla="*/ 1894037 w 7525265"/>
                <a:gd name="connsiteY320" fmla="*/ 570950 h 6858000"/>
                <a:gd name="connsiteX321" fmla="*/ 1952979 w 7525265"/>
                <a:gd name="connsiteY321" fmla="*/ 501628 h 6858000"/>
                <a:gd name="connsiteX322" fmla="*/ 1997463 w 7525265"/>
                <a:gd name="connsiteY322" fmla="*/ 463446 h 6858000"/>
                <a:gd name="connsiteX323" fmla="*/ 2091251 w 7525265"/>
                <a:gd name="connsiteY323" fmla="*/ 371883 h 6858000"/>
                <a:gd name="connsiteX324" fmla="*/ 2146485 w 7525265"/>
                <a:gd name="connsiteY324" fmla="*/ 364468 h 6858000"/>
                <a:gd name="connsiteX325" fmla="*/ 2226557 w 7525265"/>
                <a:gd name="connsiteY325" fmla="*/ 321838 h 6858000"/>
                <a:gd name="connsiteX326" fmla="*/ 2255101 w 7525265"/>
                <a:gd name="connsiteY326" fmla="*/ 289957 h 6858000"/>
                <a:gd name="connsiteX327" fmla="*/ 2355932 w 7525265"/>
                <a:gd name="connsiteY327" fmla="*/ 255111 h 6858000"/>
                <a:gd name="connsiteX328" fmla="*/ 2429332 w 7525265"/>
                <a:gd name="connsiteY328" fmla="*/ 223601 h 6858000"/>
                <a:gd name="connsiteX329" fmla="*/ 2489756 w 7525265"/>
                <a:gd name="connsiteY329" fmla="*/ 225084 h 6858000"/>
                <a:gd name="connsiteX330" fmla="*/ 2506438 w 7525265"/>
                <a:gd name="connsiteY330" fmla="*/ 194687 h 6858000"/>
                <a:gd name="connsiteX331" fmla="*/ 2536094 w 7525265"/>
                <a:gd name="connsiteY331" fmla="*/ 215446 h 6858000"/>
                <a:gd name="connsiteX332" fmla="*/ 2610605 w 7525265"/>
                <a:gd name="connsiteY332" fmla="*/ 191721 h 6858000"/>
                <a:gd name="connsiteX333" fmla="*/ 2691789 w 7525265"/>
                <a:gd name="connsiteY333" fmla="*/ 174669 h 6858000"/>
                <a:gd name="connsiteX334" fmla="*/ 2708841 w 7525265"/>
                <a:gd name="connsiteY334" fmla="*/ 170591 h 6858000"/>
                <a:gd name="connsiteX335" fmla="*/ 2798552 w 7525265"/>
                <a:gd name="connsiteY335" fmla="*/ 156504 h 6858000"/>
                <a:gd name="connsiteX336" fmla="*/ 2852303 w 7525265"/>
                <a:gd name="connsiteY336" fmla="*/ 152427 h 6858000"/>
                <a:gd name="connsiteX337" fmla="*/ 3050629 w 7525265"/>
                <a:gd name="connsiteY337" fmla="*/ 99045 h 6858000"/>
                <a:gd name="connsiteX338" fmla="*/ 3167030 w 7525265"/>
                <a:gd name="connsiteY338" fmla="*/ 110537 h 6858000"/>
                <a:gd name="connsiteX339" fmla="*/ 3204842 w 7525265"/>
                <a:gd name="connsiteY339" fmla="*/ 83476 h 6858000"/>
                <a:gd name="connsiteX340" fmla="*/ 3225972 w 7525265"/>
                <a:gd name="connsiteY340" fmla="*/ 69018 h 6858000"/>
                <a:gd name="connsiteX341" fmla="*/ 3278612 w 7525265"/>
                <a:gd name="connsiteY341" fmla="*/ 26758 h 6858000"/>
                <a:gd name="connsiteX342" fmla="*/ 3339407 w 7525265"/>
                <a:gd name="connsiteY342" fmla="*/ 3033 h 6858000"/>
                <a:gd name="connsiteX343" fmla="*/ 3396124 w 7525265"/>
                <a:gd name="connsiteY343" fmla="*/ 1180 h 6858000"/>
                <a:gd name="connsiteX344" fmla="*/ 3484722 w 7525265"/>
                <a:gd name="connsiteY344" fmla="*/ 11930 h 6858000"/>
                <a:gd name="connsiteX345" fmla="*/ 3610020 w 7525265"/>
                <a:gd name="connsiteY345" fmla="*/ 54932 h 6858000"/>
                <a:gd name="connsiteX346" fmla="*/ 3765344 w 7525265"/>
                <a:gd name="connsiteY346" fmla="*/ 142418 h 6858000"/>
                <a:gd name="connsiteX347" fmla="*/ 3776836 w 7525265"/>
                <a:gd name="connsiteY347" fmla="*/ 191721 h 6858000"/>
                <a:gd name="connsiteX348" fmla="*/ 3804268 w 7525265"/>
                <a:gd name="connsiteY348" fmla="*/ 232498 h 6858000"/>
                <a:gd name="connsiteX349" fmla="*/ 3820208 w 7525265"/>
                <a:gd name="connsiteY349" fmla="*/ 243990 h 6858000"/>
                <a:gd name="connsiteX350" fmla="*/ 3807234 w 7525265"/>
                <a:gd name="connsiteY350" fmla="*/ 255111 h 6858000"/>
                <a:gd name="connsiteX351" fmla="*/ 3810570 w 7525265"/>
                <a:gd name="connsiteY351" fmla="*/ 260672 h 6858000"/>
                <a:gd name="connsiteX352" fmla="*/ 3845787 w 7525265"/>
                <a:gd name="connsiteY352" fmla="*/ 238059 h 6858000"/>
                <a:gd name="connsiteX353" fmla="*/ 3901392 w 7525265"/>
                <a:gd name="connsiteY353" fmla="*/ 260672 h 6858000"/>
                <a:gd name="connsiteX354" fmla="*/ 4084149 w 7525265"/>
                <a:gd name="connsiteY354" fmla="*/ 239171 h 6858000"/>
                <a:gd name="connsiteX355" fmla="*/ 4267276 w 7525265"/>
                <a:gd name="connsiteY355" fmla="*/ 213963 h 6858000"/>
                <a:gd name="connsiteX356" fmla="*/ 4299898 w 7525265"/>
                <a:gd name="connsiteY356" fmla="*/ 213963 h 6858000"/>
                <a:gd name="connsiteX357" fmla="*/ 4369219 w 7525265"/>
                <a:gd name="connsiteY357" fmla="*/ 175781 h 6858000"/>
                <a:gd name="connsiteX358" fmla="*/ 4377375 w 7525265"/>
                <a:gd name="connsiteY358" fmla="*/ 208032 h 6858000"/>
                <a:gd name="connsiteX359" fmla="*/ 4457817 w 7525265"/>
                <a:gd name="connsiteY359" fmla="*/ 188385 h 6858000"/>
                <a:gd name="connsiteX360" fmla="*/ 4494146 w 7525265"/>
                <a:gd name="connsiteY360" fmla="*/ 144271 h 6858000"/>
                <a:gd name="connsiteX361" fmla="*/ 4588305 w 7525265"/>
                <a:gd name="connsiteY361" fmla="*/ 144642 h 6858000"/>
                <a:gd name="connsiteX362" fmla="*/ 4597572 w 7525265"/>
                <a:gd name="connsiteY362" fmla="*/ 158358 h 6858000"/>
                <a:gd name="connsiteX363" fmla="*/ 4567916 w 7525265"/>
                <a:gd name="connsiteY363" fmla="*/ 169479 h 6858000"/>
                <a:gd name="connsiteX364" fmla="*/ 4571623 w 7525265"/>
                <a:gd name="connsiteY364" fmla="*/ 178376 h 6858000"/>
                <a:gd name="connsiteX365" fmla="*/ 4655772 w 7525265"/>
                <a:gd name="connsiteY365" fmla="*/ 168367 h 6858000"/>
                <a:gd name="connsiteX366" fmla="*/ 4656143 w 7525265"/>
                <a:gd name="connsiteY366" fmla="*/ 160211 h 6858000"/>
                <a:gd name="connsiteX367" fmla="*/ 4611288 w 7525265"/>
                <a:gd name="connsiteY367" fmla="*/ 154651 h 6858000"/>
                <a:gd name="connsiteX368" fmla="*/ 4610176 w 7525265"/>
                <a:gd name="connsiteY368" fmla="*/ 144271 h 6858000"/>
                <a:gd name="connsiteX369" fmla="*/ 4675049 w 7525265"/>
                <a:gd name="connsiteY369" fmla="*/ 129072 h 6858000"/>
                <a:gd name="connsiteX370" fmla="*/ 4745112 w 7525265"/>
                <a:gd name="connsiteY370" fmla="*/ 123882 h 6858000"/>
                <a:gd name="connsiteX371" fmla="*/ 4789225 w 7525265"/>
                <a:gd name="connsiteY371" fmla="*/ 111279 h 6858000"/>
                <a:gd name="connsiteX372" fmla="*/ 4897470 w 7525265"/>
                <a:gd name="connsiteY372" fmla="*/ 114615 h 6858000"/>
                <a:gd name="connsiteX373" fmla="*/ 4979025 w 7525265"/>
                <a:gd name="connsiteY373" fmla="*/ 108313 h 6858000"/>
                <a:gd name="connsiteX374" fmla="*/ 5093201 w 7525265"/>
                <a:gd name="connsiteY374" fmla="*/ 92743 h 6858000"/>
                <a:gd name="connsiteX375" fmla="*/ 5153255 w 7525265"/>
                <a:gd name="connsiteY375" fmla="*/ 82364 h 6858000"/>
                <a:gd name="connsiteX376" fmla="*/ 5293381 w 7525265"/>
                <a:gd name="connsiteY376" fmla="*/ 67165 h 6858000"/>
                <a:gd name="connsiteX377" fmla="*/ 5538786 w 7525265"/>
                <a:gd name="connsiteY377" fmla="*/ 57156 h 6858000"/>
                <a:gd name="connsiteX378" fmla="*/ 5667791 w 7525265"/>
                <a:gd name="connsiteY378" fmla="*/ 19344 h 6858000"/>
                <a:gd name="connsiteX379" fmla="*/ 5798278 w 7525265"/>
                <a:gd name="connsiteY379" fmla="*/ 63087 h 6858000"/>
                <a:gd name="connsiteX380" fmla="*/ 5886876 w 7525265"/>
                <a:gd name="connsiteY380" fmla="*/ 53449 h 6858000"/>
                <a:gd name="connsiteX381" fmla="*/ 5920610 w 7525265"/>
                <a:gd name="connsiteY381" fmla="*/ 58268 h 6858000"/>
                <a:gd name="connsiteX382" fmla="*/ 6002906 w 7525265"/>
                <a:gd name="connsiteY382" fmla="*/ 102011 h 6858000"/>
                <a:gd name="connsiteX383" fmla="*/ 5997716 w 7525265"/>
                <a:gd name="connsiteY383" fmla="*/ 126848 h 6858000"/>
                <a:gd name="connsiteX384" fmla="*/ 6059623 w 7525265"/>
                <a:gd name="connsiteY384" fmla="*/ 118322 h 6858000"/>
                <a:gd name="connsiteX385" fmla="*/ 6173059 w 7525265"/>
                <a:gd name="connsiteY385" fmla="*/ 111279 h 6858000"/>
                <a:gd name="connsiteX386" fmla="*/ 6206422 w 7525265"/>
                <a:gd name="connsiteY386" fmla="*/ 87183 h 6858000"/>
                <a:gd name="connsiteX387" fmla="*/ 6220879 w 7525265"/>
                <a:gd name="connsiteY387" fmla="*/ 62346 h 6858000"/>
                <a:gd name="connsiteX388" fmla="*/ 6344694 w 7525265"/>
                <a:gd name="connsiteY388" fmla="*/ 83105 h 6858000"/>
                <a:gd name="connsiteX389" fmla="*/ 6365082 w 7525265"/>
                <a:gd name="connsiteY389" fmla="*/ 150202 h 6858000"/>
                <a:gd name="connsiteX390" fmla="*/ 6370272 w 7525265"/>
                <a:gd name="connsiteY390" fmla="*/ 202842 h 6858000"/>
                <a:gd name="connsiteX391" fmla="*/ 6358781 w 7525265"/>
                <a:gd name="connsiteY391" fmla="*/ 210627 h 6858000"/>
                <a:gd name="connsiteX392" fmla="*/ 6395109 w 7525265"/>
                <a:gd name="connsiteY392" fmla="*/ 216187 h 6858000"/>
                <a:gd name="connsiteX393" fmla="*/ 6453310 w 7525265"/>
                <a:gd name="connsiteY393" fmla="*/ 223231 h 6858000"/>
                <a:gd name="connsiteX394" fmla="*/ 6464060 w 7525265"/>
                <a:gd name="connsiteY394" fmla="*/ 223231 h 6858000"/>
                <a:gd name="connsiteX395" fmla="*/ 6587133 w 7525265"/>
                <a:gd name="connsiteY395" fmla="*/ 238430 h 6858000"/>
                <a:gd name="connsiteX396" fmla="*/ 6626798 w 7525265"/>
                <a:gd name="connsiteY396" fmla="*/ 240283 h 6858000"/>
                <a:gd name="connsiteX397" fmla="*/ 6754691 w 7525265"/>
                <a:gd name="connsiteY397" fmla="*/ 312199 h 6858000"/>
                <a:gd name="connsiteX398" fmla="*/ 6778787 w 7525265"/>
                <a:gd name="connsiteY398" fmla="*/ 327398 h 6858000"/>
                <a:gd name="connsiteX399" fmla="*/ 6855893 w 7525265"/>
                <a:gd name="connsiteY399" fmla="*/ 350011 h 6858000"/>
                <a:gd name="connsiteX400" fmla="*/ 6935965 w 7525265"/>
                <a:gd name="connsiteY400" fmla="*/ 408953 h 6858000"/>
                <a:gd name="connsiteX401" fmla="*/ 6935223 w 7525265"/>
                <a:gd name="connsiteY401" fmla="*/ 431936 h 6858000"/>
                <a:gd name="connsiteX402" fmla="*/ 6950793 w 7525265"/>
                <a:gd name="connsiteY402" fmla="*/ 465670 h 6858000"/>
                <a:gd name="connsiteX403" fmla="*/ 6997501 w 7525265"/>
                <a:gd name="connsiteY403" fmla="*/ 500516 h 6858000"/>
                <a:gd name="connsiteX404" fmla="*/ 7093884 w 7525265"/>
                <a:gd name="connsiteY404" fmla="*/ 583554 h 6858000"/>
                <a:gd name="connsiteX405" fmla="*/ 7115014 w 7525265"/>
                <a:gd name="connsiteY405" fmla="*/ 596528 h 6858000"/>
                <a:gd name="connsiteX406" fmla="*/ 7140593 w 7525265"/>
                <a:gd name="connsiteY406" fmla="*/ 616546 h 6858000"/>
                <a:gd name="connsiteX407" fmla="*/ 7250321 w 7525265"/>
                <a:gd name="connsiteY407" fmla="*/ 649910 h 6858000"/>
                <a:gd name="connsiteX408" fmla="*/ 7235863 w 7525265"/>
                <a:gd name="connsiteY408" fmla="*/ 717007 h 6858000"/>
                <a:gd name="connsiteX409" fmla="*/ 7267373 w 7525265"/>
                <a:gd name="connsiteY409" fmla="*/ 724050 h 6858000"/>
                <a:gd name="connsiteX410" fmla="*/ 7267743 w 7525265"/>
                <a:gd name="connsiteY410" fmla="*/ 722938 h 6858000"/>
                <a:gd name="connsiteX411" fmla="*/ 4047078 w 7525265"/>
                <a:gd name="connsiteY411" fmla="*/ 302190 h 6858000"/>
                <a:gd name="connsiteX412" fmla="*/ 3986283 w 7525265"/>
                <a:gd name="connsiteY412" fmla="*/ 294035 h 6858000"/>
                <a:gd name="connsiteX413" fmla="*/ 3898056 w 7525265"/>
                <a:gd name="connsiteY413" fmla="*/ 300708 h 6858000"/>
                <a:gd name="connsiteX414" fmla="*/ 3842450 w 7525265"/>
                <a:gd name="connsiteY414" fmla="*/ 314053 h 6858000"/>
                <a:gd name="connsiteX415" fmla="*/ 3847270 w 7525265"/>
                <a:gd name="connsiteY415" fmla="*/ 387823 h 6858000"/>
                <a:gd name="connsiteX416" fmla="*/ 3915850 w 7525265"/>
                <a:gd name="connsiteY416" fmla="*/ 420815 h 6858000"/>
                <a:gd name="connsiteX417" fmla="*/ 4086743 w 7525265"/>
                <a:gd name="connsiteY417" fmla="*/ 440463 h 6858000"/>
                <a:gd name="connsiteX418" fmla="*/ 4196842 w 7525265"/>
                <a:gd name="connsiteY418" fmla="*/ 397832 h 6858000"/>
                <a:gd name="connsiteX419" fmla="*/ 4226128 w 7525265"/>
                <a:gd name="connsiteY419" fmla="*/ 380409 h 6858000"/>
                <a:gd name="connsiteX420" fmla="*/ 4118624 w 7525265"/>
                <a:gd name="connsiteY420" fmla="*/ 329252 h 6858000"/>
                <a:gd name="connsiteX421" fmla="*/ 4225016 w 7525265"/>
                <a:gd name="connsiteY421" fmla="*/ 288474 h 6858000"/>
                <a:gd name="connsiteX422" fmla="*/ 4246516 w 7525265"/>
                <a:gd name="connsiteY422" fmla="*/ 272164 h 6858000"/>
                <a:gd name="connsiteX423" fmla="*/ 4233912 w 7525265"/>
                <a:gd name="connsiteY423" fmla="*/ 253258 h 6858000"/>
                <a:gd name="connsiteX424" fmla="*/ 4179419 w 7525265"/>
                <a:gd name="connsiteY424" fmla="*/ 259560 h 6858000"/>
                <a:gd name="connsiteX425" fmla="*/ 4126780 w 7525265"/>
                <a:gd name="connsiteY425" fmla="*/ 276241 h 6858000"/>
                <a:gd name="connsiteX426" fmla="*/ 4134564 w 7525265"/>
                <a:gd name="connsiteY426" fmla="*/ 302932 h 6858000"/>
                <a:gd name="connsiteX427" fmla="*/ 4098235 w 7525265"/>
                <a:gd name="connsiteY427" fmla="*/ 296259 h 6858000"/>
                <a:gd name="connsiteX428" fmla="*/ 4040406 w 7525265"/>
                <a:gd name="connsiteY428" fmla="*/ 272164 h 6858000"/>
                <a:gd name="connsiteX429" fmla="*/ 4036328 w 7525265"/>
                <a:gd name="connsiteY429" fmla="*/ 280319 h 6858000"/>
                <a:gd name="connsiteX430" fmla="*/ 4047078 w 7525265"/>
                <a:gd name="connsiteY430" fmla="*/ 302190 h 6858000"/>
                <a:gd name="connsiteX431" fmla="*/ 2299586 w 7525265"/>
                <a:gd name="connsiteY431" fmla="*/ 6585602 h 6858000"/>
                <a:gd name="connsiteX432" fmla="*/ 2403012 w 7525265"/>
                <a:gd name="connsiteY432" fmla="*/ 6527772 h 6858000"/>
                <a:gd name="connsiteX433" fmla="*/ 2437858 w 7525265"/>
                <a:gd name="connsiteY433" fmla="*/ 6402104 h 6858000"/>
                <a:gd name="connsiteX434" fmla="*/ 2373356 w 7525265"/>
                <a:gd name="connsiteY434" fmla="*/ 6502935 h 6858000"/>
                <a:gd name="connsiteX435" fmla="*/ 2382994 w 7525265"/>
                <a:gd name="connsiteY435" fmla="*/ 6509978 h 6858000"/>
                <a:gd name="connsiteX436" fmla="*/ 2292913 w 7525265"/>
                <a:gd name="connsiteY436" fmla="*/ 6538893 h 6858000"/>
                <a:gd name="connsiteX437" fmla="*/ 2286240 w 7525265"/>
                <a:gd name="connsiteY437" fmla="*/ 6529255 h 6858000"/>
                <a:gd name="connsiteX438" fmla="*/ 2364829 w 7525265"/>
                <a:gd name="connsiteY438" fmla="*/ 6456967 h 6858000"/>
                <a:gd name="connsiteX439" fmla="*/ 2330354 w 7525265"/>
                <a:gd name="connsiteY439" fmla="*/ 6455485 h 6858000"/>
                <a:gd name="connsiteX440" fmla="*/ 2258809 w 7525265"/>
                <a:gd name="connsiteY440" fmla="*/ 6485882 h 6858000"/>
                <a:gd name="connsiteX441" fmla="*/ 2263628 w 7525265"/>
                <a:gd name="connsiteY441" fmla="*/ 6510719 h 6858000"/>
                <a:gd name="connsiteX442" fmla="*/ 2205798 w 7525265"/>
                <a:gd name="connsiteY442" fmla="*/ 6530737 h 6858000"/>
                <a:gd name="connsiteX443" fmla="*/ 2206539 w 7525265"/>
                <a:gd name="connsiteY443" fmla="*/ 6540747 h 6858000"/>
                <a:gd name="connsiteX444" fmla="*/ 2253989 w 7525265"/>
                <a:gd name="connsiteY444" fmla="*/ 6556316 h 6858000"/>
                <a:gd name="connsiteX445" fmla="*/ 2307370 w 7525265"/>
                <a:gd name="connsiteY445" fmla="*/ 6561877 h 6858000"/>
                <a:gd name="connsiteX446" fmla="*/ 2299586 w 7525265"/>
                <a:gd name="connsiteY446" fmla="*/ 6585602 h 6858000"/>
                <a:gd name="connsiteX447" fmla="*/ 5300054 w 7525265"/>
                <a:gd name="connsiteY447" fmla="*/ 154651 h 6858000"/>
                <a:gd name="connsiteX448" fmla="*/ 5300424 w 7525265"/>
                <a:gd name="connsiteY448" fmla="*/ 171703 h 6858000"/>
                <a:gd name="connsiteX449" fmla="*/ 5404592 w 7525265"/>
                <a:gd name="connsiteY449" fmla="*/ 160953 h 6858000"/>
                <a:gd name="connsiteX450" fmla="*/ 5404221 w 7525265"/>
                <a:gd name="connsiteY450" fmla="*/ 154651 h 6858000"/>
                <a:gd name="connsiteX451" fmla="*/ 5300054 w 7525265"/>
                <a:gd name="connsiteY451" fmla="*/ 154651 h 6858000"/>
                <a:gd name="connsiteX452" fmla="*/ 2081983 w 7525265"/>
                <a:gd name="connsiteY452" fmla="*/ 6512944 h 6858000"/>
                <a:gd name="connsiteX453" fmla="*/ 2036016 w 7525265"/>
                <a:gd name="connsiteY453" fmla="*/ 6502193 h 6858000"/>
                <a:gd name="connsiteX454" fmla="*/ 2022300 w 7525265"/>
                <a:gd name="connsiteY454" fmla="*/ 6538893 h 6858000"/>
                <a:gd name="connsiteX455" fmla="*/ 2081983 w 7525265"/>
                <a:gd name="connsiteY455" fmla="*/ 6512944 h 6858000"/>
                <a:gd name="connsiteX456" fmla="*/ 2181702 w 7525265"/>
                <a:gd name="connsiteY456" fmla="*/ 6518875 h 6858000"/>
                <a:gd name="connsiteX457" fmla="*/ 2172805 w 7525265"/>
                <a:gd name="connsiteY457" fmla="*/ 6509978 h 6858000"/>
                <a:gd name="connsiteX458" fmla="*/ 2133511 w 7525265"/>
                <a:gd name="connsiteY458" fmla="*/ 6550755 h 6858000"/>
                <a:gd name="connsiteX459" fmla="*/ 2142778 w 7525265"/>
                <a:gd name="connsiteY459" fmla="*/ 6560023 h 6858000"/>
                <a:gd name="connsiteX460" fmla="*/ 2181702 w 7525265"/>
                <a:gd name="connsiteY460" fmla="*/ 651887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</a:cxnLst>
              <a:rect l="l" t="t" r="r" b="b"/>
              <a:pathLst>
                <a:path w="7525265" h="6858000">
                  <a:moveTo>
                    <a:pt x="7267743" y="722938"/>
                  </a:moveTo>
                  <a:cubicBezTo>
                    <a:pt x="7283313" y="734059"/>
                    <a:pt x="7297400" y="747034"/>
                    <a:pt x="7314081" y="755560"/>
                  </a:cubicBezTo>
                  <a:cubicBezTo>
                    <a:pt x="7353747" y="776319"/>
                    <a:pt x="7356712" y="821916"/>
                    <a:pt x="7318901" y="847865"/>
                  </a:cubicBezTo>
                  <a:cubicBezTo>
                    <a:pt x="7314081" y="851201"/>
                    <a:pt x="7308521" y="853425"/>
                    <a:pt x="7298512" y="858244"/>
                  </a:cubicBezTo>
                  <a:cubicBezTo>
                    <a:pt x="7308521" y="865288"/>
                    <a:pt x="7314452" y="870848"/>
                    <a:pt x="7321495" y="873443"/>
                  </a:cubicBezTo>
                  <a:cubicBezTo>
                    <a:pt x="7343738" y="881599"/>
                    <a:pt x="7351893" y="892720"/>
                    <a:pt x="7343738" y="918669"/>
                  </a:cubicBezTo>
                  <a:cubicBezTo>
                    <a:pt x="7339289" y="932385"/>
                    <a:pt x="7343367" y="954998"/>
                    <a:pt x="7352264" y="966490"/>
                  </a:cubicBezTo>
                  <a:cubicBezTo>
                    <a:pt x="7375618" y="996146"/>
                    <a:pt x="7401938" y="1023578"/>
                    <a:pt x="7430482" y="1048415"/>
                  </a:cubicBezTo>
                  <a:cubicBezTo>
                    <a:pt x="7463104" y="1076959"/>
                    <a:pt x="7464587" y="1089563"/>
                    <a:pt x="7430111" y="1116995"/>
                  </a:cubicBezTo>
                  <a:cubicBezTo>
                    <a:pt x="7426404" y="1119961"/>
                    <a:pt x="7423809" y="1124038"/>
                    <a:pt x="7420844" y="1127745"/>
                  </a:cubicBezTo>
                  <a:cubicBezTo>
                    <a:pt x="7420102" y="1128487"/>
                    <a:pt x="7420473" y="1129970"/>
                    <a:pt x="7420844" y="1128857"/>
                  </a:cubicBezTo>
                  <a:cubicBezTo>
                    <a:pt x="7434560" y="1139608"/>
                    <a:pt x="7446793" y="1149246"/>
                    <a:pt x="7460509" y="1159997"/>
                  </a:cubicBezTo>
                  <a:cubicBezTo>
                    <a:pt x="7460509" y="1159997"/>
                    <a:pt x="7466440" y="1152212"/>
                    <a:pt x="7472372" y="1144427"/>
                  </a:cubicBezTo>
                  <a:cubicBezTo>
                    <a:pt x="7519080" y="1186687"/>
                    <a:pt x="7526124" y="1223016"/>
                    <a:pt x="7503881" y="1277880"/>
                  </a:cubicBezTo>
                  <a:cubicBezTo>
                    <a:pt x="7499062" y="1289742"/>
                    <a:pt x="7506847" y="1306795"/>
                    <a:pt x="7510183" y="1321252"/>
                  </a:cubicBezTo>
                  <a:cubicBezTo>
                    <a:pt x="7512407" y="1330890"/>
                    <a:pt x="7516856" y="1340158"/>
                    <a:pt x="7520563" y="1349426"/>
                  </a:cubicBezTo>
                  <a:cubicBezTo>
                    <a:pt x="7533538" y="1383901"/>
                    <a:pt x="7522417" y="1409479"/>
                    <a:pt x="7493131" y="1430980"/>
                  </a:cubicBezTo>
                  <a:cubicBezTo>
                    <a:pt x="7489424" y="1433946"/>
                    <a:pt x="7497950" y="1452852"/>
                    <a:pt x="7499803" y="1464714"/>
                  </a:cubicBezTo>
                  <a:cubicBezTo>
                    <a:pt x="7503510" y="1485103"/>
                    <a:pt x="7506105" y="1505862"/>
                    <a:pt x="7509442" y="1526251"/>
                  </a:cubicBezTo>
                  <a:cubicBezTo>
                    <a:pt x="7511295" y="1538113"/>
                    <a:pt x="7513520" y="1549605"/>
                    <a:pt x="7516856" y="1568140"/>
                  </a:cubicBezTo>
                  <a:cubicBezTo>
                    <a:pt x="7484234" y="1582968"/>
                    <a:pt x="7476449" y="1625970"/>
                    <a:pt x="7467923" y="1666006"/>
                  </a:cubicBezTo>
                  <a:cubicBezTo>
                    <a:pt x="7466069" y="1673790"/>
                    <a:pt x="7487570" y="1686394"/>
                    <a:pt x="7498691" y="1697515"/>
                  </a:cubicBezTo>
                  <a:cubicBezTo>
                    <a:pt x="7492760" y="1701593"/>
                    <a:pt x="7479786" y="1710490"/>
                    <a:pt x="7461251" y="1723465"/>
                  </a:cubicBezTo>
                  <a:cubicBezTo>
                    <a:pt x="7478303" y="1737551"/>
                    <a:pt x="7492389" y="1747190"/>
                    <a:pt x="7502769" y="1759423"/>
                  </a:cubicBezTo>
                  <a:cubicBezTo>
                    <a:pt x="7508330" y="1766095"/>
                    <a:pt x="7511666" y="1785743"/>
                    <a:pt x="7509813" y="1786855"/>
                  </a:cubicBezTo>
                  <a:cubicBezTo>
                    <a:pt x="7463104" y="1808726"/>
                    <a:pt x="7481268" y="1833193"/>
                    <a:pt x="7504623" y="1854323"/>
                  </a:cubicBezTo>
                  <a:cubicBezTo>
                    <a:pt x="7491277" y="1905850"/>
                    <a:pt x="7475708" y="1952188"/>
                    <a:pt x="7490165" y="2005570"/>
                  </a:cubicBezTo>
                  <a:cubicBezTo>
                    <a:pt x="7496838" y="2030406"/>
                    <a:pt x="7486829" y="2062287"/>
                    <a:pt x="7477191" y="2088236"/>
                  </a:cubicBezTo>
                  <a:cubicBezTo>
                    <a:pt x="7469035" y="2110478"/>
                    <a:pt x="7450500" y="2128643"/>
                    <a:pt x="7434189" y="2151997"/>
                  </a:cubicBezTo>
                  <a:cubicBezTo>
                    <a:pt x="7442344" y="2176834"/>
                    <a:pt x="7454948" y="2210197"/>
                    <a:pt x="7462733" y="2244673"/>
                  </a:cubicBezTo>
                  <a:cubicBezTo>
                    <a:pt x="7465328" y="2255423"/>
                    <a:pt x="7456431" y="2270251"/>
                    <a:pt x="7449388" y="2281002"/>
                  </a:cubicBezTo>
                  <a:cubicBezTo>
                    <a:pt x="7434189" y="2304726"/>
                    <a:pt x="7413800" y="2317701"/>
                    <a:pt x="7426775" y="2358478"/>
                  </a:cubicBezTo>
                  <a:cubicBezTo>
                    <a:pt x="7440120" y="2399997"/>
                    <a:pt x="7420102" y="2452266"/>
                    <a:pt x="7406016" y="2500458"/>
                  </a:cubicBezTo>
                  <a:cubicBezTo>
                    <a:pt x="7416395" y="2512320"/>
                    <a:pt x="7426404" y="2524183"/>
                    <a:pt x="7438637" y="2538269"/>
                  </a:cubicBezTo>
                  <a:cubicBezTo>
                    <a:pt x="7425663" y="2549020"/>
                    <a:pt x="7414542" y="2557917"/>
                    <a:pt x="7403792" y="2566813"/>
                  </a:cubicBezTo>
                  <a:cubicBezTo>
                    <a:pt x="7407499" y="2568296"/>
                    <a:pt x="7411206" y="2569408"/>
                    <a:pt x="7414913" y="2570891"/>
                  </a:cubicBezTo>
                  <a:cubicBezTo>
                    <a:pt x="7413059" y="2586090"/>
                    <a:pt x="7413430" y="2602030"/>
                    <a:pt x="7408240" y="2615746"/>
                  </a:cubicBezTo>
                  <a:cubicBezTo>
                    <a:pt x="7403421" y="2629462"/>
                    <a:pt x="7387851" y="2640212"/>
                    <a:pt x="7385627" y="2653558"/>
                  </a:cubicBezTo>
                  <a:cubicBezTo>
                    <a:pt x="7378954" y="2689145"/>
                    <a:pt x="7375618" y="2725103"/>
                    <a:pt x="7373394" y="2761432"/>
                  </a:cubicBezTo>
                  <a:cubicBezTo>
                    <a:pt x="7370799" y="2809994"/>
                    <a:pt x="7368204" y="2859298"/>
                    <a:pt x="7370057" y="2907860"/>
                  </a:cubicBezTo>
                  <a:cubicBezTo>
                    <a:pt x="7371540" y="2941223"/>
                    <a:pt x="7381178" y="2974586"/>
                    <a:pt x="7385257" y="3007950"/>
                  </a:cubicBezTo>
                  <a:cubicBezTo>
                    <a:pt x="7387481" y="3027226"/>
                    <a:pt x="7389334" y="3047615"/>
                    <a:pt x="7384515" y="3066150"/>
                  </a:cubicBezTo>
                  <a:cubicBezTo>
                    <a:pt x="7375618" y="3100996"/>
                    <a:pt x="7361902" y="3134359"/>
                    <a:pt x="7348557" y="3172912"/>
                  </a:cubicBezTo>
                  <a:cubicBezTo>
                    <a:pt x="7351893" y="3176619"/>
                    <a:pt x="7358566" y="3184775"/>
                    <a:pt x="7367463" y="3195525"/>
                  </a:cubicBezTo>
                  <a:cubicBezTo>
                    <a:pt x="7333729" y="3227035"/>
                    <a:pt x="7355229" y="3299322"/>
                    <a:pt x="7282572" y="3298581"/>
                  </a:cubicBezTo>
                  <a:cubicBezTo>
                    <a:pt x="7292951" y="3327125"/>
                    <a:pt x="7301477" y="3350479"/>
                    <a:pt x="7311487" y="3377540"/>
                  </a:cubicBezTo>
                  <a:cubicBezTo>
                    <a:pt x="7296658" y="3392739"/>
                    <a:pt x="7268114" y="3410162"/>
                    <a:pt x="7297029" y="3442784"/>
                  </a:cubicBezTo>
                  <a:cubicBezTo>
                    <a:pt x="7301477" y="3447603"/>
                    <a:pt x="7294805" y="3461690"/>
                    <a:pt x="7293693" y="3471328"/>
                  </a:cubicBezTo>
                  <a:cubicBezTo>
                    <a:pt x="7291839" y="3488380"/>
                    <a:pt x="7264778" y="3503950"/>
                    <a:pt x="7289986" y="3523226"/>
                  </a:cubicBezTo>
                  <a:cubicBezTo>
                    <a:pt x="7290727" y="3523597"/>
                    <a:pt x="7286649" y="3531752"/>
                    <a:pt x="7283684" y="3535459"/>
                  </a:cubicBezTo>
                  <a:cubicBezTo>
                    <a:pt x="7261442" y="3562521"/>
                    <a:pt x="7240311" y="3590324"/>
                    <a:pt x="7216587" y="3615902"/>
                  </a:cubicBezTo>
                  <a:cubicBezTo>
                    <a:pt x="7193974" y="3640368"/>
                    <a:pt x="7187672" y="3665947"/>
                    <a:pt x="7203983" y="3695603"/>
                  </a:cubicBezTo>
                  <a:cubicBezTo>
                    <a:pt x="7168395" y="3705983"/>
                    <a:pt x="7133920" y="3751208"/>
                    <a:pt x="7143187" y="3776787"/>
                  </a:cubicBezTo>
                  <a:cubicBezTo>
                    <a:pt x="7134661" y="3780494"/>
                    <a:pt x="7126135" y="3783830"/>
                    <a:pt x="7117979" y="3787537"/>
                  </a:cubicBezTo>
                  <a:cubicBezTo>
                    <a:pt x="7118351" y="3791244"/>
                    <a:pt x="7117609" y="3794581"/>
                    <a:pt x="7119092" y="3796064"/>
                  </a:cubicBezTo>
                  <a:cubicBezTo>
                    <a:pt x="7146524" y="3822383"/>
                    <a:pt x="7136144" y="3843884"/>
                    <a:pt x="7110936" y="3863902"/>
                  </a:cubicBezTo>
                  <a:cubicBezTo>
                    <a:pt x="7094625" y="3876877"/>
                    <a:pt x="7077202" y="3888739"/>
                    <a:pt x="7063486" y="3903938"/>
                  </a:cubicBezTo>
                  <a:cubicBezTo>
                    <a:pt x="7056443" y="3911723"/>
                    <a:pt x="7052736" y="3926551"/>
                    <a:pt x="7053848" y="3937301"/>
                  </a:cubicBezTo>
                  <a:cubicBezTo>
                    <a:pt x="7059409" y="3989941"/>
                    <a:pt x="7029011" y="4034425"/>
                    <a:pt x="6978225" y="4045546"/>
                  </a:cubicBezTo>
                  <a:cubicBezTo>
                    <a:pt x="6977854" y="4097816"/>
                    <a:pt x="6975630" y="4147119"/>
                    <a:pt x="6930404" y="4185672"/>
                  </a:cubicBezTo>
                  <a:cubicBezTo>
                    <a:pt x="6889256" y="4220518"/>
                    <a:pt x="6893334" y="4263149"/>
                    <a:pt x="6920025" y="4306521"/>
                  </a:cubicBezTo>
                  <a:cubicBezTo>
                    <a:pt x="6925956" y="4316159"/>
                    <a:pt x="6931887" y="4332470"/>
                    <a:pt x="6927439" y="4339884"/>
                  </a:cubicBezTo>
                  <a:cubicBezTo>
                    <a:pt x="6902231" y="4385110"/>
                    <a:pt x="6927068" y="4427741"/>
                    <a:pt x="6933370" y="4470372"/>
                  </a:cubicBezTo>
                  <a:cubicBezTo>
                    <a:pt x="6938560" y="4505959"/>
                    <a:pt x="6953017" y="4540064"/>
                    <a:pt x="6965621" y="4574169"/>
                  </a:cubicBezTo>
                  <a:cubicBezTo>
                    <a:pt x="6977484" y="4606420"/>
                    <a:pt x="6992312" y="4637559"/>
                    <a:pt x="7006398" y="4669810"/>
                  </a:cubicBezTo>
                  <a:cubicBezTo>
                    <a:pt x="6970811" y="4688716"/>
                    <a:pt x="6957836" y="4728381"/>
                    <a:pt x="6972294" y="4773607"/>
                  </a:cubicBezTo>
                  <a:cubicBezTo>
                    <a:pt x="6977854" y="4791401"/>
                    <a:pt x="6978595" y="4811047"/>
                    <a:pt x="6979708" y="4829583"/>
                  </a:cubicBezTo>
                  <a:cubicBezTo>
                    <a:pt x="6980819" y="4856273"/>
                    <a:pt x="6980078" y="4882964"/>
                    <a:pt x="6980078" y="4912620"/>
                  </a:cubicBezTo>
                  <a:cubicBezTo>
                    <a:pt x="6973776" y="4912620"/>
                    <a:pt x="6960060" y="4912620"/>
                    <a:pt x="6946344" y="4912620"/>
                  </a:cubicBezTo>
                  <a:cubicBezTo>
                    <a:pt x="6943749" y="4915215"/>
                    <a:pt x="6941525" y="4917439"/>
                    <a:pt x="6938930" y="4920034"/>
                  </a:cubicBezTo>
                  <a:cubicBezTo>
                    <a:pt x="7021597" y="4975640"/>
                    <a:pt x="7044581" y="5048297"/>
                    <a:pt x="7001579" y="5142826"/>
                  </a:cubicBezTo>
                  <a:cubicBezTo>
                    <a:pt x="7007140" y="5139119"/>
                    <a:pt x="7004545" y="5142085"/>
                    <a:pt x="7003433" y="5141344"/>
                  </a:cubicBezTo>
                  <a:cubicBezTo>
                    <a:pt x="6962284" y="5122809"/>
                    <a:pt x="6935965" y="5138378"/>
                    <a:pt x="6914835" y="5175448"/>
                  </a:cubicBezTo>
                  <a:cubicBezTo>
                    <a:pt x="6902231" y="5197320"/>
                    <a:pt x="6882954" y="5211036"/>
                    <a:pt x="6852927" y="5207329"/>
                  </a:cubicBezTo>
                  <a:cubicBezTo>
                    <a:pt x="6840694" y="5205846"/>
                    <a:pt x="6825124" y="5218450"/>
                    <a:pt x="6813633" y="5227717"/>
                  </a:cubicBezTo>
                  <a:cubicBezTo>
                    <a:pt x="6782494" y="5252555"/>
                    <a:pt x="6753950" y="5281099"/>
                    <a:pt x="6722069" y="5304453"/>
                  </a:cubicBezTo>
                  <a:cubicBezTo>
                    <a:pt x="6703534" y="5318169"/>
                    <a:pt x="6691301" y="5327066"/>
                    <a:pt x="6689077" y="5354498"/>
                  </a:cubicBezTo>
                  <a:cubicBezTo>
                    <a:pt x="6687964" y="5372291"/>
                    <a:pt x="6662386" y="5396758"/>
                    <a:pt x="6642739" y="5403431"/>
                  </a:cubicBezTo>
                  <a:cubicBezTo>
                    <a:pt x="6617160" y="5412328"/>
                    <a:pt x="6601220" y="5419371"/>
                    <a:pt x="6602703" y="5449027"/>
                  </a:cubicBezTo>
                  <a:cubicBezTo>
                    <a:pt x="6603815" y="5474976"/>
                    <a:pt x="6587875" y="5489063"/>
                    <a:pt x="6563779" y="5495365"/>
                  </a:cubicBezTo>
                  <a:cubicBezTo>
                    <a:pt x="6517812" y="5507598"/>
                    <a:pt x="6471103" y="5518348"/>
                    <a:pt x="6426990" y="5534659"/>
                  </a:cubicBezTo>
                  <a:cubicBezTo>
                    <a:pt x="6412162" y="5540220"/>
                    <a:pt x="6400670" y="5560238"/>
                    <a:pt x="6391773" y="5576178"/>
                  </a:cubicBezTo>
                  <a:cubicBezTo>
                    <a:pt x="6383247" y="5591748"/>
                    <a:pt x="6381023" y="5610283"/>
                    <a:pt x="6375092" y="5627335"/>
                  </a:cubicBezTo>
                  <a:cubicBezTo>
                    <a:pt x="6362117" y="5665888"/>
                    <a:pt x="6349884" y="5704441"/>
                    <a:pt x="6334685" y="5741882"/>
                  </a:cubicBezTo>
                  <a:cubicBezTo>
                    <a:pt x="6323934" y="5768573"/>
                    <a:pt x="6308365" y="5793039"/>
                    <a:pt x="6294649" y="5818618"/>
                  </a:cubicBezTo>
                  <a:cubicBezTo>
                    <a:pt x="6292054" y="5823808"/>
                    <a:pt x="6283898" y="5828997"/>
                    <a:pt x="6285011" y="5832704"/>
                  </a:cubicBezTo>
                  <a:cubicBezTo>
                    <a:pt x="6295391" y="5874964"/>
                    <a:pt x="6270183" y="5901655"/>
                    <a:pt x="6247940" y="5932053"/>
                  </a:cubicBezTo>
                  <a:cubicBezTo>
                    <a:pt x="6238673" y="5944657"/>
                    <a:pt x="6240526" y="5965045"/>
                    <a:pt x="6235707" y="5990253"/>
                  </a:cubicBezTo>
                  <a:cubicBezTo>
                    <a:pt x="6208646" y="6018797"/>
                    <a:pt x="6174170" y="6055497"/>
                    <a:pt x="6138954" y="6091825"/>
                  </a:cubicBezTo>
                  <a:cubicBezTo>
                    <a:pt x="6130798" y="6100352"/>
                    <a:pt x="6118936" y="6105542"/>
                    <a:pt x="6110780" y="6114067"/>
                  </a:cubicBezTo>
                  <a:cubicBezTo>
                    <a:pt x="6095952" y="6129637"/>
                    <a:pt x="6067408" y="6125930"/>
                    <a:pt x="6062589" y="6160405"/>
                  </a:cubicBezTo>
                  <a:cubicBezTo>
                    <a:pt x="6060365" y="6176346"/>
                    <a:pt x="6021071" y="6190062"/>
                    <a:pt x="5996604" y="6199329"/>
                  </a:cubicBezTo>
                  <a:cubicBezTo>
                    <a:pt x="5968430" y="6210080"/>
                    <a:pt x="5938033" y="6214899"/>
                    <a:pt x="5908377" y="6221571"/>
                  </a:cubicBezTo>
                  <a:cubicBezTo>
                    <a:pt x="5863892" y="6231581"/>
                    <a:pt x="5819408" y="6248633"/>
                    <a:pt x="5775294" y="6248262"/>
                  </a:cubicBezTo>
                  <a:cubicBezTo>
                    <a:pt x="5721543" y="6247892"/>
                    <a:pt x="5672610" y="6258642"/>
                    <a:pt x="5623306" y="6277548"/>
                  </a:cubicBezTo>
                  <a:cubicBezTo>
                    <a:pt x="5578822" y="6294600"/>
                    <a:pt x="5532855" y="6307575"/>
                    <a:pt x="5487629" y="6322773"/>
                  </a:cubicBezTo>
                  <a:cubicBezTo>
                    <a:pt x="5482069" y="6324627"/>
                    <a:pt x="5473542" y="6327593"/>
                    <a:pt x="5472431" y="6331670"/>
                  </a:cubicBezTo>
                  <a:cubicBezTo>
                    <a:pt x="5456490" y="6384310"/>
                    <a:pt x="5397548" y="6380603"/>
                    <a:pt x="5366039" y="6413225"/>
                  </a:cubicBezTo>
                  <a:cubicBezTo>
                    <a:pt x="5360478" y="6418785"/>
                    <a:pt x="5347503" y="6416561"/>
                    <a:pt x="5338236" y="6419156"/>
                  </a:cubicBezTo>
                  <a:cubicBezTo>
                    <a:pt x="5328968" y="6421751"/>
                    <a:pt x="5315994" y="6423234"/>
                    <a:pt x="5312287" y="6429906"/>
                  </a:cubicBezTo>
                  <a:cubicBezTo>
                    <a:pt x="5278182" y="6489219"/>
                    <a:pt x="5218499" y="6497745"/>
                    <a:pt x="5160299" y="6509608"/>
                  </a:cubicBezTo>
                  <a:cubicBezTo>
                    <a:pt x="5157704" y="6509978"/>
                    <a:pt x="5155480" y="6510349"/>
                    <a:pt x="5152885" y="6510719"/>
                  </a:cubicBezTo>
                  <a:cubicBezTo>
                    <a:pt x="5090977" y="6518875"/>
                    <a:pt x="5033889" y="6537040"/>
                    <a:pt x="4965680" y="6516651"/>
                  </a:cubicBezTo>
                  <a:cubicBezTo>
                    <a:pt x="4910445" y="6500340"/>
                    <a:pt x="4841865" y="6530367"/>
                    <a:pt x="4779216" y="6537410"/>
                  </a:cubicBezTo>
                  <a:cubicBezTo>
                    <a:pt x="4761052" y="6539634"/>
                    <a:pt x="4742146" y="6533333"/>
                    <a:pt x="4723611" y="6530737"/>
                  </a:cubicBezTo>
                  <a:cubicBezTo>
                    <a:pt x="4718051" y="6529996"/>
                    <a:pt x="4712119" y="6525177"/>
                    <a:pt x="4707671" y="6526289"/>
                  </a:cubicBezTo>
                  <a:cubicBezTo>
                    <a:pt x="4672825" y="6535186"/>
                    <a:pt x="4642798" y="6536669"/>
                    <a:pt x="4635013" y="6489960"/>
                  </a:cubicBezTo>
                  <a:cubicBezTo>
                    <a:pt x="4634642" y="6486995"/>
                    <a:pt x="4618331" y="6486624"/>
                    <a:pt x="4616478" y="6480322"/>
                  </a:cubicBezTo>
                  <a:cubicBezTo>
                    <a:pt x="4593494" y="6452149"/>
                    <a:pt x="4570511" y="6423604"/>
                    <a:pt x="4545303" y="6392836"/>
                  </a:cubicBezTo>
                  <a:cubicBezTo>
                    <a:pt x="4558277" y="6369852"/>
                    <a:pt x="4551976" y="6355766"/>
                    <a:pt x="4519353" y="6352429"/>
                  </a:cubicBezTo>
                  <a:cubicBezTo>
                    <a:pt x="4494517" y="6349835"/>
                    <a:pt x="4476352" y="6341308"/>
                    <a:pt x="4478206" y="6310911"/>
                  </a:cubicBezTo>
                  <a:cubicBezTo>
                    <a:pt x="4478576" y="6304238"/>
                    <a:pt x="4472274" y="6296083"/>
                    <a:pt x="4467455" y="6290151"/>
                  </a:cubicBezTo>
                  <a:cubicBezTo>
                    <a:pt x="4458188" y="6279030"/>
                    <a:pt x="4447808" y="6269021"/>
                    <a:pt x="4436687" y="6257159"/>
                  </a:cubicBezTo>
                  <a:cubicBezTo>
                    <a:pt x="4425195" y="6240848"/>
                    <a:pt x="4416298" y="6223796"/>
                    <a:pt x="4402953" y="6211192"/>
                  </a:cubicBezTo>
                  <a:cubicBezTo>
                    <a:pt x="4394056" y="6203036"/>
                    <a:pt x="4372185" y="6194140"/>
                    <a:pt x="4367365" y="6198588"/>
                  </a:cubicBezTo>
                  <a:cubicBezTo>
                    <a:pt x="4335114" y="6227132"/>
                    <a:pt x="4306941" y="6259754"/>
                    <a:pt x="4287664" y="6299790"/>
                  </a:cubicBezTo>
                  <a:cubicBezTo>
                    <a:pt x="4280992" y="6313506"/>
                    <a:pt x="4265052" y="6323144"/>
                    <a:pt x="4252448" y="6333894"/>
                  </a:cubicBezTo>
                  <a:cubicBezTo>
                    <a:pt x="4232430" y="6350576"/>
                    <a:pt x="4213524" y="6368370"/>
                    <a:pt x="4191281" y="6381344"/>
                  </a:cubicBezTo>
                  <a:cubicBezTo>
                    <a:pt x="4173859" y="6391353"/>
                    <a:pt x="4152358" y="6395060"/>
                    <a:pt x="4132711" y="6400621"/>
                  </a:cubicBezTo>
                  <a:cubicBezTo>
                    <a:pt x="4106762" y="6407664"/>
                    <a:pt x="4080442" y="6413966"/>
                    <a:pt x="4062648" y="6418415"/>
                  </a:cubicBezTo>
                  <a:cubicBezTo>
                    <a:pt x="4040035" y="6405440"/>
                    <a:pt x="4020758" y="6393948"/>
                    <a:pt x="4001482" y="6382827"/>
                  </a:cubicBezTo>
                  <a:cubicBezTo>
                    <a:pt x="3969972" y="6420268"/>
                    <a:pt x="3928454" y="6403957"/>
                    <a:pt x="3893607" y="6403587"/>
                  </a:cubicBezTo>
                  <a:cubicBezTo>
                    <a:pt x="3869512" y="6403216"/>
                    <a:pt x="3849123" y="6400250"/>
                    <a:pt x="3829476" y="6416190"/>
                  </a:cubicBezTo>
                  <a:cubicBezTo>
                    <a:pt x="3826881" y="6418415"/>
                    <a:pt x="3820208" y="6416190"/>
                    <a:pt x="3811682" y="6415449"/>
                  </a:cubicBezTo>
                  <a:cubicBezTo>
                    <a:pt x="3817984" y="6403587"/>
                    <a:pt x="3822803" y="6394690"/>
                    <a:pt x="3827993" y="6385052"/>
                  </a:cubicBezTo>
                  <a:cubicBezTo>
                    <a:pt x="3825027" y="6382456"/>
                    <a:pt x="3819838" y="6378008"/>
                    <a:pt x="3819838" y="6378008"/>
                  </a:cubicBezTo>
                  <a:cubicBezTo>
                    <a:pt x="3810941" y="6387276"/>
                    <a:pt x="3796483" y="6396173"/>
                    <a:pt x="3795371" y="6406181"/>
                  </a:cubicBezTo>
                  <a:cubicBezTo>
                    <a:pt x="3791293" y="6443622"/>
                    <a:pt x="3777207" y="6464753"/>
                    <a:pt x="3736429" y="6472537"/>
                  </a:cubicBezTo>
                  <a:cubicBezTo>
                    <a:pt x="3693428" y="6480693"/>
                    <a:pt x="3655245" y="6502564"/>
                    <a:pt x="3645607" y="6552609"/>
                  </a:cubicBezTo>
                  <a:cubicBezTo>
                    <a:pt x="3637823" y="6593386"/>
                    <a:pt x="3607796" y="6609327"/>
                    <a:pt x="3572208" y="6621560"/>
                  </a:cubicBezTo>
                  <a:cubicBezTo>
                    <a:pt x="3525129" y="6637871"/>
                    <a:pt x="3479162" y="6656776"/>
                    <a:pt x="3425410" y="6677536"/>
                  </a:cubicBezTo>
                  <a:cubicBezTo>
                    <a:pt x="3429858" y="6659000"/>
                    <a:pt x="3432453" y="6648992"/>
                    <a:pt x="3435048" y="6637871"/>
                  </a:cubicBezTo>
                  <a:cubicBezTo>
                    <a:pt x="3432453" y="6637129"/>
                    <a:pt x="3429117" y="6636017"/>
                    <a:pt x="3425781" y="6634905"/>
                  </a:cubicBezTo>
                  <a:cubicBezTo>
                    <a:pt x="3409470" y="6629715"/>
                    <a:pt x="3392417" y="6626379"/>
                    <a:pt x="3377589" y="6618594"/>
                  </a:cubicBezTo>
                  <a:cubicBezTo>
                    <a:pt x="3353123" y="6605990"/>
                    <a:pt x="3336441" y="6620077"/>
                    <a:pt x="3333476" y="6661596"/>
                  </a:cubicBezTo>
                  <a:cubicBezTo>
                    <a:pt x="3318277" y="6661596"/>
                    <a:pt x="3301224" y="6657889"/>
                    <a:pt x="3287138" y="6662337"/>
                  </a:cubicBezTo>
                  <a:cubicBezTo>
                    <a:pt x="3266378" y="6669010"/>
                    <a:pt x="3248214" y="6688657"/>
                    <a:pt x="3228196" y="6690140"/>
                  </a:cubicBezTo>
                  <a:cubicBezTo>
                    <a:pt x="3182970" y="6693105"/>
                    <a:pt x="3215222" y="6728693"/>
                    <a:pt x="3200764" y="6753159"/>
                  </a:cubicBezTo>
                  <a:cubicBezTo>
                    <a:pt x="3081027" y="6746487"/>
                    <a:pt x="2960919" y="6739814"/>
                    <a:pt x="2837475" y="6733141"/>
                  </a:cubicBezTo>
                  <a:cubicBezTo>
                    <a:pt x="2836734" y="6739073"/>
                    <a:pt x="2838217" y="6750935"/>
                    <a:pt x="2833768" y="6753530"/>
                  </a:cubicBezTo>
                  <a:cubicBezTo>
                    <a:pt x="2825242" y="6759090"/>
                    <a:pt x="2811897" y="6763909"/>
                    <a:pt x="2803000" y="6760944"/>
                  </a:cubicBezTo>
                  <a:cubicBezTo>
                    <a:pt x="2781870" y="6754271"/>
                    <a:pt x="2762593" y="6740184"/>
                    <a:pt x="2741463" y="6733883"/>
                  </a:cubicBezTo>
                  <a:cubicBezTo>
                    <a:pt x="2724040" y="6728693"/>
                    <a:pt x="2714031" y="6736107"/>
                    <a:pt x="2703281" y="6756866"/>
                  </a:cubicBezTo>
                  <a:cubicBezTo>
                    <a:pt x="2688824" y="6785039"/>
                    <a:pt x="2663245" y="6812842"/>
                    <a:pt x="2635442" y="6827300"/>
                  </a:cubicBezTo>
                  <a:cubicBezTo>
                    <a:pt x="2607640" y="6842128"/>
                    <a:pt x="2596519" y="6809135"/>
                    <a:pt x="2589475" y="6790971"/>
                  </a:cubicBezTo>
                  <a:cubicBezTo>
                    <a:pt x="2560560" y="6808394"/>
                    <a:pt x="2534241" y="6829895"/>
                    <a:pt x="2504214" y="6839533"/>
                  </a:cubicBezTo>
                  <a:cubicBezTo>
                    <a:pt x="2491980" y="6843611"/>
                    <a:pt x="2471592" y="6822481"/>
                    <a:pt x="2454540" y="6812842"/>
                  </a:cubicBezTo>
                  <a:cubicBezTo>
                    <a:pt x="2463066" y="6802092"/>
                    <a:pt x="2469368" y="6787635"/>
                    <a:pt x="2480489" y="6781332"/>
                  </a:cubicBezTo>
                  <a:cubicBezTo>
                    <a:pt x="2518671" y="6759832"/>
                    <a:pt x="2555741" y="6738702"/>
                    <a:pt x="2572794" y="6689398"/>
                  </a:cubicBezTo>
                  <a:cubicBezTo>
                    <a:pt x="2562043" y="6696442"/>
                    <a:pt x="2555741" y="6700890"/>
                    <a:pt x="2550181" y="6704597"/>
                  </a:cubicBezTo>
                  <a:cubicBezTo>
                    <a:pt x="2534982" y="6682726"/>
                    <a:pt x="2524973" y="6653811"/>
                    <a:pt x="2504955" y="6643061"/>
                  </a:cubicBezTo>
                  <a:cubicBezTo>
                    <a:pt x="2485308" y="6632681"/>
                    <a:pt x="2455652" y="6640095"/>
                    <a:pt x="2430444" y="6640465"/>
                  </a:cubicBezTo>
                  <a:cubicBezTo>
                    <a:pt x="2426366" y="6640465"/>
                    <a:pt x="2420064" y="6644172"/>
                    <a:pt x="2418211" y="6647879"/>
                  </a:cubicBezTo>
                  <a:cubicBezTo>
                    <a:pt x="2394486" y="6695329"/>
                    <a:pt x="2371502" y="6743150"/>
                    <a:pt x="2345553" y="6788376"/>
                  </a:cubicBezTo>
                  <a:cubicBezTo>
                    <a:pt x="2336656" y="6800980"/>
                    <a:pt x="2328130" y="6814325"/>
                    <a:pt x="2318121" y="6826558"/>
                  </a:cubicBezTo>
                  <a:cubicBezTo>
                    <a:pt x="2309224" y="6838050"/>
                    <a:pt x="2298844" y="6848059"/>
                    <a:pt x="2288835" y="6858809"/>
                  </a:cubicBezTo>
                  <a:cubicBezTo>
                    <a:pt x="2281051" y="6846205"/>
                    <a:pt x="2266593" y="6833602"/>
                    <a:pt x="2266593" y="6820627"/>
                  </a:cubicBezTo>
                  <a:cubicBezTo>
                    <a:pt x="2266223" y="6792453"/>
                    <a:pt x="2268447" y="6763909"/>
                    <a:pt x="2237678" y="6751676"/>
                  </a:cubicBezTo>
                  <a:cubicBezTo>
                    <a:pt x="2215436" y="6742780"/>
                    <a:pt x="2190229" y="6734253"/>
                    <a:pt x="2166503" y="6752047"/>
                  </a:cubicBezTo>
                  <a:cubicBezTo>
                    <a:pt x="2163167" y="6754642"/>
                    <a:pt x="2157236" y="6753159"/>
                    <a:pt x="2150563" y="6753530"/>
                  </a:cubicBezTo>
                  <a:cubicBezTo>
                    <a:pt x="2145373" y="6721279"/>
                    <a:pt x="2163908" y="6706451"/>
                    <a:pt x="2187634" y="6693476"/>
                  </a:cubicBezTo>
                  <a:cubicBezTo>
                    <a:pt x="2207651" y="6682726"/>
                    <a:pt x="2226186" y="6669380"/>
                    <a:pt x="2246946" y="6664561"/>
                  </a:cubicBezTo>
                  <a:cubicBezTo>
                    <a:pt x="2267705" y="6660854"/>
                    <a:pt x="2288094" y="6657147"/>
                    <a:pt x="2308853" y="6653811"/>
                  </a:cubicBezTo>
                  <a:cubicBezTo>
                    <a:pt x="2308483" y="6650104"/>
                    <a:pt x="2308483" y="6646026"/>
                    <a:pt x="2308112" y="6642319"/>
                  </a:cubicBezTo>
                  <a:cubicBezTo>
                    <a:pt x="2287723" y="6642319"/>
                    <a:pt x="2266964" y="6642319"/>
                    <a:pt x="2240273" y="6642319"/>
                  </a:cubicBezTo>
                  <a:cubicBezTo>
                    <a:pt x="2232488" y="6635276"/>
                    <a:pt x="2218402" y="6623042"/>
                    <a:pt x="2202091" y="6608214"/>
                  </a:cubicBezTo>
                  <a:cubicBezTo>
                    <a:pt x="2189487" y="6614887"/>
                    <a:pt x="2175771" y="6621930"/>
                    <a:pt x="2163908" y="6627862"/>
                  </a:cubicBezTo>
                  <a:cubicBezTo>
                    <a:pt x="2171323" y="6635276"/>
                    <a:pt x="2177625" y="6641207"/>
                    <a:pt x="2183927" y="6647509"/>
                  </a:cubicBezTo>
                  <a:cubicBezTo>
                    <a:pt x="2178366" y="6650845"/>
                    <a:pt x="2172805" y="6656035"/>
                    <a:pt x="2166503" y="6656776"/>
                  </a:cubicBezTo>
                  <a:cubicBezTo>
                    <a:pt x="2115347" y="6661966"/>
                    <a:pt x="2109786" y="6673087"/>
                    <a:pt x="2136106" y="6725356"/>
                  </a:cubicBezTo>
                  <a:cubicBezTo>
                    <a:pt x="2118683" y="6730546"/>
                    <a:pt x="2102001" y="6735736"/>
                    <a:pt x="2076793" y="6743150"/>
                  </a:cubicBezTo>
                  <a:cubicBezTo>
                    <a:pt x="2089026" y="6725356"/>
                    <a:pt x="2096440" y="6714606"/>
                    <a:pt x="2107562" y="6697924"/>
                  </a:cubicBezTo>
                  <a:cubicBezTo>
                    <a:pt x="2094958" y="6689398"/>
                    <a:pt x="2081612" y="6680501"/>
                    <a:pt x="2060483" y="6666786"/>
                  </a:cubicBezTo>
                  <a:cubicBezTo>
                    <a:pt x="2051956" y="6640095"/>
                    <a:pt x="2044542" y="6601171"/>
                    <a:pt x="2026748" y="6567437"/>
                  </a:cubicBezTo>
                  <a:cubicBezTo>
                    <a:pt x="2017110" y="6549273"/>
                    <a:pt x="1989308" y="6541117"/>
                    <a:pt x="1971514" y="6526289"/>
                  </a:cubicBezTo>
                  <a:cubicBezTo>
                    <a:pt x="1957798" y="6514797"/>
                    <a:pt x="1942228" y="6501823"/>
                    <a:pt x="1935926" y="6486253"/>
                  </a:cubicBezTo>
                  <a:cubicBezTo>
                    <a:pt x="1928142" y="6466235"/>
                    <a:pt x="1932961" y="6448071"/>
                    <a:pt x="1963358" y="6447700"/>
                  </a:cubicBezTo>
                  <a:cubicBezTo>
                    <a:pt x="2020817" y="6446959"/>
                    <a:pt x="2023783" y="6445846"/>
                    <a:pt x="2039723" y="6459933"/>
                  </a:cubicBezTo>
                  <a:cubicBezTo>
                    <a:pt x="2077905" y="6440286"/>
                    <a:pt x="2083466" y="6404328"/>
                    <a:pt x="2054551" y="6375042"/>
                  </a:cubicBezTo>
                  <a:cubicBezTo>
                    <a:pt x="2043801" y="6364292"/>
                    <a:pt x="2035275" y="6348722"/>
                    <a:pt x="2030826" y="6333894"/>
                  </a:cubicBezTo>
                  <a:cubicBezTo>
                    <a:pt x="2024524" y="6311282"/>
                    <a:pt x="2011550" y="6306462"/>
                    <a:pt x="1991903" y="6312023"/>
                  </a:cubicBezTo>
                  <a:cubicBezTo>
                    <a:pt x="1955203" y="6322403"/>
                    <a:pt x="1920357" y="6332041"/>
                    <a:pt x="1879950" y="6326110"/>
                  </a:cubicBezTo>
                  <a:cubicBezTo>
                    <a:pt x="1858079" y="6322773"/>
                    <a:pt x="1831388" y="6346128"/>
                    <a:pt x="1804698" y="6334636"/>
                  </a:cubicBezTo>
                  <a:cubicBezTo>
                    <a:pt x="1784309" y="6326110"/>
                    <a:pt x="1765032" y="6314247"/>
                    <a:pt x="1746127" y="6302755"/>
                  </a:cubicBezTo>
                  <a:cubicBezTo>
                    <a:pt x="1731298" y="6293858"/>
                    <a:pt x="1717953" y="6276435"/>
                    <a:pt x="1702384" y="6274582"/>
                  </a:cubicBezTo>
                  <a:cubicBezTo>
                    <a:pt x="1658270" y="6269392"/>
                    <a:pt x="1617863" y="6263090"/>
                    <a:pt x="1594509" y="6218235"/>
                  </a:cubicBezTo>
                  <a:cubicBezTo>
                    <a:pt x="1590802" y="6210821"/>
                    <a:pt x="1573379" y="6207485"/>
                    <a:pt x="1562629" y="6207855"/>
                  </a:cubicBezTo>
                  <a:cubicBezTo>
                    <a:pt x="1541869" y="6208226"/>
                    <a:pt x="1521110" y="6214157"/>
                    <a:pt x="1499980" y="6214899"/>
                  </a:cubicBezTo>
                  <a:cubicBezTo>
                    <a:pt x="1476996" y="6216011"/>
                    <a:pt x="1453271" y="6217494"/>
                    <a:pt x="1440668" y="6189320"/>
                  </a:cubicBezTo>
                  <a:cubicBezTo>
                    <a:pt x="1437702" y="6183019"/>
                    <a:pt x="1423244" y="6181906"/>
                    <a:pt x="1411382" y="6177458"/>
                  </a:cubicBezTo>
                  <a:cubicBezTo>
                    <a:pt x="1416201" y="6165595"/>
                    <a:pt x="1421020" y="6154104"/>
                    <a:pt x="1427322" y="6138905"/>
                  </a:cubicBezTo>
                  <a:cubicBezTo>
                    <a:pt x="1385433" y="6131491"/>
                    <a:pt x="1383950" y="6105542"/>
                    <a:pt x="1396554" y="6078851"/>
                  </a:cubicBezTo>
                  <a:cubicBezTo>
                    <a:pt x="1356147" y="6060316"/>
                    <a:pt x="1317594" y="6044005"/>
                    <a:pt x="1280153" y="6024728"/>
                  </a:cubicBezTo>
                  <a:cubicBezTo>
                    <a:pt x="1273851" y="6021392"/>
                    <a:pt x="1267920" y="6003598"/>
                    <a:pt x="1271256" y="5998408"/>
                  </a:cubicBezTo>
                  <a:cubicBezTo>
                    <a:pt x="1286084" y="5974313"/>
                    <a:pt x="1274593" y="5954665"/>
                    <a:pt x="1265325" y="5933906"/>
                  </a:cubicBezTo>
                  <a:cubicBezTo>
                    <a:pt x="1254204" y="5908327"/>
                    <a:pt x="1246419" y="5880896"/>
                    <a:pt x="1231591" y="5857912"/>
                  </a:cubicBezTo>
                  <a:cubicBezTo>
                    <a:pt x="1226031" y="5849386"/>
                    <a:pt x="1204530" y="5848644"/>
                    <a:pt x="1190443" y="5849015"/>
                  </a:cubicBezTo>
                  <a:cubicBezTo>
                    <a:pt x="1176727" y="5849386"/>
                    <a:pt x="1163382" y="5856058"/>
                    <a:pt x="1146700" y="5860878"/>
                  </a:cubicBezTo>
                  <a:cubicBezTo>
                    <a:pt x="1156709" y="5829368"/>
                    <a:pt x="1164494" y="5804160"/>
                    <a:pt x="1171537" y="5781918"/>
                  </a:cubicBezTo>
                  <a:cubicBezTo>
                    <a:pt x="1154114" y="5760788"/>
                    <a:pt x="1138174" y="5740770"/>
                    <a:pt x="1122975" y="5722606"/>
                  </a:cubicBezTo>
                  <a:cubicBezTo>
                    <a:pt x="1131131" y="5703329"/>
                    <a:pt x="1170425" y="5705924"/>
                    <a:pt x="1144105" y="5674785"/>
                  </a:cubicBezTo>
                  <a:cubicBezTo>
                    <a:pt x="1132614" y="5661069"/>
                    <a:pt x="1131501" y="5638827"/>
                    <a:pt x="1125200" y="5619921"/>
                  </a:cubicBezTo>
                  <a:cubicBezTo>
                    <a:pt x="1095543" y="5623257"/>
                    <a:pt x="1067741" y="5626223"/>
                    <a:pt x="1049205" y="5628447"/>
                  </a:cubicBezTo>
                  <a:cubicBezTo>
                    <a:pt x="1039938" y="5598049"/>
                    <a:pt x="1032524" y="5572471"/>
                    <a:pt x="1025110" y="5547263"/>
                  </a:cubicBezTo>
                  <a:cubicBezTo>
                    <a:pt x="980255" y="5553936"/>
                    <a:pt x="979884" y="5553195"/>
                    <a:pt x="991005" y="5510193"/>
                  </a:cubicBezTo>
                  <a:cubicBezTo>
                    <a:pt x="992488" y="5505003"/>
                    <a:pt x="992117" y="5496847"/>
                    <a:pt x="988781" y="5493140"/>
                  </a:cubicBezTo>
                  <a:cubicBezTo>
                    <a:pt x="969875" y="5470898"/>
                    <a:pt x="962090" y="5447915"/>
                    <a:pt x="986557" y="5418629"/>
                  </a:cubicBezTo>
                  <a:cubicBezTo>
                    <a:pt x="955047" y="5417146"/>
                    <a:pt x="932434" y="5416035"/>
                    <a:pt x="909450" y="5414922"/>
                  </a:cubicBezTo>
                  <a:cubicBezTo>
                    <a:pt x="909450" y="5412328"/>
                    <a:pt x="909450" y="5410103"/>
                    <a:pt x="909080" y="5407508"/>
                  </a:cubicBezTo>
                  <a:cubicBezTo>
                    <a:pt x="893510" y="5416405"/>
                    <a:pt x="877570" y="5424932"/>
                    <a:pt x="854957" y="5437906"/>
                  </a:cubicBezTo>
                  <a:cubicBezTo>
                    <a:pt x="884613" y="5354869"/>
                    <a:pt x="800464" y="5359317"/>
                    <a:pt x="774144" y="5322617"/>
                  </a:cubicBezTo>
                  <a:cubicBezTo>
                    <a:pt x="780075" y="5305565"/>
                    <a:pt x="785265" y="5291479"/>
                    <a:pt x="787119" y="5285918"/>
                  </a:cubicBezTo>
                  <a:cubicBezTo>
                    <a:pt x="771920" y="5264788"/>
                    <a:pt x="760057" y="5248477"/>
                    <a:pt x="747453" y="5230683"/>
                  </a:cubicBezTo>
                  <a:cubicBezTo>
                    <a:pt x="697409" y="5248106"/>
                    <a:pt x="720392" y="5202139"/>
                    <a:pt x="710012" y="5183604"/>
                  </a:cubicBezTo>
                  <a:cubicBezTo>
                    <a:pt x="653295" y="5162844"/>
                    <a:pt x="645139" y="5150982"/>
                    <a:pt x="661821" y="5094264"/>
                  </a:cubicBezTo>
                  <a:cubicBezTo>
                    <a:pt x="632165" y="5078324"/>
                    <a:pt x="601767" y="5056824"/>
                    <a:pt x="568033" y="5046073"/>
                  </a:cubicBezTo>
                  <a:cubicBezTo>
                    <a:pt x="533558" y="5034952"/>
                    <a:pt x="495746" y="5034581"/>
                    <a:pt x="464607" y="5030133"/>
                  </a:cubicBezTo>
                  <a:cubicBezTo>
                    <a:pt x="462754" y="4966372"/>
                    <a:pt x="458305" y="4903353"/>
                    <a:pt x="460529" y="4840333"/>
                  </a:cubicBezTo>
                  <a:cubicBezTo>
                    <a:pt x="462383" y="4795108"/>
                    <a:pt x="463495" y="4744692"/>
                    <a:pt x="522808" y="4727639"/>
                  </a:cubicBezTo>
                  <a:cubicBezTo>
                    <a:pt x="463495" y="4684267"/>
                    <a:pt x="477211" y="4655723"/>
                    <a:pt x="510204" y="4611610"/>
                  </a:cubicBezTo>
                  <a:cubicBezTo>
                    <a:pt x="475358" y="4588997"/>
                    <a:pt x="442365" y="4594557"/>
                    <a:pt x="412709" y="4616429"/>
                  </a:cubicBezTo>
                  <a:cubicBezTo>
                    <a:pt x="407890" y="4598264"/>
                    <a:pt x="403441" y="4582324"/>
                    <a:pt x="399364" y="4568608"/>
                  </a:cubicBezTo>
                  <a:cubicBezTo>
                    <a:pt x="407519" y="4545995"/>
                    <a:pt x="413080" y="4521529"/>
                    <a:pt x="424942" y="4500399"/>
                  </a:cubicBezTo>
                  <a:cubicBezTo>
                    <a:pt x="431615" y="4488907"/>
                    <a:pt x="449038" y="4484458"/>
                    <a:pt x="460529" y="4474820"/>
                  </a:cubicBezTo>
                  <a:cubicBezTo>
                    <a:pt x="471651" y="4465553"/>
                    <a:pt x="482772" y="4455173"/>
                    <a:pt x="490556" y="4442940"/>
                  </a:cubicBezTo>
                  <a:cubicBezTo>
                    <a:pt x="503160" y="4422551"/>
                    <a:pt x="513169" y="4400680"/>
                    <a:pt x="525402" y="4377325"/>
                  </a:cubicBezTo>
                  <a:cubicBezTo>
                    <a:pt x="522066" y="4365834"/>
                    <a:pt x="522066" y="4342480"/>
                    <a:pt x="510204" y="4332470"/>
                  </a:cubicBezTo>
                  <a:cubicBezTo>
                    <a:pt x="481660" y="4307263"/>
                    <a:pt x="515023" y="4296142"/>
                    <a:pt x="516506" y="4275382"/>
                  </a:cubicBezTo>
                  <a:cubicBezTo>
                    <a:pt x="515393" y="4274270"/>
                    <a:pt x="512799" y="4268710"/>
                    <a:pt x="509092" y="4267597"/>
                  </a:cubicBezTo>
                  <a:cubicBezTo>
                    <a:pt x="444589" y="4253882"/>
                    <a:pt x="384165" y="4219406"/>
                    <a:pt x="313731" y="4236458"/>
                  </a:cubicBezTo>
                  <a:cubicBezTo>
                    <a:pt x="257755" y="4249804"/>
                    <a:pt x="205115" y="4239053"/>
                    <a:pt x="158407" y="4201613"/>
                  </a:cubicBezTo>
                  <a:cubicBezTo>
                    <a:pt x="149510" y="4194569"/>
                    <a:pt x="131345" y="4190862"/>
                    <a:pt x="121336" y="4194940"/>
                  </a:cubicBezTo>
                  <a:cubicBezTo>
                    <a:pt x="87603" y="4208285"/>
                    <a:pt x="60912" y="4193457"/>
                    <a:pt x="33480" y="4179741"/>
                  </a:cubicBezTo>
                  <a:cubicBezTo>
                    <a:pt x="3453" y="4164913"/>
                    <a:pt x="4194" y="4146378"/>
                    <a:pt x="27919" y="4123394"/>
                  </a:cubicBezTo>
                  <a:cubicBezTo>
                    <a:pt x="37187" y="4114497"/>
                    <a:pt x="35704" y="4094850"/>
                    <a:pt x="40894" y="4072978"/>
                  </a:cubicBezTo>
                  <a:cubicBezTo>
                    <a:pt x="58317" y="4065564"/>
                    <a:pt x="81301" y="4052590"/>
                    <a:pt x="58317" y="4017373"/>
                  </a:cubicBezTo>
                  <a:cubicBezTo>
                    <a:pt x="56093" y="4014037"/>
                    <a:pt x="75369" y="3992536"/>
                    <a:pt x="87603" y="3984751"/>
                  </a:cubicBezTo>
                  <a:cubicBezTo>
                    <a:pt x="97241" y="3978820"/>
                    <a:pt x="112069" y="3981044"/>
                    <a:pt x="124673" y="3971777"/>
                  </a:cubicBezTo>
                  <a:cubicBezTo>
                    <a:pt x="114293" y="3966587"/>
                    <a:pt x="104284" y="3961397"/>
                    <a:pt x="84637" y="3951759"/>
                  </a:cubicBezTo>
                  <a:cubicBezTo>
                    <a:pt x="103543" y="3943603"/>
                    <a:pt x="115035" y="3938784"/>
                    <a:pt x="130975" y="3931741"/>
                  </a:cubicBezTo>
                  <a:cubicBezTo>
                    <a:pt x="121707" y="3927292"/>
                    <a:pt x="117259" y="3924327"/>
                    <a:pt x="112069" y="3922844"/>
                  </a:cubicBezTo>
                  <a:cubicBezTo>
                    <a:pt x="82783" y="3914688"/>
                    <a:pt x="74257" y="3891705"/>
                    <a:pt x="92792" y="3867609"/>
                  </a:cubicBezTo>
                  <a:cubicBezTo>
                    <a:pt x="106879" y="3848703"/>
                    <a:pt x="121707" y="3830168"/>
                    <a:pt x="138018" y="3813116"/>
                  </a:cubicBezTo>
                  <a:cubicBezTo>
                    <a:pt x="159148" y="3791615"/>
                    <a:pt x="156924" y="3775675"/>
                    <a:pt x="131345" y="3760105"/>
                  </a:cubicBezTo>
                  <a:cubicBezTo>
                    <a:pt x="115776" y="3750838"/>
                    <a:pt x="102431" y="3737863"/>
                    <a:pt x="86490" y="3725630"/>
                  </a:cubicBezTo>
                  <a:cubicBezTo>
                    <a:pt x="100206" y="3715992"/>
                    <a:pt x="112069" y="3707836"/>
                    <a:pt x="123561" y="3699681"/>
                  </a:cubicBezTo>
                  <a:cubicBezTo>
                    <a:pt x="112810" y="3678551"/>
                    <a:pt x="92422" y="3658533"/>
                    <a:pt x="119112" y="3636291"/>
                  </a:cubicBezTo>
                  <a:cubicBezTo>
                    <a:pt x="117259" y="3607376"/>
                    <a:pt x="56093" y="3646300"/>
                    <a:pt x="75369" y="3598108"/>
                  </a:cubicBezTo>
                  <a:cubicBezTo>
                    <a:pt x="78335" y="3590324"/>
                    <a:pt x="110586" y="3594401"/>
                    <a:pt x="129863" y="3600703"/>
                  </a:cubicBezTo>
                  <a:cubicBezTo>
                    <a:pt x="151363" y="3586617"/>
                    <a:pt x="171011" y="3568452"/>
                    <a:pt x="194365" y="3559555"/>
                  </a:cubicBezTo>
                  <a:cubicBezTo>
                    <a:pt x="238479" y="3543244"/>
                    <a:pt x="284075" y="3530640"/>
                    <a:pt x="329671" y="3519890"/>
                  </a:cubicBezTo>
                  <a:cubicBezTo>
                    <a:pt x="384906" y="3506916"/>
                    <a:pt x="441624" y="3499501"/>
                    <a:pt x="496858" y="3485785"/>
                  </a:cubicBezTo>
                  <a:cubicBezTo>
                    <a:pt x="535411" y="3476147"/>
                    <a:pt x="496858" y="3455017"/>
                    <a:pt x="499453" y="3442784"/>
                  </a:cubicBezTo>
                  <a:cubicBezTo>
                    <a:pt x="529851" y="3418317"/>
                    <a:pt x="558766" y="3395705"/>
                    <a:pt x="593241" y="3368273"/>
                  </a:cubicBezTo>
                  <a:cubicBezTo>
                    <a:pt x="548757" y="3346772"/>
                    <a:pt x="516876" y="3318598"/>
                    <a:pt x="469797" y="3317857"/>
                  </a:cubicBezTo>
                  <a:cubicBezTo>
                    <a:pt x="430503" y="3317486"/>
                    <a:pt x="391579" y="3308960"/>
                    <a:pt x="352655" y="3301917"/>
                  </a:cubicBezTo>
                  <a:cubicBezTo>
                    <a:pt x="341163" y="3299693"/>
                    <a:pt x="330784" y="3290796"/>
                    <a:pt x="314473" y="3281899"/>
                  </a:cubicBezTo>
                  <a:cubicBezTo>
                    <a:pt x="331896" y="3276709"/>
                    <a:pt x="341163" y="3274114"/>
                    <a:pt x="350431" y="3271519"/>
                  </a:cubicBezTo>
                  <a:cubicBezTo>
                    <a:pt x="338198" y="3257432"/>
                    <a:pt x="326335" y="3243346"/>
                    <a:pt x="312990" y="3227406"/>
                  </a:cubicBezTo>
                  <a:cubicBezTo>
                    <a:pt x="330042" y="3217767"/>
                    <a:pt x="333749" y="3205163"/>
                    <a:pt x="314102" y="3189594"/>
                  </a:cubicBezTo>
                  <a:cubicBezTo>
                    <a:pt x="307059" y="3184033"/>
                    <a:pt x="304834" y="3173283"/>
                    <a:pt x="298903" y="3166240"/>
                  </a:cubicBezTo>
                  <a:cubicBezTo>
                    <a:pt x="289636" y="3155489"/>
                    <a:pt x="280368" y="3141032"/>
                    <a:pt x="268135" y="3136583"/>
                  </a:cubicBezTo>
                  <a:cubicBezTo>
                    <a:pt x="247375" y="3129169"/>
                    <a:pt x="229211" y="3128428"/>
                    <a:pt x="222168" y="3098401"/>
                  </a:cubicBezTo>
                  <a:cubicBezTo>
                    <a:pt x="218461" y="3082832"/>
                    <a:pt x="184727" y="3075417"/>
                    <a:pt x="165821" y="3062443"/>
                  </a:cubicBezTo>
                  <a:cubicBezTo>
                    <a:pt x="154700" y="3055029"/>
                    <a:pt x="146915" y="3042796"/>
                    <a:pt x="135423" y="3035382"/>
                  </a:cubicBezTo>
                  <a:cubicBezTo>
                    <a:pt x="124302" y="3028338"/>
                    <a:pt x="110586" y="3024631"/>
                    <a:pt x="101319" y="3020924"/>
                  </a:cubicBezTo>
                  <a:cubicBezTo>
                    <a:pt x="90939" y="3006096"/>
                    <a:pt x="82783" y="2991639"/>
                    <a:pt x="72404" y="2979405"/>
                  </a:cubicBezTo>
                  <a:cubicBezTo>
                    <a:pt x="59058" y="2963465"/>
                    <a:pt x="65731" y="2916757"/>
                    <a:pt x="83154" y="2904894"/>
                  </a:cubicBezTo>
                  <a:cubicBezTo>
                    <a:pt x="97612" y="2895256"/>
                    <a:pt x="123561" y="2878204"/>
                    <a:pt x="121707" y="2873755"/>
                  </a:cubicBezTo>
                  <a:cubicBezTo>
                    <a:pt x="113181" y="2852254"/>
                    <a:pt x="96870" y="2833349"/>
                    <a:pt x="82783" y="2814072"/>
                  </a:cubicBezTo>
                  <a:cubicBezTo>
                    <a:pt x="79447" y="2809624"/>
                    <a:pt x="72774" y="2808141"/>
                    <a:pt x="75369" y="2809253"/>
                  </a:cubicBezTo>
                  <a:cubicBezTo>
                    <a:pt x="52756" y="2777002"/>
                    <a:pt x="146915" y="2768105"/>
                    <a:pt x="80188" y="2734000"/>
                  </a:cubicBezTo>
                  <a:cubicBezTo>
                    <a:pt x="122819" y="2692482"/>
                    <a:pt x="118371" y="2675429"/>
                    <a:pt x="63878" y="2636135"/>
                  </a:cubicBezTo>
                  <a:cubicBezTo>
                    <a:pt x="53127" y="2628350"/>
                    <a:pt x="49049" y="2603142"/>
                    <a:pt x="51274" y="2587573"/>
                  </a:cubicBezTo>
                  <a:cubicBezTo>
                    <a:pt x="53498" y="2570520"/>
                    <a:pt x="66843" y="2554951"/>
                    <a:pt x="72033" y="2545683"/>
                  </a:cubicBezTo>
                  <a:cubicBezTo>
                    <a:pt x="68697" y="2527519"/>
                    <a:pt x="62765" y="2513432"/>
                    <a:pt x="64248" y="2500458"/>
                  </a:cubicBezTo>
                  <a:cubicBezTo>
                    <a:pt x="66472" y="2479698"/>
                    <a:pt x="81301" y="2473026"/>
                    <a:pt x="102431" y="2475621"/>
                  </a:cubicBezTo>
                  <a:cubicBezTo>
                    <a:pt x="110215" y="2476733"/>
                    <a:pt x="119112" y="2467836"/>
                    <a:pt x="127638" y="2463758"/>
                  </a:cubicBezTo>
                  <a:cubicBezTo>
                    <a:pt x="137277" y="2458939"/>
                    <a:pt x="149139" y="2448559"/>
                    <a:pt x="156924" y="2451154"/>
                  </a:cubicBezTo>
                  <a:cubicBezTo>
                    <a:pt x="205857" y="2466724"/>
                    <a:pt x="202891" y="2427429"/>
                    <a:pt x="205115" y="2402963"/>
                  </a:cubicBezTo>
                  <a:cubicBezTo>
                    <a:pt x="208822" y="2362185"/>
                    <a:pt x="216236" y="2326227"/>
                    <a:pt x="263316" y="2306580"/>
                  </a:cubicBezTo>
                  <a:cubicBezTo>
                    <a:pt x="252936" y="2288786"/>
                    <a:pt x="239591" y="2274329"/>
                    <a:pt x="236996" y="2257647"/>
                  </a:cubicBezTo>
                  <a:cubicBezTo>
                    <a:pt x="235142" y="2245414"/>
                    <a:pt x="247375" y="2230957"/>
                    <a:pt x="256643" y="2210197"/>
                  </a:cubicBezTo>
                  <a:cubicBezTo>
                    <a:pt x="244039" y="2184248"/>
                    <a:pt x="200667" y="2152738"/>
                    <a:pt x="241815" y="2107883"/>
                  </a:cubicBezTo>
                  <a:cubicBezTo>
                    <a:pt x="241444" y="2105288"/>
                    <a:pt x="241815" y="2101952"/>
                    <a:pt x="240703" y="2100840"/>
                  </a:cubicBezTo>
                  <a:cubicBezTo>
                    <a:pt x="202891" y="2071184"/>
                    <a:pt x="164338" y="2041898"/>
                    <a:pt x="126526" y="2012242"/>
                  </a:cubicBezTo>
                  <a:cubicBezTo>
                    <a:pt x="121336" y="2008164"/>
                    <a:pt x="114293" y="2001492"/>
                    <a:pt x="113922" y="1995931"/>
                  </a:cubicBezTo>
                  <a:cubicBezTo>
                    <a:pt x="115776" y="1931800"/>
                    <a:pt x="71292" y="1908075"/>
                    <a:pt x="24954" y="1891022"/>
                  </a:cubicBezTo>
                  <a:cubicBezTo>
                    <a:pt x="16057" y="1843943"/>
                    <a:pt x="5307" y="1799459"/>
                    <a:pt x="117" y="1754233"/>
                  </a:cubicBezTo>
                  <a:cubicBezTo>
                    <a:pt x="-1366" y="1740146"/>
                    <a:pt x="11608" y="1724577"/>
                    <a:pt x="20505" y="1703447"/>
                  </a:cubicBezTo>
                  <a:cubicBezTo>
                    <a:pt x="19764" y="1701222"/>
                    <a:pt x="17910" y="1690101"/>
                    <a:pt x="13833" y="1679722"/>
                  </a:cubicBezTo>
                  <a:cubicBezTo>
                    <a:pt x="858" y="1645246"/>
                    <a:pt x="11238" y="1622634"/>
                    <a:pt x="43118" y="1602986"/>
                  </a:cubicBezTo>
                  <a:cubicBezTo>
                    <a:pt x="62024" y="1591495"/>
                    <a:pt x="76481" y="1569623"/>
                    <a:pt x="87603" y="1549234"/>
                  </a:cubicBezTo>
                  <a:cubicBezTo>
                    <a:pt x="115405" y="1498819"/>
                    <a:pt x="153588" y="1479913"/>
                    <a:pt x="210305" y="1494370"/>
                  </a:cubicBezTo>
                  <a:cubicBezTo>
                    <a:pt x="239220" y="1501784"/>
                    <a:pt x="264428" y="1500302"/>
                    <a:pt x="290748" y="1482137"/>
                  </a:cubicBezTo>
                  <a:cubicBezTo>
                    <a:pt x="302239" y="1474352"/>
                    <a:pt x="323369" y="1480654"/>
                    <a:pt x="345982" y="1480654"/>
                  </a:cubicBezTo>
                  <a:cubicBezTo>
                    <a:pt x="346353" y="1447662"/>
                    <a:pt x="371561" y="1424678"/>
                    <a:pt x="406036" y="1407997"/>
                  </a:cubicBezTo>
                  <a:cubicBezTo>
                    <a:pt x="430503" y="1395763"/>
                    <a:pt x="487961" y="1403548"/>
                    <a:pt x="502048" y="1425049"/>
                  </a:cubicBezTo>
                  <a:cubicBezTo>
                    <a:pt x="519842" y="1386496"/>
                    <a:pt x="549869" y="1369073"/>
                    <a:pt x="590275" y="1360547"/>
                  </a:cubicBezTo>
                  <a:cubicBezTo>
                    <a:pt x="603991" y="1357581"/>
                    <a:pt x="617707" y="1328296"/>
                    <a:pt x="621785" y="1309019"/>
                  </a:cubicBezTo>
                  <a:cubicBezTo>
                    <a:pt x="639579" y="1227464"/>
                    <a:pt x="684434" y="1171859"/>
                    <a:pt x="765989" y="1148875"/>
                  </a:cubicBezTo>
                  <a:cubicBezTo>
                    <a:pt x="825301" y="1132194"/>
                    <a:pt x="885725" y="1107357"/>
                    <a:pt x="924649" y="1052122"/>
                  </a:cubicBezTo>
                  <a:cubicBezTo>
                    <a:pt x="954676" y="1010233"/>
                    <a:pt x="1015471" y="1007267"/>
                    <a:pt x="1048464" y="1045449"/>
                  </a:cubicBezTo>
                  <a:cubicBezTo>
                    <a:pt x="1072560" y="1073252"/>
                    <a:pt x="1101475" y="1073623"/>
                    <a:pt x="1123717" y="1046191"/>
                  </a:cubicBezTo>
                  <a:cubicBezTo>
                    <a:pt x="1125200" y="1044337"/>
                    <a:pt x="1127424" y="1041001"/>
                    <a:pt x="1128536" y="1041001"/>
                  </a:cubicBezTo>
                  <a:cubicBezTo>
                    <a:pt x="1170055" y="1050639"/>
                    <a:pt x="1176356" y="1025802"/>
                    <a:pt x="1187478" y="993180"/>
                  </a:cubicBezTo>
                  <a:cubicBezTo>
                    <a:pt x="1192297" y="978723"/>
                    <a:pt x="1230850" y="973533"/>
                    <a:pt x="1254945" y="968714"/>
                  </a:cubicBezTo>
                  <a:cubicBezTo>
                    <a:pt x="1286084" y="962783"/>
                    <a:pt x="1308697" y="936092"/>
                    <a:pt x="1316111" y="904953"/>
                  </a:cubicBezTo>
                  <a:cubicBezTo>
                    <a:pt x="1322043" y="880487"/>
                    <a:pt x="1338354" y="858615"/>
                    <a:pt x="1347250" y="841192"/>
                  </a:cubicBezTo>
                  <a:cubicBezTo>
                    <a:pt x="1367268" y="841192"/>
                    <a:pt x="1380614" y="844529"/>
                    <a:pt x="1391364" y="840451"/>
                  </a:cubicBezTo>
                  <a:cubicBezTo>
                    <a:pt x="1438814" y="822657"/>
                    <a:pt x="1485522" y="802639"/>
                    <a:pt x="1532972" y="783363"/>
                  </a:cubicBezTo>
                  <a:cubicBezTo>
                    <a:pt x="1532602" y="782992"/>
                    <a:pt x="1526300" y="774836"/>
                    <a:pt x="1516662" y="763345"/>
                  </a:cubicBezTo>
                  <a:cubicBezTo>
                    <a:pt x="1535197" y="746292"/>
                    <a:pt x="1553732" y="729240"/>
                    <a:pt x="1572638" y="712188"/>
                  </a:cubicBezTo>
                  <a:cubicBezTo>
                    <a:pt x="1575974" y="715524"/>
                    <a:pt x="1578940" y="719231"/>
                    <a:pt x="1582276" y="722567"/>
                  </a:cubicBezTo>
                  <a:cubicBezTo>
                    <a:pt x="1573008" y="730723"/>
                    <a:pt x="1564111" y="738878"/>
                    <a:pt x="1554844" y="747034"/>
                  </a:cubicBezTo>
                  <a:cubicBezTo>
                    <a:pt x="1588578" y="783363"/>
                    <a:pt x="1630467" y="782250"/>
                    <a:pt x="1671615" y="747775"/>
                  </a:cubicBezTo>
                  <a:cubicBezTo>
                    <a:pt x="1713875" y="774836"/>
                    <a:pt x="1777636" y="748887"/>
                    <a:pt x="1805068" y="808941"/>
                  </a:cubicBezTo>
                  <a:cubicBezTo>
                    <a:pt x="1828052" y="790035"/>
                    <a:pt x="1848070" y="773354"/>
                    <a:pt x="1868458" y="756301"/>
                  </a:cubicBezTo>
                  <a:cubicBezTo>
                    <a:pt x="1840656" y="709963"/>
                    <a:pt x="1839914" y="651392"/>
                    <a:pt x="1782085" y="625073"/>
                  </a:cubicBezTo>
                  <a:cubicBezTo>
                    <a:pt x="1791723" y="624331"/>
                    <a:pt x="1802103" y="621736"/>
                    <a:pt x="1811370" y="623219"/>
                  </a:cubicBezTo>
                  <a:cubicBezTo>
                    <a:pt x="1870683" y="632857"/>
                    <a:pt x="1885511" y="628038"/>
                    <a:pt x="1894037" y="570950"/>
                  </a:cubicBezTo>
                  <a:cubicBezTo>
                    <a:pt x="1899968" y="531285"/>
                    <a:pt x="1927771" y="514974"/>
                    <a:pt x="1952979" y="501628"/>
                  </a:cubicBezTo>
                  <a:cubicBezTo>
                    <a:pt x="1972255" y="491249"/>
                    <a:pt x="1985971" y="481981"/>
                    <a:pt x="1997463" y="463446"/>
                  </a:cubicBezTo>
                  <a:cubicBezTo>
                    <a:pt x="2021188" y="425634"/>
                    <a:pt x="2053068" y="397832"/>
                    <a:pt x="2091251" y="371883"/>
                  </a:cubicBezTo>
                  <a:cubicBezTo>
                    <a:pt x="2114605" y="356313"/>
                    <a:pt x="2122390" y="348158"/>
                    <a:pt x="2146485" y="364468"/>
                  </a:cubicBezTo>
                  <a:cubicBezTo>
                    <a:pt x="2165762" y="377443"/>
                    <a:pt x="2219143" y="344080"/>
                    <a:pt x="2226557" y="321838"/>
                  </a:cubicBezTo>
                  <a:cubicBezTo>
                    <a:pt x="2231006" y="308863"/>
                    <a:pt x="2249541" y="288104"/>
                    <a:pt x="2255101" y="289957"/>
                  </a:cubicBezTo>
                  <a:cubicBezTo>
                    <a:pt x="2298474" y="304785"/>
                    <a:pt x="2317750" y="256965"/>
                    <a:pt x="2355932" y="255111"/>
                  </a:cubicBezTo>
                  <a:cubicBezTo>
                    <a:pt x="2380770" y="253999"/>
                    <a:pt x="2403753" y="231016"/>
                    <a:pt x="2429332" y="223601"/>
                  </a:cubicBezTo>
                  <a:cubicBezTo>
                    <a:pt x="2446755" y="218782"/>
                    <a:pt x="2467143" y="224343"/>
                    <a:pt x="2489756" y="225084"/>
                  </a:cubicBezTo>
                  <a:cubicBezTo>
                    <a:pt x="2493463" y="218412"/>
                    <a:pt x="2499024" y="208403"/>
                    <a:pt x="2506438" y="194687"/>
                  </a:cubicBezTo>
                  <a:cubicBezTo>
                    <a:pt x="2517188" y="202101"/>
                    <a:pt x="2525714" y="208032"/>
                    <a:pt x="2536094" y="215446"/>
                  </a:cubicBezTo>
                  <a:cubicBezTo>
                    <a:pt x="2547215" y="169108"/>
                    <a:pt x="2584656" y="193575"/>
                    <a:pt x="2610605" y="191721"/>
                  </a:cubicBezTo>
                  <a:cubicBezTo>
                    <a:pt x="2638779" y="189497"/>
                    <a:pt x="2668064" y="198023"/>
                    <a:pt x="2691789" y="174669"/>
                  </a:cubicBezTo>
                  <a:cubicBezTo>
                    <a:pt x="2695496" y="170962"/>
                    <a:pt x="2705505" y="168367"/>
                    <a:pt x="2708841" y="170591"/>
                  </a:cubicBezTo>
                  <a:cubicBezTo>
                    <a:pt x="2743688" y="194687"/>
                    <a:pt x="2769266" y="165030"/>
                    <a:pt x="2798552" y="156504"/>
                  </a:cubicBezTo>
                  <a:cubicBezTo>
                    <a:pt x="2812268" y="152427"/>
                    <a:pt x="2827466" y="154280"/>
                    <a:pt x="2852303" y="152427"/>
                  </a:cubicBezTo>
                  <a:cubicBezTo>
                    <a:pt x="2879736" y="122770"/>
                    <a:pt x="2986498" y="55302"/>
                    <a:pt x="3050629" y="99045"/>
                  </a:cubicBezTo>
                  <a:cubicBezTo>
                    <a:pt x="3093260" y="128331"/>
                    <a:pt x="3128477" y="116468"/>
                    <a:pt x="3167030" y="110537"/>
                  </a:cubicBezTo>
                  <a:cubicBezTo>
                    <a:pt x="3180746" y="108313"/>
                    <a:pt x="3192238" y="92743"/>
                    <a:pt x="3204842" y="83476"/>
                  </a:cubicBezTo>
                  <a:cubicBezTo>
                    <a:pt x="3211514" y="78657"/>
                    <a:pt x="3219299" y="74208"/>
                    <a:pt x="3225972" y="69018"/>
                  </a:cubicBezTo>
                  <a:cubicBezTo>
                    <a:pt x="3243765" y="54932"/>
                    <a:pt x="3259706" y="38250"/>
                    <a:pt x="3278612" y="26758"/>
                  </a:cubicBezTo>
                  <a:cubicBezTo>
                    <a:pt x="3297147" y="15637"/>
                    <a:pt x="3318277" y="7852"/>
                    <a:pt x="3339407" y="3033"/>
                  </a:cubicBezTo>
                  <a:cubicBezTo>
                    <a:pt x="3357571" y="-1044"/>
                    <a:pt x="3377218" y="-303"/>
                    <a:pt x="3396124" y="1180"/>
                  </a:cubicBezTo>
                  <a:cubicBezTo>
                    <a:pt x="3425781" y="3404"/>
                    <a:pt x="3456178" y="4145"/>
                    <a:pt x="3484722" y="11930"/>
                  </a:cubicBezTo>
                  <a:cubicBezTo>
                    <a:pt x="3527353" y="23051"/>
                    <a:pt x="3570355" y="36026"/>
                    <a:pt x="3610020" y="54932"/>
                  </a:cubicBezTo>
                  <a:cubicBezTo>
                    <a:pt x="3663772" y="80510"/>
                    <a:pt x="3715670" y="110166"/>
                    <a:pt x="3765344" y="142418"/>
                  </a:cubicBezTo>
                  <a:cubicBezTo>
                    <a:pt x="3775724" y="149090"/>
                    <a:pt x="3778690" y="175410"/>
                    <a:pt x="3776836" y="191721"/>
                  </a:cubicBezTo>
                  <a:cubicBezTo>
                    <a:pt x="3773870" y="216187"/>
                    <a:pt x="3769793" y="234723"/>
                    <a:pt x="3804268" y="232498"/>
                  </a:cubicBezTo>
                  <a:cubicBezTo>
                    <a:pt x="3809458" y="232128"/>
                    <a:pt x="3815018" y="239912"/>
                    <a:pt x="3820208" y="243990"/>
                  </a:cubicBezTo>
                  <a:cubicBezTo>
                    <a:pt x="3815760" y="247697"/>
                    <a:pt x="3811682" y="251404"/>
                    <a:pt x="3807234" y="255111"/>
                  </a:cubicBezTo>
                  <a:cubicBezTo>
                    <a:pt x="3808346" y="256965"/>
                    <a:pt x="3809458" y="258818"/>
                    <a:pt x="3810570" y="260672"/>
                  </a:cubicBezTo>
                  <a:cubicBezTo>
                    <a:pt x="3822432" y="252887"/>
                    <a:pt x="3834295" y="245473"/>
                    <a:pt x="3845787" y="238059"/>
                  </a:cubicBezTo>
                  <a:cubicBezTo>
                    <a:pt x="3849123" y="271422"/>
                    <a:pt x="3879150" y="262155"/>
                    <a:pt x="3901392" y="260672"/>
                  </a:cubicBezTo>
                  <a:cubicBezTo>
                    <a:pt x="3962929" y="256223"/>
                    <a:pt x="4028914" y="261042"/>
                    <a:pt x="4084149" y="239171"/>
                  </a:cubicBezTo>
                  <a:cubicBezTo>
                    <a:pt x="4145685" y="214705"/>
                    <a:pt x="4210188" y="248809"/>
                    <a:pt x="4267276" y="213963"/>
                  </a:cubicBezTo>
                  <a:cubicBezTo>
                    <a:pt x="4275061" y="209144"/>
                    <a:pt x="4288777" y="213222"/>
                    <a:pt x="4299898" y="213963"/>
                  </a:cubicBezTo>
                  <a:cubicBezTo>
                    <a:pt x="4328442" y="215817"/>
                    <a:pt x="4354762" y="212851"/>
                    <a:pt x="4369219" y="175781"/>
                  </a:cubicBezTo>
                  <a:cubicBezTo>
                    <a:pt x="4372926" y="190609"/>
                    <a:pt x="4375521" y="200247"/>
                    <a:pt x="4377375" y="208032"/>
                  </a:cubicBezTo>
                  <a:cubicBezTo>
                    <a:pt x="4405919" y="200989"/>
                    <a:pt x="4432238" y="194687"/>
                    <a:pt x="4457817" y="188385"/>
                  </a:cubicBezTo>
                  <a:cubicBezTo>
                    <a:pt x="4450403" y="148349"/>
                    <a:pt x="4455593" y="143159"/>
                    <a:pt x="4494146" y="144271"/>
                  </a:cubicBezTo>
                  <a:cubicBezTo>
                    <a:pt x="4525656" y="145383"/>
                    <a:pt x="4556795" y="144642"/>
                    <a:pt x="4588305" y="144642"/>
                  </a:cubicBezTo>
                  <a:cubicBezTo>
                    <a:pt x="4591270" y="149090"/>
                    <a:pt x="4594606" y="153909"/>
                    <a:pt x="4597572" y="158358"/>
                  </a:cubicBezTo>
                  <a:cubicBezTo>
                    <a:pt x="4587563" y="162065"/>
                    <a:pt x="4577925" y="165772"/>
                    <a:pt x="4567916" y="169479"/>
                  </a:cubicBezTo>
                  <a:cubicBezTo>
                    <a:pt x="4569028" y="172445"/>
                    <a:pt x="4570511" y="175410"/>
                    <a:pt x="4571623" y="178376"/>
                  </a:cubicBezTo>
                  <a:cubicBezTo>
                    <a:pt x="4599796" y="175039"/>
                    <a:pt x="4627970" y="171703"/>
                    <a:pt x="4655772" y="168367"/>
                  </a:cubicBezTo>
                  <a:cubicBezTo>
                    <a:pt x="4655772" y="165772"/>
                    <a:pt x="4656143" y="162806"/>
                    <a:pt x="4656143" y="160211"/>
                  </a:cubicBezTo>
                  <a:cubicBezTo>
                    <a:pt x="4641315" y="158358"/>
                    <a:pt x="4626116" y="156504"/>
                    <a:pt x="4611288" y="154651"/>
                  </a:cubicBezTo>
                  <a:cubicBezTo>
                    <a:pt x="4610917" y="151314"/>
                    <a:pt x="4610547" y="147607"/>
                    <a:pt x="4610176" y="144271"/>
                  </a:cubicBezTo>
                  <a:cubicBezTo>
                    <a:pt x="4631677" y="139081"/>
                    <a:pt x="4653178" y="132409"/>
                    <a:pt x="4675049" y="129072"/>
                  </a:cubicBezTo>
                  <a:cubicBezTo>
                    <a:pt x="4698032" y="125736"/>
                    <a:pt x="4721758" y="126848"/>
                    <a:pt x="4745112" y="123882"/>
                  </a:cubicBezTo>
                  <a:cubicBezTo>
                    <a:pt x="4760310" y="121658"/>
                    <a:pt x="4774397" y="111649"/>
                    <a:pt x="4789225" y="111279"/>
                  </a:cubicBezTo>
                  <a:cubicBezTo>
                    <a:pt x="4825554" y="110166"/>
                    <a:pt x="4862625" y="107201"/>
                    <a:pt x="4897470" y="114615"/>
                  </a:cubicBezTo>
                  <a:cubicBezTo>
                    <a:pt x="4927498" y="120917"/>
                    <a:pt x="4950110" y="118693"/>
                    <a:pt x="4979025" y="108313"/>
                  </a:cubicBezTo>
                  <a:cubicBezTo>
                    <a:pt x="5014242" y="95338"/>
                    <a:pt x="5055019" y="97563"/>
                    <a:pt x="5093201" y="92743"/>
                  </a:cubicBezTo>
                  <a:cubicBezTo>
                    <a:pt x="5113220" y="90148"/>
                    <a:pt x="5133238" y="84959"/>
                    <a:pt x="5153255" y="82364"/>
                  </a:cubicBezTo>
                  <a:cubicBezTo>
                    <a:pt x="5199964" y="76803"/>
                    <a:pt x="5246672" y="69760"/>
                    <a:pt x="5293381" y="67165"/>
                  </a:cubicBezTo>
                  <a:cubicBezTo>
                    <a:pt x="5375306" y="62716"/>
                    <a:pt x="5457231" y="64570"/>
                    <a:pt x="5538786" y="57156"/>
                  </a:cubicBezTo>
                  <a:cubicBezTo>
                    <a:pt x="5578822" y="53449"/>
                    <a:pt x="5617375" y="34914"/>
                    <a:pt x="5667791" y="19344"/>
                  </a:cubicBezTo>
                  <a:cubicBezTo>
                    <a:pt x="5701525" y="30836"/>
                    <a:pt x="5748975" y="50854"/>
                    <a:pt x="5798278" y="63087"/>
                  </a:cubicBezTo>
                  <a:cubicBezTo>
                    <a:pt x="5826452" y="70131"/>
                    <a:pt x="5859815" y="87924"/>
                    <a:pt x="5886876" y="53449"/>
                  </a:cubicBezTo>
                  <a:cubicBezTo>
                    <a:pt x="5890583" y="49000"/>
                    <a:pt x="5910230" y="53449"/>
                    <a:pt x="5920610" y="58268"/>
                  </a:cubicBezTo>
                  <a:cubicBezTo>
                    <a:pt x="5947301" y="70872"/>
                    <a:pt x="5972508" y="85700"/>
                    <a:pt x="6002906" y="102011"/>
                  </a:cubicBezTo>
                  <a:cubicBezTo>
                    <a:pt x="6002906" y="101640"/>
                    <a:pt x="6001052" y="110166"/>
                    <a:pt x="5997716" y="126848"/>
                  </a:cubicBezTo>
                  <a:cubicBezTo>
                    <a:pt x="6020699" y="123882"/>
                    <a:pt x="6042200" y="126107"/>
                    <a:pt x="6059623" y="118322"/>
                  </a:cubicBezTo>
                  <a:cubicBezTo>
                    <a:pt x="6097435" y="101640"/>
                    <a:pt x="6132652" y="91261"/>
                    <a:pt x="6173059" y="111279"/>
                  </a:cubicBezTo>
                  <a:cubicBezTo>
                    <a:pt x="6191594" y="120546"/>
                    <a:pt x="6210870" y="119434"/>
                    <a:pt x="6206422" y="87183"/>
                  </a:cubicBezTo>
                  <a:cubicBezTo>
                    <a:pt x="6205310" y="79398"/>
                    <a:pt x="6213465" y="66424"/>
                    <a:pt x="6220879" y="62346"/>
                  </a:cubicBezTo>
                  <a:cubicBezTo>
                    <a:pt x="6242009" y="50113"/>
                    <a:pt x="6332461" y="63087"/>
                    <a:pt x="6344694" y="83105"/>
                  </a:cubicBezTo>
                  <a:cubicBezTo>
                    <a:pt x="6356556" y="102382"/>
                    <a:pt x="6360264" y="127219"/>
                    <a:pt x="6365082" y="150202"/>
                  </a:cubicBezTo>
                  <a:cubicBezTo>
                    <a:pt x="6368789" y="167255"/>
                    <a:pt x="6368789" y="185048"/>
                    <a:pt x="6370272" y="202842"/>
                  </a:cubicBezTo>
                  <a:cubicBezTo>
                    <a:pt x="6366565" y="205437"/>
                    <a:pt x="6362488" y="208032"/>
                    <a:pt x="6358781" y="210627"/>
                  </a:cubicBezTo>
                  <a:cubicBezTo>
                    <a:pt x="6371014" y="212480"/>
                    <a:pt x="6382876" y="214705"/>
                    <a:pt x="6395109" y="216187"/>
                  </a:cubicBezTo>
                  <a:cubicBezTo>
                    <a:pt x="6414386" y="218782"/>
                    <a:pt x="6434033" y="221007"/>
                    <a:pt x="6453310" y="223231"/>
                  </a:cubicBezTo>
                  <a:cubicBezTo>
                    <a:pt x="6457017" y="223601"/>
                    <a:pt x="6462207" y="225084"/>
                    <a:pt x="6464060" y="223231"/>
                  </a:cubicBezTo>
                  <a:cubicBezTo>
                    <a:pt x="6511510" y="178376"/>
                    <a:pt x="6546356" y="231386"/>
                    <a:pt x="6587133" y="238430"/>
                  </a:cubicBezTo>
                  <a:cubicBezTo>
                    <a:pt x="6600108" y="240654"/>
                    <a:pt x="6613453" y="238800"/>
                    <a:pt x="6626798" y="240283"/>
                  </a:cubicBezTo>
                  <a:cubicBezTo>
                    <a:pt x="6679068" y="246956"/>
                    <a:pt x="6720957" y="272164"/>
                    <a:pt x="6754691" y="312199"/>
                  </a:cubicBezTo>
                  <a:cubicBezTo>
                    <a:pt x="6760622" y="319243"/>
                    <a:pt x="6771002" y="327769"/>
                    <a:pt x="6778787" y="327398"/>
                  </a:cubicBezTo>
                  <a:cubicBezTo>
                    <a:pt x="6807701" y="325915"/>
                    <a:pt x="6832909" y="334071"/>
                    <a:pt x="6855893" y="350011"/>
                  </a:cubicBezTo>
                  <a:cubicBezTo>
                    <a:pt x="6883325" y="368917"/>
                    <a:pt x="6910015" y="388193"/>
                    <a:pt x="6935965" y="408953"/>
                  </a:cubicBezTo>
                  <a:cubicBezTo>
                    <a:pt x="6939672" y="411918"/>
                    <a:pt x="6938930" y="426747"/>
                    <a:pt x="6935223" y="431936"/>
                  </a:cubicBezTo>
                  <a:cubicBezTo>
                    <a:pt x="6915947" y="455291"/>
                    <a:pt x="6931516" y="464929"/>
                    <a:pt x="6950793" y="465670"/>
                  </a:cubicBezTo>
                  <a:cubicBezTo>
                    <a:pt x="6976742" y="466412"/>
                    <a:pt x="6984898" y="481611"/>
                    <a:pt x="6997501" y="500516"/>
                  </a:cubicBezTo>
                  <a:cubicBezTo>
                    <a:pt x="7021226" y="536475"/>
                    <a:pt x="7044951" y="575028"/>
                    <a:pt x="7093884" y="583554"/>
                  </a:cubicBezTo>
                  <a:cubicBezTo>
                    <a:pt x="7101669" y="585037"/>
                    <a:pt x="7108341" y="591339"/>
                    <a:pt x="7115014" y="596528"/>
                  </a:cubicBezTo>
                  <a:cubicBezTo>
                    <a:pt x="7123911" y="603201"/>
                    <a:pt x="7134290" y="618400"/>
                    <a:pt x="7140593" y="616546"/>
                  </a:cubicBezTo>
                  <a:cubicBezTo>
                    <a:pt x="7186189" y="603942"/>
                    <a:pt x="7208060" y="662143"/>
                    <a:pt x="7250321" y="649910"/>
                  </a:cubicBezTo>
                  <a:cubicBezTo>
                    <a:pt x="7245501" y="672893"/>
                    <a:pt x="7240682" y="694023"/>
                    <a:pt x="7235863" y="717007"/>
                  </a:cubicBezTo>
                  <a:cubicBezTo>
                    <a:pt x="7248467" y="719602"/>
                    <a:pt x="7258105" y="721826"/>
                    <a:pt x="7267373" y="724050"/>
                  </a:cubicBezTo>
                  <a:cubicBezTo>
                    <a:pt x="7268856" y="724050"/>
                    <a:pt x="7267743" y="722938"/>
                    <a:pt x="7267743" y="722938"/>
                  </a:cubicBezTo>
                  <a:close/>
                  <a:moveTo>
                    <a:pt x="4047078" y="302190"/>
                  </a:moveTo>
                  <a:cubicBezTo>
                    <a:pt x="4023353" y="298483"/>
                    <a:pt x="3997404" y="285880"/>
                    <a:pt x="3986283" y="294035"/>
                  </a:cubicBezTo>
                  <a:cubicBezTo>
                    <a:pt x="3955885" y="315165"/>
                    <a:pt x="3926600" y="290699"/>
                    <a:pt x="3898056" y="300708"/>
                  </a:cubicBezTo>
                  <a:cubicBezTo>
                    <a:pt x="3879150" y="307010"/>
                    <a:pt x="3844674" y="305156"/>
                    <a:pt x="3842450" y="314053"/>
                  </a:cubicBezTo>
                  <a:cubicBezTo>
                    <a:pt x="3836149" y="336666"/>
                    <a:pt x="3838002" y="365581"/>
                    <a:pt x="3847270" y="387823"/>
                  </a:cubicBezTo>
                  <a:cubicBezTo>
                    <a:pt x="3858020" y="414513"/>
                    <a:pt x="3878038" y="430454"/>
                    <a:pt x="3915850" y="420815"/>
                  </a:cubicBezTo>
                  <a:cubicBezTo>
                    <a:pt x="3973679" y="405987"/>
                    <a:pt x="4032621" y="414143"/>
                    <a:pt x="4086743" y="440463"/>
                  </a:cubicBezTo>
                  <a:cubicBezTo>
                    <a:pt x="4118994" y="414513"/>
                    <a:pt x="4141978" y="365951"/>
                    <a:pt x="4196842" y="397832"/>
                  </a:cubicBezTo>
                  <a:cubicBezTo>
                    <a:pt x="4200549" y="400056"/>
                    <a:pt x="4212041" y="388935"/>
                    <a:pt x="4226128" y="380409"/>
                  </a:cubicBezTo>
                  <a:cubicBezTo>
                    <a:pt x="4181643" y="373736"/>
                    <a:pt x="4142349" y="377814"/>
                    <a:pt x="4118624" y="329252"/>
                  </a:cubicBezTo>
                  <a:cubicBezTo>
                    <a:pt x="4155694" y="315165"/>
                    <a:pt x="4190540" y="302190"/>
                    <a:pt x="4225016" y="288474"/>
                  </a:cubicBezTo>
                  <a:cubicBezTo>
                    <a:pt x="4233171" y="285138"/>
                    <a:pt x="4242809" y="279578"/>
                    <a:pt x="4246516" y="272164"/>
                  </a:cubicBezTo>
                  <a:cubicBezTo>
                    <a:pt x="4248370" y="268827"/>
                    <a:pt x="4238361" y="253258"/>
                    <a:pt x="4233912" y="253258"/>
                  </a:cubicBezTo>
                  <a:cubicBezTo>
                    <a:pt x="4215748" y="252887"/>
                    <a:pt x="4197213" y="255482"/>
                    <a:pt x="4179419" y="259560"/>
                  </a:cubicBezTo>
                  <a:cubicBezTo>
                    <a:pt x="4160884" y="263637"/>
                    <a:pt x="4143090" y="271051"/>
                    <a:pt x="4126780" y="276241"/>
                  </a:cubicBezTo>
                  <a:cubicBezTo>
                    <a:pt x="4128262" y="281060"/>
                    <a:pt x="4131228" y="291811"/>
                    <a:pt x="4134564" y="302932"/>
                  </a:cubicBezTo>
                  <a:cubicBezTo>
                    <a:pt x="4122331" y="300708"/>
                    <a:pt x="4109727" y="300337"/>
                    <a:pt x="4098235" y="296259"/>
                  </a:cubicBezTo>
                  <a:cubicBezTo>
                    <a:pt x="4078588" y="289216"/>
                    <a:pt x="4059682" y="280319"/>
                    <a:pt x="4040406" y="272164"/>
                  </a:cubicBezTo>
                  <a:cubicBezTo>
                    <a:pt x="4038923" y="274758"/>
                    <a:pt x="4037811" y="277353"/>
                    <a:pt x="4036328" y="280319"/>
                  </a:cubicBezTo>
                  <a:cubicBezTo>
                    <a:pt x="4039293" y="287362"/>
                    <a:pt x="4043371" y="295147"/>
                    <a:pt x="4047078" y="302190"/>
                  </a:cubicBezTo>
                  <a:close/>
                  <a:moveTo>
                    <a:pt x="2299586" y="6585602"/>
                  </a:moveTo>
                  <a:cubicBezTo>
                    <a:pt x="2350743" y="6591162"/>
                    <a:pt x="2372243" y="6552238"/>
                    <a:pt x="2403012" y="6527772"/>
                  </a:cubicBezTo>
                  <a:cubicBezTo>
                    <a:pt x="2421547" y="6512944"/>
                    <a:pt x="2448238" y="6437321"/>
                    <a:pt x="2437858" y="6402104"/>
                  </a:cubicBezTo>
                  <a:cubicBezTo>
                    <a:pt x="2413021" y="6440657"/>
                    <a:pt x="2393374" y="6471796"/>
                    <a:pt x="2373356" y="6502935"/>
                  </a:cubicBezTo>
                  <a:cubicBezTo>
                    <a:pt x="2376692" y="6505159"/>
                    <a:pt x="2379658" y="6507754"/>
                    <a:pt x="2382994" y="6509978"/>
                  </a:cubicBezTo>
                  <a:cubicBezTo>
                    <a:pt x="2352967" y="6519616"/>
                    <a:pt x="2322940" y="6529255"/>
                    <a:pt x="2292913" y="6538893"/>
                  </a:cubicBezTo>
                  <a:cubicBezTo>
                    <a:pt x="2290689" y="6535557"/>
                    <a:pt x="2288465" y="6532220"/>
                    <a:pt x="2286240" y="6529255"/>
                  </a:cubicBezTo>
                  <a:cubicBezTo>
                    <a:pt x="2309965" y="6507383"/>
                    <a:pt x="2333690" y="6485512"/>
                    <a:pt x="2364829" y="6456967"/>
                  </a:cubicBezTo>
                  <a:cubicBezTo>
                    <a:pt x="2344811" y="6455856"/>
                    <a:pt x="2336656" y="6452890"/>
                    <a:pt x="2330354" y="6455485"/>
                  </a:cubicBezTo>
                  <a:cubicBezTo>
                    <a:pt x="2306629" y="6464382"/>
                    <a:pt x="2283275" y="6475503"/>
                    <a:pt x="2258809" y="6485882"/>
                  </a:cubicBezTo>
                  <a:cubicBezTo>
                    <a:pt x="2260662" y="6494779"/>
                    <a:pt x="2262145" y="6503305"/>
                    <a:pt x="2263628" y="6510719"/>
                  </a:cubicBezTo>
                  <a:cubicBezTo>
                    <a:pt x="2243610" y="6517763"/>
                    <a:pt x="2224704" y="6524065"/>
                    <a:pt x="2205798" y="6530737"/>
                  </a:cubicBezTo>
                  <a:cubicBezTo>
                    <a:pt x="2206169" y="6534074"/>
                    <a:pt x="2206169" y="6537410"/>
                    <a:pt x="2206539" y="6540747"/>
                  </a:cubicBezTo>
                  <a:cubicBezTo>
                    <a:pt x="2222109" y="6546307"/>
                    <a:pt x="2237678" y="6552980"/>
                    <a:pt x="2253989" y="6556316"/>
                  </a:cubicBezTo>
                  <a:cubicBezTo>
                    <a:pt x="2271042" y="6560023"/>
                    <a:pt x="2288465" y="6560023"/>
                    <a:pt x="2307370" y="6561877"/>
                  </a:cubicBezTo>
                  <a:cubicBezTo>
                    <a:pt x="2302922" y="6575222"/>
                    <a:pt x="2301068" y="6581524"/>
                    <a:pt x="2299586" y="6585602"/>
                  </a:cubicBezTo>
                  <a:close/>
                  <a:moveTo>
                    <a:pt x="5300054" y="154651"/>
                  </a:moveTo>
                  <a:cubicBezTo>
                    <a:pt x="5300054" y="160211"/>
                    <a:pt x="5300424" y="166143"/>
                    <a:pt x="5300424" y="171703"/>
                  </a:cubicBezTo>
                  <a:cubicBezTo>
                    <a:pt x="5335271" y="167996"/>
                    <a:pt x="5369746" y="164289"/>
                    <a:pt x="5404592" y="160953"/>
                  </a:cubicBezTo>
                  <a:cubicBezTo>
                    <a:pt x="5404592" y="158728"/>
                    <a:pt x="5404592" y="156875"/>
                    <a:pt x="5404221" y="154651"/>
                  </a:cubicBezTo>
                  <a:cubicBezTo>
                    <a:pt x="5369375" y="154651"/>
                    <a:pt x="5334529" y="154651"/>
                    <a:pt x="5300054" y="154651"/>
                  </a:cubicBezTo>
                  <a:close/>
                  <a:moveTo>
                    <a:pt x="2081983" y="6512944"/>
                  </a:moveTo>
                  <a:cubicBezTo>
                    <a:pt x="2071233" y="6481805"/>
                    <a:pt x="2051215" y="6494409"/>
                    <a:pt x="2036016" y="6502193"/>
                  </a:cubicBezTo>
                  <a:cubicBezTo>
                    <a:pt x="2029343" y="6505530"/>
                    <a:pt x="2028602" y="6521099"/>
                    <a:pt x="2022300" y="6538893"/>
                  </a:cubicBezTo>
                  <a:cubicBezTo>
                    <a:pt x="2049361" y="6527030"/>
                    <a:pt x="2064560" y="6520358"/>
                    <a:pt x="2081983" y="6512944"/>
                  </a:cubicBezTo>
                  <a:close/>
                  <a:moveTo>
                    <a:pt x="2181702" y="6518875"/>
                  </a:moveTo>
                  <a:cubicBezTo>
                    <a:pt x="2178737" y="6515909"/>
                    <a:pt x="2175771" y="6512944"/>
                    <a:pt x="2172805" y="6509978"/>
                  </a:cubicBezTo>
                  <a:cubicBezTo>
                    <a:pt x="2159831" y="6523694"/>
                    <a:pt x="2146856" y="6537040"/>
                    <a:pt x="2133511" y="6550755"/>
                  </a:cubicBezTo>
                  <a:cubicBezTo>
                    <a:pt x="2136477" y="6553721"/>
                    <a:pt x="2139813" y="6557057"/>
                    <a:pt x="2142778" y="6560023"/>
                  </a:cubicBezTo>
                  <a:cubicBezTo>
                    <a:pt x="2169840" y="6560394"/>
                    <a:pt x="2177995" y="6541858"/>
                    <a:pt x="2181702" y="651887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5">
                    <a:alpha val="37000"/>
                  </a:schemeClr>
                </a:gs>
              </a:gsLst>
              <a:lin ang="5400000" scaled="1"/>
            </a:gradFill>
            <a:ln w="3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693EED7-9BB8-4E59-9918-3D21D32DAA61}"/>
              </a:ext>
            </a:extLst>
          </p:cNvPr>
          <p:cNvSpPr/>
          <p:nvPr/>
        </p:nvSpPr>
        <p:spPr>
          <a:xfrm>
            <a:off x="10419633" y="0"/>
            <a:ext cx="1772367" cy="6858000"/>
          </a:xfrm>
          <a:custGeom>
            <a:avLst/>
            <a:gdLst>
              <a:gd name="connsiteX0" fmla="*/ 1714501 w 1772367"/>
              <a:gd name="connsiteY0" fmla="*/ 0 h 6858000"/>
              <a:gd name="connsiteX1" fmla="*/ 1772367 w 1772367"/>
              <a:gd name="connsiteY1" fmla="*/ 0 h 6858000"/>
              <a:gd name="connsiteX2" fmla="*/ 1772367 w 1772367"/>
              <a:gd name="connsiteY2" fmla="*/ 6858000 h 6858000"/>
              <a:gd name="connsiteX3" fmla="*/ 0 w 177236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367" h="6858000">
                <a:moveTo>
                  <a:pt x="1714501" y="0"/>
                </a:moveTo>
                <a:lnTo>
                  <a:pt x="1772367" y="0"/>
                </a:lnTo>
                <a:lnTo>
                  <a:pt x="17723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4D1A5F6-4778-4F89-85B6-58533577E62D}"/>
              </a:ext>
            </a:extLst>
          </p:cNvPr>
          <p:cNvSpPr/>
          <p:nvPr/>
        </p:nvSpPr>
        <p:spPr>
          <a:xfrm>
            <a:off x="9420601" y="0"/>
            <a:ext cx="2489592" cy="6858000"/>
          </a:xfrm>
          <a:custGeom>
            <a:avLst/>
            <a:gdLst>
              <a:gd name="connsiteX0" fmla="*/ 1681205 w 2489592"/>
              <a:gd name="connsiteY0" fmla="*/ 0 h 6858000"/>
              <a:gd name="connsiteX1" fmla="*/ 2489592 w 2489592"/>
              <a:gd name="connsiteY1" fmla="*/ 0 h 6858000"/>
              <a:gd name="connsiteX2" fmla="*/ 808387 w 2489592"/>
              <a:gd name="connsiteY2" fmla="*/ 6858000 h 6858000"/>
              <a:gd name="connsiteX3" fmla="*/ 0 w 24895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9592" h="6858000">
                <a:moveTo>
                  <a:pt x="1681205" y="0"/>
                </a:moveTo>
                <a:lnTo>
                  <a:pt x="2489592" y="0"/>
                </a:lnTo>
                <a:lnTo>
                  <a:pt x="8083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362FCD9-3299-4348-A177-FC96DC1209D2}"/>
              </a:ext>
            </a:extLst>
          </p:cNvPr>
          <p:cNvSpPr/>
          <p:nvPr/>
        </p:nvSpPr>
        <p:spPr>
          <a:xfrm>
            <a:off x="7210582" y="4739192"/>
            <a:ext cx="4981418" cy="2118809"/>
          </a:xfrm>
          <a:custGeom>
            <a:avLst/>
            <a:gdLst>
              <a:gd name="connsiteX0" fmla="*/ 512942 w 4981418"/>
              <a:gd name="connsiteY0" fmla="*/ 0 h 2118809"/>
              <a:gd name="connsiteX1" fmla="*/ 4981418 w 4981418"/>
              <a:gd name="connsiteY1" fmla="*/ 0 h 2118809"/>
              <a:gd name="connsiteX2" fmla="*/ 4981418 w 4981418"/>
              <a:gd name="connsiteY2" fmla="*/ 2118809 h 2118809"/>
              <a:gd name="connsiteX3" fmla="*/ 0 w 4981418"/>
              <a:gd name="connsiteY3" fmla="*/ 2118809 h 211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1418" h="2118809">
                <a:moveTo>
                  <a:pt x="512942" y="0"/>
                </a:moveTo>
                <a:lnTo>
                  <a:pt x="4981418" y="0"/>
                </a:lnTo>
                <a:lnTo>
                  <a:pt x="4981418" y="2118809"/>
                </a:lnTo>
                <a:lnTo>
                  <a:pt x="0" y="2118809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8EE5EEA-AB52-4C49-A771-6BBE2D7E4DB0}"/>
              </a:ext>
            </a:extLst>
          </p:cNvPr>
          <p:cNvSpPr/>
          <p:nvPr/>
        </p:nvSpPr>
        <p:spPr>
          <a:xfrm>
            <a:off x="0" y="1714415"/>
            <a:ext cx="6750565" cy="3429000"/>
          </a:xfrm>
          <a:custGeom>
            <a:avLst/>
            <a:gdLst>
              <a:gd name="connsiteX0" fmla="*/ 0 w 6750565"/>
              <a:gd name="connsiteY0" fmla="*/ 0 h 3429000"/>
              <a:gd name="connsiteX1" fmla="*/ 961760 w 6750565"/>
              <a:gd name="connsiteY1" fmla="*/ 0 h 3429000"/>
              <a:gd name="connsiteX2" fmla="*/ 5788805 w 6750565"/>
              <a:gd name="connsiteY2" fmla="*/ 0 h 3429000"/>
              <a:gd name="connsiteX3" fmla="*/ 6750565 w 6750565"/>
              <a:gd name="connsiteY3" fmla="*/ 0 h 3429000"/>
              <a:gd name="connsiteX4" fmla="*/ 5920438 w 6750565"/>
              <a:gd name="connsiteY4" fmla="*/ 3429000 h 3429000"/>
              <a:gd name="connsiteX5" fmla="*/ 4958678 w 6750565"/>
              <a:gd name="connsiteY5" fmla="*/ 3429000 h 3429000"/>
              <a:gd name="connsiteX6" fmla="*/ 961760 w 6750565"/>
              <a:gd name="connsiteY6" fmla="*/ 3429000 h 3429000"/>
              <a:gd name="connsiteX7" fmla="*/ 0 w 6750565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50565" h="3429000">
                <a:moveTo>
                  <a:pt x="0" y="0"/>
                </a:moveTo>
                <a:lnTo>
                  <a:pt x="961760" y="0"/>
                </a:lnTo>
                <a:lnTo>
                  <a:pt x="5788805" y="0"/>
                </a:lnTo>
                <a:lnTo>
                  <a:pt x="6750565" y="0"/>
                </a:lnTo>
                <a:lnTo>
                  <a:pt x="5920438" y="3429000"/>
                </a:lnTo>
                <a:lnTo>
                  <a:pt x="4958678" y="3429000"/>
                </a:lnTo>
                <a:lnTo>
                  <a:pt x="96176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A7722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BB5E27-BFAB-477C-8495-E7048F838092}"/>
              </a:ext>
            </a:extLst>
          </p:cNvPr>
          <p:cNvSpPr txBox="1"/>
          <p:nvPr/>
        </p:nvSpPr>
        <p:spPr>
          <a:xfrm>
            <a:off x="1073686" y="2300793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A4BF1AE-3E22-4D40-80CA-880D62D7CEAC}"/>
              </a:ext>
            </a:extLst>
          </p:cNvPr>
          <p:cNvSpPr txBox="1"/>
          <p:nvPr/>
        </p:nvSpPr>
        <p:spPr>
          <a:xfrm>
            <a:off x="709683" y="3428915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入目录标题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A6E8639-8570-4443-B8C1-A5B367B60AEB}"/>
              </a:ext>
            </a:extLst>
          </p:cNvPr>
          <p:cNvSpPr txBox="1"/>
          <p:nvPr/>
        </p:nvSpPr>
        <p:spPr>
          <a:xfrm>
            <a:off x="7575963" y="4507696"/>
            <a:ext cx="96693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3BD1E61-17FA-4A1B-9857-D480767B8C94}"/>
              </a:ext>
            </a:extLst>
          </p:cNvPr>
          <p:cNvSpPr txBox="1"/>
          <p:nvPr/>
        </p:nvSpPr>
        <p:spPr>
          <a:xfrm>
            <a:off x="8585424" y="4507696"/>
            <a:ext cx="11592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2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0A6E3C5-1D73-4FBD-BBF7-93626C77D335}"/>
              </a:ext>
            </a:extLst>
          </p:cNvPr>
          <p:cNvSpPr txBox="1"/>
          <p:nvPr/>
        </p:nvSpPr>
        <p:spPr>
          <a:xfrm>
            <a:off x="10115156" y="269159"/>
            <a:ext cx="1795037" cy="287999"/>
          </a:xfrm>
          <a:custGeom>
            <a:avLst/>
            <a:gdLst/>
            <a:ahLst/>
            <a:cxnLst/>
            <a:rect l="l" t="t" r="r" b="b"/>
            <a:pathLst>
              <a:path w="6019170" h="965726">
                <a:moveTo>
                  <a:pt x="1455160" y="821003"/>
                </a:moveTo>
                <a:cubicBezTo>
                  <a:pt x="1461275" y="820323"/>
                  <a:pt x="1465352" y="820493"/>
                  <a:pt x="1467390" y="821512"/>
                </a:cubicBezTo>
                <a:cubicBezTo>
                  <a:pt x="1469429" y="822531"/>
                  <a:pt x="1470448" y="824400"/>
                  <a:pt x="1470448" y="827118"/>
                </a:cubicBezTo>
                <a:cubicBezTo>
                  <a:pt x="1469768" y="831194"/>
                  <a:pt x="1462125" y="834931"/>
                  <a:pt x="1447516" y="838329"/>
                </a:cubicBezTo>
                <a:cubicBezTo>
                  <a:pt x="1432908" y="841726"/>
                  <a:pt x="1422547" y="844444"/>
                  <a:pt x="1416432" y="846482"/>
                </a:cubicBezTo>
                <a:cubicBezTo>
                  <a:pt x="1410996" y="848520"/>
                  <a:pt x="1404881" y="852088"/>
                  <a:pt x="1398086" y="857183"/>
                </a:cubicBezTo>
                <a:cubicBezTo>
                  <a:pt x="1391292" y="862279"/>
                  <a:pt x="1387895" y="865507"/>
                  <a:pt x="1387895" y="866866"/>
                </a:cubicBezTo>
                <a:cubicBezTo>
                  <a:pt x="1387895" y="869583"/>
                  <a:pt x="1385517" y="872301"/>
                  <a:pt x="1380760" y="875019"/>
                </a:cubicBezTo>
                <a:cubicBezTo>
                  <a:pt x="1365133" y="885211"/>
                  <a:pt x="1355281" y="897441"/>
                  <a:pt x="1351204" y="911709"/>
                </a:cubicBezTo>
                <a:cubicBezTo>
                  <a:pt x="1347807" y="926657"/>
                  <a:pt x="1340333" y="939567"/>
                  <a:pt x="1328782" y="950438"/>
                </a:cubicBezTo>
                <a:cubicBezTo>
                  <a:pt x="1325385" y="953835"/>
                  <a:pt x="1322158" y="955874"/>
                  <a:pt x="1319100" y="956553"/>
                </a:cubicBezTo>
                <a:cubicBezTo>
                  <a:pt x="1316043" y="957233"/>
                  <a:pt x="1309078" y="957572"/>
                  <a:pt x="1298207" y="957572"/>
                </a:cubicBezTo>
                <a:cubicBezTo>
                  <a:pt x="1283259" y="957572"/>
                  <a:pt x="1270350" y="955024"/>
                  <a:pt x="1259478" y="949928"/>
                </a:cubicBezTo>
                <a:cubicBezTo>
                  <a:pt x="1248607" y="944833"/>
                  <a:pt x="1236377" y="935830"/>
                  <a:pt x="1222788" y="922920"/>
                </a:cubicBezTo>
                <a:cubicBezTo>
                  <a:pt x="1212597" y="912049"/>
                  <a:pt x="1206142" y="903726"/>
                  <a:pt x="1203424" y="897950"/>
                </a:cubicBezTo>
                <a:cubicBezTo>
                  <a:pt x="1200706" y="892175"/>
                  <a:pt x="1199687" y="883172"/>
                  <a:pt x="1200367" y="870942"/>
                </a:cubicBezTo>
                <a:cubicBezTo>
                  <a:pt x="1201725" y="854636"/>
                  <a:pt x="1204783" y="846482"/>
                  <a:pt x="1209539" y="846482"/>
                </a:cubicBezTo>
                <a:cubicBezTo>
                  <a:pt x="1212257" y="846482"/>
                  <a:pt x="1214805" y="845123"/>
                  <a:pt x="1217183" y="842405"/>
                </a:cubicBezTo>
                <a:cubicBezTo>
                  <a:pt x="1219561" y="839688"/>
                  <a:pt x="1223128" y="839688"/>
                  <a:pt x="1227884" y="842405"/>
                </a:cubicBezTo>
                <a:cubicBezTo>
                  <a:pt x="1232640" y="845123"/>
                  <a:pt x="1238416" y="846992"/>
                  <a:pt x="1245210" y="848011"/>
                </a:cubicBezTo>
                <a:cubicBezTo>
                  <a:pt x="1252005" y="849030"/>
                  <a:pt x="1260838" y="851578"/>
                  <a:pt x="1271709" y="855655"/>
                </a:cubicBezTo>
                <a:cubicBezTo>
                  <a:pt x="1284618" y="861770"/>
                  <a:pt x="1297018" y="863978"/>
                  <a:pt x="1308908" y="862279"/>
                </a:cubicBezTo>
                <a:cubicBezTo>
                  <a:pt x="1320799" y="860581"/>
                  <a:pt x="1338974" y="854296"/>
                  <a:pt x="1363434" y="843425"/>
                </a:cubicBezTo>
                <a:cubicBezTo>
                  <a:pt x="1383138" y="833912"/>
                  <a:pt x="1394519" y="829666"/>
                  <a:pt x="1397577" y="830685"/>
                </a:cubicBezTo>
                <a:cubicBezTo>
                  <a:pt x="1400634" y="831704"/>
                  <a:pt x="1409637" y="830515"/>
                  <a:pt x="1424585" y="827118"/>
                </a:cubicBezTo>
                <a:cubicBezTo>
                  <a:pt x="1439533" y="823720"/>
                  <a:pt x="1449725" y="821682"/>
                  <a:pt x="1455160" y="821003"/>
                </a:cubicBezTo>
                <a:close/>
                <a:moveTo>
                  <a:pt x="1641414" y="814888"/>
                </a:moveTo>
                <a:cubicBezTo>
                  <a:pt x="1644642" y="814888"/>
                  <a:pt x="1647105" y="815227"/>
                  <a:pt x="1648803" y="815907"/>
                </a:cubicBezTo>
                <a:lnTo>
                  <a:pt x="1673264" y="818964"/>
                </a:lnTo>
                <a:cubicBezTo>
                  <a:pt x="1689571" y="821003"/>
                  <a:pt x="1709275" y="828477"/>
                  <a:pt x="1732376" y="841386"/>
                </a:cubicBezTo>
                <a:cubicBezTo>
                  <a:pt x="1755477" y="854296"/>
                  <a:pt x="1771105" y="865846"/>
                  <a:pt x="1779258" y="876038"/>
                </a:cubicBezTo>
                <a:lnTo>
                  <a:pt x="1789450" y="888268"/>
                </a:lnTo>
                <a:cubicBezTo>
                  <a:pt x="1794885" y="895063"/>
                  <a:pt x="1799132" y="903046"/>
                  <a:pt x="1802189" y="912219"/>
                </a:cubicBezTo>
                <a:cubicBezTo>
                  <a:pt x="1805247" y="921391"/>
                  <a:pt x="1806096" y="928696"/>
                  <a:pt x="1804737" y="934131"/>
                </a:cubicBezTo>
                <a:cubicBezTo>
                  <a:pt x="1802019" y="944323"/>
                  <a:pt x="1799472" y="950608"/>
                  <a:pt x="1797093" y="952986"/>
                </a:cubicBezTo>
                <a:cubicBezTo>
                  <a:pt x="1794715" y="955364"/>
                  <a:pt x="1791148" y="956553"/>
                  <a:pt x="1786392" y="956553"/>
                </a:cubicBezTo>
                <a:cubicBezTo>
                  <a:pt x="1779598" y="955874"/>
                  <a:pt x="1772803" y="957233"/>
                  <a:pt x="1766008" y="960630"/>
                </a:cubicBezTo>
                <a:cubicBezTo>
                  <a:pt x="1759214" y="964027"/>
                  <a:pt x="1754968" y="965726"/>
                  <a:pt x="1753269" y="965726"/>
                </a:cubicBezTo>
                <a:cubicBezTo>
                  <a:pt x="1751570" y="965726"/>
                  <a:pt x="1749702" y="964027"/>
                  <a:pt x="1747663" y="960630"/>
                </a:cubicBezTo>
                <a:cubicBezTo>
                  <a:pt x="1745625" y="957912"/>
                  <a:pt x="1741209" y="956213"/>
                  <a:pt x="1734414" y="955534"/>
                </a:cubicBezTo>
                <a:cubicBezTo>
                  <a:pt x="1722863" y="952816"/>
                  <a:pt x="1705877" y="939907"/>
                  <a:pt x="1683455" y="916805"/>
                </a:cubicBezTo>
                <a:cubicBezTo>
                  <a:pt x="1667828" y="900498"/>
                  <a:pt x="1652880" y="886230"/>
                  <a:pt x="1638612" y="874000"/>
                </a:cubicBezTo>
                <a:cubicBezTo>
                  <a:pt x="1616190" y="855655"/>
                  <a:pt x="1603790" y="845123"/>
                  <a:pt x="1601412" y="842405"/>
                </a:cubicBezTo>
                <a:cubicBezTo>
                  <a:pt x="1599034" y="839688"/>
                  <a:pt x="1598694" y="835951"/>
                  <a:pt x="1600393" y="831194"/>
                </a:cubicBezTo>
                <a:cubicBezTo>
                  <a:pt x="1602091" y="826438"/>
                  <a:pt x="1604809" y="823041"/>
                  <a:pt x="1608546" y="821003"/>
                </a:cubicBezTo>
                <a:cubicBezTo>
                  <a:pt x="1612283" y="818964"/>
                  <a:pt x="1619247" y="817266"/>
                  <a:pt x="1629439" y="815907"/>
                </a:cubicBezTo>
                <a:cubicBezTo>
                  <a:pt x="1634195" y="815227"/>
                  <a:pt x="1638187" y="814888"/>
                  <a:pt x="1641414" y="814888"/>
                </a:cubicBezTo>
                <a:close/>
                <a:moveTo>
                  <a:pt x="572555" y="698702"/>
                </a:moveTo>
                <a:lnTo>
                  <a:pt x="573574" y="700740"/>
                </a:lnTo>
                <a:lnTo>
                  <a:pt x="572477" y="698750"/>
                </a:lnTo>
                <a:close/>
                <a:moveTo>
                  <a:pt x="1431719" y="680357"/>
                </a:moveTo>
                <a:cubicBezTo>
                  <a:pt x="1421527" y="680357"/>
                  <a:pt x="1407259" y="681036"/>
                  <a:pt x="1388914" y="682395"/>
                </a:cubicBezTo>
                <a:cubicBezTo>
                  <a:pt x="1370569" y="683754"/>
                  <a:pt x="1359358" y="683754"/>
                  <a:pt x="1355281" y="682395"/>
                </a:cubicBezTo>
                <a:cubicBezTo>
                  <a:pt x="1351204" y="681036"/>
                  <a:pt x="1349166" y="681036"/>
                  <a:pt x="1349166" y="682395"/>
                </a:cubicBezTo>
                <a:cubicBezTo>
                  <a:pt x="1349166" y="683754"/>
                  <a:pt x="1350525" y="687831"/>
                  <a:pt x="1353243" y="694625"/>
                </a:cubicBezTo>
                <a:cubicBezTo>
                  <a:pt x="1357319" y="702099"/>
                  <a:pt x="1359867" y="710762"/>
                  <a:pt x="1360887" y="720614"/>
                </a:cubicBezTo>
                <a:cubicBezTo>
                  <a:pt x="1361906" y="730466"/>
                  <a:pt x="1363265" y="736921"/>
                  <a:pt x="1364963" y="739978"/>
                </a:cubicBezTo>
                <a:cubicBezTo>
                  <a:pt x="1366662" y="743036"/>
                  <a:pt x="1369040" y="741337"/>
                  <a:pt x="1372097" y="734882"/>
                </a:cubicBezTo>
                <a:cubicBezTo>
                  <a:pt x="1375155" y="728428"/>
                  <a:pt x="1378722" y="724691"/>
                  <a:pt x="1382799" y="723672"/>
                </a:cubicBezTo>
                <a:cubicBezTo>
                  <a:pt x="1386876" y="722652"/>
                  <a:pt x="1399106" y="720104"/>
                  <a:pt x="1419489" y="716028"/>
                </a:cubicBezTo>
                <a:lnTo>
                  <a:pt x="1450064" y="709913"/>
                </a:lnTo>
                <a:lnTo>
                  <a:pt x="1449045" y="700740"/>
                </a:lnTo>
                <a:cubicBezTo>
                  <a:pt x="1448366" y="690548"/>
                  <a:pt x="1447177" y="684603"/>
                  <a:pt x="1445478" y="682905"/>
                </a:cubicBezTo>
                <a:cubicBezTo>
                  <a:pt x="1443779" y="681206"/>
                  <a:pt x="1439193" y="680357"/>
                  <a:pt x="1431719" y="680357"/>
                </a:cubicBezTo>
                <a:close/>
                <a:moveTo>
                  <a:pt x="1607527" y="625576"/>
                </a:moveTo>
                <a:cubicBezTo>
                  <a:pt x="1604469" y="626086"/>
                  <a:pt x="1599883" y="627359"/>
                  <a:pt x="1593768" y="629398"/>
                </a:cubicBezTo>
                <a:cubicBezTo>
                  <a:pt x="1586294" y="632116"/>
                  <a:pt x="1574404" y="635853"/>
                  <a:pt x="1558097" y="640609"/>
                </a:cubicBezTo>
                <a:lnTo>
                  <a:pt x="1532617" y="648762"/>
                </a:lnTo>
                <a:lnTo>
                  <a:pt x="1532617" y="674242"/>
                </a:lnTo>
                <a:lnTo>
                  <a:pt x="1531598" y="699721"/>
                </a:lnTo>
                <a:lnTo>
                  <a:pt x="1539752" y="699721"/>
                </a:lnTo>
                <a:cubicBezTo>
                  <a:pt x="1548585" y="699721"/>
                  <a:pt x="1554699" y="700740"/>
                  <a:pt x="1558097" y="702778"/>
                </a:cubicBezTo>
                <a:cubicBezTo>
                  <a:pt x="1561494" y="704817"/>
                  <a:pt x="1563872" y="708554"/>
                  <a:pt x="1565231" y="713989"/>
                </a:cubicBezTo>
                <a:cubicBezTo>
                  <a:pt x="1566590" y="718066"/>
                  <a:pt x="1567609" y="720274"/>
                  <a:pt x="1568289" y="720614"/>
                </a:cubicBezTo>
                <a:cubicBezTo>
                  <a:pt x="1568968" y="720954"/>
                  <a:pt x="1570327" y="720104"/>
                  <a:pt x="1572365" y="718066"/>
                </a:cubicBezTo>
                <a:cubicBezTo>
                  <a:pt x="1577121" y="710592"/>
                  <a:pt x="1584935" y="694625"/>
                  <a:pt x="1595806" y="670165"/>
                </a:cubicBezTo>
                <a:cubicBezTo>
                  <a:pt x="1606678" y="645705"/>
                  <a:pt x="1612113" y="631096"/>
                  <a:pt x="1612113" y="626340"/>
                </a:cubicBezTo>
                <a:cubicBezTo>
                  <a:pt x="1612113" y="625321"/>
                  <a:pt x="1610584" y="625066"/>
                  <a:pt x="1607527" y="625576"/>
                </a:cubicBezTo>
                <a:close/>
                <a:moveTo>
                  <a:pt x="3364075" y="573343"/>
                </a:moveTo>
                <a:cubicBezTo>
                  <a:pt x="3362037" y="586253"/>
                  <a:pt x="3354902" y="594746"/>
                  <a:pt x="3342672" y="598823"/>
                </a:cubicBezTo>
                <a:cubicBezTo>
                  <a:pt x="3338595" y="600181"/>
                  <a:pt x="3333839" y="602899"/>
                  <a:pt x="3328403" y="606976"/>
                </a:cubicBezTo>
                <a:cubicBezTo>
                  <a:pt x="3319571" y="613770"/>
                  <a:pt x="3314815" y="614790"/>
                  <a:pt x="3314135" y="610034"/>
                </a:cubicBezTo>
                <a:cubicBezTo>
                  <a:pt x="3314135" y="608675"/>
                  <a:pt x="3311078" y="608165"/>
                  <a:pt x="3304963" y="608505"/>
                </a:cubicBezTo>
                <a:cubicBezTo>
                  <a:pt x="3298847" y="608844"/>
                  <a:pt x="3291373" y="608335"/>
                  <a:pt x="3282541" y="606976"/>
                </a:cubicBezTo>
                <a:lnTo>
                  <a:pt x="3269291" y="603918"/>
                </a:lnTo>
                <a:lnTo>
                  <a:pt x="3271330" y="619206"/>
                </a:lnTo>
                <a:cubicBezTo>
                  <a:pt x="3271330" y="629398"/>
                  <a:pt x="3272009" y="644685"/>
                  <a:pt x="3273368" y="665069"/>
                </a:cubicBezTo>
                <a:lnTo>
                  <a:pt x="3275407" y="697683"/>
                </a:lnTo>
                <a:lnTo>
                  <a:pt x="3294771" y="697683"/>
                </a:lnTo>
                <a:cubicBezTo>
                  <a:pt x="3308360" y="697683"/>
                  <a:pt x="3320250" y="698022"/>
                  <a:pt x="3330442" y="698702"/>
                </a:cubicBezTo>
                <a:lnTo>
                  <a:pt x="3344711" y="699721"/>
                </a:lnTo>
                <a:lnTo>
                  <a:pt x="3344711" y="720104"/>
                </a:lnTo>
                <a:lnTo>
                  <a:pt x="3344711" y="739469"/>
                </a:lnTo>
                <a:lnTo>
                  <a:pt x="3352864" y="742526"/>
                </a:lnTo>
                <a:lnTo>
                  <a:pt x="3363055" y="747622"/>
                </a:lnTo>
                <a:lnTo>
                  <a:pt x="3365094" y="728258"/>
                </a:lnTo>
                <a:cubicBezTo>
                  <a:pt x="3367132" y="716028"/>
                  <a:pt x="3367812" y="685452"/>
                  <a:pt x="3367132" y="636532"/>
                </a:cubicBezTo>
                <a:close/>
                <a:moveTo>
                  <a:pt x="3366113" y="550921"/>
                </a:moveTo>
                <a:cubicBezTo>
                  <a:pt x="3364075" y="550921"/>
                  <a:pt x="3363055" y="552110"/>
                  <a:pt x="3363055" y="554488"/>
                </a:cubicBezTo>
                <a:cubicBezTo>
                  <a:pt x="3363055" y="556866"/>
                  <a:pt x="3363395" y="558735"/>
                  <a:pt x="3364075" y="560094"/>
                </a:cubicBezTo>
                <a:cubicBezTo>
                  <a:pt x="3365433" y="560773"/>
                  <a:pt x="3366962" y="560094"/>
                  <a:pt x="3368661" y="558056"/>
                </a:cubicBezTo>
                <a:cubicBezTo>
                  <a:pt x="3370360" y="556017"/>
                  <a:pt x="3371209" y="553979"/>
                  <a:pt x="3371209" y="551941"/>
                </a:cubicBezTo>
                <a:cubicBezTo>
                  <a:pt x="3371209" y="551261"/>
                  <a:pt x="3369510" y="550921"/>
                  <a:pt x="3366113" y="550921"/>
                </a:cubicBezTo>
                <a:close/>
                <a:moveTo>
                  <a:pt x="1454141" y="518308"/>
                </a:moveTo>
                <a:cubicBezTo>
                  <a:pt x="1450744" y="518308"/>
                  <a:pt x="1438174" y="522724"/>
                  <a:pt x="1416432" y="531557"/>
                </a:cubicBezTo>
                <a:cubicBezTo>
                  <a:pt x="1404201" y="536993"/>
                  <a:pt x="1395708" y="540220"/>
                  <a:pt x="1390952" y="541239"/>
                </a:cubicBezTo>
                <a:cubicBezTo>
                  <a:pt x="1386196" y="542258"/>
                  <a:pt x="1378043" y="546165"/>
                  <a:pt x="1366492" y="552960"/>
                </a:cubicBezTo>
                <a:cubicBezTo>
                  <a:pt x="1359697" y="557716"/>
                  <a:pt x="1355281" y="561113"/>
                  <a:pt x="1353243" y="563151"/>
                </a:cubicBezTo>
                <a:cubicBezTo>
                  <a:pt x="1351204" y="565190"/>
                  <a:pt x="1350185" y="567908"/>
                  <a:pt x="1350185" y="571305"/>
                </a:cubicBezTo>
                <a:lnTo>
                  <a:pt x="1350185" y="576401"/>
                </a:lnTo>
                <a:cubicBezTo>
                  <a:pt x="1350185" y="576401"/>
                  <a:pt x="1349845" y="575382"/>
                  <a:pt x="1349166" y="573343"/>
                </a:cubicBezTo>
                <a:cubicBezTo>
                  <a:pt x="1347128" y="569946"/>
                  <a:pt x="1346109" y="569606"/>
                  <a:pt x="1346109" y="572324"/>
                </a:cubicBezTo>
                <a:cubicBezTo>
                  <a:pt x="1346109" y="575042"/>
                  <a:pt x="1345599" y="576401"/>
                  <a:pt x="1344580" y="576401"/>
                </a:cubicBezTo>
                <a:cubicBezTo>
                  <a:pt x="1343560" y="576401"/>
                  <a:pt x="1340333" y="575382"/>
                  <a:pt x="1334898" y="573343"/>
                </a:cubicBezTo>
                <a:cubicBezTo>
                  <a:pt x="1326744" y="570625"/>
                  <a:pt x="1321988" y="569266"/>
                  <a:pt x="1320629" y="569266"/>
                </a:cubicBezTo>
                <a:cubicBezTo>
                  <a:pt x="1319270" y="570625"/>
                  <a:pt x="1318591" y="575042"/>
                  <a:pt x="1318591" y="582516"/>
                </a:cubicBezTo>
                <a:cubicBezTo>
                  <a:pt x="1318591" y="589990"/>
                  <a:pt x="1319270" y="598992"/>
                  <a:pt x="1320629" y="609524"/>
                </a:cubicBezTo>
                <a:cubicBezTo>
                  <a:pt x="1321988" y="620055"/>
                  <a:pt x="1323347" y="627359"/>
                  <a:pt x="1324706" y="631436"/>
                </a:cubicBezTo>
                <a:cubicBezTo>
                  <a:pt x="1329462" y="645025"/>
                  <a:pt x="1334218" y="646384"/>
                  <a:pt x="1338974" y="635513"/>
                </a:cubicBezTo>
                <a:cubicBezTo>
                  <a:pt x="1343051" y="624642"/>
                  <a:pt x="1365133" y="612751"/>
                  <a:pt x="1405221" y="599842"/>
                </a:cubicBezTo>
                <a:cubicBezTo>
                  <a:pt x="1429681" y="592368"/>
                  <a:pt x="1442930" y="587612"/>
                  <a:pt x="1444968" y="585573"/>
                </a:cubicBezTo>
                <a:cubicBezTo>
                  <a:pt x="1447007" y="583535"/>
                  <a:pt x="1448536" y="576401"/>
                  <a:pt x="1449555" y="564171"/>
                </a:cubicBezTo>
                <a:cubicBezTo>
                  <a:pt x="1450574" y="551941"/>
                  <a:pt x="1451763" y="541069"/>
                  <a:pt x="1453122" y="531557"/>
                </a:cubicBezTo>
                <a:cubicBezTo>
                  <a:pt x="1453801" y="528839"/>
                  <a:pt x="1454311" y="526461"/>
                  <a:pt x="1454651" y="524423"/>
                </a:cubicBezTo>
                <a:cubicBezTo>
                  <a:pt x="1454990" y="522384"/>
                  <a:pt x="1454990" y="520686"/>
                  <a:pt x="1454651" y="519327"/>
                </a:cubicBezTo>
                <a:cubicBezTo>
                  <a:pt x="1454311" y="517968"/>
                  <a:pt x="1454141" y="517628"/>
                  <a:pt x="1454141" y="518308"/>
                </a:cubicBezTo>
                <a:close/>
                <a:moveTo>
                  <a:pt x="5411087" y="508626"/>
                </a:moveTo>
                <a:cubicBezTo>
                  <a:pt x="5414824" y="508965"/>
                  <a:pt x="5419751" y="511173"/>
                  <a:pt x="5425865" y="515250"/>
                </a:cubicBezTo>
                <a:cubicBezTo>
                  <a:pt x="5434699" y="517289"/>
                  <a:pt x="5439794" y="521365"/>
                  <a:pt x="5441153" y="527480"/>
                </a:cubicBezTo>
                <a:cubicBezTo>
                  <a:pt x="5445909" y="529519"/>
                  <a:pt x="5448287" y="537672"/>
                  <a:pt x="5448287" y="551941"/>
                </a:cubicBezTo>
                <a:lnTo>
                  <a:pt x="5450326" y="583535"/>
                </a:lnTo>
                <a:lnTo>
                  <a:pt x="5450326" y="597803"/>
                </a:lnTo>
                <a:cubicBezTo>
                  <a:pt x="5448967" y="599842"/>
                  <a:pt x="5448287" y="601540"/>
                  <a:pt x="5448287" y="602899"/>
                </a:cubicBezTo>
                <a:lnTo>
                  <a:pt x="5448287" y="604938"/>
                </a:lnTo>
                <a:cubicBezTo>
                  <a:pt x="5448287" y="608335"/>
                  <a:pt x="5447098" y="614790"/>
                  <a:pt x="5444721" y="624302"/>
                </a:cubicBezTo>
                <a:cubicBezTo>
                  <a:pt x="5442342" y="633814"/>
                  <a:pt x="5439115" y="645025"/>
                  <a:pt x="5435038" y="657935"/>
                </a:cubicBezTo>
                <a:cubicBezTo>
                  <a:pt x="5430283" y="672883"/>
                  <a:pt x="5425696" y="684433"/>
                  <a:pt x="5421279" y="692587"/>
                </a:cubicBezTo>
                <a:cubicBezTo>
                  <a:pt x="5416863" y="700740"/>
                  <a:pt x="5412277" y="707195"/>
                  <a:pt x="5407521" y="711951"/>
                </a:cubicBezTo>
                <a:cubicBezTo>
                  <a:pt x="5404123" y="715348"/>
                  <a:pt x="5400555" y="719255"/>
                  <a:pt x="5396819" y="723672"/>
                </a:cubicBezTo>
                <a:cubicBezTo>
                  <a:pt x="5393082" y="728088"/>
                  <a:pt x="5388156" y="733354"/>
                  <a:pt x="5382041" y="739469"/>
                </a:cubicBezTo>
                <a:lnTo>
                  <a:pt x="5374907" y="746603"/>
                </a:lnTo>
                <a:cubicBezTo>
                  <a:pt x="5372189" y="749321"/>
                  <a:pt x="5369131" y="753058"/>
                  <a:pt x="5365734" y="757814"/>
                </a:cubicBezTo>
                <a:cubicBezTo>
                  <a:pt x="5361657" y="757814"/>
                  <a:pt x="5359619" y="758493"/>
                  <a:pt x="5359619" y="759852"/>
                </a:cubicBezTo>
                <a:cubicBezTo>
                  <a:pt x="5358260" y="761211"/>
                  <a:pt x="5356901" y="762570"/>
                  <a:pt x="5355542" y="763929"/>
                </a:cubicBezTo>
                <a:cubicBezTo>
                  <a:pt x="5354183" y="765288"/>
                  <a:pt x="5352825" y="766307"/>
                  <a:pt x="5351465" y="766986"/>
                </a:cubicBezTo>
                <a:cubicBezTo>
                  <a:pt x="5350107" y="768345"/>
                  <a:pt x="5349087" y="769025"/>
                  <a:pt x="5348408" y="769025"/>
                </a:cubicBezTo>
                <a:lnTo>
                  <a:pt x="5339235" y="773102"/>
                </a:lnTo>
                <a:lnTo>
                  <a:pt x="5332101" y="759852"/>
                </a:lnTo>
                <a:cubicBezTo>
                  <a:pt x="5323269" y="742187"/>
                  <a:pt x="5326327" y="723841"/>
                  <a:pt x="5341274" y="704817"/>
                </a:cubicBezTo>
                <a:cubicBezTo>
                  <a:pt x="5349427" y="695984"/>
                  <a:pt x="5356731" y="684263"/>
                  <a:pt x="5363187" y="669655"/>
                </a:cubicBezTo>
                <a:cubicBezTo>
                  <a:pt x="5369641" y="655047"/>
                  <a:pt x="5375925" y="638570"/>
                  <a:pt x="5382041" y="620225"/>
                </a:cubicBezTo>
                <a:cubicBezTo>
                  <a:pt x="5385439" y="610713"/>
                  <a:pt x="5388325" y="601201"/>
                  <a:pt x="5390704" y="591688"/>
                </a:cubicBezTo>
                <a:cubicBezTo>
                  <a:pt x="5393082" y="582176"/>
                  <a:pt x="5394271" y="571305"/>
                  <a:pt x="5394271" y="559075"/>
                </a:cubicBezTo>
                <a:cubicBezTo>
                  <a:pt x="5394271" y="535973"/>
                  <a:pt x="5396649" y="522045"/>
                  <a:pt x="5401405" y="517289"/>
                </a:cubicBezTo>
                <a:cubicBezTo>
                  <a:pt x="5404123" y="515930"/>
                  <a:pt x="5405482" y="513552"/>
                  <a:pt x="5405482" y="510154"/>
                </a:cubicBezTo>
                <a:cubicBezTo>
                  <a:pt x="5405482" y="508795"/>
                  <a:pt x="5407351" y="508286"/>
                  <a:pt x="5411087" y="508626"/>
                </a:cubicBezTo>
                <a:close/>
                <a:moveTo>
                  <a:pt x="3574025" y="508371"/>
                </a:moveTo>
                <a:cubicBezTo>
                  <a:pt x="3580819" y="508541"/>
                  <a:pt x="3588293" y="511513"/>
                  <a:pt x="3596447" y="517289"/>
                </a:cubicBezTo>
                <a:cubicBezTo>
                  <a:pt x="3605959" y="523404"/>
                  <a:pt x="3611395" y="526461"/>
                  <a:pt x="3612753" y="526461"/>
                </a:cubicBezTo>
                <a:cubicBezTo>
                  <a:pt x="3616830" y="526461"/>
                  <a:pt x="3623625" y="530878"/>
                  <a:pt x="3633137" y="539710"/>
                </a:cubicBezTo>
                <a:cubicBezTo>
                  <a:pt x="3642649" y="548543"/>
                  <a:pt x="3649443" y="556017"/>
                  <a:pt x="3653521" y="562132"/>
                </a:cubicBezTo>
                <a:cubicBezTo>
                  <a:pt x="3663712" y="580477"/>
                  <a:pt x="3666090" y="593047"/>
                  <a:pt x="3660655" y="599842"/>
                </a:cubicBezTo>
                <a:cubicBezTo>
                  <a:pt x="3657257" y="601880"/>
                  <a:pt x="3655729" y="605277"/>
                  <a:pt x="3656068" y="610034"/>
                </a:cubicBezTo>
                <a:cubicBezTo>
                  <a:pt x="3656408" y="614790"/>
                  <a:pt x="3653521" y="620565"/>
                  <a:pt x="3647405" y="627359"/>
                </a:cubicBezTo>
                <a:cubicBezTo>
                  <a:pt x="3641290" y="634154"/>
                  <a:pt x="3638063" y="638570"/>
                  <a:pt x="3637723" y="640609"/>
                </a:cubicBezTo>
                <a:cubicBezTo>
                  <a:pt x="3637383" y="642647"/>
                  <a:pt x="3633137" y="642647"/>
                  <a:pt x="3624983" y="640609"/>
                </a:cubicBezTo>
                <a:cubicBezTo>
                  <a:pt x="3605959" y="635853"/>
                  <a:pt x="3583537" y="607995"/>
                  <a:pt x="3557718" y="557036"/>
                </a:cubicBezTo>
                <a:cubicBezTo>
                  <a:pt x="3552283" y="544127"/>
                  <a:pt x="3549395" y="535294"/>
                  <a:pt x="3549055" y="530538"/>
                </a:cubicBezTo>
                <a:cubicBezTo>
                  <a:pt x="3548715" y="525782"/>
                  <a:pt x="3550923" y="521026"/>
                  <a:pt x="3555679" y="516269"/>
                </a:cubicBezTo>
                <a:cubicBezTo>
                  <a:pt x="3561115" y="510834"/>
                  <a:pt x="3567230" y="508201"/>
                  <a:pt x="3574025" y="508371"/>
                </a:cubicBezTo>
                <a:close/>
                <a:moveTo>
                  <a:pt x="2398916" y="508116"/>
                </a:moveTo>
                <a:cubicBezTo>
                  <a:pt x="2397557" y="508116"/>
                  <a:pt x="2386856" y="513382"/>
                  <a:pt x="2366812" y="523913"/>
                </a:cubicBezTo>
                <a:cubicBezTo>
                  <a:pt x="2346768" y="534445"/>
                  <a:pt x="2333859" y="540390"/>
                  <a:pt x="2328083" y="541749"/>
                </a:cubicBezTo>
                <a:cubicBezTo>
                  <a:pt x="2322308" y="543108"/>
                  <a:pt x="2319421" y="545656"/>
                  <a:pt x="2319421" y="549393"/>
                </a:cubicBezTo>
                <a:cubicBezTo>
                  <a:pt x="2319421" y="553130"/>
                  <a:pt x="2318401" y="556866"/>
                  <a:pt x="2316363" y="560604"/>
                </a:cubicBezTo>
                <a:cubicBezTo>
                  <a:pt x="2314325" y="564341"/>
                  <a:pt x="2311267" y="576061"/>
                  <a:pt x="2307190" y="595765"/>
                </a:cubicBezTo>
                <a:cubicBezTo>
                  <a:pt x="2303114" y="615469"/>
                  <a:pt x="2299717" y="629058"/>
                  <a:pt x="2296999" y="636532"/>
                </a:cubicBezTo>
                <a:cubicBezTo>
                  <a:pt x="2294281" y="644006"/>
                  <a:pt x="2292922" y="648083"/>
                  <a:pt x="2292922" y="648762"/>
                </a:cubicBezTo>
                <a:cubicBezTo>
                  <a:pt x="2293601" y="649442"/>
                  <a:pt x="2317382" y="643327"/>
                  <a:pt x="2364264" y="630417"/>
                </a:cubicBezTo>
                <a:cubicBezTo>
                  <a:pt x="2375135" y="626340"/>
                  <a:pt x="2381590" y="622773"/>
                  <a:pt x="2383629" y="619716"/>
                </a:cubicBezTo>
                <a:cubicBezTo>
                  <a:pt x="2385667" y="616658"/>
                  <a:pt x="2387026" y="603579"/>
                  <a:pt x="2387705" y="580477"/>
                </a:cubicBezTo>
                <a:cubicBezTo>
                  <a:pt x="2389064" y="557376"/>
                  <a:pt x="2392801" y="535294"/>
                  <a:pt x="2398916" y="514231"/>
                </a:cubicBezTo>
                <a:cubicBezTo>
                  <a:pt x="2400275" y="510154"/>
                  <a:pt x="2400275" y="508116"/>
                  <a:pt x="2398916" y="508116"/>
                </a:cubicBezTo>
                <a:close/>
                <a:moveTo>
                  <a:pt x="1611604" y="502383"/>
                </a:moveTo>
                <a:cubicBezTo>
                  <a:pt x="1604469" y="502468"/>
                  <a:pt x="1594787" y="502680"/>
                  <a:pt x="1582557" y="503020"/>
                </a:cubicBezTo>
                <a:lnTo>
                  <a:pt x="1540771" y="505059"/>
                </a:lnTo>
                <a:lnTo>
                  <a:pt x="1540771" y="519327"/>
                </a:lnTo>
                <a:cubicBezTo>
                  <a:pt x="1540091" y="527480"/>
                  <a:pt x="1539412" y="537672"/>
                  <a:pt x="1538733" y="549902"/>
                </a:cubicBezTo>
                <a:lnTo>
                  <a:pt x="1537713" y="568247"/>
                </a:lnTo>
                <a:lnTo>
                  <a:pt x="1559116" y="567228"/>
                </a:lnTo>
                <a:lnTo>
                  <a:pt x="1580519" y="567228"/>
                </a:lnTo>
                <a:lnTo>
                  <a:pt x="1579500" y="573343"/>
                </a:lnTo>
                <a:cubicBezTo>
                  <a:pt x="1578820" y="576740"/>
                  <a:pt x="1578650" y="578949"/>
                  <a:pt x="1578990" y="579968"/>
                </a:cubicBezTo>
                <a:cubicBezTo>
                  <a:pt x="1579330" y="580987"/>
                  <a:pt x="1581538" y="581327"/>
                  <a:pt x="1585615" y="580987"/>
                </a:cubicBezTo>
                <a:cubicBezTo>
                  <a:pt x="1589691" y="580647"/>
                  <a:pt x="1592070" y="580817"/>
                  <a:pt x="1592749" y="581497"/>
                </a:cubicBezTo>
                <a:cubicBezTo>
                  <a:pt x="1593428" y="582176"/>
                  <a:pt x="1593768" y="584554"/>
                  <a:pt x="1593768" y="588631"/>
                </a:cubicBezTo>
                <a:cubicBezTo>
                  <a:pt x="1593089" y="594066"/>
                  <a:pt x="1594787" y="597464"/>
                  <a:pt x="1598864" y="598823"/>
                </a:cubicBezTo>
                <a:cubicBezTo>
                  <a:pt x="1601582" y="599502"/>
                  <a:pt x="1603620" y="600691"/>
                  <a:pt x="1604979" y="602390"/>
                </a:cubicBezTo>
                <a:cubicBezTo>
                  <a:pt x="1606338" y="604088"/>
                  <a:pt x="1607017" y="605617"/>
                  <a:pt x="1607017" y="606976"/>
                </a:cubicBezTo>
                <a:cubicBezTo>
                  <a:pt x="1607017" y="608335"/>
                  <a:pt x="1605998" y="609354"/>
                  <a:pt x="1603960" y="610034"/>
                </a:cubicBezTo>
                <a:cubicBezTo>
                  <a:pt x="1600562" y="611392"/>
                  <a:pt x="1601242" y="612921"/>
                  <a:pt x="1605998" y="614620"/>
                </a:cubicBezTo>
                <a:cubicBezTo>
                  <a:pt x="1610754" y="616318"/>
                  <a:pt x="1613812" y="616488"/>
                  <a:pt x="1615171" y="615129"/>
                </a:cubicBezTo>
                <a:cubicBezTo>
                  <a:pt x="1617209" y="613091"/>
                  <a:pt x="1620436" y="597124"/>
                  <a:pt x="1624853" y="567228"/>
                </a:cubicBezTo>
                <a:cubicBezTo>
                  <a:pt x="1629269" y="537332"/>
                  <a:pt x="1631478" y="516609"/>
                  <a:pt x="1631478" y="505059"/>
                </a:cubicBezTo>
                <a:cubicBezTo>
                  <a:pt x="1631478" y="503700"/>
                  <a:pt x="1629439" y="502850"/>
                  <a:pt x="1625362" y="502510"/>
                </a:cubicBezTo>
                <a:cubicBezTo>
                  <a:pt x="1623324" y="502341"/>
                  <a:pt x="1618738" y="502298"/>
                  <a:pt x="1611604" y="502383"/>
                </a:cubicBezTo>
                <a:close/>
                <a:moveTo>
                  <a:pt x="2321459" y="473464"/>
                </a:moveTo>
                <a:cubicBezTo>
                  <a:pt x="2319421" y="473464"/>
                  <a:pt x="2316533" y="474483"/>
                  <a:pt x="2312796" y="476522"/>
                </a:cubicBezTo>
                <a:cubicBezTo>
                  <a:pt x="2309059" y="478560"/>
                  <a:pt x="2306171" y="480428"/>
                  <a:pt x="2304133" y="482127"/>
                </a:cubicBezTo>
                <a:cubicBezTo>
                  <a:pt x="2302094" y="483826"/>
                  <a:pt x="2301415" y="485185"/>
                  <a:pt x="2302094" y="486204"/>
                </a:cubicBezTo>
                <a:cubicBezTo>
                  <a:pt x="2302774" y="487223"/>
                  <a:pt x="2307530" y="486204"/>
                  <a:pt x="2316363" y="483146"/>
                </a:cubicBezTo>
                <a:cubicBezTo>
                  <a:pt x="2325196" y="480089"/>
                  <a:pt x="2329612" y="477711"/>
                  <a:pt x="2329612" y="476012"/>
                </a:cubicBezTo>
                <a:cubicBezTo>
                  <a:pt x="2329612" y="474313"/>
                  <a:pt x="2326894" y="473464"/>
                  <a:pt x="2321459" y="473464"/>
                </a:cubicBezTo>
                <a:close/>
                <a:moveTo>
                  <a:pt x="2572176" y="471426"/>
                </a:moveTo>
                <a:cubicBezTo>
                  <a:pt x="2566061" y="472105"/>
                  <a:pt x="2546866" y="474993"/>
                  <a:pt x="2514592" y="480089"/>
                </a:cubicBezTo>
                <a:cubicBezTo>
                  <a:pt x="2482318" y="485185"/>
                  <a:pt x="2465163" y="488072"/>
                  <a:pt x="2463124" y="488752"/>
                </a:cubicBezTo>
                <a:cubicBezTo>
                  <a:pt x="2461086" y="490111"/>
                  <a:pt x="2461086" y="492149"/>
                  <a:pt x="2463124" y="494867"/>
                </a:cubicBezTo>
                <a:cubicBezTo>
                  <a:pt x="2466521" y="498264"/>
                  <a:pt x="2469239" y="504039"/>
                  <a:pt x="2471278" y="512193"/>
                </a:cubicBezTo>
                <a:cubicBezTo>
                  <a:pt x="2473316" y="520346"/>
                  <a:pt x="2473656" y="525952"/>
                  <a:pt x="2472297" y="529009"/>
                </a:cubicBezTo>
                <a:cubicBezTo>
                  <a:pt x="2470938" y="532067"/>
                  <a:pt x="2468560" y="543617"/>
                  <a:pt x="2465163" y="563661"/>
                </a:cubicBezTo>
                <a:cubicBezTo>
                  <a:pt x="2461765" y="583705"/>
                  <a:pt x="2460406" y="594066"/>
                  <a:pt x="2461086" y="594746"/>
                </a:cubicBezTo>
                <a:cubicBezTo>
                  <a:pt x="2462445" y="596105"/>
                  <a:pt x="2478072" y="590669"/>
                  <a:pt x="2507968" y="578439"/>
                </a:cubicBezTo>
                <a:cubicBezTo>
                  <a:pt x="2511365" y="577760"/>
                  <a:pt x="2515272" y="573683"/>
                  <a:pt x="2519688" y="566209"/>
                </a:cubicBezTo>
                <a:cubicBezTo>
                  <a:pt x="2524105" y="558735"/>
                  <a:pt x="2526313" y="552620"/>
                  <a:pt x="2526313" y="547864"/>
                </a:cubicBezTo>
                <a:cubicBezTo>
                  <a:pt x="2526313" y="544467"/>
                  <a:pt x="2532598" y="533086"/>
                  <a:pt x="2545168" y="513722"/>
                </a:cubicBezTo>
                <a:cubicBezTo>
                  <a:pt x="2557737" y="494357"/>
                  <a:pt x="2566061" y="482976"/>
                  <a:pt x="2570137" y="479579"/>
                </a:cubicBezTo>
                <a:cubicBezTo>
                  <a:pt x="2573535" y="477541"/>
                  <a:pt x="2575233" y="475502"/>
                  <a:pt x="2575233" y="473464"/>
                </a:cubicBezTo>
                <a:cubicBezTo>
                  <a:pt x="2575233" y="472785"/>
                  <a:pt x="2574893" y="472275"/>
                  <a:pt x="2574214" y="471935"/>
                </a:cubicBezTo>
                <a:cubicBezTo>
                  <a:pt x="2573535" y="471596"/>
                  <a:pt x="2572855" y="471426"/>
                  <a:pt x="2572176" y="471426"/>
                </a:cubicBezTo>
                <a:close/>
                <a:moveTo>
                  <a:pt x="4672186" y="469387"/>
                </a:moveTo>
                <a:cubicBezTo>
                  <a:pt x="4669807" y="469387"/>
                  <a:pt x="4660805" y="471426"/>
                  <a:pt x="4645177" y="475502"/>
                </a:cubicBezTo>
                <a:cubicBezTo>
                  <a:pt x="4628871" y="478900"/>
                  <a:pt x="4616981" y="480768"/>
                  <a:pt x="4609507" y="481108"/>
                </a:cubicBezTo>
                <a:cubicBezTo>
                  <a:pt x="4602033" y="481448"/>
                  <a:pt x="4597277" y="482297"/>
                  <a:pt x="4595238" y="483656"/>
                </a:cubicBezTo>
                <a:cubicBezTo>
                  <a:pt x="4592521" y="485694"/>
                  <a:pt x="4589463" y="496395"/>
                  <a:pt x="4586065" y="515760"/>
                </a:cubicBezTo>
                <a:cubicBezTo>
                  <a:pt x="4582668" y="535124"/>
                  <a:pt x="4581309" y="548204"/>
                  <a:pt x="4581989" y="554998"/>
                </a:cubicBezTo>
                <a:cubicBezTo>
                  <a:pt x="4584027" y="564510"/>
                  <a:pt x="4587425" y="577760"/>
                  <a:pt x="4592181" y="594746"/>
                </a:cubicBezTo>
                <a:lnTo>
                  <a:pt x="4601353" y="622264"/>
                </a:lnTo>
                <a:lnTo>
                  <a:pt x="4611545" y="619206"/>
                </a:lnTo>
                <a:cubicBezTo>
                  <a:pt x="4641441" y="614450"/>
                  <a:pt x="4657068" y="611053"/>
                  <a:pt x="4658427" y="609014"/>
                </a:cubicBezTo>
                <a:cubicBezTo>
                  <a:pt x="4659786" y="607655"/>
                  <a:pt x="4661485" y="595086"/>
                  <a:pt x="4663523" y="571305"/>
                </a:cubicBezTo>
                <a:cubicBezTo>
                  <a:pt x="4668959" y="521026"/>
                  <a:pt x="4672695" y="489091"/>
                  <a:pt x="4674733" y="475502"/>
                </a:cubicBezTo>
                <a:cubicBezTo>
                  <a:pt x="4675413" y="471426"/>
                  <a:pt x="4674564" y="469387"/>
                  <a:pt x="4672186" y="469387"/>
                </a:cubicBezTo>
                <a:close/>
                <a:moveTo>
                  <a:pt x="2142084" y="451042"/>
                </a:moveTo>
                <a:cubicBezTo>
                  <a:pt x="2140725" y="451042"/>
                  <a:pt x="2137668" y="453420"/>
                  <a:pt x="2132912" y="458176"/>
                </a:cubicBezTo>
                <a:lnTo>
                  <a:pt x="2117624" y="473464"/>
                </a:lnTo>
                <a:cubicBezTo>
                  <a:pt x="2112188" y="478900"/>
                  <a:pt x="2109980" y="482127"/>
                  <a:pt x="2110999" y="483146"/>
                </a:cubicBezTo>
                <a:cubicBezTo>
                  <a:pt x="2112018" y="484165"/>
                  <a:pt x="2116944" y="481787"/>
                  <a:pt x="2125777" y="476012"/>
                </a:cubicBezTo>
                <a:cubicBezTo>
                  <a:pt x="2134610" y="470237"/>
                  <a:pt x="2139026" y="466670"/>
                  <a:pt x="2139026" y="465311"/>
                </a:cubicBezTo>
                <a:cubicBezTo>
                  <a:pt x="2139026" y="462593"/>
                  <a:pt x="2137668" y="462933"/>
                  <a:pt x="2134950" y="466330"/>
                </a:cubicBezTo>
                <a:cubicBezTo>
                  <a:pt x="2132232" y="467689"/>
                  <a:pt x="2130703" y="468368"/>
                  <a:pt x="2130364" y="468368"/>
                </a:cubicBezTo>
                <a:cubicBezTo>
                  <a:pt x="2130024" y="468368"/>
                  <a:pt x="2130533" y="467349"/>
                  <a:pt x="2131892" y="465311"/>
                </a:cubicBezTo>
                <a:cubicBezTo>
                  <a:pt x="2133931" y="461913"/>
                  <a:pt x="2136309" y="458856"/>
                  <a:pt x="2139026" y="456138"/>
                </a:cubicBezTo>
                <a:cubicBezTo>
                  <a:pt x="2141065" y="453420"/>
                  <a:pt x="2142084" y="451722"/>
                  <a:pt x="2142084" y="451042"/>
                </a:cubicBezTo>
                <a:close/>
                <a:moveTo>
                  <a:pt x="2156098" y="440596"/>
                </a:moveTo>
                <a:cubicBezTo>
                  <a:pt x="2156268" y="440086"/>
                  <a:pt x="2155673" y="440171"/>
                  <a:pt x="2154314" y="440850"/>
                </a:cubicBezTo>
                <a:cubicBezTo>
                  <a:pt x="2152955" y="441530"/>
                  <a:pt x="2151596" y="442549"/>
                  <a:pt x="2150238" y="443908"/>
                </a:cubicBezTo>
                <a:cubicBezTo>
                  <a:pt x="2145481" y="447305"/>
                  <a:pt x="2144292" y="449004"/>
                  <a:pt x="2146670" y="449004"/>
                </a:cubicBezTo>
                <a:cubicBezTo>
                  <a:pt x="2149048" y="449004"/>
                  <a:pt x="2151257" y="447305"/>
                  <a:pt x="2153295" y="443908"/>
                </a:cubicBezTo>
                <a:cubicBezTo>
                  <a:pt x="2154994" y="442209"/>
                  <a:pt x="2155928" y="441105"/>
                  <a:pt x="2156098" y="440596"/>
                </a:cubicBezTo>
                <a:close/>
                <a:moveTo>
                  <a:pt x="3629060" y="351163"/>
                </a:moveTo>
                <a:cubicBezTo>
                  <a:pt x="3628381" y="351163"/>
                  <a:pt x="3626682" y="352182"/>
                  <a:pt x="3623964" y="354221"/>
                </a:cubicBezTo>
                <a:cubicBezTo>
                  <a:pt x="3621247" y="355579"/>
                  <a:pt x="3620397" y="356938"/>
                  <a:pt x="3621416" y="358297"/>
                </a:cubicBezTo>
                <a:cubicBezTo>
                  <a:pt x="3622436" y="359656"/>
                  <a:pt x="3624134" y="358807"/>
                  <a:pt x="3626512" y="355749"/>
                </a:cubicBezTo>
                <a:cubicBezTo>
                  <a:pt x="3628890" y="352692"/>
                  <a:pt x="3629739" y="351163"/>
                  <a:pt x="3629060" y="351163"/>
                </a:cubicBezTo>
                <a:close/>
                <a:moveTo>
                  <a:pt x="432418" y="316001"/>
                </a:moveTo>
                <a:cubicBezTo>
                  <a:pt x="437514" y="317021"/>
                  <a:pt x="449234" y="322286"/>
                  <a:pt x="467580" y="331799"/>
                </a:cubicBezTo>
                <a:cubicBezTo>
                  <a:pt x="484566" y="340632"/>
                  <a:pt x="498495" y="351163"/>
                  <a:pt x="509366" y="363393"/>
                </a:cubicBezTo>
                <a:cubicBezTo>
                  <a:pt x="520237" y="375623"/>
                  <a:pt x="526692" y="383947"/>
                  <a:pt x="528730" y="388363"/>
                </a:cubicBezTo>
                <a:cubicBezTo>
                  <a:pt x="530768" y="392779"/>
                  <a:pt x="535864" y="394988"/>
                  <a:pt x="544018" y="394988"/>
                </a:cubicBezTo>
                <a:cubicBezTo>
                  <a:pt x="550133" y="394988"/>
                  <a:pt x="553190" y="396007"/>
                  <a:pt x="553190" y="398045"/>
                </a:cubicBezTo>
                <a:cubicBezTo>
                  <a:pt x="553190" y="400083"/>
                  <a:pt x="550812" y="403820"/>
                  <a:pt x="546056" y="409256"/>
                </a:cubicBezTo>
                <a:lnTo>
                  <a:pt x="528730" y="426582"/>
                </a:lnTo>
                <a:cubicBezTo>
                  <a:pt x="522615" y="434056"/>
                  <a:pt x="514462" y="437793"/>
                  <a:pt x="504270" y="437793"/>
                </a:cubicBezTo>
                <a:cubicBezTo>
                  <a:pt x="485925" y="436434"/>
                  <a:pt x="468938" y="428620"/>
                  <a:pt x="453311" y="414352"/>
                </a:cubicBezTo>
                <a:cubicBezTo>
                  <a:pt x="447876" y="409596"/>
                  <a:pt x="442440" y="404840"/>
                  <a:pt x="437004" y="400083"/>
                </a:cubicBezTo>
                <a:lnTo>
                  <a:pt x="429870" y="388873"/>
                </a:lnTo>
                <a:cubicBezTo>
                  <a:pt x="423755" y="382757"/>
                  <a:pt x="420697" y="378851"/>
                  <a:pt x="420697" y="377152"/>
                </a:cubicBezTo>
                <a:cubicBezTo>
                  <a:pt x="420697" y="375453"/>
                  <a:pt x="417980" y="370188"/>
                  <a:pt x="412544" y="361355"/>
                </a:cubicBezTo>
                <a:cubicBezTo>
                  <a:pt x="407788" y="353881"/>
                  <a:pt x="405750" y="347426"/>
                  <a:pt x="406429" y="341990"/>
                </a:cubicBezTo>
                <a:cubicBezTo>
                  <a:pt x="407108" y="336555"/>
                  <a:pt x="410506" y="330100"/>
                  <a:pt x="416621" y="322626"/>
                </a:cubicBezTo>
                <a:cubicBezTo>
                  <a:pt x="422056" y="317190"/>
                  <a:pt x="427322" y="314982"/>
                  <a:pt x="432418" y="316001"/>
                </a:cubicBezTo>
                <a:close/>
                <a:moveTo>
                  <a:pt x="1537204" y="246698"/>
                </a:moveTo>
                <a:cubicBezTo>
                  <a:pt x="1534826" y="247037"/>
                  <a:pt x="1531938" y="247547"/>
                  <a:pt x="1528541" y="248226"/>
                </a:cubicBezTo>
                <a:lnTo>
                  <a:pt x="1475544" y="264533"/>
                </a:lnTo>
                <a:lnTo>
                  <a:pt x="1429681" y="277783"/>
                </a:lnTo>
                <a:lnTo>
                  <a:pt x="1427642" y="290013"/>
                </a:lnTo>
                <a:cubicBezTo>
                  <a:pt x="1425604" y="310396"/>
                  <a:pt x="1426623" y="326363"/>
                  <a:pt x="1430700" y="337914"/>
                </a:cubicBezTo>
                <a:cubicBezTo>
                  <a:pt x="1434097" y="346747"/>
                  <a:pt x="1437325" y="351163"/>
                  <a:pt x="1440382" y="351163"/>
                </a:cubicBezTo>
                <a:cubicBezTo>
                  <a:pt x="1443440" y="351163"/>
                  <a:pt x="1455500" y="349295"/>
                  <a:pt x="1476563" y="345558"/>
                </a:cubicBezTo>
                <a:cubicBezTo>
                  <a:pt x="1497626" y="341821"/>
                  <a:pt x="1508667" y="339952"/>
                  <a:pt x="1509686" y="339952"/>
                </a:cubicBezTo>
                <a:cubicBezTo>
                  <a:pt x="1510705" y="339952"/>
                  <a:pt x="1512744" y="336045"/>
                  <a:pt x="1515801" y="328232"/>
                </a:cubicBezTo>
                <a:cubicBezTo>
                  <a:pt x="1518859" y="320418"/>
                  <a:pt x="1521746" y="313793"/>
                  <a:pt x="1524464" y="308358"/>
                </a:cubicBezTo>
                <a:cubicBezTo>
                  <a:pt x="1527182" y="304281"/>
                  <a:pt x="1531259" y="293750"/>
                  <a:pt x="1536694" y="276763"/>
                </a:cubicBezTo>
                <a:cubicBezTo>
                  <a:pt x="1542130" y="259777"/>
                  <a:pt x="1544848" y="250265"/>
                  <a:pt x="1544848" y="248226"/>
                </a:cubicBezTo>
                <a:cubicBezTo>
                  <a:pt x="1544848" y="247547"/>
                  <a:pt x="1544168" y="247037"/>
                  <a:pt x="1542809" y="246698"/>
                </a:cubicBezTo>
                <a:cubicBezTo>
                  <a:pt x="1541450" y="246358"/>
                  <a:pt x="1539582" y="246358"/>
                  <a:pt x="1537204" y="246698"/>
                </a:cubicBezTo>
                <a:close/>
                <a:moveTo>
                  <a:pt x="5613394" y="243131"/>
                </a:moveTo>
                <a:lnTo>
                  <a:pt x="5567531" y="254341"/>
                </a:lnTo>
                <a:lnTo>
                  <a:pt x="5565493" y="305300"/>
                </a:lnTo>
                <a:lnTo>
                  <a:pt x="5565493" y="311415"/>
                </a:lnTo>
                <a:lnTo>
                  <a:pt x="5600145" y="298166"/>
                </a:lnTo>
                <a:close/>
                <a:moveTo>
                  <a:pt x="796009" y="200580"/>
                </a:moveTo>
                <a:cubicBezTo>
                  <a:pt x="797198" y="200750"/>
                  <a:pt x="798472" y="201344"/>
                  <a:pt x="799831" y="202363"/>
                </a:cubicBezTo>
                <a:cubicBezTo>
                  <a:pt x="802548" y="204402"/>
                  <a:pt x="805096" y="204402"/>
                  <a:pt x="807474" y="202363"/>
                </a:cubicBezTo>
                <a:cubicBezTo>
                  <a:pt x="809853" y="200325"/>
                  <a:pt x="814779" y="203892"/>
                  <a:pt x="822252" y="213065"/>
                </a:cubicBezTo>
                <a:cubicBezTo>
                  <a:pt x="829726" y="222237"/>
                  <a:pt x="836861" y="232769"/>
                  <a:pt x="843655" y="244659"/>
                </a:cubicBezTo>
                <a:cubicBezTo>
                  <a:pt x="850450" y="256550"/>
                  <a:pt x="853847" y="264533"/>
                  <a:pt x="853847" y="268610"/>
                </a:cubicBezTo>
                <a:cubicBezTo>
                  <a:pt x="853847" y="272687"/>
                  <a:pt x="850450" y="277103"/>
                  <a:pt x="843655" y="281859"/>
                </a:cubicBezTo>
                <a:cubicBezTo>
                  <a:pt x="836861" y="286615"/>
                  <a:pt x="832444" y="290013"/>
                  <a:pt x="830406" y="292051"/>
                </a:cubicBezTo>
                <a:cubicBezTo>
                  <a:pt x="818176" y="304960"/>
                  <a:pt x="800170" y="316511"/>
                  <a:pt x="776390" y="326703"/>
                </a:cubicBezTo>
                <a:cubicBezTo>
                  <a:pt x="770954" y="328741"/>
                  <a:pt x="762461" y="332988"/>
                  <a:pt x="750910" y="339443"/>
                </a:cubicBezTo>
                <a:cubicBezTo>
                  <a:pt x="739360" y="345897"/>
                  <a:pt x="732056" y="349125"/>
                  <a:pt x="728998" y="349125"/>
                </a:cubicBezTo>
                <a:cubicBezTo>
                  <a:pt x="725940" y="349125"/>
                  <a:pt x="720845" y="350823"/>
                  <a:pt x="713710" y="354221"/>
                </a:cubicBezTo>
                <a:cubicBezTo>
                  <a:pt x="706576" y="357618"/>
                  <a:pt x="702160" y="358977"/>
                  <a:pt x="700461" y="358297"/>
                </a:cubicBezTo>
                <a:cubicBezTo>
                  <a:pt x="698762" y="357618"/>
                  <a:pt x="696724" y="358637"/>
                  <a:pt x="694346" y="361355"/>
                </a:cubicBezTo>
                <a:cubicBezTo>
                  <a:pt x="691968" y="364073"/>
                  <a:pt x="689590" y="365432"/>
                  <a:pt x="687212" y="365432"/>
                </a:cubicBezTo>
                <a:cubicBezTo>
                  <a:pt x="684834" y="365432"/>
                  <a:pt x="679908" y="368319"/>
                  <a:pt x="672434" y="374094"/>
                </a:cubicBezTo>
                <a:cubicBezTo>
                  <a:pt x="664960" y="379870"/>
                  <a:pt x="657995" y="384286"/>
                  <a:pt x="651541" y="387344"/>
                </a:cubicBezTo>
                <a:cubicBezTo>
                  <a:pt x="645086" y="390401"/>
                  <a:pt x="633026" y="399744"/>
                  <a:pt x="615360" y="415371"/>
                </a:cubicBezTo>
                <a:lnTo>
                  <a:pt x="588861" y="439831"/>
                </a:lnTo>
                <a:lnTo>
                  <a:pt x="603130" y="455119"/>
                </a:lnTo>
                <a:cubicBezTo>
                  <a:pt x="613322" y="466670"/>
                  <a:pt x="618587" y="474653"/>
                  <a:pt x="618927" y="479070"/>
                </a:cubicBezTo>
                <a:cubicBezTo>
                  <a:pt x="619267" y="483486"/>
                  <a:pt x="615700" y="491130"/>
                  <a:pt x="608226" y="502001"/>
                </a:cubicBezTo>
                <a:cubicBezTo>
                  <a:pt x="600072" y="512872"/>
                  <a:pt x="588861" y="524593"/>
                  <a:pt x="574593" y="537163"/>
                </a:cubicBezTo>
                <a:cubicBezTo>
                  <a:pt x="560324" y="549732"/>
                  <a:pt x="548774" y="557716"/>
                  <a:pt x="539941" y="561113"/>
                </a:cubicBezTo>
                <a:cubicBezTo>
                  <a:pt x="530429" y="565869"/>
                  <a:pt x="524484" y="569436"/>
                  <a:pt x="522105" y="571814"/>
                </a:cubicBezTo>
                <a:cubicBezTo>
                  <a:pt x="519727" y="574193"/>
                  <a:pt x="517010" y="575382"/>
                  <a:pt x="513952" y="575382"/>
                </a:cubicBezTo>
                <a:cubicBezTo>
                  <a:pt x="510894" y="575382"/>
                  <a:pt x="496286" y="584724"/>
                  <a:pt x="470128" y="603409"/>
                </a:cubicBezTo>
                <a:cubicBezTo>
                  <a:pt x="443969" y="622094"/>
                  <a:pt x="425114" y="635173"/>
                  <a:pt x="413563" y="642647"/>
                </a:cubicBezTo>
                <a:lnTo>
                  <a:pt x="397256" y="652839"/>
                </a:lnTo>
                <a:lnTo>
                  <a:pt x="403372" y="666088"/>
                </a:lnTo>
                <a:cubicBezTo>
                  <a:pt x="405070" y="669825"/>
                  <a:pt x="407703" y="674666"/>
                  <a:pt x="411270" y="680611"/>
                </a:cubicBezTo>
                <a:lnTo>
                  <a:pt x="418758" y="692337"/>
                </a:lnTo>
                <a:lnTo>
                  <a:pt x="455349" y="678318"/>
                </a:lnTo>
                <a:cubicBezTo>
                  <a:pt x="488643" y="666088"/>
                  <a:pt x="507327" y="659973"/>
                  <a:pt x="511404" y="659973"/>
                </a:cubicBezTo>
                <a:cubicBezTo>
                  <a:pt x="534845" y="660483"/>
                  <a:pt x="552362" y="668254"/>
                  <a:pt x="563955" y="683287"/>
                </a:cubicBezTo>
                <a:lnTo>
                  <a:pt x="572477" y="698750"/>
                </a:lnTo>
                <a:lnTo>
                  <a:pt x="570516" y="699976"/>
                </a:lnTo>
                <a:cubicBezTo>
                  <a:pt x="569837" y="701165"/>
                  <a:pt x="569157" y="703118"/>
                  <a:pt x="568478" y="705836"/>
                </a:cubicBezTo>
                <a:cubicBezTo>
                  <a:pt x="565760" y="710592"/>
                  <a:pt x="559645" y="716367"/>
                  <a:pt x="550133" y="723162"/>
                </a:cubicBezTo>
                <a:cubicBezTo>
                  <a:pt x="540621" y="729956"/>
                  <a:pt x="530089" y="735052"/>
                  <a:pt x="518538" y="738450"/>
                </a:cubicBezTo>
                <a:cubicBezTo>
                  <a:pt x="502911" y="743206"/>
                  <a:pt x="481848" y="745584"/>
                  <a:pt x="455349" y="745584"/>
                </a:cubicBezTo>
                <a:lnTo>
                  <a:pt x="447926" y="745181"/>
                </a:lnTo>
                <a:lnTo>
                  <a:pt x="460445" y="770044"/>
                </a:lnTo>
                <a:cubicBezTo>
                  <a:pt x="470637" y="790428"/>
                  <a:pt x="477432" y="802997"/>
                  <a:pt x="480829" y="807753"/>
                </a:cubicBezTo>
                <a:lnTo>
                  <a:pt x="485925" y="814888"/>
                </a:lnTo>
                <a:cubicBezTo>
                  <a:pt x="493399" y="808773"/>
                  <a:pt x="508856" y="802827"/>
                  <a:pt x="532297" y="797052"/>
                </a:cubicBezTo>
                <a:cubicBezTo>
                  <a:pt x="555738" y="791277"/>
                  <a:pt x="572555" y="787030"/>
                  <a:pt x="582746" y="784312"/>
                </a:cubicBezTo>
                <a:lnTo>
                  <a:pt x="605168" y="778197"/>
                </a:lnTo>
                <a:cubicBezTo>
                  <a:pt x="644576" y="763929"/>
                  <a:pt x="672773" y="760871"/>
                  <a:pt x="689760" y="769025"/>
                </a:cubicBezTo>
                <a:cubicBezTo>
                  <a:pt x="695875" y="771743"/>
                  <a:pt x="698932" y="774460"/>
                  <a:pt x="698932" y="777178"/>
                </a:cubicBezTo>
                <a:cubicBezTo>
                  <a:pt x="698932" y="779896"/>
                  <a:pt x="700631" y="781934"/>
                  <a:pt x="704028" y="783293"/>
                </a:cubicBezTo>
                <a:cubicBezTo>
                  <a:pt x="708105" y="785332"/>
                  <a:pt x="709124" y="787370"/>
                  <a:pt x="707086" y="789408"/>
                </a:cubicBezTo>
                <a:cubicBezTo>
                  <a:pt x="706406" y="790088"/>
                  <a:pt x="705047" y="790428"/>
                  <a:pt x="703009" y="790428"/>
                </a:cubicBezTo>
                <a:cubicBezTo>
                  <a:pt x="700971" y="790428"/>
                  <a:pt x="699782" y="790937"/>
                  <a:pt x="699442" y="791956"/>
                </a:cubicBezTo>
                <a:cubicBezTo>
                  <a:pt x="699102" y="792975"/>
                  <a:pt x="698932" y="793825"/>
                  <a:pt x="698932" y="794504"/>
                </a:cubicBezTo>
                <a:cubicBezTo>
                  <a:pt x="698932" y="796542"/>
                  <a:pt x="696554" y="798751"/>
                  <a:pt x="691798" y="801129"/>
                </a:cubicBezTo>
                <a:cubicBezTo>
                  <a:pt x="687042" y="803507"/>
                  <a:pt x="681606" y="806734"/>
                  <a:pt x="675491" y="810811"/>
                </a:cubicBezTo>
                <a:lnTo>
                  <a:pt x="665300" y="816926"/>
                </a:lnTo>
                <a:lnTo>
                  <a:pt x="676510" y="818964"/>
                </a:lnTo>
                <a:cubicBezTo>
                  <a:pt x="684664" y="820323"/>
                  <a:pt x="692138" y="821003"/>
                  <a:pt x="698932" y="821003"/>
                </a:cubicBezTo>
                <a:lnTo>
                  <a:pt x="711162" y="821003"/>
                </a:lnTo>
                <a:lnTo>
                  <a:pt x="723392" y="797562"/>
                </a:lnTo>
                <a:cubicBezTo>
                  <a:pt x="734603" y="773611"/>
                  <a:pt x="747152" y="741252"/>
                  <a:pt x="761038" y="700485"/>
                </a:cubicBezTo>
                <a:lnTo>
                  <a:pt x="768929" y="676499"/>
                </a:lnTo>
                <a:lnTo>
                  <a:pt x="751929" y="680357"/>
                </a:lnTo>
                <a:cubicBezTo>
                  <a:pt x="724751" y="687151"/>
                  <a:pt x="707086" y="691907"/>
                  <a:pt x="698932" y="694625"/>
                </a:cubicBezTo>
                <a:cubicBezTo>
                  <a:pt x="681267" y="700740"/>
                  <a:pt x="668357" y="702609"/>
                  <a:pt x="660204" y="700231"/>
                </a:cubicBezTo>
                <a:cubicBezTo>
                  <a:pt x="652050" y="697852"/>
                  <a:pt x="645256" y="690888"/>
                  <a:pt x="639820" y="679337"/>
                </a:cubicBezTo>
                <a:cubicBezTo>
                  <a:pt x="636423" y="671863"/>
                  <a:pt x="634894" y="663710"/>
                  <a:pt x="635234" y="654877"/>
                </a:cubicBezTo>
                <a:cubicBezTo>
                  <a:pt x="635574" y="646044"/>
                  <a:pt x="636763" y="639929"/>
                  <a:pt x="638801" y="636532"/>
                </a:cubicBezTo>
                <a:cubicBezTo>
                  <a:pt x="646954" y="625661"/>
                  <a:pt x="664960" y="617507"/>
                  <a:pt x="692817" y="612072"/>
                </a:cubicBezTo>
                <a:cubicBezTo>
                  <a:pt x="734943" y="603239"/>
                  <a:pt x="769340" y="597124"/>
                  <a:pt x="796009" y="593727"/>
                </a:cubicBezTo>
                <a:lnTo>
                  <a:pt x="798042" y="593545"/>
                </a:lnTo>
                <a:lnTo>
                  <a:pt x="801869" y="583535"/>
                </a:lnTo>
                <a:cubicBezTo>
                  <a:pt x="810702" y="561793"/>
                  <a:pt x="819535" y="542768"/>
                  <a:pt x="828367" y="526461"/>
                </a:cubicBezTo>
                <a:lnTo>
                  <a:pt x="837540" y="509135"/>
                </a:lnTo>
                <a:lnTo>
                  <a:pt x="827348" y="506078"/>
                </a:lnTo>
                <a:cubicBezTo>
                  <a:pt x="819874" y="503360"/>
                  <a:pt x="805436" y="502171"/>
                  <a:pt x="784033" y="502510"/>
                </a:cubicBezTo>
                <a:cubicBezTo>
                  <a:pt x="762631" y="502850"/>
                  <a:pt x="738001" y="507097"/>
                  <a:pt x="710143" y="515250"/>
                </a:cubicBezTo>
                <a:cubicBezTo>
                  <a:pt x="668017" y="526801"/>
                  <a:pt x="639141" y="535634"/>
                  <a:pt x="623513" y="541749"/>
                </a:cubicBezTo>
                <a:cubicBezTo>
                  <a:pt x="607886" y="547864"/>
                  <a:pt x="593618" y="554319"/>
                  <a:pt x="580708" y="561113"/>
                </a:cubicBezTo>
                <a:cubicBezTo>
                  <a:pt x="561004" y="575382"/>
                  <a:pt x="551152" y="578099"/>
                  <a:pt x="551152" y="569266"/>
                </a:cubicBezTo>
                <a:cubicBezTo>
                  <a:pt x="551152" y="563831"/>
                  <a:pt x="563382" y="551941"/>
                  <a:pt x="587842" y="533595"/>
                </a:cubicBezTo>
                <a:cubicBezTo>
                  <a:pt x="610944" y="517289"/>
                  <a:pt x="644576" y="503360"/>
                  <a:pt x="688741" y="491809"/>
                </a:cubicBezTo>
                <a:cubicBezTo>
                  <a:pt x="732905" y="478900"/>
                  <a:pt x="772992" y="472445"/>
                  <a:pt x="809003" y="472445"/>
                </a:cubicBezTo>
                <a:cubicBezTo>
                  <a:pt x="832784" y="472445"/>
                  <a:pt x="849770" y="474653"/>
                  <a:pt x="859962" y="479070"/>
                </a:cubicBezTo>
                <a:cubicBezTo>
                  <a:pt x="870154" y="483486"/>
                  <a:pt x="876948" y="487393"/>
                  <a:pt x="880345" y="490790"/>
                </a:cubicBezTo>
                <a:cubicBezTo>
                  <a:pt x="883743" y="494187"/>
                  <a:pt x="891217" y="508116"/>
                  <a:pt x="902767" y="532576"/>
                </a:cubicBezTo>
                <a:cubicBezTo>
                  <a:pt x="910921" y="551601"/>
                  <a:pt x="915677" y="563151"/>
                  <a:pt x="917036" y="567228"/>
                </a:cubicBezTo>
                <a:cubicBezTo>
                  <a:pt x="918395" y="571305"/>
                  <a:pt x="917375" y="574702"/>
                  <a:pt x="913978" y="577420"/>
                </a:cubicBezTo>
                <a:cubicBezTo>
                  <a:pt x="911260" y="581497"/>
                  <a:pt x="906164" y="585573"/>
                  <a:pt x="898691" y="589650"/>
                </a:cubicBezTo>
                <a:cubicBezTo>
                  <a:pt x="891217" y="591688"/>
                  <a:pt x="883573" y="596614"/>
                  <a:pt x="875759" y="604428"/>
                </a:cubicBezTo>
                <a:cubicBezTo>
                  <a:pt x="867945" y="612242"/>
                  <a:pt x="862680" y="619546"/>
                  <a:pt x="859962" y="626340"/>
                </a:cubicBezTo>
                <a:cubicBezTo>
                  <a:pt x="855885" y="633814"/>
                  <a:pt x="850789" y="648422"/>
                  <a:pt x="844674" y="670165"/>
                </a:cubicBezTo>
                <a:cubicBezTo>
                  <a:pt x="832444" y="708214"/>
                  <a:pt x="822252" y="731315"/>
                  <a:pt x="814099" y="739469"/>
                </a:cubicBezTo>
                <a:cubicBezTo>
                  <a:pt x="801189" y="752378"/>
                  <a:pt x="789639" y="774460"/>
                  <a:pt x="779447" y="805715"/>
                </a:cubicBezTo>
                <a:cubicBezTo>
                  <a:pt x="773332" y="820663"/>
                  <a:pt x="769085" y="830515"/>
                  <a:pt x="766708" y="835271"/>
                </a:cubicBezTo>
                <a:cubicBezTo>
                  <a:pt x="764329" y="840027"/>
                  <a:pt x="761102" y="844104"/>
                  <a:pt x="757025" y="847501"/>
                </a:cubicBezTo>
                <a:cubicBezTo>
                  <a:pt x="750910" y="852937"/>
                  <a:pt x="745814" y="855825"/>
                  <a:pt x="741738" y="856164"/>
                </a:cubicBezTo>
                <a:cubicBezTo>
                  <a:pt x="737661" y="856504"/>
                  <a:pt x="732225" y="859222"/>
                  <a:pt x="725431" y="864318"/>
                </a:cubicBezTo>
                <a:cubicBezTo>
                  <a:pt x="718636" y="869414"/>
                  <a:pt x="709803" y="871622"/>
                  <a:pt x="698932" y="870942"/>
                </a:cubicBezTo>
                <a:cubicBezTo>
                  <a:pt x="690099" y="870263"/>
                  <a:pt x="678719" y="867205"/>
                  <a:pt x="664790" y="861770"/>
                </a:cubicBezTo>
                <a:cubicBezTo>
                  <a:pt x="650861" y="856334"/>
                  <a:pt x="641858" y="851238"/>
                  <a:pt x="637782" y="846482"/>
                </a:cubicBezTo>
                <a:cubicBezTo>
                  <a:pt x="633026" y="841726"/>
                  <a:pt x="630648" y="837309"/>
                  <a:pt x="630648" y="833233"/>
                </a:cubicBezTo>
                <a:cubicBezTo>
                  <a:pt x="630648" y="829156"/>
                  <a:pt x="629968" y="827118"/>
                  <a:pt x="628609" y="827118"/>
                </a:cubicBezTo>
                <a:cubicBezTo>
                  <a:pt x="627250" y="827118"/>
                  <a:pt x="622154" y="828816"/>
                  <a:pt x="613322" y="832214"/>
                </a:cubicBezTo>
                <a:cubicBezTo>
                  <a:pt x="605168" y="835611"/>
                  <a:pt x="590220" y="839518"/>
                  <a:pt x="568478" y="843934"/>
                </a:cubicBezTo>
                <a:cubicBezTo>
                  <a:pt x="546736" y="848351"/>
                  <a:pt x="525842" y="849879"/>
                  <a:pt x="505799" y="848520"/>
                </a:cubicBezTo>
                <a:cubicBezTo>
                  <a:pt x="485755" y="847162"/>
                  <a:pt x="473015" y="846992"/>
                  <a:pt x="467580" y="848011"/>
                </a:cubicBezTo>
                <a:cubicBezTo>
                  <a:pt x="462144" y="849030"/>
                  <a:pt x="458067" y="848351"/>
                  <a:pt x="455349" y="845973"/>
                </a:cubicBezTo>
                <a:cubicBezTo>
                  <a:pt x="452632" y="843594"/>
                  <a:pt x="452462" y="840367"/>
                  <a:pt x="454840" y="836290"/>
                </a:cubicBezTo>
                <a:cubicBezTo>
                  <a:pt x="457218" y="832214"/>
                  <a:pt x="456708" y="829156"/>
                  <a:pt x="453311" y="827118"/>
                </a:cubicBezTo>
                <a:cubicBezTo>
                  <a:pt x="407108" y="789748"/>
                  <a:pt x="378232" y="746263"/>
                  <a:pt x="366681" y="696663"/>
                </a:cubicBezTo>
                <a:cubicBezTo>
                  <a:pt x="362605" y="678318"/>
                  <a:pt x="360566" y="666937"/>
                  <a:pt x="360566" y="662521"/>
                </a:cubicBezTo>
                <a:cubicBezTo>
                  <a:pt x="360566" y="658105"/>
                  <a:pt x="362605" y="650461"/>
                  <a:pt x="366681" y="639590"/>
                </a:cubicBezTo>
                <a:cubicBezTo>
                  <a:pt x="371437" y="628718"/>
                  <a:pt x="376533" y="621244"/>
                  <a:pt x="381969" y="617168"/>
                </a:cubicBezTo>
                <a:cubicBezTo>
                  <a:pt x="387404" y="613091"/>
                  <a:pt x="396577" y="607995"/>
                  <a:pt x="409487" y="601880"/>
                </a:cubicBezTo>
                <a:cubicBezTo>
                  <a:pt x="425793" y="595765"/>
                  <a:pt x="443459" y="583535"/>
                  <a:pt x="462484" y="565190"/>
                </a:cubicBezTo>
                <a:cubicBezTo>
                  <a:pt x="471317" y="557036"/>
                  <a:pt x="488133" y="537842"/>
                  <a:pt x="512933" y="507606"/>
                </a:cubicBezTo>
                <a:cubicBezTo>
                  <a:pt x="537733" y="477371"/>
                  <a:pt x="552171" y="458176"/>
                  <a:pt x="556248" y="450023"/>
                </a:cubicBezTo>
                <a:cubicBezTo>
                  <a:pt x="564401" y="439152"/>
                  <a:pt x="569497" y="433716"/>
                  <a:pt x="571535" y="433716"/>
                </a:cubicBezTo>
                <a:cubicBezTo>
                  <a:pt x="572215" y="435075"/>
                  <a:pt x="576971" y="430659"/>
                  <a:pt x="585804" y="420467"/>
                </a:cubicBezTo>
                <a:cubicBezTo>
                  <a:pt x="594637" y="410275"/>
                  <a:pt x="601601" y="402292"/>
                  <a:pt x="606697" y="396516"/>
                </a:cubicBezTo>
                <a:cubicBezTo>
                  <a:pt x="611793" y="390741"/>
                  <a:pt x="616039" y="386155"/>
                  <a:pt x="619437" y="382757"/>
                </a:cubicBezTo>
                <a:cubicBezTo>
                  <a:pt x="621475" y="380040"/>
                  <a:pt x="621815" y="378681"/>
                  <a:pt x="620456" y="378681"/>
                </a:cubicBezTo>
                <a:cubicBezTo>
                  <a:pt x="619776" y="378001"/>
                  <a:pt x="617398" y="378001"/>
                  <a:pt x="613322" y="378681"/>
                </a:cubicBezTo>
                <a:cubicBezTo>
                  <a:pt x="603130" y="380719"/>
                  <a:pt x="590220" y="374944"/>
                  <a:pt x="574593" y="361355"/>
                </a:cubicBezTo>
                <a:cubicBezTo>
                  <a:pt x="558966" y="347766"/>
                  <a:pt x="546056" y="331119"/>
                  <a:pt x="535864" y="311415"/>
                </a:cubicBezTo>
                <a:cubicBezTo>
                  <a:pt x="529070" y="297826"/>
                  <a:pt x="526692" y="288314"/>
                  <a:pt x="528730" y="282878"/>
                </a:cubicBezTo>
                <a:cubicBezTo>
                  <a:pt x="534845" y="271328"/>
                  <a:pt x="544697" y="264194"/>
                  <a:pt x="558286" y="261476"/>
                </a:cubicBezTo>
                <a:cubicBezTo>
                  <a:pt x="564401" y="260117"/>
                  <a:pt x="575272" y="264703"/>
                  <a:pt x="590900" y="275234"/>
                </a:cubicBezTo>
                <a:cubicBezTo>
                  <a:pt x="606527" y="285766"/>
                  <a:pt x="617398" y="294769"/>
                  <a:pt x="623513" y="302243"/>
                </a:cubicBezTo>
                <a:cubicBezTo>
                  <a:pt x="628270" y="308358"/>
                  <a:pt x="631667" y="311755"/>
                  <a:pt x="633705" y="312434"/>
                </a:cubicBezTo>
                <a:cubicBezTo>
                  <a:pt x="635743" y="313114"/>
                  <a:pt x="640160" y="312774"/>
                  <a:pt x="646954" y="311415"/>
                </a:cubicBezTo>
                <a:cubicBezTo>
                  <a:pt x="653749" y="308697"/>
                  <a:pt x="659184" y="306659"/>
                  <a:pt x="663261" y="305300"/>
                </a:cubicBezTo>
                <a:cubicBezTo>
                  <a:pt x="667338" y="303941"/>
                  <a:pt x="665809" y="307169"/>
                  <a:pt x="658675" y="314982"/>
                </a:cubicBezTo>
                <a:cubicBezTo>
                  <a:pt x="651541" y="322796"/>
                  <a:pt x="648483" y="329251"/>
                  <a:pt x="649502" y="334347"/>
                </a:cubicBezTo>
                <a:cubicBezTo>
                  <a:pt x="650521" y="339443"/>
                  <a:pt x="651880" y="341990"/>
                  <a:pt x="653579" y="341990"/>
                </a:cubicBezTo>
                <a:cubicBezTo>
                  <a:pt x="655278" y="341990"/>
                  <a:pt x="658505" y="338933"/>
                  <a:pt x="663261" y="332818"/>
                </a:cubicBezTo>
                <a:cubicBezTo>
                  <a:pt x="668697" y="325344"/>
                  <a:pt x="685683" y="306489"/>
                  <a:pt x="714220" y="276254"/>
                </a:cubicBezTo>
                <a:cubicBezTo>
                  <a:pt x="742757" y="246018"/>
                  <a:pt x="762461" y="226144"/>
                  <a:pt x="773332" y="216632"/>
                </a:cubicBezTo>
                <a:cubicBezTo>
                  <a:pt x="784203" y="207799"/>
                  <a:pt x="790658" y="202703"/>
                  <a:pt x="792696" y="201344"/>
                </a:cubicBezTo>
                <a:cubicBezTo>
                  <a:pt x="793716" y="200665"/>
                  <a:pt x="794820" y="200410"/>
                  <a:pt x="796009" y="200580"/>
                </a:cubicBezTo>
                <a:close/>
                <a:moveTo>
                  <a:pt x="3369171" y="128473"/>
                </a:moveTo>
                <a:cubicBezTo>
                  <a:pt x="3370529" y="128134"/>
                  <a:pt x="3371554" y="128303"/>
                  <a:pt x="3372244" y="128983"/>
                </a:cubicBezTo>
                <a:cubicBezTo>
                  <a:pt x="3372934" y="129662"/>
                  <a:pt x="3374144" y="130851"/>
                  <a:pt x="3375875" y="132550"/>
                </a:cubicBezTo>
                <a:cubicBezTo>
                  <a:pt x="3377605" y="134249"/>
                  <a:pt x="3379506" y="136797"/>
                  <a:pt x="3381576" y="140194"/>
                </a:cubicBezTo>
                <a:cubicBezTo>
                  <a:pt x="3387107" y="147668"/>
                  <a:pt x="3391253" y="153103"/>
                  <a:pt x="3394013" y="156501"/>
                </a:cubicBezTo>
                <a:cubicBezTo>
                  <a:pt x="3398153" y="158539"/>
                  <a:pt x="3402817" y="162955"/>
                  <a:pt x="3408003" y="169750"/>
                </a:cubicBezTo>
                <a:cubicBezTo>
                  <a:pt x="3413189" y="176544"/>
                  <a:pt x="3416127" y="181980"/>
                  <a:pt x="3416817" y="186057"/>
                </a:cubicBezTo>
                <a:cubicBezTo>
                  <a:pt x="3417507" y="189454"/>
                  <a:pt x="3420097" y="195229"/>
                  <a:pt x="3424588" y="203383"/>
                </a:cubicBezTo>
                <a:cubicBezTo>
                  <a:pt x="3429079" y="211536"/>
                  <a:pt x="3430634" y="217311"/>
                  <a:pt x="3429254" y="220709"/>
                </a:cubicBezTo>
                <a:cubicBezTo>
                  <a:pt x="3427874" y="224106"/>
                  <a:pt x="3427529" y="226314"/>
                  <a:pt x="3428219" y="227333"/>
                </a:cubicBezTo>
                <a:cubicBezTo>
                  <a:pt x="3428909" y="228352"/>
                  <a:pt x="3428564" y="228862"/>
                  <a:pt x="3427184" y="228862"/>
                </a:cubicBezTo>
                <a:cubicBezTo>
                  <a:pt x="3421653" y="228862"/>
                  <a:pt x="3405760" y="245509"/>
                  <a:pt x="3379506" y="278802"/>
                </a:cubicBezTo>
                <a:lnTo>
                  <a:pt x="3356941" y="307339"/>
                </a:lnTo>
                <a:cubicBezTo>
                  <a:pt x="3353543" y="312095"/>
                  <a:pt x="3351845" y="315152"/>
                  <a:pt x="3351845" y="316511"/>
                </a:cubicBezTo>
                <a:cubicBezTo>
                  <a:pt x="3351845" y="317870"/>
                  <a:pt x="3350486" y="319059"/>
                  <a:pt x="3347768" y="320078"/>
                </a:cubicBezTo>
                <a:cubicBezTo>
                  <a:pt x="3345050" y="321097"/>
                  <a:pt x="3343691" y="322966"/>
                  <a:pt x="3343691" y="325684"/>
                </a:cubicBezTo>
                <a:cubicBezTo>
                  <a:pt x="3343691" y="328401"/>
                  <a:pt x="3342672" y="329760"/>
                  <a:pt x="3340634" y="329760"/>
                </a:cubicBezTo>
                <a:cubicBezTo>
                  <a:pt x="3338595" y="329760"/>
                  <a:pt x="3337067" y="331459"/>
                  <a:pt x="3336047" y="334856"/>
                </a:cubicBezTo>
                <a:cubicBezTo>
                  <a:pt x="3335028" y="338254"/>
                  <a:pt x="3332481" y="341311"/>
                  <a:pt x="3328403" y="344029"/>
                </a:cubicBezTo>
                <a:cubicBezTo>
                  <a:pt x="3325007" y="346747"/>
                  <a:pt x="3323987" y="348445"/>
                  <a:pt x="3325346" y="349125"/>
                </a:cubicBezTo>
                <a:cubicBezTo>
                  <a:pt x="3328743" y="349804"/>
                  <a:pt x="3334519" y="347426"/>
                  <a:pt x="3342672" y="341990"/>
                </a:cubicBezTo>
                <a:cubicBezTo>
                  <a:pt x="3349467" y="337234"/>
                  <a:pt x="3356439" y="333158"/>
                  <a:pt x="3363589" y="329760"/>
                </a:cubicBezTo>
                <a:cubicBezTo>
                  <a:pt x="3370739" y="326363"/>
                  <a:pt x="3376735" y="322966"/>
                  <a:pt x="3381576" y="319569"/>
                </a:cubicBezTo>
                <a:cubicBezTo>
                  <a:pt x="3391247" y="314812"/>
                  <a:pt x="3401954" y="317190"/>
                  <a:pt x="3413696" y="326703"/>
                </a:cubicBezTo>
                <a:cubicBezTo>
                  <a:pt x="3419227" y="332138"/>
                  <a:pt x="3428646" y="336725"/>
                  <a:pt x="3441954" y="340462"/>
                </a:cubicBezTo>
                <a:cubicBezTo>
                  <a:pt x="3455262" y="344199"/>
                  <a:pt x="3461915" y="347596"/>
                  <a:pt x="3461915" y="350653"/>
                </a:cubicBezTo>
                <a:cubicBezTo>
                  <a:pt x="3461915" y="353711"/>
                  <a:pt x="3463274" y="356599"/>
                  <a:pt x="3465992" y="359316"/>
                </a:cubicBezTo>
                <a:cubicBezTo>
                  <a:pt x="3470069" y="361355"/>
                  <a:pt x="3472277" y="363733"/>
                  <a:pt x="3472617" y="366451"/>
                </a:cubicBezTo>
                <a:cubicBezTo>
                  <a:pt x="3472957" y="369168"/>
                  <a:pt x="3471767" y="371037"/>
                  <a:pt x="3469050" y="372056"/>
                </a:cubicBezTo>
                <a:cubicBezTo>
                  <a:pt x="3466332" y="373075"/>
                  <a:pt x="3464973" y="374944"/>
                  <a:pt x="3464973" y="377662"/>
                </a:cubicBezTo>
                <a:cubicBezTo>
                  <a:pt x="3464973" y="380379"/>
                  <a:pt x="3463954" y="381738"/>
                  <a:pt x="3461915" y="381738"/>
                </a:cubicBezTo>
                <a:cubicBezTo>
                  <a:pt x="3459877" y="381738"/>
                  <a:pt x="3458858" y="385305"/>
                  <a:pt x="3458858" y="392440"/>
                </a:cubicBezTo>
                <a:cubicBezTo>
                  <a:pt x="3458858" y="399574"/>
                  <a:pt x="3456649" y="408237"/>
                  <a:pt x="3452233" y="418429"/>
                </a:cubicBezTo>
                <a:cubicBezTo>
                  <a:pt x="3447817" y="428620"/>
                  <a:pt x="3444589" y="439492"/>
                  <a:pt x="3442551" y="451042"/>
                </a:cubicBezTo>
                <a:cubicBezTo>
                  <a:pt x="3437115" y="482976"/>
                  <a:pt x="3433718" y="547864"/>
                  <a:pt x="3432359" y="645705"/>
                </a:cubicBezTo>
                <a:cubicBezTo>
                  <a:pt x="3432359" y="687151"/>
                  <a:pt x="3430286" y="716028"/>
                  <a:pt x="3426141" y="732335"/>
                </a:cubicBezTo>
                <a:cubicBezTo>
                  <a:pt x="3421995" y="748641"/>
                  <a:pt x="3413356" y="764269"/>
                  <a:pt x="3400224" y="779217"/>
                </a:cubicBezTo>
                <a:cubicBezTo>
                  <a:pt x="3391242" y="788729"/>
                  <a:pt x="3386751" y="795014"/>
                  <a:pt x="3386751" y="798071"/>
                </a:cubicBezTo>
                <a:cubicBezTo>
                  <a:pt x="3386751" y="801129"/>
                  <a:pt x="3385371" y="805206"/>
                  <a:pt x="3382611" y="810301"/>
                </a:cubicBezTo>
                <a:cubicBezTo>
                  <a:pt x="3379851" y="815397"/>
                  <a:pt x="3374713" y="817775"/>
                  <a:pt x="3367196" y="817436"/>
                </a:cubicBezTo>
                <a:cubicBezTo>
                  <a:pt x="3359679" y="817096"/>
                  <a:pt x="3354223" y="814548"/>
                  <a:pt x="3350825" y="809792"/>
                </a:cubicBezTo>
                <a:cubicBezTo>
                  <a:pt x="3347428" y="805036"/>
                  <a:pt x="3343521" y="800449"/>
                  <a:pt x="3339105" y="796033"/>
                </a:cubicBezTo>
                <a:cubicBezTo>
                  <a:pt x="3334689" y="791617"/>
                  <a:pt x="3332141" y="787370"/>
                  <a:pt x="3331461" y="783293"/>
                </a:cubicBezTo>
                <a:cubicBezTo>
                  <a:pt x="3330782" y="779217"/>
                  <a:pt x="3328403" y="774800"/>
                  <a:pt x="3324327" y="770044"/>
                </a:cubicBezTo>
                <a:cubicBezTo>
                  <a:pt x="3320250" y="765288"/>
                  <a:pt x="3318212" y="761551"/>
                  <a:pt x="3318212" y="758833"/>
                </a:cubicBezTo>
                <a:cubicBezTo>
                  <a:pt x="3318212" y="756115"/>
                  <a:pt x="3316853" y="755436"/>
                  <a:pt x="3314135" y="756795"/>
                </a:cubicBezTo>
                <a:cubicBezTo>
                  <a:pt x="3297149" y="763589"/>
                  <a:pt x="3278464" y="766647"/>
                  <a:pt x="3258081" y="765967"/>
                </a:cubicBezTo>
                <a:cubicBezTo>
                  <a:pt x="3245851" y="765288"/>
                  <a:pt x="3238037" y="764608"/>
                  <a:pt x="3234639" y="763929"/>
                </a:cubicBezTo>
                <a:cubicBezTo>
                  <a:pt x="3231243" y="763250"/>
                  <a:pt x="3228185" y="760871"/>
                  <a:pt x="3225467" y="756795"/>
                </a:cubicBezTo>
                <a:cubicBezTo>
                  <a:pt x="3221390" y="752718"/>
                  <a:pt x="3220031" y="747113"/>
                  <a:pt x="3221390" y="739978"/>
                </a:cubicBezTo>
                <a:cubicBezTo>
                  <a:pt x="3222749" y="732844"/>
                  <a:pt x="3221390" y="725540"/>
                  <a:pt x="3217313" y="718066"/>
                </a:cubicBezTo>
                <a:cubicBezTo>
                  <a:pt x="3206442" y="688170"/>
                  <a:pt x="3197949" y="646894"/>
                  <a:pt x="3191834" y="594236"/>
                </a:cubicBezTo>
                <a:cubicBezTo>
                  <a:pt x="3185719" y="541579"/>
                  <a:pt x="3185379" y="504379"/>
                  <a:pt x="3190815" y="482637"/>
                </a:cubicBezTo>
                <a:cubicBezTo>
                  <a:pt x="3194212" y="473804"/>
                  <a:pt x="3197779" y="465990"/>
                  <a:pt x="3201516" y="459196"/>
                </a:cubicBezTo>
                <a:cubicBezTo>
                  <a:pt x="3205253" y="452401"/>
                  <a:pt x="3208141" y="449683"/>
                  <a:pt x="3210179" y="451042"/>
                </a:cubicBezTo>
                <a:cubicBezTo>
                  <a:pt x="3212218" y="451722"/>
                  <a:pt x="3215785" y="451212"/>
                  <a:pt x="3220881" y="449514"/>
                </a:cubicBezTo>
                <a:cubicBezTo>
                  <a:pt x="3225977" y="447815"/>
                  <a:pt x="3231412" y="450533"/>
                  <a:pt x="3237187" y="457667"/>
                </a:cubicBezTo>
                <a:cubicBezTo>
                  <a:pt x="3242963" y="464801"/>
                  <a:pt x="3247549" y="468708"/>
                  <a:pt x="3250946" y="469387"/>
                </a:cubicBezTo>
                <a:cubicBezTo>
                  <a:pt x="3252985" y="470067"/>
                  <a:pt x="3256042" y="474313"/>
                  <a:pt x="3260119" y="482127"/>
                </a:cubicBezTo>
                <a:cubicBezTo>
                  <a:pt x="3264195" y="489941"/>
                  <a:pt x="3265894" y="495037"/>
                  <a:pt x="3265215" y="497415"/>
                </a:cubicBezTo>
                <a:cubicBezTo>
                  <a:pt x="3264535" y="499793"/>
                  <a:pt x="3265554" y="503360"/>
                  <a:pt x="3268272" y="508116"/>
                </a:cubicBezTo>
                <a:cubicBezTo>
                  <a:pt x="3270990" y="512872"/>
                  <a:pt x="3272009" y="518648"/>
                  <a:pt x="3271330" y="525442"/>
                </a:cubicBezTo>
                <a:cubicBezTo>
                  <a:pt x="3269971" y="532916"/>
                  <a:pt x="3270311" y="537672"/>
                  <a:pt x="3272349" y="539710"/>
                </a:cubicBezTo>
                <a:cubicBezTo>
                  <a:pt x="3274387" y="541749"/>
                  <a:pt x="3280163" y="541069"/>
                  <a:pt x="3289675" y="537672"/>
                </a:cubicBezTo>
                <a:cubicBezTo>
                  <a:pt x="3301225" y="534954"/>
                  <a:pt x="3312436" y="534275"/>
                  <a:pt x="3323308" y="535634"/>
                </a:cubicBezTo>
                <a:cubicBezTo>
                  <a:pt x="3334179" y="536993"/>
                  <a:pt x="3344711" y="537332"/>
                  <a:pt x="3354902" y="536653"/>
                </a:cubicBezTo>
                <a:lnTo>
                  <a:pt x="3371209" y="533595"/>
                </a:lnTo>
                <a:lnTo>
                  <a:pt x="3371209" y="518308"/>
                </a:lnTo>
                <a:cubicBezTo>
                  <a:pt x="3371209" y="508116"/>
                  <a:pt x="3372419" y="491639"/>
                  <a:pt x="3374840" y="468878"/>
                </a:cubicBezTo>
                <a:cubicBezTo>
                  <a:pt x="3377260" y="446116"/>
                  <a:pt x="3379161" y="425563"/>
                  <a:pt x="3380541" y="407218"/>
                </a:cubicBezTo>
                <a:lnTo>
                  <a:pt x="3381576" y="380719"/>
                </a:lnTo>
                <a:lnTo>
                  <a:pt x="3358979" y="380719"/>
                </a:lnTo>
                <a:cubicBezTo>
                  <a:pt x="3344031" y="381399"/>
                  <a:pt x="3332481" y="381399"/>
                  <a:pt x="3324327" y="380719"/>
                </a:cubicBezTo>
                <a:cubicBezTo>
                  <a:pt x="3318891" y="378681"/>
                  <a:pt x="3315664" y="377152"/>
                  <a:pt x="3314645" y="376133"/>
                </a:cubicBezTo>
                <a:cubicBezTo>
                  <a:pt x="3313625" y="375114"/>
                  <a:pt x="3313116" y="373245"/>
                  <a:pt x="3313116" y="370527"/>
                </a:cubicBezTo>
                <a:cubicBezTo>
                  <a:pt x="3313116" y="368489"/>
                  <a:pt x="3312436" y="367470"/>
                  <a:pt x="3311078" y="367470"/>
                </a:cubicBezTo>
                <a:cubicBezTo>
                  <a:pt x="3310398" y="367470"/>
                  <a:pt x="3306661" y="370527"/>
                  <a:pt x="3299867" y="376642"/>
                </a:cubicBezTo>
                <a:cubicBezTo>
                  <a:pt x="3291713" y="384796"/>
                  <a:pt x="3286787" y="390571"/>
                  <a:pt x="3285089" y="393968"/>
                </a:cubicBezTo>
                <a:cubicBezTo>
                  <a:pt x="3283390" y="397366"/>
                  <a:pt x="3282201" y="398385"/>
                  <a:pt x="3281521" y="397026"/>
                </a:cubicBezTo>
                <a:cubicBezTo>
                  <a:pt x="3280842" y="396347"/>
                  <a:pt x="3277445" y="398385"/>
                  <a:pt x="3271330" y="403141"/>
                </a:cubicBezTo>
                <a:cubicBezTo>
                  <a:pt x="3265215" y="407897"/>
                  <a:pt x="3260458" y="412653"/>
                  <a:pt x="3257061" y="417409"/>
                </a:cubicBezTo>
                <a:cubicBezTo>
                  <a:pt x="3254343" y="420807"/>
                  <a:pt x="3252135" y="421656"/>
                  <a:pt x="3250437" y="419957"/>
                </a:cubicBezTo>
                <a:cubicBezTo>
                  <a:pt x="3248738" y="418259"/>
                  <a:pt x="3244321" y="420297"/>
                  <a:pt x="3237187" y="426072"/>
                </a:cubicBezTo>
                <a:cubicBezTo>
                  <a:pt x="3230053" y="431848"/>
                  <a:pt x="3222749" y="436434"/>
                  <a:pt x="3215275" y="439831"/>
                </a:cubicBezTo>
                <a:cubicBezTo>
                  <a:pt x="3207801" y="443229"/>
                  <a:pt x="3203555" y="445607"/>
                  <a:pt x="3202535" y="446966"/>
                </a:cubicBezTo>
                <a:cubicBezTo>
                  <a:pt x="3201516" y="448324"/>
                  <a:pt x="3199308" y="449004"/>
                  <a:pt x="3195911" y="449004"/>
                </a:cubicBezTo>
                <a:cubicBezTo>
                  <a:pt x="3192514" y="449004"/>
                  <a:pt x="3187757" y="451382"/>
                  <a:pt x="3181642" y="456138"/>
                </a:cubicBezTo>
                <a:cubicBezTo>
                  <a:pt x="3175527" y="460894"/>
                  <a:pt x="3169412" y="464631"/>
                  <a:pt x="3163297" y="467349"/>
                </a:cubicBezTo>
                <a:cubicBezTo>
                  <a:pt x="3155823" y="471426"/>
                  <a:pt x="3151407" y="476182"/>
                  <a:pt x="3150048" y="481617"/>
                </a:cubicBezTo>
                <a:cubicBezTo>
                  <a:pt x="3150048" y="482976"/>
                  <a:pt x="3150727" y="483656"/>
                  <a:pt x="3152086" y="483656"/>
                </a:cubicBezTo>
                <a:cubicBezTo>
                  <a:pt x="3158201" y="486374"/>
                  <a:pt x="3157522" y="488752"/>
                  <a:pt x="3150048" y="490790"/>
                </a:cubicBezTo>
                <a:cubicBezTo>
                  <a:pt x="3149368" y="490790"/>
                  <a:pt x="3148349" y="490790"/>
                  <a:pt x="3146990" y="490790"/>
                </a:cubicBezTo>
                <a:cubicBezTo>
                  <a:pt x="3141555" y="492149"/>
                  <a:pt x="3138837" y="494697"/>
                  <a:pt x="3138837" y="498434"/>
                </a:cubicBezTo>
                <a:cubicBezTo>
                  <a:pt x="3138837" y="502171"/>
                  <a:pt x="3137818" y="504039"/>
                  <a:pt x="3135779" y="504039"/>
                </a:cubicBezTo>
                <a:cubicBezTo>
                  <a:pt x="3133741" y="504039"/>
                  <a:pt x="3132383" y="499623"/>
                  <a:pt x="3131703" y="490790"/>
                </a:cubicBezTo>
                <a:cubicBezTo>
                  <a:pt x="3129664" y="475842"/>
                  <a:pt x="3135440" y="455459"/>
                  <a:pt x="3149029" y="429640"/>
                </a:cubicBezTo>
                <a:cubicBezTo>
                  <a:pt x="3157862" y="410615"/>
                  <a:pt x="3194552" y="357278"/>
                  <a:pt x="3259100" y="269629"/>
                </a:cubicBezTo>
                <a:lnTo>
                  <a:pt x="3293752" y="221728"/>
                </a:lnTo>
                <a:lnTo>
                  <a:pt x="3320250" y="186057"/>
                </a:lnTo>
                <a:cubicBezTo>
                  <a:pt x="3331121" y="170429"/>
                  <a:pt x="3338765" y="158199"/>
                  <a:pt x="3343181" y="149366"/>
                </a:cubicBezTo>
                <a:cubicBezTo>
                  <a:pt x="3347598" y="140533"/>
                  <a:pt x="3352354" y="135607"/>
                  <a:pt x="3357450" y="134588"/>
                </a:cubicBezTo>
                <a:cubicBezTo>
                  <a:pt x="3362546" y="133569"/>
                  <a:pt x="3365433" y="132380"/>
                  <a:pt x="3366113" y="131021"/>
                </a:cubicBezTo>
                <a:cubicBezTo>
                  <a:pt x="3366793" y="129662"/>
                  <a:pt x="3367812" y="128813"/>
                  <a:pt x="3369171" y="128473"/>
                </a:cubicBezTo>
                <a:close/>
                <a:moveTo>
                  <a:pt x="5648045" y="108599"/>
                </a:moveTo>
                <a:lnTo>
                  <a:pt x="5590972" y="112676"/>
                </a:lnTo>
                <a:lnTo>
                  <a:pt x="5579761" y="192172"/>
                </a:lnTo>
                <a:lnTo>
                  <a:pt x="5628681" y="184018"/>
                </a:lnTo>
                <a:close/>
                <a:moveTo>
                  <a:pt x="3674413" y="82356"/>
                </a:moveTo>
                <a:cubicBezTo>
                  <a:pt x="3676452" y="82865"/>
                  <a:pt x="3678660" y="84819"/>
                  <a:pt x="3681038" y="88216"/>
                </a:cubicBezTo>
                <a:cubicBezTo>
                  <a:pt x="3686473" y="97728"/>
                  <a:pt x="3696326" y="106221"/>
                  <a:pt x="3710594" y="113695"/>
                </a:cubicBezTo>
                <a:cubicBezTo>
                  <a:pt x="3720107" y="118451"/>
                  <a:pt x="3724863" y="122018"/>
                  <a:pt x="3724863" y="124397"/>
                </a:cubicBezTo>
                <a:cubicBezTo>
                  <a:pt x="3724863" y="126775"/>
                  <a:pt x="3725712" y="127964"/>
                  <a:pt x="3727411" y="127964"/>
                </a:cubicBezTo>
                <a:cubicBezTo>
                  <a:pt x="3729109" y="127964"/>
                  <a:pt x="3729959" y="129662"/>
                  <a:pt x="3729959" y="133060"/>
                </a:cubicBezTo>
                <a:cubicBezTo>
                  <a:pt x="3729959" y="136457"/>
                  <a:pt x="3731657" y="139514"/>
                  <a:pt x="3735055" y="142232"/>
                </a:cubicBezTo>
                <a:cubicBezTo>
                  <a:pt x="3736413" y="142912"/>
                  <a:pt x="3737433" y="144440"/>
                  <a:pt x="3738112" y="146818"/>
                </a:cubicBezTo>
                <a:cubicBezTo>
                  <a:pt x="3738791" y="149196"/>
                  <a:pt x="3738961" y="151235"/>
                  <a:pt x="3738621" y="152934"/>
                </a:cubicBezTo>
                <a:cubicBezTo>
                  <a:pt x="3738282" y="154632"/>
                  <a:pt x="3737433" y="155482"/>
                  <a:pt x="3736073" y="155482"/>
                </a:cubicBezTo>
                <a:cubicBezTo>
                  <a:pt x="3734035" y="155482"/>
                  <a:pt x="3731487" y="159728"/>
                  <a:pt x="3728430" y="168221"/>
                </a:cubicBezTo>
                <a:cubicBezTo>
                  <a:pt x="3725372" y="176714"/>
                  <a:pt x="3721125" y="186396"/>
                  <a:pt x="3715690" y="197268"/>
                </a:cubicBezTo>
                <a:cubicBezTo>
                  <a:pt x="3701421" y="222407"/>
                  <a:pt x="3694287" y="235657"/>
                  <a:pt x="3694287" y="237015"/>
                </a:cubicBezTo>
                <a:cubicBezTo>
                  <a:pt x="3694287" y="237695"/>
                  <a:pt x="3693948" y="238714"/>
                  <a:pt x="3693268" y="240073"/>
                </a:cubicBezTo>
                <a:cubicBezTo>
                  <a:pt x="3691909" y="240752"/>
                  <a:pt x="3688512" y="245848"/>
                  <a:pt x="3683077" y="255361"/>
                </a:cubicBezTo>
                <a:cubicBezTo>
                  <a:pt x="3677641" y="264873"/>
                  <a:pt x="3674923" y="269969"/>
                  <a:pt x="3674923" y="270648"/>
                </a:cubicBezTo>
                <a:cubicBezTo>
                  <a:pt x="3674923" y="270648"/>
                  <a:pt x="3675942" y="270648"/>
                  <a:pt x="3677981" y="270648"/>
                </a:cubicBezTo>
                <a:cubicBezTo>
                  <a:pt x="3680019" y="270648"/>
                  <a:pt x="3682397" y="269799"/>
                  <a:pt x="3685115" y="268100"/>
                </a:cubicBezTo>
                <a:cubicBezTo>
                  <a:pt x="3687833" y="266402"/>
                  <a:pt x="3690890" y="264873"/>
                  <a:pt x="3694287" y="263514"/>
                </a:cubicBezTo>
                <a:cubicBezTo>
                  <a:pt x="3705838" y="258078"/>
                  <a:pt x="3723164" y="252133"/>
                  <a:pt x="3746265" y="245678"/>
                </a:cubicBezTo>
                <a:cubicBezTo>
                  <a:pt x="3769367" y="239224"/>
                  <a:pt x="3792808" y="235657"/>
                  <a:pt x="3816588" y="234977"/>
                </a:cubicBezTo>
                <a:cubicBezTo>
                  <a:pt x="3834254" y="234298"/>
                  <a:pt x="3844786" y="234128"/>
                  <a:pt x="3848183" y="234467"/>
                </a:cubicBezTo>
                <a:cubicBezTo>
                  <a:pt x="3851580" y="234807"/>
                  <a:pt x="3854977" y="237015"/>
                  <a:pt x="3858375" y="241092"/>
                </a:cubicBezTo>
                <a:cubicBezTo>
                  <a:pt x="3863131" y="245848"/>
                  <a:pt x="3866698" y="248226"/>
                  <a:pt x="3869076" y="248226"/>
                </a:cubicBezTo>
                <a:cubicBezTo>
                  <a:pt x="3871454" y="248226"/>
                  <a:pt x="3874681" y="250435"/>
                  <a:pt x="3878758" y="254851"/>
                </a:cubicBezTo>
                <a:cubicBezTo>
                  <a:pt x="3882835" y="259267"/>
                  <a:pt x="3887251" y="261985"/>
                  <a:pt x="3892007" y="263004"/>
                </a:cubicBezTo>
                <a:cubicBezTo>
                  <a:pt x="3896764" y="264024"/>
                  <a:pt x="3899651" y="266911"/>
                  <a:pt x="3900671" y="271667"/>
                </a:cubicBezTo>
                <a:cubicBezTo>
                  <a:pt x="3901689" y="276423"/>
                  <a:pt x="3904917" y="282029"/>
                  <a:pt x="3910353" y="288484"/>
                </a:cubicBezTo>
                <a:cubicBezTo>
                  <a:pt x="3915788" y="294939"/>
                  <a:pt x="3917826" y="299355"/>
                  <a:pt x="3916467" y="301733"/>
                </a:cubicBezTo>
                <a:cubicBezTo>
                  <a:pt x="3915109" y="304111"/>
                  <a:pt x="3915618" y="305300"/>
                  <a:pt x="3917997" y="305300"/>
                </a:cubicBezTo>
                <a:cubicBezTo>
                  <a:pt x="3920374" y="305300"/>
                  <a:pt x="3923262" y="309037"/>
                  <a:pt x="3926659" y="316511"/>
                </a:cubicBezTo>
                <a:lnTo>
                  <a:pt x="3932774" y="327722"/>
                </a:lnTo>
                <a:lnTo>
                  <a:pt x="3926659" y="332818"/>
                </a:lnTo>
                <a:cubicBezTo>
                  <a:pt x="3923262" y="334177"/>
                  <a:pt x="3921563" y="336725"/>
                  <a:pt x="3921563" y="340462"/>
                </a:cubicBezTo>
                <a:cubicBezTo>
                  <a:pt x="3921563" y="344199"/>
                  <a:pt x="3920544" y="346577"/>
                  <a:pt x="3918506" y="347596"/>
                </a:cubicBezTo>
                <a:cubicBezTo>
                  <a:pt x="3916467" y="348615"/>
                  <a:pt x="3912391" y="355749"/>
                  <a:pt x="3906276" y="368999"/>
                </a:cubicBezTo>
                <a:cubicBezTo>
                  <a:pt x="3900161" y="382248"/>
                  <a:pt x="3897103" y="389892"/>
                  <a:pt x="3897103" y="391930"/>
                </a:cubicBezTo>
                <a:cubicBezTo>
                  <a:pt x="3897103" y="395327"/>
                  <a:pt x="3894725" y="406199"/>
                  <a:pt x="3889969" y="424544"/>
                </a:cubicBezTo>
                <a:cubicBezTo>
                  <a:pt x="3885213" y="442889"/>
                  <a:pt x="3880287" y="465141"/>
                  <a:pt x="3875191" y="491300"/>
                </a:cubicBezTo>
                <a:cubicBezTo>
                  <a:pt x="3870095" y="517458"/>
                  <a:pt x="3865679" y="536143"/>
                  <a:pt x="3861942" y="547354"/>
                </a:cubicBezTo>
                <a:cubicBezTo>
                  <a:pt x="3858205" y="558565"/>
                  <a:pt x="3854298" y="574023"/>
                  <a:pt x="3850221" y="593727"/>
                </a:cubicBezTo>
                <a:cubicBezTo>
                  <a:pt x="3843427" y="630417"/>
                  <a:pt x="3837311" y="657935"/>
                  <a:pt x="3831876" y="676280"/>
                </a:cubicBezTo>
                <a:cubicBezTo>
                  <a:pt x="3829158" y="686472"/>
                  <a:pt x="3826440" y="697683"/>
                  <a:pt x="3823723" y="709913"/>
                </a:cubicBezTo>
                <a:cubicBezTo>
                  <a:pt x="3818967" y="730976"/>
                  <a:pt x="3807755" y="753058"/>
                  <a:pt x="3790090" y="776159"/>
                </a:cubicBezTo>
                <a:cubicBezTo>
                  <a:pt x="3766309" y="809452"/>
                  <a:pt x="3751021" y="828137"/>
                  <a:pt x="3744227" y="832214"/>
                </a:cubicBezTo>
                <a:cubicBezTo>
                  <a:pt x="3740830" y="833573"/>
                  <a:pt x="3737433" y="836630"/>
                  <a:pt x="3734035" y="841386"/>
                </a:cubicBezTo>
                <a:cubicBezTo>
                  <a:pt x="3730638" y="846142"/>
                  <a:pt x="3727750" y="848520"/>
                  <a:pt x="3725372" y="848520"/>
                </a:cubicBezTo>
                <a:cubicBezTo>
                  <a:pt x="3722994" y="848520"/>
                  <a:pt x="3721805" y="848860"/>
                  <a:pt x="3721805" y="849540"/>
                </a:cubicBezTo>
                <a:cubicBezTo>
                  <a:pt x="3721805" y="851578"/>
                  <a:pt x="3716709" y="855655"/>
                  <a:pt x="3706517" y="861770"/>
                </a:cubicBezTo>
                <a:cubicBezTo>
                  <a:pt x="3696326" y="867885"/>
                  <a:pt x="3687833" y="871961"/>
                  <a:pt x="3681038" y="874000"/>
                </a:cubicBezTo>
                <a:cubicBezTo>
                  <a:pt x="3670847" y="876718"/>
                  <a:pt x="3652501" y="879096"/>
                  <a:pt x="3626003" y="881134"/>
                </a:cubicBezTo>
                <a:cubicBezTo>
                  <a:pt x="3621926" y="881134"/>
                  <a:pt x="3616321" y="877737"/>
                  <a:pt x="3609186" y="870942"/>
                </a:cubicBezTo>
                <a:cubicBezTo>
                  <a:pt x="3602052" y="864148"/>
                  <a:pt x="3597466" y="858033"/>
                  <a:pt x="3595427" y="852597"/>
                </a:cubicBezTo>
                <a:cubicBezTo>
                  <a:pt x="3592709" y="845803"/>
                  <a:pt x="3585575" y="837989"/>
                  <a:pt x="3574025" y="829156"/>
                </a:cubicBezTo>
                <a:cubicBezTo>
                  <a:pt x="3561795" y="818964"/>
                  <a:pt x="3539033" y="803337"/>
                  <a:pt x="3505740" y="782274"/>
                </a:cubicBezTo>
                <a:cubicBezTo>
                  <a:pt x="3481280" y="765288"/>
                  <a:pt x="3469050" y="755945"/>
                  <a:pt x="3469050" y="754247"/>
                </a:cubicBezTo>
                <a:cubicBezTo>
                  <a:pt x="3469050" y="752548"/>
                  <a:pt x="3464293" y="746943"/>
                  <a:pt x="3454781" y="737430"/>
                </a:cubicBezTo>
                <a:cubicBezTo>
                  <a:pt x="3447307" y="731315"/>
                  <a:pt x="3442891" y="726899"/>
                  <a:pt x="3441532" y="724181"/>
                </a:cubicBezTo>
                <a:cubicBezTo>
                  <a:pt x="3440173" y="721463"/>
                  <a:pt x="3439494" y="716367"/>
                  <a:pt x="3439494" y="708893"/>
                </a:cubicBezTo>
                <a:cubicBezTo>
                  <a:pt x="3438135" y="699381"/>
                  <a:pt x="3438475" y="693946"/>
                  <a:pt x="3440513" y="692587"/>
                </a:cubicBezTo>
                <a:cubicBezTo>
                  <a:pt x="3440513" y="691907"/>
                  <a:pt x="3441192" y="691907"/>
                  <a:pt x="3442551" y="692587"/>
                </a:cubicBezTo>
                <a:cubicBezTo>
                  <a:pt x="3443910" y="693266"/>
                  <a:pt x="3445439" y="694625"/>
                  <a:pt x="3447137" y="696663"/>
                </a:cubicBezTo>
                <a:cubicBezTo>
                  <a:pt x="3448836" y="698702"/>
                  <a:pt x="3450705" y="701080"/>
                  <a:pt x="3452743" y="703798"/>
                </a:cubicBezTo>
                <a:cubicBezTo>
                  <a:pt x="3462935" y="716028"/>
                  <a:pt x="3474995" y="728767"/>
                  <a:pt x="3488924" y="742017"/>
                </a:cubicBezTo>
                <a:cubicBezTo>
                  <a:pt x="3502853" y="755266"/>
                  <a:pt x="3513554" y="763589"/>
                  <a:pt x="3521027" y="766986"/>
                </a:cubicBezTo>
                <a:cubicBezTo>
                  <a:pt x="3531219" y="772422"/>
                  <a:pt x="3553641" y="779896"/>
                  <a:pt x="3588293" y="789408"/>
                </a:cubicBezTo>
                <a:cubicBezTo>
                  <a:pt x="3622945" y="798921"/>
                  <a:pt x="3641630" y="803337"/>
                  <a:pt x="3644348" y="802658"/>
                </a:cubicBezTo>
                <a:cubicBezTo>
                  <a:pt x="3650463" y="798581"/>
                  <a:pt x="3663203" y="784652"/>
                  <a:pt x="3682567" y="760871"/>
                </a:cubicBezTo>
                <a:cubicBezTo>
                  <a:pt x="3701931" y="737091"/>
                  <a:pt x="3716030" y="717387"/>
                  <a:pt x="3724863" y="701759"/>
                </a:cubicBezTo>
                <a:cubicBezTo>
                  <a:pt x="3734375" y="686132"/>
                  <a:pt x="3741339" y="671014"/>
                  <a:pt x="3745756" y="656406"/>
                </a:cubicBezTo>
                <a:cubicBezTo>
                  <a:pt x="3750172" y="641798"/>
                  <a:pt x="3756457" y="614110"/>
                  <a:pt x="3764611" y="573343"/>
                </a:cubicBezTo>
                <a:cubicBezTo>
                  <a:pt x="3766649" y="561113"/>
                  <a:pt x="3771405" y="540390"/>
                  <a:pt x="3778879" y="511173"/>
                </a:cubicBezTo>
                <a:cubicBezTo>
                  <a:pt x="3786353" y="481957"/>
                  <a:pt x="3791789" y="455459"/>
                  <a:pt x="3795185" y="431678"/>
                </a:cubicBezTo>
                <a:cubicBezTo>
                  <a:pt x="3800621" y="397705"/>
                  <a:pt x="3808775" y="360336"/>
                  <a:pt x="3819646" y="319569"/>
                </a:cubicBezTo>
                <a:cubicBezTo>
                  <a:pt x="3825761" y="293070"/>
                  <a:pt x="3828819" y="278632"/>
                  <a:pt x="3828819" y="276254"/>
                </a:cubicBezTo>
                <a:cubicBezTo>
                  <a:pt x="3828819" y="273876"/>
                  <a:pt x="3821175" y="275404"/>
                  <a:pt x="3805887" y="280840"/>
                </a:cubicBezTo>
                <a:cubicBezTo>
                  <a:pt x="3790599" y="286276"/>
                  <a:pt x="3780238" y="289673"/>
                  <a:pt x="3774802" y="291032"/>
                </a:cubicBezTo>
                <a:cubicBezTo>
                  <a:pt x="3769367" y="292391"/>
                  <a:pt x="3762063" y="295448"/>
                  <a:pt x="3752890" y="300204"/>
                </a:cubicBezTo>
                <a:cubicBezTo>
                  <a:pt x="3743717" y="304960"/>
                  <a:pt x="3733865" y="309207"/>
                  <a:pt x="3723334" y="312944"/>
                </a:cubicBezTo>
                <a:cubicBezTo>
                  <a:pt x="3712803" y="316681"/>
                  <a:pt x="3701082" y="321097"/>
                  <a:pt x="3688172" y="326193"/>
                </a:cubicBezTo>
                <a:cubicBezTo>
                  <a:pt x="3675263" y="331289"/>
                  <a:pt x="3664391" y="334177"/>
                  <a:pt x="3655559" y="334856"/>
                </a:cubicBezTo>
                <a:cubicBezTo>
                  <a:pt x="3649443" y="334856"/>
                  <a:pt x="3645197" y="335706"/>
                  <a:pt x="3642819" y="337404"/>
                </a:cubicBezTo>
                <a:cubicBezTo>
                  <a:pt x="3640441" y="339103"/>
                  <a:pt x="3637213" y="343349"/>
                  <a:pt x="3633137" y="350144"/>
                </a:cubicBezTo>
                <a:cubicBezTo>
                  <a:pt x="3627022" y="359656"/>
                  <a:pt x="3623115" y="364412"/>
                  <a:pt x="3621416" y="364412"/>
                </a:cubicBezTo>
                <a:cubicBezTo>
                  <a:pt x="3619717" y="364412"/>
                  <a:pt x="3611734" y="371886"/>
                  <a:pt x="3597466" y="386834"/>
                </a:cubicBezTo>
                <a:cubicBezTo>
                  <a:pt x="3583197" y="401782"/>
                  <a:pt x="3573345" y="409936"/>
                  <a:pt x="3567910" y="411294"/>
                </a:cubicBezTo>
                <a:cubicBezTo>
                  <a:pt x="3559756" y="413333"/>
                  <a:pt x="3549225" y="420467"/>
                  <a:pt x="3536315" y="432697"/>
                </a:cubicBezTo>
                <a:cubicBezTo>
                  <a:pt x="3532918" y="434735"/>
                  <a:pt x="3530030" y="435415"/>
                  <a:pt x="3527652" y="434735"/>
                </a:cubicBezTo>
                <a:cubicBezTo>
                  <a:pt x="3525274" y="434056"/>
                  <a:pt x="3523066" y="434396"/>
                  <a:pt x="3521027" y="435755"/>
                </a:cubicBezTo>
                <a:cubicBezTo>
                  <a:pt x="3517631" y="441870"/>
                  <a:pt x="3515592" y="440171"/>
                  <a:pt x="3514913" y="430659"/>
                </a:cubicBezTo>
                <a:cubicBezTo>
                  <a:pt x="3514233" y="422505"/>
                  <a:pt x="3515592" y="413333"/>
                  <a:pt x="3518989" y="403141"/>
                </a:cubicBezTo>
                <a:cubicBezTo>
                  <a:pt x="3519669" y="394988"/>
                  <a:pt x="3530540" y="370018"/>
                  <a:pt x="3551603" y="328232"/>
                </a:cubicBezTo>
                <a:cubicBezTo>
                  <a:pt x="3572666" y="286445"/>
                  <a:pt x="3583877" y="263344"/>
                  <a:pt x="3585235" y="258928"/>
                </a:cubicBezTo>
                <a:cubicBezTo>
                  <a:pt x="3586595" y="254511"/>
                  <a:pt x="3595427" y="235317"/>
                  <a:pt x="3611734" y="201344"/>
                </a:cubicBezTo>
                <a:cubicBezTo>
                  <a:pt x="3632118" y="159218"/>
                  <a:pt x="3644008" y="129323"/>
                  <a:pt x="3647405" y="111657"/>
                </a:cubicBezTo>
                <a:cubicBezTo>
                  <a:pt x="3650123" y="95350"/>
                  <a:pt x="3654879" y="87197"/>
                  <a:pt x="3661674" y="87197"/>
                </a:cubicBezTo>
                <a:cubicBezTo>
                  <a:pt x="3665071" y="87197"/>
                  <a:pt x="3667449" y="86517"/>
                  <a:pt x="3668808" y="85158"/>
                </a:cubicBezTo>
                <a:cubicBezTo>
                  <a:pt x="3670507" y="82780"/>
                  <a:pt x="3672375" y="81846"/>
                  <a:pt x="3674413" y="82356"/>
                </a:cubicBezTo>
                <a:close/>
                <a:moveTo>
                  <a:pt x="368720" y="75476"/>
                </a:moveTo>
                <a:cubicBezTo>
                  <a:pt x="374835" y="76495"/>
                  <a:pt x="379591" y="80402"/>
                  <a:pt x="382988" y="87197"/>
                </a:cubicBezTo>
                <a:cubicBezTo>
                  <a:pt x="392500" y="103504"/>
                  <a:pt x="397936" y="116753"/>
                  <a:pt x="399295" y="126945"/>
                </a:cubicBezTo>
                <a:cubicBezTo>
                  <a:pt x="401333" y="135098"/>
                  <a:pt x="399295" y="141723"/>
                  <a:pt x="393180" y="146818"/>
                </a:cubicBezTo>
                <a:cubicBezTo>
                  <a:pt x="387065" y="151914"/>
                  <a:pt x="384007" y="155482"/>
                  <a:pt x="384007" y="157520"/>
                </a:cubicBezTo>
                <a:cubicBezTo>
                  <a:pt x="384007" y="159558"/>
                  <a:pt x="377383" y="163295"/>
                  <a:pt x="364133" y="168731"/>
                </a:cubicBezTo>
                <a:cubicBezTo>
                  <a:pt x="350884" y="174166"/>
                  <a:pt x="336446" y="179262"/>
                  <a:pt x="320818" y="184018"/>
                </a:cubicBezTo>
                <a:cubicBezTo>
                  <a:pt x="309268" y="186736"/>
                  <a:pt x="308249" y="190133"/>
                  <a:pt x="317761" y="194210"/>
                </a:cubicBezTo>
                <a:cubicBezTo>
                  <a:pt x="329312" y="198287"/>
                  <a:pt x="330670" y="207120"/>
                  <a:pt x="321838" y="220709"/>
                </a:cubicBezTo>
                <a:cubicBezTo>
                  <a:pt x="317081" y="228183"/>
                  <a:pt x="313344" y="241432"/>
                  <a:pt x="310627" y="260456"/>
                </a:cubicBezTo>
                <a:cubicBezTo>
                  <a:pt x="307909" y="279481"/>
                  <a:pt x="307060" y="289673"/>
                  <a:pt x="308079" y="291032"/>
                </a:cubicBezTo>
                <a:cubicBezTo>
                  <a:pt x="309098" y="292391"/>
                  <a:pt x="312665" y="291372"/>
                  <a:pt x="318780" y="287974"/>
                </a:cubicBezTo>
                <a:cubicBezTo>
                  <a:pt x="324895" y="285256"/>
                  <a:pt x="334407" y="283898"/>
                  <a:pt x="347317" y="283898"/>
                </a:cubicBezTo>
                <a:cubicBezTo>
                  <a:pt x="360226" y="283898"/>
                  <a:pt x="370758" y="285256"/>
                  <a:pt x="378911" y="287974"/>
                </a:cubicBezTo>
                <a:cubicBezTo>
                  <a:pt x="387744" y="292051"/>
                  <a:pt x="392500" y="294259"/>
                  <a:pt x="393180" y="294599"/>
                </a:cubicBezTo>
                <a:cubicBezTo>
                  <a:pt x="393859" y="294939"/>
                  <a:pt x="392500" y="297317"/>
                  <a:pt x="389103" y="301733"/>
                </a:cubicBezTo>
                <a:cubicBezTo>
                  <a:pt x="385706" y="306150"/>
                  <a:pt x="384687" y="309037"/>
                  <a:pt x="386046" y="310396"/>
                </a:cubicBezTo>
                <a:cubicBezTo>
                  <a:pt x="385366" y="311076"/>
                  <a:pt x="384347" y="311755"/>
                  <a:pt x="382988" y="312434"/>
                </a:cubicBezTo>
                <a:cubicBezTo>
                  <a:pt x="380270" y="312434"/>
                  <a:pt x="378911" y="313963"/>
                  <a:pt x="378911" y="317021"/>
                </a:cubicBezTo>
                <a:cubicBezTo>
                  <a:pt x="378911" y="320078"/>
                  <a:pt x="377722" y="321607"/>
                  <a:pt x="375344" y="321607"/>
                </a:cubicBezTo>
                <a:cubicBezTo>
                  <a:pt x="372966" y="321607"/>
                  <a:pt x="370418" y="322966"/>
                  <a:pt x="367700" y="325684"/>
                </a:cubicBezTo>
                <a:cubicBezTo>
                  <a:pt x="364983" y="328401"/>
                  <a:pt x="360226" y="330780"/>
                  <a:pt x="353432" y="332818"/>
                </a:cubicBezTo>
                <a:cubicBezTo>
                  <a:pt x="344599" y="336215"/>
                  <a:pt x="336955" y="340122"/>
                  <a:pt x="330501" y="344538"/>
                </a:cubicBezTo>
                <a:cubicBezTo>
                  <a:pt x="324046" y="348955"/>
                  <a:pt x="321158" y="352862"/>
                  <a:pt x="321838" y="356259"/>
                </a:cubicBezTo>
                <a:cubicBezTo>
                  <a:pt x="323196" y="359656"/>
                  <a:pt x="322007" y="361864"/>
                  <a:pt x="318270" y="362884"/>
                </a:cubicBezTo>
                <a:cubicBezTo>
                  <a:pt x="314534" y="363903"/>
                  <a:pt x="312495" y="368999"/>
                  <a:pt x="312155" y="378171"/>
                </a:cubicBezTo>
                <a:cubicBezTo>
                  <a:pt x="311816" y="387344"/>
                  <a:pt x="310627" y="395667"/>
                  <a:pt x="308588" y="403141"/>
                </a:cubicBezTo>
                <a:cubicBezTo>
                  <a:pt x="305191" y="413333"/>
                  <a:pt x="305531" y="418429"/>
                  <a:pt x="309608" y="418429"/>
                </a:cubicBezTo>
                <a:cubicBezTo>
                  <a:pt x="311646" y="418429"/>
                  <a:pt x="318101" y="422845"/>
                  <a:pt x="328972" y="431678"/>
                </a:cubicBezTo>
                <a:cubicBezTo>
                  <a:pt x="356150" y="454100"/>
                  <a:pt x="369739" y="475163"/>
                  <a:pt x="369739" y="494867"/>
                </a:cubicBezTo>
                <a:cubicBezTo>
                  <a:pt x="369739" y="501661"/>
                  <a:pt x="372287" y="506078"/>
                  <a:pt x="377383" y="508116"/>
                </a:cubicBezTo>
                <a:cubicBezTo>
                  <a:pt x="382478" y="510154"/>
                  <a:pt x="384347" y="514231"/>
                  <a:pt x="382988" y="520346"/>
                </a:cubicBezTo>
                <a:cubicBezTo>
                  <a:pt x="381629" y="526461"/>
                  <a:pt x="380440" y="530198"/>
                  <a:pt x="379421" y="531557"/>
                </a:cubicBezTo>
                <a:cubicBezTo>
                  <a:pt x="378402" y="532916"/>
                  <a:pt x="367021" y="532237"/>
                  <a:pt x="345279" y="529519"/>
                </a:cubicBezTo>
                <a:lnTo>
                  <a:pt x="312665" y="526461"/>
                </a:lnTo>
                <a:lnTo>
                  <a:pt x="311646" y="545826"/>
                </a:lnTo>
                <a:cubicBezTo>
                  <a:pt x="310287" y="560094"/>
                  <a:pt x="308588" y="572664"/>
                  <a:pt x="306550" y="583535"/>
                </a:cubicBezTo>
                <a:cubicBezTo>
                  <a:pt x="303832" y="601880"/>
                  <a:pt x="306550" y="628379"/>
                  <a:pt x="314703" y="663031"/>
                </a:cubicBezTo>
                <a:cubicBezTo>
                  <a:pt x="319459" y="682735"/>
                  <a:pt x="322687" y="704307"/>
                  <a:pt x="324385" y="727748"/>
                </a:cubicBezTo>
                <a:cubicBezTo>
                  <a:pt x="326084" y="751189"/>
                  <a:pt x="328292" y="765118"/>
                  <a:pt x="331010" y="769534"/>
                </a:cubicBezTo>
                <a:cubicBezTo>
                  <a:pt x="333728" y="773951"/>
                  <a:pt x="335087" y="779217"/>
                  <a:pt x="335087" y="785332"/>
                </a:cubicBezTo>
                <a:cubicBezTo>
                  <a:pt x="335087" y="791447"/>
                  <a:pt x="336446" y="796542"/>
                  <a:pt x="339164" y="800619"/>
                </a:cubicBezTo>
                <a:cubicBezTo>
                  <a:pt x="340522" y="804017"/>
                  <a:pt x="341032" y="810641"/>
                  <a:pt x="340692" y="820493"/>
                </a:cubicBezTo>
                <a:cubicBezTo>
                  <a:pt x="340353" y="830345"/>
                  <a:pt x="338484" y="837309"/>
                  <a:pt x="335087" y="841386"/>
                </a:cubicBezTo>
                <a:cubicBezTo>
                  <a:pt x="332369" y="846822"/>
                  <a:pt x="329142" y="850219"/>
                  <a:pt x="325405" y="851578"/>
                </a:cubicBezTo>
                <a:cubicBezTo>
                  <a:pt x="321668" y="852937"/>
                  <a:pt x="314703" y="853616"/>
                  <a:pt x="304512" y="853616"/>
                </a:cubicBezTo>
                <a:cubicBezTo>
                  <a:pt x="292282" y="852937"/>
                  <a:pt x="283109" y="851238"/>
                  <a:pt x="276994" y="848520"/>
                </a:cubicBezTo>
                <a:cubicBezTo>
                  <a:pt x="270879" y="845803"/>
                  <a:pt x="264764" y="841386"/>
                  <a:pt x="258649" y="835271"/>
                </a:cubicBezTo>
                <a:cubicBezTo>
                  <a:pt x="253213" y="829836"/>
                  <a:pt x="247778" y="825929"/>
                  <a:pt x="242342" y="823551"/>
                </a:cubicBezTo>
                <a:cubicBezTo>
                  <a:pt x="236906" y="821173"/>
                  <a:pt x="221958" y="816247"/>
                  <a:pt x="197498" y="808773"/>
                </a:cubicBezTo>
                <a:cubicBezTo>
                  <a:pt x="193422" y="807414"/>
                  <a:pt x="191553" y="805885"/>
                  <a:pt x="191893" y="804186"/>
                </a:cubicBezTo>
                <a:cubicBezTo>
                  <a:pt x="192232" y="802488"/>
                  <a:pt x="187306" y="800959"/>
                  <a:pt x="177115" y="799600"/>
                </a:cubicBezTo>
                <a:cubicBezTo>
                  <a:pt x="165564" y="798241"/>
                  <a:pt x="159789" y="796712"/>
                  <a:pt x="159789" y="795014"/>
                </a:cubicBezTo>
                <a:cubicBezTo>
                  <a:pt x="159789" y="793315"/>
                  <a:pt x="165224" y="791786"/>
                  <a:pt x="176096" y="790428"/>
                </a:cubicBezTo>
                <a:cubicBezTo>
                  <a:pt x="212106" y="787710"/>
                  <a:pt x="238605" y="782614"/>
                  <a:pt x="255591" y="775140"/>
                </a:cubicBezTo>
                <a:cubicBezTo>
                  <a:pt x="262386" y="771743"/>
                  <a:pt x="266462" y="769195"/>
                  <a:pt x="267821" y="767496"/>
                </a:cubicBezTo>
                <a:cubicBezTo>
                  <a:pt x="269180" y="765797"/>
                  <a:pt x="269860" y="762230"/>
                  <a:pt x="269860" y="756795"/>
                </a:cubicBezTo>
                <a:cubicBezTo>
                  <a:pt x="269860" y="750000"/>
                  <a:pt x="267482" y="729447"/>
                  <a:pt x="262725" y="695135"/>
                </a:cubicBezTo>
                <a:cubicBezTo>
                  <a:pt x="257969" y="660822"/>
                  <a:pt x="254912" y="635513"/>
                  <a:pt x="253553" y="619206"/>
                </a:cubicBezTo>
                <a:cubicBezTo>
                  <a:pt x="252873" y="604938"/>
                  <a:pt x="251684" y="597633"/>
                  <a:pt x="249986" y="597294"/>
                </a:cubicBezTo>
                <a:cubicBezTo>
                  <a:pt x="248287" y="596954"/>
                  <a:pt x="245739" y="599842"/>
                  <a:pt x="242342" y="605957"/>
                </a:cubicBezTo>
                <a:cubicBezTo>
                  <a:pt x="240983" y="608675"/>
                  <a:pt x="237926" y="614110"/>
                  <a:pt x="233169" y="622264"/>
                </a:cubicBezTo>
                <a:cubicBezTo>
                  <a:pt x="219580" y="648762"/>
                  <a:pt x="206671" y="668466"/>
                  <a:pt x="194441" y="681376"/>
                </a:cubicBezTo>
                <a:lnTo>
                  <a:pt x="171000" y="708893"/>
                </a:lnTo>
                <a:cubicBezTo>
                  <a:pt x="163526" y="717726"/>
                  <a:pt x="158770" y="722143"/>
                  <a:pt x="156731" y="722143"/>
                </a:cubicBezTo>
                <a:cubicBezTo>
                  <a:pt x="154693" y="722143"/>
                  <a:pt x="151975" y="724691"/>
                  <a:pt x="148578" y="729787"/>
                </a:cubicBezTo>
                <a:cubicBezTo>
                  <a:pt x="145181" y="734882"/>
                  <a:pt x="142124" y="737430"/>
                  <a:pt x="139405" y="737430"/>
                </a:cubicBezTo>
                <a:cubicBezTo>
                  <a:pt x="136687" y="737430"/>
                  <a:pt x="133120" y="740148"/>
                  <a:pt x="128704" y="745584"/>
                </a:cubicBezTo>
                <a:cubicBezTo>
                  <a:pt x="124287" y="751019"/>
                  <a:pt x="118172" y="755945"/>
                  <a:pt x="110359" y="760362"/>
                </a:cubicBezTo>
                <a:cubicBezTo>
                  <a:pt x="102545" y="764778"/>
                  <a:pt x="95920" y="767326"/>
                  <a:pt x="90485" y="768006"/>
                </a:cubicBezTo>
                <a:cubicBezTo>
                  <a:pt x="87088" y="768006"/>
                  <a:pt x="85049" y="767666"/>
                  <a:pt x="84370" y="766986"/>
                </a:cubicBezTo>
                <a:cubicBezTo>
                  <a:pt x="83690" y="766307"/>
                  <a:pt x="83690" y="764269"/>
                  <a:pt x="84370" y="760871"/>
                </a:cubicBezTo>
                <a:cubicBezTo>
                  <a:pt x="86409" y="753397"/>
                  <a:pt x="102715" y="718406"/>
                  <a:pt x="133290" y="655896"/>
                </a:cubicBezTo>
                <a:cubicBezTo>
                  <a:pt x="165224" y="590669"/>
                  <a:pt x="190024" y="535294"/>
                  <a:pt x="207690" y="489771"/>
                </a:cubicBezTo>
                <a:cubicBezTo>
                  <a:pt x="223997" y="445607"/>
                  <a:pt x="232150" y="421146"/>
                  <a:pt x="232150" y="416390"/>
                </a:cubicBezTo>
                <a:cubicBezTo>
                  <a:pt x="232830" y="412314"/>
                  <a:pt x="224337" y="418089"/>
                  <a:pt x="206671" y="433716"/>
                </a:cubicBezTo>
                <a:cubicBezTo>
                  <a:pt x="185608" y="452741"/>
                  <a:pt x="156052" y="466670"/>
                  <a:pt x="118003" y="475502"/>
                </a:cubicBezTo>
                <a:cubicBezTo>
                  <a:pt x="72479" y="486374"/>
                  <a:pt x="36469" y="482637"/>
                  <a:pt x="9970" y="464292"/>
                </a:cubicBezTo>
                <a:cubicBezTo>
                  <a:pt x="-222" y="457497"/>
                  <a:pt x="-2599" y="449683"/>
                  <a:pt x="2836" y="440850"/>
                </a:cubicBezTo>
                <a:cubicBezTo>
                  <a:pt x="6233" y="436774"/>
                  <a:pt x="18803" y="431678"/>
                  <a:pt x="40545" y="425563"/>
                </a:cubicBezTo>
                <a:cubicBezTo>
                  <a:pt x="62288" y="419448"/>
                  <a:pt x="80463" y="412314"/>
                  <a:pt x="95072" y="404160"/>
                </a:cubicBezTo>
                <a:cubicBezTo>
                  <a:pt x="109679" y="396007"/>
                  <a:pt x="119701" y="390571"/>
                  <a:pt x="125137" y="387853"/>
                </a:cubicBezTo>
                <a:cubicBezTo>
                  <a:pt x="130572" y="385136"/>
                  <a:pt x="135668" y="382078"/>
                  <a:pt x="140424" y="378681"/>
                </a:cubicBezTo>
                <a:cubicBezTo>
                  <a:pt x="145181" y="375283"/>
                  <a:pt x="158090" y="368999"/>
                  <a:pt x="179153" y="359826"/>
                </a:cubicBezTo>
                <a:cubicBezTo>
                  <a:pt x="200216" y="350653"/>
                  <a:pt x="219241" y="341651"/>
                  <a:pt x="236227" y="332818"/>
                </a:cubicBezTo>
                <a:lnTo>
                  <a:pt x="262725" y="319569"/>
                </a:lnTo>
                <a:lnTo>
                  <a:pt x="266802" y="284917"/>
                </a:lnTo>
                <a:cubicBezTo>
                  <a:pt x="268840" y="261815"/>
                  <a:pt x="271219" y="243470"/>
                  <a:pt x="273936" y="229881"/>
                </a:cubicBezTo>
                <a:cubicBezTo>
                  <a:pt x="278013" y="209498"/>
                  <a:pt x="278353" y="199306"/>
                  <a:pt x="274955" y="199306"/>
                </a:cubicBezTo>
                <a:cubicBezTo>
                  <a:pt x="273597" y="198627"/>
                  <a:pt x="271558" y="198627"/>
                  <a:pt x="268840" y="199306"/>
                </a:cubicBezTo>
                <a:cubicBezTo>
                  <a:pt x="263405" y="199985"/>
                  <a:pt x="250325" y="205421"/>
                  <a:pt x="229602" y="215613"/>
                </a:cubicBezTo>
                <a:cubicBezTo>
                  <a:pt x="208879" y="225805"/>
                  <a:pt x="195630" y="233109"/>
                  <a:pt x="189854" y="237525"/>
                </a:cubicBezTo>
                <a:cubicBezTo>
                  <a:pt x="184080" y="241941"/>
                  <a:pt x="179493" y="243810"/>
                  <a:pt x="176096" y="243131"/>
                </a:cubicBezTo>
                <a:cubicBezTo>
                  <a:pt x="172019" y="240413"/>
                  <a:pt x="161488" y="247887"/>
                  <a:pt x="144501" y="265552"/>
                </a:cubicBezTo>
                <a:lnTo>
                  <a:pt x="136348" y="272687"/>
                </a:lnTo>
                <a:cubicBezTo>
                  <a:pt x="137028" y="270648"/>
                  <a:pt x="137707" y="267591"/>
                  <a:pt x="138386" y="263514"/>
                </a:cubicBezTo>
                <a:cubicBezTo>
                  <a:pt x="139066" y="259437"/>
                  <a:pt x="146370" y="249925"/>
                  <a:pt x="160298" y="234977"/>
                </a:cubicBezTo>
                <a:cubicBezTo>
                  <a:pt x="174227" y="220029"/>
                  <a:pt x="181191" y="211876"/>
                  <a:pt x="181191" y="210517"/>
                </a:cubicBezTo>
                <a:cubicBezTo>
                  <a:pt x="181191" y="207799"/>
                  <a:pt x="191213" y="196588"/>
                  <a:pt x="211257" y="176884"/>
                </a:cubicBezTo>
                <a:cubicBezTo>
                  <a:pt x="231301" y="157180"/>
                  <a:pt x="247778" y="141213"/>
                  <a:pt x="260687" y="128983"/>
                </a:cubicBezTo>
                <a:cubicBezTo>
                  <a:pt x="282429" y="111317"/>
                  <a:pt x="298057" y="99427"/>
                  <a:pt x="307569" y="93312"/>
                </a:cubicBezTo>
                <a:cubicBezTo>
                  <a:pt x="317081" y="87197"/>
                  <a:pt x="326933" y="82441"/>
                  <a:pt x="337125" y="79043"/>
                </a:cubicBezTo>
                <a:cubicBezTo>
                  <a:pt x="352073" y="75646"/>
                  <a:pt x="362605" y="74457"/>
                  <a:pt x="368720" y="75476"/>
                </a:cubicBezTo>
                <a:close/>
                <a:moveTo>
                  <a:pt x="729890" y="69998"/>
                </a:moveTo>
                <a:cubicBezTo>
                  <a:pt x="732013" y="70253"/>
                  <a:pt x="733584" y="71230"/>
                  <a:pt x="734603" y="72928"/>
                </a:cubicBezTo>
                <a:cubicBezTo>
                  <a:pt x="735283" y="74287"/>
                  <a:pt x="738171" y="76665"/>
                  <a:pt x="743266" y="80062"/>
                </a:cubicBezTo>
                <a:cubicBezTo>
                  <a:pt x="748362" y="83460"/>
                  <a:pt x="752269" y="88216"/>
                  <a:pt x="754987" y="94331"/>
                </a:cubicBezTo>
                <a:cubicBezTo>
                  <a:pt x="757705" y="100446"/>
                  <a:pt x="761442" y="105712"/>
                  <a:pt x="766198" y="110128"/>
                </a:cubicBezTo>
                <a:cubicBezTo>
                  <a:pt x="770954" y="114545"/>
                  <a:pt x="773842" y="119301"/>
                  <a:pt x="774861" y="124397"/>
                </a:cubicBezTo>
                <a:cubicBezTo>
                  <a:pt x="775880" y="129493"/>
                  <a:pt x="775031" y="133060"/>
                  <a:pt x="772313" y="135098"/>
                </a:cubicBezTo>
                <a:cubicBezTo>
                  <a:pt x="769595" y="137136"/>
                  <a:pt x="765179" y="140873"/>
                  <a:pt x="759064" y="146309"/>
                </a:cubicBezTo>
                <a:cubicBezTo>
                  <a:pt x="752949" y="151745"/>
                  <a:pt x="748192" y="155142"/>
                  <a:pt x="744795" y="156501"/>
                </a:cubicBezTo>
                <a:cubicBezTo>
                  <a:pt x="741398" y="157860"/>
                  <a:pt x="725940" y="165673"/>
                  <a:pt x="698423" y="179942"/>
                </a:cubicBezTo>
                <a:cubicBezTo>
                  <a:pt x="670905" y="194210"/>
                  <a:pt x="653749" y="202194"/>
                  <a:pt x="646954" y="203892"/>
                </a:cubicBezTo>
                <a:cubicBezTo>
                  <a:pt x="640160" y="205591"/>
                  <a:pt x="634385" y="207629"/>
                  <a:pt x="629628" y="210007"/>
                </a:cubicBezTo>
                <a:cubicBezTo>
                  <a:pt x="624872" y="212385"/>
                  <a:pt x="620456" y="213574"/>
                  <a:pt x="616379" y="213574"/>
                </a:cubicBezTo>
                <a:cubicBezTo>
                  <a:pt x="612302" y="213574"/>
                  <a:pt x="604829" y="215783"/>
                  <a:pt x="593957" y="220199"/>
                </a:cubicBezTo>
                <a:cubicBezTo>
                  <a:pt x="583086" y="224616"/>
                  <a:pt x="575612" y="227163"/>
                  <a:pt x="571535" y="227843"/>
                </a:cubicBezTo>
                <a:cubicBezTo>
                  <a:pt x="560664" y="229202"/>
                  <a:pt x="548434" y="234298"/>
                  <a:pt x="534845" y="243131"/>
                </a:cubicBezTo>
                <a:cubicBezTo>
                  <a:pt x="518538" y="253322"/>
                  <a:pt x="508686" y="258418"/>
                  <a:pt x="505289" y="258418"/>
                </a:cubicBezTo>
                <a:cubicBezTo>
                  <a:pt x="503251" y="258418"/>
                  <a:pt x="495437" y="263514"/>
                  <a:pt x="481848" y="273706"/>
                </a:cubicBezTo>
                <a:cubicBezTo>
                  <a:pt x="466221" y="287974"/>
                  <a:pt x="458747" y="291711"/>
                  <a:pt x="459426" y="284917"/>
                </a:cubicBezTo>
                <a:cubicBezTo>
                  <a:pt x="459426" y="283558"/>
                  <a:pt x="460445" y="280500"/>
                  <a:pt x="462484" y="275744"/>
                </a:cubicBezTo>
                <a:cubicBezTo>
                  <a:pt x="471317" y="258758"/>
                  <a:pt x="499174" y="230561"/>
                  <a:pt x="546056" y="191153"/>
                </a:cubicBezTo>
                <a:cubicBezTo>
                  <a:pt x="590900" y="153783"/>
                  <a:pt x="637442" y="120150"/>
                  <a:pt x="685683" y="90254"/>
                </a:cubicBezTo>
                <a:cubicBezTo>
                  <a:pt x="703349" y="80062"/>
                  <a:pt x="715409" y="73778"/>
                  <a:pt x="721864" y="71400"/>
                </a:cubicBezTo>
                <a:cubicBezTo>
                  <a:pt x="725091" y="70211"/>
                  <a:pt x="727766" y="69743"/>
                  <a:pt x="729890" y="69998"/>
                </a:cubicBezTo>
                <a:close/>
                <a:moveTo>
                  <a:pt x="4720851" y="56112"/>
                </a:moveTo>
                <a:cubicBezTo>
                  <a:pt x="4731213" y="55772"/>
                  <a:pt x="4744717" y="57641"/>
                  <a:pt x="4761363" y="61717"/>
                </a:cubicBezTo>
                <a:cubicBezTo>
                  <a:pt x="4781747" y="67153"/>
                  <a:pt x="4799073" y="81761"/>
                  <a:pt x="4813341" y="105542"/>
                </a:cubicBezTo>
                <a:cubicBezTo>
                  <a:pt x="4818777" y="114375"/>
                  <a:pt x="4821325" y="129153"/>
                  <a:pt x="4820985" y="149876"/>
                </a:cubicBezTo>
                <a:cubicBezTo>
                  <a:pt x="4820645" y="170599"/>
                  <a:pt x="4818267" y="190303"/>
                  <a:pt x="4813851" y="208988"/>
                </a:cubicBezTo>
                <a:cubicBezTo>
                  <a:pt x="4809434" y="227673"/>
                  <a:pt x="4806887" y="238714"/>
                  <a:pt x="4806207" y="242111"/>
                </a:cubicBezTo>
                <a:cubicBezTo>
                  <a:pt x="4805528" y="245509"/>
                  <a:pt x="4801961" y="257229"/>
                  <a:pt x="4795506" y="277273"/>
                </a:cubicBezTo>
                <a:cubicBezTo>
                  <a:pt x="4789051" y="297317"/>
                  <a:pt x="4785823" y="310736"/>
                  <a:pt x="4785823" y="317530"/>
                </a:cubicBezTo>
                <a:cubicBezTo>
                  <a:pt x="4785823" y="336555"/>
                  <a:pt x="4782427" y="346747"/>
                  <a:pt x="4775632" y="348105"/>
                </a:cubicBezTo>
                <a:cubicBezTo>
                  <a:pt x="4771555" y="350144"/>
                  <a:pt x="4769517" y="351843"/>
                  <a:pt x="4769517" y="353201"/>
                </a:cubicBezTo>
                <a:cubicBezTo>
                  <a:pt x="4769517" y="354560"/>
                  <a:pt x="4771385" y="355919"/>
                  <a:pt x="4775123" y="357278"/>
                </a:cubicBezTo>
                <a:cubicBezTo>
                  <a:pt x="4778859" y="358637"/>
                  <a:pt x="4781068" y="362374"/>
                  <a:pt x="4781747" y="368489"/>
                </a:cubicBezTo>
                <a:lnTo>
                  <a:pt x="4783785" y="377662"/>
                </a:lnTo>
                <a:lnTo>
                  <a:pt x="4850031" y="377662"/>
                </a:lnTo>
                <a:cubicBezTo>
                  <a:pt x="4895555" y="377662"/>
                  <a:pt x="4920525" y="379021"/>
                  <a:pt x="4924941" y="381738"/>
                </a:cubicBezTo>
                <a:cubicBezTo>
                  <a:pt x="4929357" y="384456"/>
                  <a:pt x="4931565" y="386494"/>
                  <a:pt x="4931565" y="387853"/>
                </a:cubicBezTo>
                <a:cubicBezTo>
                  <a:pt x="4930886" y="395327"/>
                  <a:pt x="4932585" y="399064"/>
                  <a:pt x="4936661" y="399064"/>
                </a:cubicBezTo>
                <a:cubicBezTo>
                  <a:pt x="4938699" y="399064"/>
                  <a:pt x="4941247" y="400423"/>
                  <a:pt x="4944305" y="403141"/>
                </a:cubicBezTo>
                <a:cubicBezTo>
                  <a:pt x="4947363" y="405859"/>
                  <a:pt x="4947703" y="407218"/>
                  <a:pt x="4945325" y="407218"/>
                </a:cubicBezTo>
                <a:cubicBezTo>
                  <a:pt x="4942947" y="407218"/>
                  <a:pt x="4942947" y="409766"/>
                  <a:pt x="4945325" y="414861"/>
                </a:cubicBezTo>
                <a:cubicBezTo>
                  <a:pt x="4947703" y="419957"/>
                  <a:pt x="4947703" y="422675"/>
                  <a:pt x="4945325" y="423015"/>
                </a:cubicBezTo>
                <a:cubicBezTo>
                  <a:pt x="4942947" y="423355"/>
                  <a:pt x="4942267" y="425393"/>
                  <a:pt x="4943286" y="429130"/>
                </a:cubicBezTo>
                <a:cubicBezTo>
                  <a:pt x="4944305" y="432867"/>
                  <a:pt x="4941417" y="438133"/>
                  <a:pt x="4934623" y="444927"/>
                </a:cubicBezTo>
                <a:lnTo>
                  <a:pt x="4925451" y="453081"/>
                </a:lnTo>
                <a:lnTo>
                  <a:pt x="4866338" y="451042"/>
                </a:lnTo>
                <a:cubicBezTo>
                  <a:pt x="4825571" y="448324"/>
                  <a:pt x="4799413" y="447305"/>
                  <a:pt x="4787862" y="447985"/>
                </a:cubicBezTo>
                <a:cubicBezTo>
                  <a:pt x="4779709" y="448664"/>
                  <a:pt x="4774443" y="449683"/>
                  <a:pt x="4772065" y="451042"/>
                </a:cubicBezTo>
                <a:cubicBezTo>
                  <a:pt x="4769687" y="452401"/>
                  <a:pt x="4767819" y="454779"/>
                  <a:pt x="4766459" y="458176"/>
                </a:cubicBezTo>
                <a:cubicBezTo>
                  <a:pt x="4756267" y="485354"/>
                  <a:pt x="4750153" y="520346"/>
                  <a:pt x="4748115" y="563151"/>
                </a:cubicBezTo>
                <a:cubicBezTo>
                  <a:pt x="4746076" y="594406"/>
                  <a:pt x="4742339" y="614790"/>
                  <a:pt x="4736903" y="624302"/>
                </a:cubicBezTo>
                <a:cubicBezTo>
                  <a:pt x="4734186" y="629738"/>
                  <a:pt x="4732657" y="633644"/>
                  <a:pt x="4732317" y="636022"/>
                </a:cubicBezTo>
                <a:cubicBezTo>
                  <a:pt x="4731977" y="638401"/>
                  <a:pt x="4731637" y="639929"/>
                  <a:pt x="4731298" y="640609"/>
                </a:cubicBezTo>
                <a:cubicBezTo>
                  <a:pt x="4730958" y="641288"/>
                  <a:pt x="4730109" y="645025"/>
                  <a:pt x="4728750" y="651820"/>
                </a:cubicBezTo>
                <a:cubicBezTo>
                  <a:pt x="4728071" y="659973"/>
                  <a:pt x="4722295" y="665409"/>
                  <a:pt x="4711424" y="668126"/>
                </a:cubicBezTo>
                <a:cubicBezTo>
                  <a:pt x="4705988" y="668806"/>
                  <a:pt x="4697495" y="671524"/>
                  <a:pt x="4685945" y="676280"/>
                </a:cubicBezTo>
                <a:cubicBezTo>
                  <a:pt x="4673715" y="681036"/>
                  <a:pt x="4659786" y="683414"/>
                  <a:pt x="4644159" y="683414"/>
                </a:cubicBezTo>
                <a:cubicBezTo>
                  <a:pt x="4628531" y="683414"/>
                  <a:pt x="4616981" y="681036"/>
                  <a:pt x="4609507" y="676280"/>
                </a:cubicBezTo>
                <a:cubicBezTo>
                  <a:pt x="4601353" y="670844"/>
                  <a:pt x="4596597" y="669146"/>
                  <a:pt x="4595238" y="671184"/>
                </a:cubicBezTo>
                <a:cubicBezTo>
                  <a:pt x="4593879" y="671863"/>
                  <a:pt x="4594219" y="673222"/>
                  <a:pt x="4596257" y="675261"/>
                </a:cubicBezTo>
                <a:cubicBezTo>
                  <a:pt x="4596937" y="677299"/>
                  <a:pt x="4595238" y="679507"/>
                  <a:pt x="4591161" y="681885"/>
                </a:cubicBezTo>
                <a:cubicBezTo>
                  <a:pt x="4587085" y="684263"/>
                  <a:pt x="4585386" y="686811"/>
                  <a:pt x="4586065" y="689529"/>
                </a:cubicBezTo>
                <a:cubicBezTo>
                  <a:pt x="4587425" y="692247"/>
                  <a:pt x="4587425" y="693946"/>
                  <a:pt x="4586065" y="694625"/>
                </a:cubicBezTo>
                <a:cubicBezTo>
                  <a:pt x="4583348" y="694625"/>
                  <a:pt x="4580630" y="692587"/>
                  <a:pt x="4577912" y="688510"/>
                </a:cubicBezTo>
                <a:cubicBezTo>
                  <a:pt x="4575195" y="683754"/>
                  <a:pt x="4572307" y="681376"/>
                  <a:pt x="4569249" y="681376"/>
                </a:cubicBezTo>
                <a:cubicBezTo>
                  <a:pt x="4566191" y="681376"/>
                  <a:pt x="4562455" y="678828"/>
                  <a:pt x="4558038" y="673732"/>
                </a:cubicBezTo>
                <a:cubicBezTo>
                  <a:pt x="4553621" y="668636"/>
                  <a:pt x="4549715" y="666088"/>
                  <a:pt x="4546317" y="666088"/>
                </a:cubicBezTo>
                <a:cubicBezTo>
                  <a:pt x="4544279" y="666088"/>
                  <a:pt x="4539353" y="657765"/>
                  <a:pt x="4531540" y="641118"/>
                </a:cubicBezTo>
                <a:cubicBezTo>
                  <a:pt x="4523726" y="624472"/>
                  <a:pt x="4517101" y="608335"/>
                  <a:pt x="4511665" y="592708"/>
                </a:cubicBezTo>
                <a:cubicBezTo>
                  <a:pt x="4496038" y="543787"/>
                  <a:pt x="4488225" y="512532"/>
                  <a:pt x="4488225" y="498943"/>
                </a:cubicBezTo>
                <a:cubicBezTo>
                  <a:pt x="4488225" y="495546"/>
                  <a:pt x="4487715" y="493508"/>
                  <a:pt x="4486696" y="492828"/>
                </a:cubicBezTo>
                <a:cubicBezTo>
                  <a:pt x="4485677" y="492149"/>
                  <a:pt x="4481770" y="492149"/>
                  <a:pt x="4474975" y="492828"/>
                </a:cubicBezTo>
                <a:cubicBezTo>
                  <a:pt x="4452553" y="496226"/>
                  <a:pt x="4415523" y="504039"/>
                  <a:pt x="4363885" y="516269"/>
                </a:cubicBezTo>
                <a:cubicBezTo>
                  <a:pt x="4355053" y="518308"/>
                  <a:pt x="4349447" y="521705"/>
                  <a:pt x="4347069" y="526461"/>
                </a:cubicBezTo>
                <a:cubicBezTo>
                  <a:pt x="4344691" y="531217"/>
                  <a:pt x="4342823" y="541749"/>
                  <a:pt x="4341463" y="558056"/>
                </a:cubicBezTo>
                <a:cubicBezTo>
                  <a:pt x="4340785" y="576401"/>
                  <a:pt x="4341463" y="590669"/>
                  <a:pt x="4343502" y="600861"/>
                </a:cubicBezTo>
                <a:cubicBezTo>
                  <a:pt x="4344181" y="606976"/>
                  <a:pt x="4344521" y="616828"/>
                  <a:pt x="4344521" y="630417"/>
                </a:cubicBezTo>
                <a:cubicBezTo>
                  <a:pt x="4345880" y="641968"/>
                  <a:pt x="4347579" y="647743"/>
                  <a:pt x="4349617" y="647743"/>
                </a:cubicBezTo>
                <a:lnTo>
                  <a:pt x="4350636" y="650801"/>
                </a:lnTo>
                <a:cubicBezTo>
                  <a:pt x="4347919" y="652839"/>
                  <a:pt x="4346559" y="659803"/>
                  <a:pt x="4346559" y="671694"/>
                </a:cubicBezTo>
                <a:cubicBezTo>
                  <a:pt x="4346559" y="683584"/>
                  <a:pt x="4347579" y="690888"/>
                  <a:pt x="4349617" y="693606"/>
                </a:cubicBezTo>
                <a:cubicBezTo>
                  <a:pt x="4350976" y="696324"/>
                  <a:pt x="4350805" y="697683"/>
                  <a:pt x="4349107" y="697683"/>
                </a:cubicBezTo>
                <a:cubicBezTo>
                  <a:pt x="4347409" y="697683"/>
                  <a:pt x="4346559" y="701759"/>
                  <a:pt x="4346559" y="709913"/>
                </a:cubicBezTo>
                <a:lnTo>
                  <a:pt x="4349617" y="721124"/>
                </a:lnTo>
                <a:lnTo>
                  <a:pt x="4351655" y="738450"/>
                </a:lnTo>
                <a:cubicBezTo>
                  <a:pt x="4351655" y="750680"/>
                  <a:pt x="4351995" y="765628"/>
                  <a:pt x="4352675" y="783293"/>
                </a:cubicBezTo>
                <a:lnTo>
                  <a:pt x="4355732" y="809792"/>
                </a:lnTo>
                <a:lnTo>
                  <a:pt x="4373058" y="808773"/>
                </a:lnTo>
                <a:cubicBezTo>
                  <a:pt x="4409069" y="804017"/>
                  <a:pt x="4449665" y="801129"/>
                  <a:pt x="4494849" y="800110"/>
                </a:cubicBezTo>
                <a:cubicBezTo>
                  <a:pt x="4540033" y="799090"/>
                  <a:pt x="4574515" y="800280"/>
                  <a:pt x="4598295" y="803677"/>
                </a:cubicBezTo>
                <a:cubicBezTo>
                  <a:pt x="4613243" y="805036"/>
                  <a:pt x="4638043" y="806055"/>
                  <a:pt x="4672695" y="806734"/>
                </a:cubicBezTo>
                <a:cubicBezTo>
                  <a:pt x="4728410" y="809452"/>
                  <a:pt x="4764761" y="816247"/>
                  <a:pt x="4781747" y="827118"/>
                </a:cubicBezTo>
                <a:cubicBezTo>
                  <a:pt x="4789221" y="831194"/>
                  <a:pt x="4794827" y="834082"/>
                  <a:pt x="4798563" y="835781"/>
                </a:cubicBezTo>
                <a:cubicBezTo>
                  <a:pt x="4802301" y="837479"/>
                  <a:pt x="4804849" y="841216"/>
                  <a:pt x="4806207" y="846992"/>
                </a:cubicBezTo>
                <a:cubicBezTo>
                  <a:pt x="4807566" y="852767"/>
                  <a:pt x="4809265" y="857693"/>
                  <a:pt x="4811303" y="861770"/>
                </a:cubicBezTo>
                <a:cubicBezTo>
                  <a:pt x="4813341" y="865846"/>
                  <a:pt x="4813681" y="868904"/>
                  <a:pt x="4812323" y="870942"/>
                </a:cubicBezTo>
                <a:cubicBezTo>
                  <a:pt x="4810963" y="872981"/>
                  <a:pt x="4811643" y="874000"/>
                  <a:pt x="4814361" y="874000"/>
                </a:cubicBezTo>
                <a:cubicBezTo>
                  <a:pt x="4817079" y="874000"/>
                  <a:pt x="4817079" y="874509"/>
                  <a:pt x="4814361" y="875529"/>
                </a:cubicBezTo>
                <a:cubicBezTo>
                  <a:pt x="4811643" y="876548"/>
                  <a:pt x="4810284" y="878756"/>
                  <a:pt x="4810284" y="882153"/>
                </a:cubicBezTo>
                <a:cubicBezTo>
                  <a:pt x="4810284" y="889627"/>
                  <a:pt x="4801791" y="895063"/>
                  <a:pt x="4784805" y="898460"/>
                </a:cubicBezTo>
                <a:cubicBezTo>
                  <a:pt x="4772574" y="901178"/>
                  <a:pt x="4759325" y="900159"/>
                  <a:pt x="4745057" y="895403"/>
                </a:cubicBezTo>
                <a:cubicBezTo>
                  <a:pt x="4728071" y="890646"/>
                  <a:pt x="4711424" y="886570"/>
                  <a:pt x="4695117" y="883172"/>
                </a:cubicBezTo>
                <a:cubicBezTo>
                  <a:pt x="4688323" y="882493"/>
                  <a:pt x="4684246" y="881814"/>
                  <a:pt x="4682887" y="881134"/>
                </a:cubicBezTo>
                <a:cubicBezTo>
                  <a:pt x="4681528" y="880455"/>
                  <a:pt x="4674055" y="879435"/>
                  <a:pt x="4660465" y="878077"/>
                </a:cubicBezTo>
                <a:cubicBezTo>
                  <a:pt x="4646876" y="876718"/>
                  <a:pt x="4638383" y="874679"/>
                  <a:pt x="4634986" y="871961"/>
                </a:cubicBezTo>
                <a:cubicBezTo>
                  <a:pt x="4632268" y="869923"/>
                  <a:pt x="4613923" y="869244"/>
                  <a:pt x="4579951" y="869923"/>
                </a:cubicBezTo>
                <a:cubicBezTo>
                  <a:pt x="4545978" y="870603"/>
                  <a:pt x="4517781" y="872641"/>
                  <a:pt x="4495359" y="876038"/>
                </a:cubicBezTo>
                <a:cubicBezTo>
                  <a:pt x="4479731" y="878756"/>
                  <a:pt x="4462236" y="880285"/>
                  <a:pt x="4442871" y="880625"/>
                </a:cubicBezTo>
                <a:cubicBezTo>
                  <a:pt x="4423507" y="880964"/>
                  <a:pt x="4407031" y="884531"/>
                  <a:pt x="4393441" y="891326"/>
                </a:cubicBezTo>
                <a:cubicBezTo>
                  <a:pt x="4364905" y="904915"/>
                  <a:pt x="4346559" y="910011"/>
                  <a:pt x="4338406" y="906613"/>
                </a:cubicBezTo>
                <a:cubicBezTo>
                  <a:pt x="4333650" y="905255"/>
                  <a:pt x="4329913" y="905255"/>
                  <a:pt x="4327195" y="906613"/>
                </a:cubicBezTo>
                <a:cubicBezTo>
                  <a:pt x="4324477" y="907972"/>
                  <a:pt x="4320740" y="905255"/>
                  <a:pt x="4315984" y="898460"/>
                </a:cubicBezTo>
                <a:cubicBezTo>
                  <a:pt x="4311228" y="891666"/>
                  <a:pt x="4307661" y="888268"/>
                  <a:pt x="4305283" y="888268"/>
                </a:cubicBezTo>
                <a:cubicBezTo>
                  <a:pt x="4302905" y="888268"/>
                  <a:pt x="4300017" y="885211"/>
                  <a:pt x="4296620" y="879096"/>
                </a:cubicBezTo>
                <a:cubicBezTo>
                  <a:pt x="4293223" y="872981"/>
                  <a:pt x="4290505" y="869923"/>
                  <a:pt x="4288467" y="869923"/>
                </a:cubicBezTo>
                <a:cubicBezTo>
                  <a:pt x="4286428" y="869923"/>
                  <a:pt x="4282521" y="867205"/>
                  <a:pt x="4276746" y="861770"/>
                </a:cubicBezTo>
                <a:cubicBezTo>
                  <a:pt x="4270971" y="856334"/>
                  <a:pt x="4269781" y="851918"/>
                  <a:pt x="4273179" y="848520"/>
                </a:cubicBezTo>
                <a:cubicBezTo>
                  <a:pt x="4274537" y="846482"/>
                  <a:pt x="4275217" y="845293"/>
                  <a:pt x="4275217" y="844953"/>
                </a:cubicBezTo>
                <a:cubicBezTo>
                  <a:pt x="4275217" y="844614"/>
                  <a:pt x="4274537" y="844783"/>
                  <a:pt x="4273179" y="845463"/>
                </a:cubicBezTo>
                <a:cubicBezTo>
                  <a:pt x="4270461" y="846822"/>
                  <a:pt x="4269442" y="846822"/>
                  <a:pt x="4270121" y="845463"/>
                </a:cubicBezTo>
                <a:cubicBezTo>
                  <a:pt x="4270121" y="844783"/>
                  <a:pt x="4270801" y="843425"/>
                  <a:pt x="4272159" y="841386"/>
                </a:cubicBezTo>
                <a:cubicBezTo>
                  <a:pt x="4277595" y="830515"/>
                  <a:pt x="4276915" y="806055"/>
                  <a:pt x="4270121" y="768006"/>
                </a:cubicBezTo>
                <a:cubicBezTo>
                  <a:pt x="4264006" y="730636"/>
                  <a:pt x="4258910" y="679677"/>
                  <a:pt x="4254833" y="615129"/>
                </a:cubicBezTo>
                <a:cubicBezTo>
                  <a:pt x="4253475" y="600861"/>
                  <a:pt x="4252455" y="584554"/>
                  <a:pt x="4251776" y="566209"/>
                </a:cubicBezTo>
                <a:lnTo>
                  <a:pt x="4249738" y="539710"/>
                </a:lnTo>
                <a:lnTo>
                  <a:pt x="4201837" y="536653"/>
                </a:lnTo>
                <a:cubicBezTo>
                  <a:pt x="4168543" y="535973"/>
                  <a:pt x="4147820" y="535294"/>
                  <a:pt x="4139667" y="534615"/>
                </a:cubicBezTo>
                <a:cubicBezTo>
                  <a:pt x="4132193" y="533935"/>
                  <a:pt x="4123360" y="530708"/>
                  <a:pt x="4113168" y="524932"/>
                </a:cubicBezTo>
                <a:cubicBezTo>
                  <a:pt x="4102977" y="519157"/>
                  <a:pt x="4094823" y="512872"/>
                  <a:pt x="4088708" y="506078"/>
                </a:cubicBezTo>
                <a:cubicBezTo>
                  <a:pt x="4085990" y="503360"/>
                  <a:pt x="4084971" y="501321"/>
                  <a:pt x="4085651" y="499963"/>
                </a:cubicBezTo>
                <a:cubicBezTo>
                  <a:pt x="4086330" y="498604"/>
                  <a:pt x="4090067" y="494527"/>
                  <a:pt x="4096861" y="487733"/>
                </a:cubicBezTo>
                <a:cubicBezTo>
                  <a:pt x="4105015" y="480259"/>
                  <a:pt x="4114187" y="475163"/>
                  <a:pt x="4124379" y="472445"/>
                </a:cubicBezTo>
                <a:cubicBezTo>
                  <a:pt x="4134571" y="469727"/>
                  <a:pt x="4157333" y="466330"/>
                  <a:pt x="4192664" y="462253"/>
                </a:cubicBezTo>
                <a:cubicBezTo>
                  <a:pt x="4231393" y="456138"/>
                  <a:pt x="4250757" y="451722"/>
                  <a:pt x="4250757" y="449004"/>
                </a:cubicBezTo>
                <a:cubicBezTo>
                  <a:pt x="4250077" y="446966"/>
                  <a:pt x="4249738" y="424544"/>
                  <a:pt x="4249738" y="381738"/>
                </a:cubicBezTo>
                <a:cubicBezTo>
                  <a:pt x="4249738" y="338933"/>
                  <a:pt x="4248719" y="307678"/>
                  <a:pt x="4246680" y="287974"/>
                </a:cubicBezTo>
                <a:cubicBezTo>
                  <a:pt x="4243283" y="255361"/>
                  <a:pt x="4245321" y="239054"/>
                  <a:pt x="4252795" y="239054"/>
                </a:cubicBezTo>
                <a:cubicBezTo>
                  <a:pt x="4254833" y="239054"/>
                  <a:pt x="4255853" y="237695"/>
                  <a:pt x="4255853" y="234977"/>
                </a:cubicBezTo>
                <a:cubicBezTo>
                  <a:pt x="4255853" y="232259"/>
                  <a:pt x="4257551" y="229202"/>
                  <a:pt x="4260949" y="225805"/>
                </a:cubicBezTo>
                <a:cubicBezTo>
                  <a:pt x="4262987" y="223766"/>
                  <a:pt x="4265365" y="222747"/>
                  <a:pt x="4268083" y="222747"/>
                </a:cubicBezTo>
                <a:cubicBezTo>
                  <a:pt x="4270801" y="222747"/>
                  <a:pt x="4276577" y="224785"/>
                  <a:pt x="4285409" y="228862"/>
                </a:cubicBezTo>
                <a:cubicBezTo>
                  <a:pt x="4298319" y="233618"/>
                  <a:pt x="4306642" y="238035"/>
                  <a:pt x="4310379" y="242111"/>
                </a:cubicBezTo>
                <a:cubicBezTo>
                  <a:pt x="4314115" y="246188"/>
                  <a:pt x="4317003" y="248226"/>
                  <a:pt x="4319041" y="248226"/>
                </a:cubicBezTo>
                <a:cubicBezTo>
                  <a:pt x="4321080" y="248226"/>
                  <a:pt x="4324477" y="251284"/>
                  <a:pt x="4329233" y="257399"/>
                </a:cubicBezTo>
                <a:cubicBezTo>
                  <a:pt x="4336028" y="265552"/>
                  <a:pt x="4342823" y="269969"/>
                  <a:pt x="4349617" y="270648"/>
                </a:cubicBezTo>
                <a:cubicBezTo>
                  <a:pt x="4350976" y="270648"/>
                  <a:pt x="4353184" y="272007"/>
                  <a:pt x="4356241" y="274725"/>
                </a:cubicBezTo>
                <a:cubicBezTo>
                  <a:pt x="4359299" y="277443"/>
                  <a:pt x="4359809" y="290352"/>
                  <a:pt x="4357771" y="313454"/>
                </a:cubicBezTo>
                <a:cubicBezTo>
                  <a:pt x="4354373" y="352182"/>
                  <a:pt x="4352165" y="375453"/>
                  <a:pt x="4351145" y="383267"/>
                </a:cubicBezTo>
                <a:cubicBezTo>
                  <a:pt x="4350127" y="391081"/>
                  <a:pt x="4346559" y="399064"/>
                  <a:pt x="4340445" y="407218"/>
                </a:cubicBezTo>
                <a:cubicBezTo>
                  <a:pt x="4334329" y="417409"/>
                  <a:pt x="4330253" y="423015"/>
                  <a:pt x="4328214" y="424034"/>
                </a:cubicBezTo>
                <a:cubicBezTo>
                  <a:pt x="4326176" y="425053"/>
                  <a:pt x="4325836" y="428620"/>
                  <a:pt x="4327195" y="434735"/>
                </a:cubicBezTo>
                <a:lnTo>
                  <a:pt x="4329233" y="441870"/>
                </a:lnTo>
                <a:lnTo>
                  <a:pt x="4358789" y="435755"/>
                </a:lnTo>
                <a:cubicBezTo>
                  <a:pt x="4432170" y="420807"/>
                  <a:pt x="4474635" y="413333"/>
                  <a:pt x="4486187" y="413333"/>
                </a:cubicBezTo>
                <a:cubicBezTo>
                  <a:pt x="4489584" y="413333"/>
                  <a:pt x="4491622" y="411464"/>
                  <a:pt x="4492301" y="407727"/>
                </a:cubicBezTo>
                <a:cubicBezTo>
                  <a:pt x="4492981" y="403990"/>
                  <a:pt x="4494000" y="391590"/>
                  <a:pt x="4495359" y="370527"/>
                </a:cubicBezTo>
                <a:cubicBezTo>
                  <a:pt x="4495359" y="335196"/>
                  <a:pt x="4497397" y="310566"/>
                  <a:pt x="4501474" y="296637"/>
                </a:cubicBezTo>
                <a:cubicBezTo>
                  <a:pt x="4505551" y="282709"/>
                  <a:pt x="4512685" y="273366"/>
                  <a:pt x="4522877" y="268610"/>
                </a:cubicBezTo>
                <a:cubicBezTo>
                  <a:pt x="4530351" y="264533"/>
                  <a:pt x="4541221" y="268610"/>
                  <a:pt x="4555491" y="280840"/>
                </a:cubicBezTo>
                <a:cubicBezTo>
                  <a:pt x="4564323" y="288993"/>
                  <a:pt x="4569759" y="293070"/>
                  <a:pt x="4571797" y="293070"/>
                </a:cubicBezTo>
                <a:cubicBezTo>
                  <a:pt x="4573835" y="293070"/>
                  <a:pt x="4576553" y="296467"/>
                  <a:pt x="4579951" y="303262"/>
                </a:cubicBezTo>
                <a:cubicBezTo>
                  <a:pt x="4583348" y="310056"/>
                  <a:pt x="4584537" y="315152"/>
                  <a:pt x="4583517" y="318549"/>
                </a:cubicBezTo>
                <a:cubicBezTo>
                  <a:pt x="4582499" y="321947"/>
                  <a:pt x="4583517" y="336215"/>
                  <a:pt x="4586575" y="361355"/>
                </a:cubicBezTo>
                <a:cubicBezTo>
                  <a:pt x="4589633" y="386494"/>
                  <a:pt x="4591501" y="399744"/>
                  <a:pt x="4592181" y="401103"/>
                </a:cubicBezTo>
                <a:cubicBezTo>
                  <a:pt x="4592860" y="401782"/>
                  <a:pt x="4605090" y="399914"/>
                  <a:pt x="4628871" y="395497"/>
                </a:cubicBezTo>
                <a:cubicBezTo>
                  <a:pt x="4652652" y="391081"/>
                  <a:pt x="4669298" y="388363"/>
                  <a:pt x="4678811" y="387344"/>
                </a:cubicBezTo>
                <a:cubicBezTo>
                  <a:pt x="4688323" y="386325"/>
                  <a:pt x="4694098" y="384966"/>
                  <a:pt x="4696137" y="383267"/>
                </a:cubicBezTo>
                <a:cubicBezTo>
                  <a:pt x="4698175" y="381568"/>
                  <a:pt x="4700213" y="373245"/>
                  <a:pt x="4702251" y="358297"/>
                </a:cubicBezTo>
                <a:lnTo>
                  <a:pt x="4709385" y="290013"/>
                </a:lnTo>
                <a:cubicBezTo>
                  <a:pt x="4713463" y="258758"/>
                  <a:pt x="4717879" y="226144"/>
                  <a:pt x="4722635" y="192172"/>
                </a:cubicBezTo>
                <a:lnTo>
                  <a:pt x="4731807" y="139175"/>
                </a:lnTo>
                <a:lnTo>
                  <a:pt x="4724673" y="131021"/>
                </a:lnTo>
                <a:cubicBezTo>
                  <a:pt x="4719237" y="126265"/>
                  <a:pt x="4714312" y="124567"/>
                  <a:pt x="4709895" y="125925"/>
                </a:cubicBezTo>
                <a:cubicBezTo>
                  <a:pt x="4705479" y="127284"/>
                  <a:pt x="4701572" y="125416"/>
                  <a:pt x="4698175" y="120320"/>
                </a:cubicBezTo>
                <a:cubicBezTo>
                  <a:pt x="4694777" y="115224"/>
                  <a:pt x="4689003" y="111487"/>
                  <a:pt x="4680849" y="109109"/>
                </a:cubicBezTo>
                <a:cubicBezTo>
                  <a:pt x="4672695" y="106731"/>
                  <a:pt x="4667429" y="102994"/>
                  <a:pt x="4665051" y="97898"/>
                </a:cubicBezTo>
                <a:cubicBezTo>
                  <a:pt x="4662673" y="92802"/>
                  <a:pt x="4664882" y="86857"/>
                  <a:pt x="4671677" y="80062"/>
                </a:cubicBezTo>
                <a:cubicBezTo>
                  <a:pt x="4678471" y="73268"/>
                  <a:pt x="4683567" y="69871"/>
                  <a:pt x="4686963" y="69871"/>
                </a:cubicBezTo>
                <a:cubicBezTo>
                  <a:pt x="4690361" y="69871"/>
                  <a:pt x="4694438" y="67832"/>
                  <a:pt x="4699194" y="63756"/>
                </a:cubicBezTo>
                <a:cubicBezTo>
                  <a:pt x="4703271" y="59000"/>
                  <a:pt x="4710490" y="56452"/>
                  <a:pt x="4720851" y="56112"/>
                </a:cubicBezTo>
                <a:close/>
                <a:moveTo>
                  <a:pt x="5620527" y="28085"/>
                </a:moveTo>
                <a:lnTo>
                  <a:pt x="5622566" y="33180"/>
                </a:lnTo>
                <a:cubicBezTo>
                  <a:pt x="5622566" y="35898"/>
                  <a:pt x="5626303" y="37257"/>
                  <a:pt x="5633777" y="37257"/>
                </a:cubicBezTo>
                <a:cubicBezTo>
                  <a:pt x="5640571" y="37257"/>
                  <a:pt x="5657218" y="40994"/>
                  <a:pt x="5683717" y="48468"/>
                </a:cubicBezTo>
                <a:cubicBezTo>
                  <a:pt x="5711575" y="56622"/>
                  <a:pt x="5725503" y="68172"/>
                  <a:pt x="5725503" y="83120"/>
                </a:cubicBezTo>
                <a:lnTo>
                  <a:pt x="5725503" y="99427"/>
                </a:lnTo>
                <a:cubicBezTo>
                  <a:pt x="5725503" y="102824"/>
                  <a:pt x="5724823" y="106221"/>
                  <a:pt x="5723465" y="109619"/>
                </a:cubicBezTo>
                <a:cubicBezTo>
                  <a:pt x="5722105" y="113016"/>
                  <a:pt x="5720747" y="117093"/>
                  <a:pt x="5719388" y="121849"/>
                </a:cubicBezTo>
                <a:cubicBezTo>
                  <a:pt x="5711235" y="138156"/>
                  <a:pt x="5704779" y="152084"/>
                  <a:pt x="5700023" y="163635"/>
                </a:cubicBezTo>
                <a:cubicBezTo>
                  <a:pt x="5695947" y="172468"/>
                  <a:pt x="5689492" y="187246"/>
                  <a:pt x="5680659" y="207969"/>
                </a:cubicBezTo>
                <a:cubicBezTo>
                  <a:pt x="5671827" y="228692"/>
                  <a:pt x="5659596" y="255700"/>
                  <a:pt x="5643969" y="288993"/>
                </a:cubicBezTo>
                <a:cubicBezTo>
                  <a:pt x="5641251" y="290352"/>
                  <a:pt x="5639892" y="291372"/>
                  <a:pt x="5639892" y="292051"/>
                </a:cubicBezTo>
                <a:lnTo>
                  <a:pt x="5639892" y="294089"/>
                </a:lnTo>
                <a:cubicBezTo>
                  <a:pt x="5658917" y="294089"/>
                  <a:pt x="5670807" y="303602"/>
                  <a:pt x="5675563" y="322626"/>
                </a:cubicBezTo>
                <a:lnTo>
                  <a:pt x="5666391" y="360336"/>
                </a:lnTo>
                <a:cubicBezTo>
                  <a:pt x="5650763" y="348785"/>
                  <a:pt x="5631739" y="348785"/>
                  <a:pt x="5609317" y="360336"/>
                </a:cubicBezTo>
                <a:lnTo>
                  <a:pt x="5540013" y="379700"/>
                </a:lnTo>
                <a:lnTo>
                  <a:pt x="5537975" y="375623"/>
                </a:lnTo>
                <a:lnTo>
                  <a:pt x="5531860" y="379700"/>
                </a:lnTo>
                <a:lnTo>
                  <a:pt x="5540013" y="379700"/>
                </a:lnTo>
                <a:lnTo>
                  <a:pt x="5556320" y="390911"/>
                </a:lnTo>
                <a:cubicBezTo>
                  <a:pt x="5571947" y="401782"/>
                  <a:pt x="5579761" y="409936"/>
                  <a:pt x="5579761" y="415371"/>
                </a:cubicBezTo>
                <a:cubicBezTo>
                  <a:pt x="5581120" y="417409"/>
                  <a:pt x="5582649" y="419278"/>
                  <a:pt x="5584347" y="420977"/>
                </a:cubicBezTo>
                <a:cubicBezTo>
                  <a:pt x="5586045" y="422675"/>
                  <a:pt x="5587575" y="422845"/>
                  <a:pt x="5588933" y="421486"/>
                </a:cubicBezTo>
                <a:cubicBezTo>
                  <a:pt x="5595049" y="421486"/>
                  <a:pt x="5600145" y="423864"/>
                  <a:pt x="5604221" y="428620"/>
                </a:cubicBezTo>
                <a:cubicBezTo>
                  <a:pt x="5606259" y="429979"/>
                  <a:pt x="5607958" y="432018"/>
                  <a:pt x="5609317" y="434735"/>
                </a:cubicBezTo>
                <a:cubicBezTo>
                  <a:pt x="5610676" y="437453"/>
                  <a:pt x="5611355" y="439831"/>
                  <a:pt x="5611355" y="441870"/>
                </a:cubicBezTo>
                <a:cubicBezTo>
                  <a:pt x="5659596" y="473124"/>
                  <a:pt x="5713783" y="501491"/>
                  <a:pt x="5773913" y="526971"/>
                </a:cubicBezTo>
                <a:cubicBezTo>
                  <a:pt x="5834045" y="552450"/>
                  <a:pt x="5901141" y="576061"/>
                  <a:pt x="5975201" y="597803"/>
                </a:cubicBezTo>
                <a:lnTo>
                  <a:pt x="5982335" y="597803"/>
                </a:lnTo>
                <a:cubicBezTo>
                  <a:pt x="5985732" y="599842"/>
                  <a:pt x="5988619" y="601201"/>
                  <a:pt x="5990998" y="601880"/>
                </a:cubicBezTo>
                <a:cubicBezTo>
                  <a:pt x="5993377" y="602560"/>
                  <a:pt x="5995585" y="602899"/>
                  <a:pt x="5997623" y="602899"/>
                </a:cubicBezTo>
                <a:cubicBezTo>
                  <a:pt x="6003737" y="606297"/>
                  <a:pt x="6008154" y="609524"/>
                  <a:pt x="6010872" y="612581"/>
                </a:cubicBezTo>
                <a:cubicBezTo>
                  <a:pt x="6013589" y="615639"/>
                  <a:pt x="6015967" y="618187"/>
                  <a:pt x="6018007" y="620225"/>
                </a:cubicBezTo>
                <a:cubicBezTo>
                  <a:pt x="6019365" y="622264"/>
                  <a:pt x="6019535" y="624302"/>
                  <a:pt x="6018515" y="626340"/>
                </a:cubicBezTo>
                <a:cubicBezTo>
                  <a:pt x="6017497" y="628379"/>
                  <a:pt x="6014949" y="630077"/>
                  <a:pt x="6010872" y="631436"/>
                </a:cubicBezTo>
                <a:cubicBezTo>
                  <a:pt x="6009513" y="634154"/>
                  <a:pt x="6007475" y="635683"/>
                  <a:pt x="6004757" y="636022"/>
                </a:cubicBezTo>
                <a:cubicBezTo>
                  <a:pt x="6002039" y="636362"/>
                  <a:pt x="5998982" y="636532"/>
                  <a:pt x="5995585" y="636532"/>
                </a:cubicBezTo>
                <a:cubicBezTo>
                  <a:pt x="5991507" y="635173"/>
                  <a:pt x="5987091" y="633984"/>
                  <a:pt x="5982335" y="632965"/>
                </a:cubicBezTo>
                <a:cubicBezTo>
                  <a:pt x="5977579" y="631946"/>
                  <a:pt x="5972143" y="632455"/>
                  <a:pt x="5966028" y="634494"/>
                </a:cubicBezTo>
                <a:lnTo>
                  <a:pt x="5929338" y="636532"/>
                </a:lnTo>
                <a:cubicBezTo>
                  <a:pt x="5922543" y="637891"/>
                  <a:pt x="5915409" y="638231"/>
                  <a:pt x="5907935" y="637551"/>
                </a:cubicBezTo>
                <a:cubicBezTo>
                  <a:pt x="5900461" y="636872"/>
                  <a:pt x="5892987" y="635853"/>
                  <a:pt x="5885513" y="634494"/>
                </a:cubicBezTo>
                <a:cubicBezTo>
                  <a:pt x="5878719" y="632455"/>
                  <a:pt x="5871245" y="630757"/>
                  <a:pt x="5863091" y="629398"/>
                </a:cubicBezTo>
                <a:cubicBezTo>
                  <a:pt x="5854939" y="628039"/>
                  <a:pt x="5846445" y="626680"/>
                  <a:pt x="5837612" y="625321"/>
                </a:cubicBezTo>
                <a:cubicBezTo>
                  <a:pt x="5791409" y="618527"/>
                  <a:pt x="5749623" y="599502"/>
                  <a:pt x="5712253" y="568247"/>
                </a:cubicBezTo>
                <a:cubicBezTo>
                  <a:pt x="5706139" y="563491"/>
                  <a:pt x="5698835" y="558565"/>
                  <a:pt x="5690341" y="553469"/>
                </a:cubicBezTo>
                <a:cubicBezTo>
                  <a:pt x="5681848" y="548373"/>
                  <a:pt x="5673185" y="543447"/>
                  <a:pt x="5664353" y="538691"/>
                </a:cubicBezTo>
                <a:lnTo>
                  <a:pt x="5664353" y="542768"/>
                </a:lnTo>
                <a:cubicBezTo>
                  <a:pt x="5664353" y="547524"/>
                  <a:pt x="5663843" y="551941"/>
                  <a:pt x="5662823" y="556017"/>
                </a:cubicBezTo>
                <a:cubicBezTo>
                  <a:pt x="5661804" y="560094"/>
                  <a:pt x="5660615" y="564171"/>
                  <a:pt x="5659257" y="568247"/>
                </a:cubicBezTo>
                <a:cubicBezTo>
                  <a:pt x="5657897" y="573003"/>
                  <a:pt x="5656539" y="599502"/>
                  <a:pt x="5655179" y="647743"/>
                </a:cubicBezTo>
                <a:cubicBezTo>
                  <a:pt x="5654501" y="670844"/>
                  <a:pt x="5653991" y="691737"/>
                  <a:pt x="5653651" y="710422"/>
                </a:cubicBezTo>
                <a:cubicBezTo>
                  <a:pt x="5653311" y="729107"/>
                  <a:pt x="5653821" y="744904"/>
                  <a:pt x="5655179" y="757814"/>
                </a:cubicBezTo>
                <a:cubicBezTo>
                  <a:pt x="5656539" y="772082"/>
                  <a:pt x="5657897" y="786691"/>
                  <a:pt x="5659257" y="801638"/>
                </a:cubicBezTo>
                <a:cubicBezTo>
                  <a:pt x="5660615" y="816586"/>
                  <a:pt x="5662314" y="832553"/>
                  <a:pt x="5664353" y="849540"/>
                </a:cubicBezTo>
                <a:lnTo>
                  <a:pt x="5666391" y="898460"/>
                </a:lnTo>
                <a:lnTo>
                  <a:pt x="5657218" y="910690"/>
                </a:lnTo>
                <a:cubicBezTo>
                  <a:pt x="5649744" y="918164"/>
                  <a:pt x="5645328" y="921901"/>
                  <a:pt x="5643969" y="921901"/>
                </a:cubicBezTo>
                <a:cubicBezTo>
                  <a:pt x="5639892" y="921901"/>
                  <a:pt x="5637854" y="922581"/>
                  <a:pt x="5637854" y="923939"/>
                </a:cubicBezTo>
                <a:cubicBezTo>
                  <a:pt x="5637854" y="926657"/>
                  <a:pt x="5636495" y="928016"/>
                  <a:pt x="5633777" y="928016"/>
                </a:cubicBezTo>
                <a:cubicBezTo>
                  <a:pt x="5630380" y="928016"/>
                  <a:pt x="5628681" y="930394"/>
                  <a:pt x="5628681" y="935150"/>
                </a:cubicBezTo>
                <a:cubicBezTo>
                  <a:pt x="5628681" y="937868"/>
                  <a:pt x="5627322" y="939227"/>
                  <a:pt x="5624605" y="939227"/>
                </a:cubicBezTo>
                <a:cubicBezTo>
                  <a:pt x="5621887" y="939227"/>
                  <a:pt x="5616791" y="935490"/>
                  <a:pt x="5609317" y="928016"/>
                </a:cubicBezTo>
                <a:cubicBezTo>
                  <a:pt x="5606599" y="923939"/>
                  <a:pt x="5603541" y="921901"/>
                  <a:pt x="5600145" y="921901"/>
                </a:cubicBezTo>
                <a:cubicBezTo>
                  <a:pt x="5600145" y="921222"/>
                  <a:pt x="5599805" y="920542"/>
                  <a:pt x="5599125" y="919863"/>
                </a:cubicBezTo>
                <a:lnTo>
                  <a:pt x="5598106" y="919863"/>
                </a:lnTo>
                <a:cubicBezTo>
                  <a:pt x="5598106" y="917824"/>
                  <a:pt x="5597087" y="916805"/>
                  <a:pt x="5595049" y="916805"/>
                </a:cubicBezTo>
                <a:cubicBezTo>
                  <a:pt x="5593010" y="916805"/>
                  <a:pt x="5590972" y="916126"/>
                  <a:pt x="5588933" y="914767"/>
                </a:cubicBezTo>
                <a:cubicBezTo>
                  <a:pt x="5574665" y="914767"/>
                  <a:pt x="5572967" y="907972"/>
                  <a:pt x="5583837" y="894383"/>
                </a:cubicBezTo>
                <a:lnTo>
                  <a:pt x="5593010" y="886230"/>
                </a:lnTo>
                <a:lnTo>
                  <a:pt x="5588933" y="822022"/>
                </a:lnTo>
                <a:cubicBezTo>
                  <a:pt x="5584857" y="780575"/>
                  <a:pt x="5584857" y="734033"/>
                  <a:pt x="5588933" y="682395"/>
                </a:cubicBezTo>
                <a:cubicBezTo>
                  <a:pt x="5590293" y="639590"/>
                  <a:pt x="5592161" y="604088"/>
                  <a:pt x="5594539" y="575891"/>
                </a:cubicBezTo>
                <a:cubicBezTo>
                  <a:pt x="5596917" y="547694"/>
                  <a:pt x="5598785" y="527480"/>
                  <a:pt x="5600145" y="515250"/>
                </a:cubicBezTo>
                <a:cubicBezTo>
                  <a:pt x="5589273" y="509135"/>
                  <a:pt x="5579761" y="502510"/>
                  <a:pt x="5571607" y="495376"/>
                </a:cubicBezTo>
                <a:cubicBezTo>
                  <a:pt x="5563454" y="488242"/>
                  <a:pt x="5555980" y="480598"/>
                  <a:pt x="5549185" y="472445"/>
                </a:cubicBezTo>
                <a:cubicBezTo>
                  <a:pt x="5543071" y="462933"/>
                  <a:pt x="5537465" y="454609"/>
                  <a:pt x="5532369" y="447475"/>
                </a:cubicBezTo>
                <a:cubicBezTo>
                  <a:pt x="5527273" y="440341"/>
                  <a:pt x="5521668" y="433377"/>
                  <a:pt x="5515553" y="426582"/>
                </a:cubicBezTo>
                <a:lnTo>
                  <a:pt x="5496189" y="410275"/>
                </a:lnTo>
                <a:lnTo>
                  <a:pt x="5488035" y="404160"/>
                </a:lnTo>
                <a:cubicBezTo>
                  <a:pt x="5481920" y="408237"/>
                  <a:pt x="5474107" y="414352"/>
                  <a:pt x="5464594" y="422505"/>
                </a:cubicBezTo>
                <a:cubicBezTo>
                  <a:pt x="5455081" y="430659"/>
                  <a:pt x="5442851" y="441530"/>
                  <a:pt x="5427904" y="455119"/>
                </a:cubicBezTo>
                <a:cubicBezTo>
                  <a:pt x="5423148" y="459875"/>
                  <a:pt x="5419751" y="463952"/>
                  <a:pt x="5417712" y="467349"/>
                </a:cubicBezTo>
                <a:cubicBezTo>
                  <a:pt x="5415674" y="470746"/>
                  <a:pt x="5413975" y="472445"/>
                  <a:pt x="5412616" y="472445"/>
                </a:cubicBezTo>
                <a:cubicBezTo>
                  <a:pt x="5410577" y="472445"/>
                  <a:pt x="5408709" y="473124"/>
                  <a:pt x="5407011" y="474483"/>
                </a:cubicBezTo>
                <a:cubicBezTo>
                  <a:pt x="5405313" y="475842"/>
                  <a:pt x="5402424" y="478900"/>
                  <a:pt x="5398347" y="483656"/>
                </a:cubicBezTo>
                <a:cubicBezTo>
                  <a:pt x="5394950" y="487733"/>
                  <a:pt x="5392233" y="490620"/>
                  <a:pt x="5390194" y="492319"/>
                </a:cubicBezTo>
                <a:cubicBezTo>
                  <a:pt x="5388156" y="494017"/>
                  <a:pt x="5388156" y="495546"/>
                  <a:pt x="5390194" y="496905"/>
                </a:cubicBezTo>
                <a:lnTo>
                  <a:pt x="5382041" y="502001"/>
                </a:lnTo>
                <a:cubicBezTo>
                  <a:pt x="5380682" y="503360"/>
                  <a:pt x="5378643" y="504549"/>
                  <a:pt x="5375925" y="505568"/>
                </a:cubicBezTo>
                <a:cubicBezTo>
                  <a:pt x="5373209" y="506587"/>
                  <a:pt x="5370830" y="509135"/>
                  <a:pt x="5368792" y="513212"/>
                </a:cubicBezTo>
                <a:cubicBezTo>
                  <a:pt x="5364036" y="518648"/>
                  <a:pt x="5360979" y="520686"/>
                  <a:pt x="5359619" y="519327"/>
                </a:cubicBezTo>
                <a:cubicBezTo>
                  <a:pt x="5357581" y="520686"/>
                  <a:pt x="5353504" y="524423"/>
                  <a:pt x="5347389" y="530538"/>
                </a:cubicBezTo>
                <a:lnTo>
                  <a:pt x="5339235" y="538691"/>
                </a:lnTo>
                <a:lnTo>
                  <a:pt x="5277066" y="593727"/>
                </a:lnTo>
                <a:cubicBezTo>
                  <a:pt x="5270271" y="598483"/>
                  <a:pt x="5261439" y="604258"/>
                  <a:pt x="5250567" y="611053"/>
                </a:cubicBezTo>
                <a:cubicBezTo>
                  <a:pt x="5239697" y="617847"/>
                  <a:pt x="5226447" y="624642"/>
                  <a:pt x="5210819" y="631436"/>
                </a:cubicBezTo>
                <a:cubicBezTo>
                  <a:pt x="5185680" y="642987"/>
                  <a:pt x="5171072" y="651140"/>
                  <a:pt x="5166995" y="655896"/>
                </a:cubicBezTo>
                <a:cubicBezTo>
                  <a:pt x="5165635" y="655896"/>
                  <a:pt x="5163597" y="656236"/>
                  <a:pt x="5160880" y="656916"/>
                </a:cubicBezTo>
                <a:cubicBezTo>
                  <a:pt x="5158163" y="657595"/>
                  <a:pt x="5155105" y="657935"/>
                  <a:pt x="5151707" y="657935"/>
                </a:cubicBezTo>
                <a:cubicBezTo>
                  <a:pt x="5144233" y="657935"/>
                  <a:pt x="5139817" y="658614"/>
                  <a:pt x="5138458" y="659973"/>
                </a:cubicBezTo>
                <a:cubicBezTo>
                  <a:pt x="5136420" y="659973"/>
                  <a:pt x="5134891" y="660313"/>
                  <a:pt x="5133872" y="660992"/>
                </a:cubicBezTo>
                <a:cubicBezTo>
                  <a:pt x="5132853" y="661672"/>
                  <a:pt x="5131664" y="662011"/>
                  <a:pt x="5130305" y="662011"/>
                </a:cubicBezTo>
                <a:lnTo>
                  <a:pt x="5130305" y="657935"/>
                </a:lnTo>
                <a:lnTo>
                  <a:pt x="5123170" y="657935"/>
                </a:lnTo>
                <a:cubicBezTo>
                  <a:pt x="5121132" y="655217"/>
                  <a:pt x="5122831" y="650121"/>
                  <a:pt x="5128267" y="642647"/>
                </a:cubicBezTo>
                <a:cubicBezTo>
                  <a:pt x="5129625" y="639250"/>
                  <a:pt x="5131154" y="636532"/>
                  <a:pt x="5132853" y="634494"/>
                </a:cubicBezTo>
                <a:cubicBezTo>
                  <a:pt x="5134551" y="632455"/>
                  <a:pt x="5136420" y="630757"/>
                  <a:pt x="5138458" y="629398"/>
                </a:cubicBezTo>
                <a:cubicBezTo>
                  <a:pt x="5149329" y="613770"/>
                  <a:pt x="5180923" y="589650"/>
                  <a:pt x="5233241" y="557036"/>
                </a:cubicBezTo>
                <a:cubicBezTo>
                  <a:pt x="5263137" y="537332"/>
                  <a:pt x="5286238" y="520346"/>
                  <a:pt x="5302545" y="506078"/>
                </a:cubicBezTo>
                <a:cubicBezTo>
                  <a:pt x="5311378" y="499963"/>
                  <a:pt x="5320721" y="492319"/>
                  <a:pt x="5330573" y="483146"/>
                </a:cubicBezTo>
                <a:cubicBezTo>
                  <a:pt x="5340425" y="473974"/>
                  <a:pt x="5350787" y="463952"/>
                  <a:pt x="5361657" y="453081"/>
                </a:cubicBezTo>
                <a:cubicBezTo>
                  <a:pt x="5384759" y="432018"/>
                  <a:pt x="5396309" y="420127"/>
                  <a:pt x="5396309" y="417409"/>
                </a:cubicBezTo>
                <a:cubicBezTo>
                  <a:pt x="5396309" y="416050"/>
                  <a:pt x="5394950" y="414012"/>
                  <a:pt x="5392233" y="411294"/>
                </a:cubicBezTo>
                <a:cubicBezTo>
                  <a:pt x="5389515" y="408577"/>
                  <a:pt x="5384419" y="405179"/>
                  <a:pt x="5376945" y="401103"/>
                </a:cubicBezTo>
                <a:cubicBezTo>
                  <a:pt x="5374907" y="398385"/>
                  <a:pt x="5373377" y="396516"/>
                  <a:pt x="5372359" y="395497"/>
                </a:cubicBezTo>
                <a:cubicBezTo>
                  <a:pt x="5371339" y="394478"/>
                  <a:pt x="5370151" y="392949"/>
                  <a:pt x="5368792" y="390911"/>
                </a:cubicBezTo>
                <a:cubicBezTo>
                  <a:pt x="5368792" y="389552"/>
                  <a:pt x="5368792" y="388193"/>
                  <a:pt x="5368792" y="386834"/>
                </a:cubicBezTo>
                <a:cubicBezTo>
                  <a:pt x="5368792" y="385475"/>
                  <a:pt x="5367772" y="384116"/>
                  <a:pt x="5365734" y="382757"/>
                </a:cubicBezTo>
                <a:cubicBezTo>
                  <a:pt x="5365734" y="380719"/>
                  <a:pt x="5366753" y="379700"/>
                  <a:pt x="5368792" y="379700"/>
                </a:cubicBezTo>
                <a:cubicBezTo>
                  <a:pt x="5370151" y="378341"/>
                  <a:pt x="5370830" y="376982"/>
                  <a:pt x="5370830" y="375623"/>
                </a:cubicBezTo>
                <a:cubicBezTo>
                  <a:pt x="5370830" y="374264"/>
                  <a:pt x="5370830" y="372905"/>
                  <a:pt x="5370830" y="371547"/>
                </a:cubicBezTo>
                <a:cubicBezTo>
                  <a:pt x="5370830" y="365432"/>
                  <a:pt x="5381022" y="359996"/>
                  <a:pt x="5401405" y="355240"/>
                </a:cubicBezTo>
                <a:cubicBezTo>
                  <a:pt x="5402085" y="355240"/>
                  <a:pt x="5403103" y="354900"/>
                  <a:pt x="5404463" y="354221"/>
                </a:cubicBezTo>
                <a:cubicBezTo>
                  <a:pt x="5405821" y="353541"/>
                  <a:pt x="5407011" y="353032"/>
                  <a:pt x="5408029" y="352692"/>
                </a:cubicBezTo>
                <a:cubicBezTo>
                  <a:pt x="5409049" y="352352"/>
                  <a:pt x="5410577" y="351843"/>
                  <a:pt x="5412616" y="351163"/>
                </a:cubicBezTo>
                <a:cubicBezTo>
                  <a:pt x="5413975" y="349804"/>
                  <a:pt x="5414315" y="349125"/>
                  <a:pt x="5413635" y="349125"/>
                </a:cubicBezTo>
                <a:cubicBezTo>
                  <a:pt x="5412956" y="349125"/>
                  <a:pt x="5412616" y="348105"/>
                  <a:pt x="5412616" y="346067"/>
                </a:cubicBezTo>
                <a:cubicBezTo>
                  <a:pt x="5408539" y="344029"/>
                  <a:pt x="5406331" y="342500"/>
                  <a:pt x="5405991" y="341481"/>
                </a:cubicBezTo>
                <a:cubicBezTo>
                  <a:pt x="5405652" y="340462"/>
                  <a:pt x="5404803" y="339952"/>
                  <a:pt x="5403444" y="339952"/>
                </a:cubicBezTo>
                <a:cubicBezTo>
                  <a:pt x="5401405" y="338593"/>
                  <a:pt x="5399027" y="336895"/>
                  <a:pt x="5396309" y="334856"/>
                </a:cubicBezTo>
                <a:cubicBezTo>
                  <a:pt x="5393591" y="332818"/>
                  <a:pt x="5390873" y="331119"/>
                  <a:pt x="5388156" y="329760"/>
                </a:cubicBezTo>
                <a:cubicBezTo>
                  <a:pt x="5385439" y="327722"/>
                  <a:pt x="5383399" y="325344"/>
                  <a:pt x="5382041" y="322626"/>
                </a:cubicBezTo>
                <a:cubicBezTo>
                  <a:pt x="5377285" y="316511"/>
                  <a:pt x="5372869" y="311245"/>
                  <a:pt x="5368792" y="306829"/>
                </a:cubicBezTo>
                <a:cubicBezTo>
                  <a:pt x="5364715" y="302412"/>
                  <a:pt x="5361657" y="298166"/>
                  <a:pt x="5359619" y="294089"/>
                </a:cubicBezTo>
                <a:cubicBezTo>
                  <a:pt x="5351465" y="285256"/>
                  <a:pt x="5342293" y="268950"/>
                  <a:pt x="5332101" y="245169"/>
                </a:cubicBezTo>
                <a:cubicBezTo>
                  <a:pt x="5328025" y="234977"/>
                  <a:pt x="5323948" y="225974"/>
                  <a:pt x="5319871" y="218161"/>
                </a:cubicBezTo>
                <a:cubicBezTo>
                  <a:pt x="5315795" y="210347"/>
                  <a:pt x="5312737" y="203383"/>
                  <a:pt x="5310699" y="197268"/>
                </a:cubicBezTo>
                <a:cubicBezTo>
                  <a:pt x="5309339" y="191153"/>
                  <a:pt x="5308321" y="185207"/>
                  <a:pt x="5307641" y="179432"/>
                </a:cubicBezTo>
                <a:cubicBezTo>
                  <a:pt x="5306962" y="173657"/>
                  <a:pt x="5306622" y="166692"/>
                  <a:pt x="5306622" y="158539"/>
                </a:cubicBezTo>
                <a:cubicBezTo>
                  <a:pt x="5306622" y="143591"/>
                  <a:pt x="5309000" y="135098"/>
                  <a:pt x="5313757" y="133060"/>
                </a:cubicBezTo>
                <a:cubicBezTo>
                  <a:pt x="5316473" y="133060"/>
                  <a:pt x="5317833" y="131361"/>
                  <a:pt x="5317833" y="127964"/>
                </a:cubicBezTo>
                <a:cubicBezTo>
                  <a:pt x="5317833" y="125246"/>
                  <a:pt x="5320551" y="126265"/>
                  <a:pt x="5325987" y="131021"/>
                </a:cubicBezTo>
                <a:cubicBezTo>
                  <a:pt x="5325987" y="132380"/>
                  <a:pt x="5325987" y="133739"/>
                  <a:pt x="5325987" y="135098"/>
                </a:cubicBezTo>
                <a:cubicBezTo>
                  <a:pt x="5325987" y="136457"/>
                  <a:pt x="5326665" y="138156"/>
                  <a:pt x="5328025" y="140194"/>
                </a:cubicBezTo>
                <a:cubicBezTo>
                  <a:pt x="5330063" y="149027"/>
                  <a:pt x="5333800" y="156840"/>
                  <a:pt x="5339235" y="163635"/>
                </a:cubicBezTo>
                <a:cubicBezTo>
                  <a:pt x="5343312" y="167711"/>
                  <a:pt x="5346030" y="171109"/>
                  <a:pt x="5347389" y="173827"/>
                </a:cubicBezTo>
                <a:cubicBezTo>
                  <a:pt x="5348747" y="176544"/>
                  <a:pt x="5350447" y="179942"/>
                  <a:pt x="5352485" y="184018"/>
                </a:cubicBezTo>
                <a:cubicBezTo>
                  <a:pt x="5356562" y="186057"/>
                  <a:pt x="5360808" y="191322"/>
                  <a:pt x="5365225" y="199816"/>
                </a:cubicBezTo>
                <a:cubicBezTo>
                  <a:pt x="5369641" y="208309"/>
                  <a:pt x="5375247" y="219010"/>
                  <a:pt x="5382041" y="231920"/>
                </a:cubicBezTo>
                <a:cubicBezTo>
                  <a:pt x="5397669" y="260456"/>
                  <a:pt x="5405482" y="275744"/>
                  <a:pt x="5405482" y="277783"/>
                </a:cubicBezTo>
                <a:cubicBezTo>
                  <a:pt x="5405482" y="279141"/>
                  <a:pt x="5407011" y="281859"/>
                  <a:pt x="5410069" y="285936"/>
                </a:cubicBezTo>
                <a:cubicBezTo>
                  <a:pt x="5413126" y="290013"/>
                  <a:pt x="5416693" y="296467"/>
                  <a:pt x="5420769" y="305300"/>
                </a:cubicBezTo>
                <a:cubicBezTo>
                  <a:pt x="5424846" y="314133"/>
                  <a:pt x="5428243" y="320927"/>
                  <a:pt x="5430961" y="325684"/>
                </a:cubicBezTo>
                <a:cubicBezTo>
                  <a:pt x="5433679" y="330440"/>
                  <a:pt x="5435038" y="333497"/>
                  <a:pt x="5435038" y="334856"/>
                </a:cubicBezTo>
                <a:cubicBezTo>
                  <a:pt x="5435038" y="341651"/>
                  <a:pt x="5441153" y="344029"/>
                  <a:pt x="5453383" y="341990"/>
                </a:cubicBezTo>
                <a:cubicBezTo>
                  <a:pt x="5466293" y="339952"/>
                  <a:pt x="5473767" y="337574"/>
                  <a:pt x="5475805" y="334856"/>
                </a:cubicBezTo>
                <a:cubicBezTo>
                  <a:pt x="5477165" y="332138"/>
                  <a:pt x="5478013" y="329081"/>
                  <a:pt x="5478353" y="325684"/>
                </a:cubicBezTo>
                <a:cubicBezTo>
                  <a:pt x="5478693" y="322286"/>
                  <a:pt x="5479203" y="319569"/>
                  <a:pt x="5479881" y="317530"/>
                </a:cubicBezTo>
                <a:cubicBezTo>
                  <a:pt x="5480561" y="314133"/>
                  <a:pt x="5480901" y="311415"/>
                  <a:pt x="5480901" y="309377"/>
                </a:cubicBezTo>
                <a:lnTo>
                  <a:pt x="5482939" y="282878"/>
                </a:lnTo>
                <a:lnTo>
                  <a:pt x="5480901" y="282878"/>
                </a:lnTo>
                <a:lnTo>
                  <a:pt x="5469690" y="284917"/>
                </a:lnTo>
                <a:cubicBezTo>
                  <a:pt x="5465613" y="284917"/>
                  <a:pt x="5462556" y="284577"/>
                  <a:pt x="5460517" y="283898"/>
                </a:cubicBezTo>
                <a:cubicBezTo>
                  <a:pt x="5458479" y="283218"/>
                  <a:pt x="5456101" y="282878"/>
                  <a:pt x="5453383" y="282878"/>
                </a:cubicBezTo>
                <a:cubicBezTo>
                  <a:pt x="5452024" y="280840"/>
                  <a:pt x="5450326" y="279311"/>
                  <a:pt x="5448287" y="278292"/>
                </a:cubicBezTo>
                <a:cubicBezTo>
                  <a:pt x="5446249" y="277273"/>
                  <a:pt x="5443191" y="275065"/>
                  <a:pt x="5439115" y="271667"/>
                </a:cubicBezTo>
                <a:cubicBezTo>
                  <a:pt x="5434359" y="267591"/>
                  <a:pt x="5430961" y="263514"/>
                  <a:pt x="5428923" y="259437"/>
                </a:cubicBezTo>
                <a:cubicBezTo>
                  <a:pt x="5426885" y="255361"/>
                  <a:pt x="5425186" y="252303"/>
                  <a:pt x="5423827" y="250265"/>
                </a:cubicBezTo>
                <a:cubicBezTo>
                  <a:pt x="5423827" y="247547"/>
                  <a:pt x="5424677" y="245169"/>
                  <a:pt x="5426375" y="243131"/>
                </a:cubicBezTo>
                <a:cubicBezTo>
                  <a:pt x="5428073" y="241092"/>
                  <a:pt x="5429942" y="238035"/>
                  <a:pt x="5431981" y="233958"/>
                </a:cubicBezTo>
                <a:cubicBezTo>
                  <a:pt x="5436057" y="231920"/>
                  <a:pt x="5438605" y="229881"/>
                  <a:pt x="5439624" y="227843"/>
                </a:cubicBezTo>
                <a:cubicBezTo>
                  <a:pt x="5440643" y="225805"/>
                  <a:pt x="5442173" y="224785"/>
                  <a:pt x="5444211" y="224785"/>
                </a:cubicBezTo>
                <a:cubicBezTo>
                  <a:pt x="5445569" y="224785"/>
                  <a:pt x="5448457" y="224446"/>
                  <a:pt x="5452873" y="223766"/>
                </a:cubicBezTo>
                <a:cubicBezTo>
                  <a:pt x="5457290" y="223087"/>
                  <a:pt x="5463575" y="222067"/>
                  <a:pt x="5471728" y="220709"/>
                </a:cubicBezTo>
                <a:cubicBezTo>
                  <a:pt x="5484637" y="215273"/>
                  <a:pt x="5492111" y="211536"/>
                  <a:pt x="5494150" y="209498"/>
                </a:cubicBezTo>
                <a:lnTo>
                  <a:pt x="5494150" y="207459"/>
                </a:lnTo>
                <a:cubicBezTo>
                  <a:pt x="5495509" y="203383"/>
                  <a:pt x="5496189" y="197777"/>
                  <a:pt x="5496189" y="190643"/>
                </a:cubicBezTo>
                <a:cubicBezTo>
                  <a:pt x="5496189" y="183509"/>
                  <a:pt x="5497208" y="174506"/>
                  <a:pt x="5499246" y="163635"/>
                </a:cubicBezTo>
                <a:cubicBezTo>
                  <a:pt x="5501285" y="152764"/>
                  <a:pt x="5502473" y="144610"/>
                  <a:pt x="5502813" y="139175"/>
                </a:cubicBezTo>
                <a:cubicBezTo>
                  <a:pt x="5503153" y="133739"/>
                  <a:pt x="5503323" y="130002"/>
                  <a:pt x="5503323" y="127964"/>
                </a:cubicBezTo>
                <a:lnTo>
                  <a:pt x="5503323" y="125925"/>
                </a:lnTo>
                <a:cubicBezTo>
                  <a:pt x="5501963" y="125925"/>
                  <a:pt x="5500605" y="126095"/>
                  <a:pt x="5499246" y="126435"/>
                </a:cubicBezTo>
                <a:cubicBezTo>
                  <a:pt x="5497887" y="126775"/>
                  <a:pt x="5496868" y="126945"/>
                  <a:pt x="5496189" y="126945"/>
                </a:cubicBezTo>
                <a:lnTo>
                  <a:pt x="5494150" y="127964"/>
                </a:lnTo>
                <a:cubicBezTo>
                  <a:pt x="5490753" y="130002"/>
                  <a:pt x="5486337" y="131531"/>
                  <a:pt x="5480901" y="132550"/>
                </a:cubicBezTo>
                <a:cubicBezTo>
                  <a:pt x="5475465" y="133569"/>
                  <a:pt x="5468671" y="135098"/>
                  <a:pt x="5460517" y="137136"/>
                </a:cubicBezTo>
                <a:cubicBezTo>
                  <a:pt x="5451005" y="139175"/>
                  <a:pt x="5443021" y="141213"/>
                  <a:pt x="5436567" y="143251"/>
                </a:cubicBezTo>
                <a:cubicBezTo>
                  <a:pt x="5430112" y="145290"/>
                  <a:pt x="5424846" y="147328"/>
                  <a:pt x="5420769" y="149366"/>
                </a:cubicBezTo>
                <a:cubicBezTo>
                  <a:pt x="5417372" y="151405"/>
                  <a:pt x="5414485" y="152764"/>
                  <a:pt x="5412107" y="153443"/>
                </a:cubicBezTo>
                <a:cubicBezTo>
                  <a:pt x="5409729" y="154122"/>
                  <a:pt x="5407521" y="154462"/>
                  <a:pt x="5405482" y="154462"/>
                </a:cubicBezTo>
                <a:cubicBezTo>
                  <a:pt x="5402085" y="154462"/>
                  <a:pt x="5399367" y="154122"/>
                  <a:pt x="5397329" y="153443"/>
                </a:cubicBezTo>
                <a:cubicBezTo>
                  <a:pt x="5395969" y="153443"/>
                  <a:pt x="5394950" y="153103"/>
                  <a:pt x="5394271" y="152424"/>
                </a:cubicBezTo>
                <a:cubicBezTo>
                  <a:pt x="5376605" y="147668"/>
                  <a:pt x="5368792" y="137476"/>
                  <a:pt x="5370830" y="121849"/>
                </a:cubicBezTo>
                <a:cubicBezTo>
                  <a:pt x="5372189" y="120490"/>
                  <a:pt x="5375756" y="117772"/>
                  <a:pt x="5381531" y="113695"/>
                </a:cubicBezTo>
                <a:cubicBezTo>
                  <a:pt x="5387307" y="109619"/>
                  <a:pt x="5395969" y="104862"/>
                  <a:pt x="5407521" y="99427"/>
                </a:cubicBezTo>
                <a:cubicBezTo>
                  <a:pt x="5421109" y="93312"/>
                  <a:pt x="5435887" y="87876"/>
                  <a:pt x="5451854" y="83120"/>
                </a:cubicBezTo>
                <a:cubicBezTo>
                  <a:pt x="5467821" y="78364"/>
                  <a:pt x="5485657" y="72928"/>
                  <a:pt x="5505361" y="66813"/>
                </a:cubicBezTo>
                <a:cubicBezTo>
                  <a:pt x="5524385" y="61378"/>
                  <a:pt x="5543071" y="56961"/>
                  <a:pt x="5561415" y="53564"/>
                </a:cubicBezTo>
                <a:cubicBezTo>
                  <a:pt x="5579761" y="50167"/>
                  <a:pt x="5597767" y="47789"/>
                  <a:pt x="5615432" y="46430"/>
                </a:cubicBezTo>
                <a:cubicBezTo>
                  <a:pt x="5616791" y="44391"/>
                  <a:pt x="5617980" y="42693"/>
                  <a:pt x="5618999" y="41334"/>
                </a:cubicBezTo>
                <a:cubicBezTo>
                  <a:pt x="5620019" y="39975"/>
                  <a:pt x="5620527" y="38616"/>
                  <a:pt x="5620527" y="37257"/>
                </a:cubicBezTo>
                <a:close/>
                <a:moveTo>
                  <a:pt x="2494209" y="13307"/>
                </a:moveTo>
                <a:cubicBezTo>
                  <a:pt x="2507458" y="12967"/>
                  <a:pt x="2515441" y="13476"/>
                  <a:pt x="2518159" y="14835"/>
                </a:cubicBezTo>
                <a:cubicBezTo>
                  <a:pt x="2524954" y="17553"/>
                  <a:pt x="2532088" y="30123"/>
                  <a:pt x="2539562" y="52545"/>
                </a:cubicBezTo>
                <a:lnTo>
                  <a:pt x="2545677" y="69871"/>
                </a:lnTo>
                <a:lnTo>
                  <a:pt x="2537524" y="86178"/>
                </a:lnTo>
                <a:cubicBezTo>
                  <a:pt x="2532088" y="97049"/>
                  <a:pt x="2526483" y="105882"/>
                  <a:pt x="2520707" y="112676"/>
                </a:cubicBezTo>
                <a:cubicBezTo>
                  <a:pt x="2514932" y="119471"/>
                  <a:pt x="2508987" y="127964"/>
                  <a:pt x="2502872" y="138156"/>
                </a:cubicBezTo>
                <a:cubicBezTo>
                  <a:pt x="2497436" y="148347"/>
                  <a:pt x="2487584" y="163805"/>
                  <a:pt x="2473316" y="184528"/>
                </a:cubicBezTo>
                <a:cubicBezTo>
                  <a:pt x="2459048" y="205251"/>
                  <a:pt x="2450894" y="214933"/>
                  <a:pt x="2448856" y="213574"/>
                </a:cubicBezTo>
                <a:cubicBezTo>
                  <a:pt x="2446817" y="215613"/>
                  <a:pt x="2445798" y="216972"/>
                  <a:pt x="2445798" y="217651"/>
                </a:cubicBezTo>
                <a:cubicBezTo>
                  <a:pt x="2449195" y="219689"/>
                  <a:pt x="2448516" y="222747"/>
                  <a:pt x="2443760" y="226824"/>
                </a:cubicBezTo>
                <a:cubicBezTo>
                  <a:pt x="2441042" y="229542"/>
                  <a:pt x="2439683" y="230561"/>
                  <a:pt x="2439683" y="229881"/>
                </a:cubicBezTo>
                <a:lnTo>
                  <a:pt x="2435606" y="230900"/>
                </a:lnTo>
                <a:cubicBezTo>
                  <a:pt x="2434927" y="231580"/>
                  <a:pt x="2434248" y="232259"/>
                  <a:pt x="2433568" y="232939"/>
                </a:cubicBezTo>
                <a:cubicBezTo>
                  <a:pt x="2428812" y="238374"/>
                  <a:pt x="2426773" y="241432"/>
                  <a:pt x="2427453" y="242111"/>
                </a:cubicBezTo>
                <a:cubicBezTo>
                  <a:pt x="2428133" y="242791"/>
                  <a:pt x="2446817" y="237695"/>
                  <a:pt x="2483508" y="226824"/>
                </a:cubicBezTo>
                <a:cubicBezTo>
                  <a:pt x="2512045" y="219350"/>
                  <a:pt x="2532088" y="214933"/>
                  <a:pt x="2543639" y="213574"/>
                </a:cubicBezTo>
                <a:cubicBezTo>
                  <a:pt x="2555189" y="212216"/>
                  <a:pt x="2569458" y="212895"/>
                  <a:pt x="2586444" y="215613"/>
                </a:cubicBezTo>
                <a:cubicBezTo>
                  <a:pt x="2600713" y="217651"/>
                  <a:pt x="2615321" y="223427"/>
                  <a:pt x="2630269" y="232939"/>
                </a:cubicBezTo>
                <a:cubicBezTo>
                  <a:pt x="2631627" y="233618"/>
                  <a:pt x="2630269" y="242451"/>
                  <a:pt x="2626192" y="259437"/>
                </a:cubicBezTo>
                <a:cubicBezTo>
                  <a:pt x="2624153" y="270309"/>
                  <a:pt x="2622115" y="277952"/>
                  <a:pt x="2620077" y="282369"/>
                </a:cubicBezTo>
                <a:cubicBezTo>
                  <a:pt x="2618039" y="286785"/>
                  <a:pt x="2613962" y="292730"/>
                  <a:pt x="2607847" y="300204"/>
                </a:cubicBezTo>
                <a:cubicBezTo>
                  <a:pt x="2600373" y="307678"/>
                  <a:pt x="2589841" y="316341"/>
                  <a:pt x="2576253" y="326193"/>
                </a:cubicBezTo>
                <a:cubicBezTo>
                  <a:pt x="2562663" y="336045"/>
                  <a:pt x="2554170" y="340971"/>
                  <a:pt x="2550773" y="340971"/>
                </a:cubicBezTo>
                <a:cubicBezTo>
                  <a:pt x="2548735" y="340971"/>
                  <a:pt x="2544318" y="343689"/>
                  <a:pt x="2537524" y="349125"/>
                </a:cubicBezTo>
                <a:cubicBezTo>
                  <a:pt x="2523255" y="362714"/>
                  <a:pt x="2507288" y="373925"/>
                  <a:pt x="2489623" y="382757"/>
                </a:cubicBezTo>
                <a:cubicBezTo>
                  <a:pt x="2482828" y="386834"/>
                  <a:pt x="2469579" y="395497"/>
                  <a:pt x="2449875" y="408746"/>
                </a:cubicBezTo>
                <a:cubicBezTo>
                  <a:pt x="2430171" y="421996"/>
                  <a:pt x="2419979" y="428620"/>
                  <a:pt x="2419300" y="428620"/>
                </a:cubicBezTo>
                <a:cubicBezTo>
                  <a:pt x="2418620" y="428620"/>
                  <a:pt x="2414713" y="430998"/>
                  <a:pt x="2407579" y="435755"/>
                </a:cubicBezTo>
                <a:cubicBezTo>
                  <a:pt x="2400445" y="440511"/>
                  <a:pt x="2393311" y="445437"/>
                  <a:pt x="2386176" y="450533"/>
                </a:cubicBezTo>
                <a:cubicBezTo>
                  <a:pt x="2379042" y="455628"/>
                  <a:pt x="2375475" y="458176"/>
                  <a:pt x="2375475" y="458176"/>
                </a:cubicBezTo>
                <a:cubicBezTo>
                  <a:pt x="2376155" y="458856"/>
                  <a:pt x="2384648" y="456478"/>
                  <a:pt x="2400954" y="451042"/>
                </a:cubicBezTo>
                <a:cubicBezTo>
                  <a:pt x="2442401" y="436094"/>
                  <a:pt x="2484867" y="425223"/>
                  <a:pt x="2528351" y="418429"/>
                </a:cubicBezTo>
                <a:cubicBezTo>
                  <a:pt x="2548055" y="415711"/>
                  <a:pt x="2571496" y="414352"/>
                  <a:pt x="2598674" y="414352"/>
                </a:cubicBezTo>
                <a:cubicBezTo>
                  <a:pt x="2617699" y="413672"/>
                  <a:pt x="2629589" y="413672"/>
                  <a:pt x="2634345" y="414352"/>
                </a:cubicBezTo>
                <a:cubicBezTo>
                  <a:pt x="2639101" y="415031"/>
                  <a:pt x="2642839" y="416730"/>
                  <a:pt x="2645556" y="419448"/>
                </a:cubicBezTo>
                <a:cubicBezTo>
                  <a:pt x="2648953" y="423525"/>
                  <a:pt x="2651331" y="425563"/>
                  <a:pt x="2652691" y="425563"/>
                </a:cubicBezTo>
                <a:cubicBezTo>
                  <a:pt x="2654729" y="425563"/>
                  <a:pt x="2666279" y="434396"/>
                  <a:pt x="2687343" y="452061"/>
                </a:cubicBezTo>
                <a:cubicBezTo>
                  <a:pt x="2690060" y="453420"/>
                  <a:pt x="2691419" y="458176"/>
                  <a:pt x="2691419" y="466330"/>
                </a:cubicBezTo>
                <a:cubicBezTo>
                  <a:pt x="2691419" y="471765"/>
                  <a:pt x="2690570" y="476012"/>
                  <a:pt x="2688871" y="479070"/>
                </a:cubicBezTo>
                <a:cubicBezTo>
                  <a:pt x="2687173" y="482127"/>
                  <a:pt x="2683266" y="487053"/>
                  <a:pt x="2677151" y="493848"/>
                </a:cubicBezTo>
                <a:cubicBezTo>
                  <a:pt x="2667639" y="503360"/>
                  <a:pt x="2661183" y="508116"/>
                  <a:pt x="2657787" y="508116"/>
                </a:cubicBezTo>
                <a:cubicBezTo>
                  <a:pt x="2650992" y="508116"/>
                  <a:pt x="2638762" y="520006"/>
                  <a:pt x="2621096" y="543787"/>
                </a:cubicBezTo>
                <a:cubicBezTo>
                  <a:pt x="2615661" y="551941"/>
                  <a:pt x="2610734" y="558565"/>
                  <a:pt x="2606318" y="563661"/>
                </a:cubicBezTo>
                <a:cubicBezTo>
                  <a:pt x="2601902" y="568757"/>
                  <a:pt x="2600713" y="573003"/>
                  <a:pt x="2602751" y="576401"/>
                </a:cubicBezTo>
                <a:cubicBezTo>
                  <a:pt x="2604110" y="578439"/>
                  <a:pt x="2603091" y="582176"/>
                  <a:pt x="2599693" y="587612"/>
                </a:cubicBezTo>
                <a:cubicBezTo>
                  <a:pt x="2596296" y="593047"/>
                  <a:pt x="2593239" y="595765"/>
                  <a:pt x="2590521" y="595765"/>
                </a:cubicBezTo>
                <a:cubicBezTo>
                  <a:pt x="2587803" y="595765"/>
                  <a:pt x="2585765" y="598143"/>
                  <a:pt x="2584406" y="602899"/>
                </a:cubicBezTo>
                <a:cubicBezTo>
                  <a:pt x="2583047" y="605617"/>
                  <a:pt x="2579820" y="607655"/>
                  <a:pt x="2574724" y="609014"/>
                </a:cubicBezTo>
                <a:cubicBezTo>
                  <a:pt x="2569628" y="610373"/>
                  <a:pt x="2556209" y="612751"/>
                  <a:pt x="2534466" y="616149"/>
                </a:cubicBezTo>
                <a:cubicBezTo>
                  <a:pt x="2517480" y="618187"/>
                  <a:pt x="2503381" y="622433"/>
                  <a:pt x="2492170" y="628888"/>
                </a:cubicBezTo>
                <a:cubicBezTo>
                  <a:pt x="2480960" y="635343"/>
                  <a:pt x="2475015" y="639590"/>
                  <a:pt x="2474335" y="641628"/>
                </a:cubicBezTo>
                <a:cubicBezTo>
                  <a:pt x="2472976" y="643666"/>
                  <a:pt x="2465502" y="648932"/>
                  <a:pt x="2451913" y="657425"/>
                </a:cubicBezTo>
                <a:cubicBezTo>
                  <a:pt x="2438324" y="665918"/>
                  <a:pt x="2427453" y="671863"/>
                  <a:pt x="2419300" y="675261"/>
                </a:cubicBezTo>
                <a:cubicBezTo>
                  <a:pt x="2389404" y="689529"/>
                  <a:pt x="2357470" y="699041"/>
                  <a:pt x="2323497" y="703798"/>
                </a:cubicBezTo>
                <a:cubicBezTo>
                  <a:pt x="2309908" y="706515"/>
                  <a:pt x="2301755" y="708893"/>
                  <a:pt x="2299037" y="710932"/>
                </a:cubicBezTo>
                <a:cubicBezTo>
                  <a:pt x="2296319" y="712970"/>
                  <a:pt x="2293771" y="712800"/>
                  <a:pt x="2291393" y="710422"/>
                </a:cubicBezTo>
                <a:cubicBezTo>
                  <a:pt x="2289015" y="708044"/>
                  <a:pt x="2287486" y="708554"/>
                  <a:pt x="2286807" y="711951"/>
                </a:cubicBezTo>
                <a:cubicBezTo>
                  <a:pt x="2280692" y="731655"/>
                  <a:pt x="2277634" y="757474"/>
                  <a:pt x="2277634" y="789408"/>
                </a:cubicBezTo>
                <a:cubicBezTo>
                  <a:pt x="2276955" y="831534"/>
                  <a:pt x="2287486" y="858033"/>
                  <a:pt x="2309229" y="868904"/>
                </a:cubicBezTo>
                <a:cubicBezTo>
                  <a:pt x="2321459" y="875019"/>
                  <a:pt x="2348977" y="880794"/>
                  <a:pt x="2391782" y="886230"/>
                </a:cubicBezTo>
                <a:cubicBezTo>
                  <a:pt x="2423037" y="890307"/>
                  <a:pt x="2461595" y="891326"/>
                  <a:pt x="2507458" y="889287"/>
                </a:cubicBezTo>
                <a:cubicBezTo>
                  <a:pt x="2553321" y="887249"/>
                  <a:pt x="2594597" y="883512"/>
                  <a:pt x="2631288" y="878077"/>
                </a:cubicBezTo>
                <a:cubicBezTo>
                  <a:pt x="2701951" y="865846"/>
                  <a:pt x="2742717" y="857353"/>
                  <a:pt x="2753589" y="852597"/>
                </a:cubicBezTo>
                <a:cubicBezTo>
                  <a:pt x="2756986" y="850559"/>
                  <a:pt x="2759364" y="842066"/>
                  <a:pt x="2760723" y="827118"/>
                </a:cubicBezTo>
                <a:cubicBezTo>
                  <a:pt x="2762082" y="812170"/>
                  <a:pt x="2763611" y="800959"/>
                  <a:pt x="2765309" y="793485"/>
                </a:cubicBezTo>
                <a:cubicBezTo>
                  <a:pt x="2767008" y="786011"/>
                  <a:pt x="2769556" y="765288"/>
                  <a:pt x="2772953" y="731315"/>
                </a:cubicBezTo>
                <a:cubicBezTo>
                  <a:pt x="2781107" y="664729"/>
                  <a:pt x="2788581" y="615129"/>
                  <a:pt x="2795375" y="582516"/>
                </a:cubicBezTo>
                <a:cubicBezTo>
                  <a:pt x="2798093" y="569606"/>
                  <a:pt x="2799451" y="562812"/>
                  <a:pt x="2799451" y="562132"/>
                </a:cubicBezTo>
                <a:lnTo>
                  <a:pt x="2801490" y="565190"/>
                </a:lnTo>
                <a:cubicBezTo>
                  <a:pt x="2803529" y="567908"/>
                  <a:pt x="2804547" y="584214"/>
                  <a:pt x="2804547" y="614110"/>
                </a:cubicBezTo>
                <a:cubicBezTo>
                  <a:pt x="2804547" y="677299"/>
                  <a:pt x="2808624" y="718066"/>
                  <a:pt x="2816777" y="736411"/>
                </a:cubicBezTo>
                <a:lnTo>
                  <a:pt x="2826969" y="760871"/>
                </a:lnTo>
                <a:cubicBezTo>
                  <a:pt x="2829687" y="766986"/>
                  <a:pt x="2833085" y="771743"/>
                  <a:pt x="2837161" y="775140"/>
                </a:cubicBezTo>
                <a:cubicBezTo>
                  <a:pt x="2839879" y="778537"/>
                  <a:pt x="2842767" y="783633"/>
                  <a:pt x="2845824" y="790428"/>
                </a:cubicBezTo>
                <a:cubicBezTo>
                  <a:pt x="2848882" y="797222"/>
                  <a:pt x="2850411" y="802997"/>
                  <a:pt x="2850411" y="807753"/>
                </a:cubicBezTo>
                <a:cubicBezTo>
                  <a:pt x="2850411" y="812510"/>
                  <a:pt x="2852109" y="818455"/>
                  <a:pt x="2855506" y="825589"/>
                </a:cubicBezTo>
                <a:cubicBezTo>
                  <a:pt x="2858903" y="832723"/>
                  <a:pt x="2862641" y="836970"/>
                  <a:pt x="2866717" y="838329"/>
                </a:cubicBezTo>
                <a:cubicBezTo>
                  <a:pt x="2871474" y="840367"/>
                  <a:pt x="2876229" y="844104"/>
                  <a:pt x="2880986" y="849540"/>
                </a:cubicBezTo>
                <a:cubicBezTo>
                  <a:pt x="2883704" y="852937"/>
                  <a:pt x="2885062" y="855145"/>
                  <a:pt x="2885062" y="856164"/>
                </a:cubicBezTo>
                <a:cubicBezTo>
                  <a:pt x="2885062" y="857183"/>
                  <a:pt x="2884043" y="859392"/>
                  <a:pt x="2882005" y="862789"/>
                </a:cubicBezTo>
                <a:cubicBezTo>
                  <a:pt x="2879287" y="866186"/>
                  <a:pt x="2877249" y="868564"/>
                  <a:pt x="2875890" y="869923"/>
                </a:cubicBezTo>
                <a:cubicBezTo>
                  <a:pt x="2871813" y="881474"/>
                  <a:pt x="2867737" y="888608"/>
                  <a:pt x="2863660" y="891326"/>
                </a:cubicBezTo>
                <a:cubicBezTo>
                  <a:pt x="2858224" y="893364"/>
                  <a:pt x="2854997" y="895912"/>
                  <a:pt x="2853978" y="898970"/>
                </a:cubicBezTo>
                <a:cubicBezTo>
                  <a:pt x="2852959" y="902027"/>
                  <a:pt x="2848032" y="904066"/>
                  <a:pt x="2839199" y="905085"/>
                </a:cubicBezTo>
                <a:cubicBezTo>
                  <a:pt x="2830367" y="906104"/>
                  <a:pt x="2825611" y="907293"/>
                  <a:pt x="2824931" y="908652"/>
                </a:cubicBezTo>
                <a:cubicBezTo>
                  <a:pt x="2822213" y="911370"/>
                  <a:pt x="2797074" y="916805"/>
                  <a:pt x="2749512" y="924959"/>
                </a:cubicBezTo>
                <a:cubicBezTo>
                  <a:pt x="2734564" y="926997"/>
                  <a:pt x="2720466" y="929545"/>
                  <a:pt x="2707217" y="932602"/>
                </a:cubicBezTo>
                <a:cubicBezTo>
                  <a:pt x="2693967" y="935660"/>
                  <a:pt x="2674093" y="938548"/>
                  <a:pt x="2647595" y="941265"/>
                </a:cubicBezTo>
                <a:lnTo>
                  <a:pt x="2577271" y="950438"/>
                </a:lnTo>
                <a:cubicBezTo>
                  <a:pt x="2564362" y="951797"/>
                  <a:pt x="2545168" y="952476"/>
                  <a:pt x="2519688" y="952476"/>
                </a:cubicBezTo>
                <a:cubicBezTo>
                  <a:pt x="2494209" y="952476"/>
                  <a:pt x="2477053" y="951797"/>
                  <a:pt x="2468220" y="950438"/>
                </a:cubicBezTo>
                <a:cubicBezTo>
                  <a:pt x="2464143" y="949759"/>
                  <a:pt x="2452932" y="948739"/>
                  <a:pt x="2434587" y="947380"/>
                </a:cubicBezTo>
                <a:cubicBezTo>
                  <a:pt x="2406730" y="946022"/>
                  <a:pt x="2372078" y="940586"/>
                  <a:pt x="2330632" y="931074"/>
                </a:cubicBezTo>
                <a:cubicBezTo>
                  <a:pt x="2308889" y="925638"/>
                  <a:pt x="2293262" y="920712"/>
                  <a:pt x="2283749" y="916296"/>
                </a:cubicBezTo>
                <a:cubicBezTo>
                  <a:pt x="2274237" y="911879"/>
                  <a:pt x="2264045" y="904575"/>
                  <a:pt x="2253174" y="894383"/>
                </a:cubicBezTo>
                <a:cubicBezTo>
                  <a:pt x="2239585" y="882153"/>
                  <a:pt x="2230582" y="867715"/>
                  <a:pt x="2226166" y="851068"/>
                </a:cubicBezTo>
                <a:cubicBezTo>
                  <a:pt x="2221750" y="834422"/>
                  <a:pt x="2219541" y="807753"/>
                  <a:pt x="2219541" y="771063"/>
                </a:cubicBezTo>
                <a:cubicBezTo>
                  <a:pt x="2219541" y="736411"/>
                  <a:pt x="2220900" y="709913"/>
                  <a:pt x="2223618" y="691568"/>
                </a:cubicBezTo>
                <a:cubicBezTo>
                  <a:pt x="2231092" y="639929"/>
                  <a:pt x="2239585" y="589650"/>
                  <a:pt x="2249097" y="540730"/>
                </a:cubicBezTo>
                <a:cubicBezTo>
                  <a:pt x="2251815" y="525782"/>
                  <a:pt x="2253514" y="515930"/>
                  <a:pt x="2254193" y="511173"/>
                </a:cubicBezTo>
                <a:cubicBezTo>
                  <a:pt x="2254873" y="504379"/>
                  <a:pt x="2260308" y="499623"/>
                  <a:pt x="2270500" y="496905"/>
                </a:cubicBezTo>
                <a:cubicBezTo>
                  <a:pt x="2275936" y="496226"/>
                  <a:pt x="2280352" y="491470"/>
                  <a:pt x="2283749" y="482637"/>
                </a:cubicBezTo>
                <a:cubicBezTo>
                  <a:pt x="2288506" y="473804"/>
                  <a:pt x="2296999" y="463272"/>
                  <a:pt x="2309229" y="451042"/>
                </a:cubicBezTo>
                <a:cubicBezTo>
                  <a:pt x="2321459" y="438812"/>
                  <a:pt x="2332670" y="430319"/>
                  <a:pt x="2342862" y="425563"/>
                </a:cubicBezTo>
                <a:cubicBezTo>
                  <a:pt x="2354412" y="420127"/>
                  <a:pt x="2381420" y="398385"/>
                  <a:pt x="2423886" y="360336"/>
                </a:cubicBezTo>
                <a:cubicBezTo>
                  <a:pt x="2466352" y="322286"/>
                  <a:pt x="2487924" y="302412"/>
                  <a:pt x="2488604" y="300714"/>
                </a:cubicBezTo>
                <a:cubicBezTo>
                  <a:pt x="2489283" y="299015"/>
                  <a:pt x="2475015" y="298166"/>
                  <a:pt x="2445798" y="298166"/>
                </a:cubicBezTo>
                <a:cubicBezTo>
                  <a:pt x="2403672" y="298166"/>
                  <a:pt x="2381251" y="300544"/>
                  <a:pt x="2378533" y="305300"/>
                </a:cubicBezTo>
                <a:cubicBezTo>
                  <a:pt x="2376494" y="311415"/>
                  <a:pt x="2362566" y="327043"/>
                  <a:pt x="2336746" y="352182"/>
                </a:cubicBezTo>
                <a:cubicBezTo>
                  <a:pt x="2310927" y="377322"/>
                  <a:pt x="2294621" y="391590"/>
                  <a:pt x="2287826" y="394988"/>
                </a:cubicBezTo>
                <a:cubicBezTo>
                  <a:pt x="2283070" y="397026"/>
                  <a:pt x="2280692" y="398725"/>
                  <a:pt x="2280692" y="400083"/>
                </a:cubicBezTo>
                <a:cubicBezTo>
                  <a:pt x="2280692" y="401442"/>
                  <a:pt x="2279503" y="402122"/>
                  <a:pt x="2277125" y="402122"/>
                </a:cubicBezTo>
                <a:cubicBezTo>
                  <a:pt x="2274747" y="402122"/>
                  <a:pt x="2273048" y="402801"/>
                  <a:pt x="2272029" y="404160"/>
                </a:cubicBezTo>
                <a:cubicBezTo>
                  <a:pt x="2271010" y="405519"/>
                  <a:pt x="2267273" y="407897"/>
                  <a:pt x="2260818" y="411294"/>
                </a:cubicBezTo>
                <a:cubicBezTo>
                  <a:pt x="2254363" y="414692"/>
                  <a:pt x="2249437" y="418089"/>
                  <a:pt x="2246040" y="421486"/>
                </a:cubicBezTo>
                <a:cubicBezTo>
                  <a:pt x="2229054" y="431678"/>
                  <a:pt x="2218862" y="436774"/>
                  <a:pt x="2215465" y="436774"/>
                </a:cubicBezTo>
                <a:cubicBezTo>
                  <a:pt x="2213426" y="436774"/>
                  <a:pt x="2209689" y="438812"/>
                  <a:pt x="2204254" y="442889"/>
                </a:cubicBezTo>
                <a:cubicBezTo>
                  <a:pt x="2198818" y="446966"/>
                  <a:pt x="2196100" y="448155"/>
                  <a:pt x="2196100" y="446456"/>
                </a:cubicBezTo>
                <a:cubicBezTo>
                  <a:pt x="2196100" y="444757"/>
                  <a:pt x="2195081" y="445946"/>
                  <a:pt x="2193043" y="450023"/>
                </a:cubicBezTo>
                <a:cubicBezTo>
                  <a:pt x="2189646" y="453420"/>
                  <a:pt x="2183870" y="455459"/>
                  <a:pt x="2175717" y="456138"/>
                </a:cubicBezTo>
                <a:cubicBezTo>
                  <a:pt x="2173678" y="456138"/>
                  <a:pt x="2173339" y="457327"/>
                  <a:pt x="2174698" y="459705"/>
                </a:cubicBezTo>
                <a:cubicBezTo>
                  <a:pt x="2176056" y="462083"/>
                  <a:pt x="2175037" y="463272"/>
                  <a:pt x="2171640" y="463272"/>
                </a:cubicBezTo>
                <a:cubicBezTo>
                  <a:pt x="2162807" y="463272"/>
                  <a:pt x="2149218" y="471765"/>
                  <a:pt x="2130873" y="488752"/>
                </a:cubicBezTo>
                <a:cubicBezTo>
                  <a:pt x="2122720" y="497584"/>
                  <a:pt x="2117964" y="502001"/>
                  <a:pt x="2116605" y="502001"/>
                </a:cubicBezTo>
                <a:cubicBezTo>
                  <a:pt x="2115246" y="502001"/>
                  <a:pt x="2113887" y="499283"/>
                  <a:pt x="2112528" y="493848"/>
                </a:cubicBezTo>
                <a:cubicBezTo>
                  <a:pt x="2111848" y="489771"/>
                  <a:pt x="2111169" y="487223"/>
                  <a:pt x="2110490" y="486204"/>
                </a:cubicBezTo>
                <a:cubicBezTo>
                  <a:pt x="2109810" y="485185"/>
                  <a:pt x="2108112" y="485015"/>
                  <a:pt x="2105394" y="485694"/>
                </a:cubicBezTo>
                <a:lnTo>
                  <a:pt x="2108451" y="481617"/>
                </a:lnTo>
                <a:cubicBezTo>
                  <a:pt x="2109810" y="479579"/>
                  <a:pt x="2111848" y="476861"/>
                  <a:pt x="2114566" y="473464"/>
                </a:cubicBezTo>
                <a:cubicBezTo>
                  <a:pt x="2123399" y="463952"/>
                  <a:pt x="2127816" y="458516"/>
                  <a:pt x="2127816" y="457157"/>
                </a:cubicBezTo>
                <a:cubicBezTo>
                  <a:pt x="2127816" y="455798"/>
                  <a:pt x="2132912" y="449853"/>
                  <a:pt x="2143103" y="439322"/>
                </a:cubicBezTo>
                <a:cubicBezTo>
                  <a:pt x="2153295" y="428790"/>
                  <a:pt x="2158391" y="422845"/>
                  <a:pt x="2158391" y="421486"/>
                </a:cubicBezTo>
                <a:cubicBezTo>
                  <a:pt x="2158391" y="418089"/>
                  <a:pt x="2178095" y="400423"/>
                  <a:pt x="2217503" y="368489"/>
                </a:cubicBezTo>
                <a:cubicBezTo>
                  <a:pt x="2257590" y="334516"/>
                  <a:pt x="2291563" y="299185"/>
                  <a:pt x="2319421" y="262495"/>
                </a:cubicBezTo>
                <a:lnTo>
                  <a:pt x="2338785" y="237015"/>
                </a:lnTo>
                <a:cubicBezTo>
                  <a:pt x="2359848" y="210517"/>
                  <a:pt x="2383968" y="174506"/>
                  <a:pt x="2411146" y="128983"/>
                </a:cubicBezTo>
                <a:cubicBezTo>
                  <a:pt x="2453272" y="56282"/>
                  <a:pt x="2474335" y="18233"/>
                  <a:pt x="2474335" y="14835"/>
                </a:cubicBezTo>
                <a:cubicBezTo>
                  <a:pt x="2474335" y="14156"/>
                  <a:pt x="2480960" y="13646"/>
                  <a:pt x="2494209" y="13307"/>
                </a:cubicBezTo>
                <a:close/>
                <a:moveTo>
                  <a:pt x="1622305" y="57"/>
                </a:moveTo>
                <a:cubicBezTo>
                  <a:pt x="1625023" y="-282"/>
                  <a:pt x="1628760" y="906"/>
                  <a:pt x="1633516" y="3624"/>
                </a:cubicBezTo>
                <a:cubicBezTo>
                  <a:pt x="1638272" y="6342"/>
                  <a:pt x="1641669" y="7361"/>
                  <a:pt x="1643708" y="6682"/>
                </a:cubicBezTo>
                <a:cubicBezTo>
                  <a:pt x="1646425" y="6002"/>
                  <a:pt x="1651012" y="7701"/>
                  <a:pt x="1657466" y="11778"/>
                </a:cubicBezTo>
                <a:cubicBezTo>
                  <a:pt x="1663921" y="15854"/>
                  <a:pt x="1668847" y="20611"/>
                  <a:pt x="1672245" y="26046"/>
                </a:cubicBezTo>
                <a:cubicBezTo>
                  <a:pt x="1676321" y="31482"/>
                  <a:pt x="1680398" y="37257"/>
                  <a:pt x="1684475" y="43372"/>
                </a:cubicBezTo>
                <a:cubicBezTo>
                  <a:pt x="1693307" y="54923"/>
                  <a:pt x="1697045" y="70720"/>
                  <a:pt x="1695686" y="90764"/>
                </a:cubicBezTo>
                <a:cubicBezTo>
                  <a:pt x="1694327" y="110808"/>
                  <a:pt x="1688551" y="131701"/>
                  <a:pt x="1678360" y="153443"/>
                </a:cubicBezTo>
                <a:cubicBezTo>
                  <a:pt x="1672245" y="162955"/>
                  <a:pt x="1669187" y="168221"/>
                  <a:pt x="1669187" y="169240"/>
                </a:cubicBezTo>
                <a:cubicBezTo>
                  <a:pt x="1669187" y="170260"/>
                  <a:pt x="1675812" y="171449"/>
                  <a:pt x="1689061" y="172807"/>
                </a:cubicBezTo>
                <a:cubicBezTo>
                  <a:pt x="1702310" y="174166"/>
                  <a:pt x="1714031" y="178243"/>
                  <a:pt x="1724223" y="185038"/>
                </a:cubicBezTo>
                <a:cubicBezTo>
                  <a:pt x="1743247" y="197947"/>
                  <a:pt x="1752759" y="208988"/>
                  <a:pt x="1752759" y="218161"/>
                </a:cubicBezTo>
                <a:cubicBezTo>
                  <a:pt x="1752759" y="227333"/>
                  <a:pt x="1750381" y="231920"/>
                  <a:pt x="1745625" y="231920"/>
                </a:cubicBezTo>
                <a:cubicBezTo>
                  <a:pt x="1742907" y="231920"/>
                  <a:pt x="1738151" y="233958"/>
                  <a:pt x="1731357" y="238035"/>
                </a:cubicBezTo>
                <a:cubicBezTo>
                  <a:pt x="1724562" y="242111"/>
                  <a:pt x="1708255" y="243810"/>
                  <a:pt x="1682436" y="243131"/>
                </a:cubicBezTo>
                <a:lnTo>
                  <a:pt x="1643708" y="242111"/>
                </a:lnTo>
                <a:lnTo>
                  <a:pt x="1628420" y="277783"/>
                </a:lnTo>
                <a:lnTo>
                  <a:pt x="1612113" y="319569"/>
                </a:lnTo>
                <a:cubicBezTo>
                  <a:pt x="1610075" y="322966"/>
                  <a:pt x="1611434" y="325004"/>
                  <a:pt x="1616190" y="325684"/>
                </a:cubicBezTo>
                <a:cubicBezTo>
                  <a:pt x="1619587" y="325684"/>
                  <a:pt x="1629439" y="325344"/>
                  <a:pt x="1645746" y="324665"/>
                </a:cubicBezTo>
                <a:cubicBezTo>
                  <a:pt x="1670206" y="323985"/>
                  <a:pt x="1690929" y="324665"/>
                  <a:pt x="1707916" y="326703"/>
                </a:cubicBezTo>
                <a:cubicBezTo>
                  <a:pt x="1729658" y="329421"/>
                  <a:pt x="1754118" y="330949"/>
                  <a:pt x="1781296" y="331289"/>
                </a:cubicBezTo>
                <a:cubicBezTo>
                  <a:pt x="1808474" y="331629"/>
                  <a:pt x="1822743" y="330780"/>
                  <a:pt x="1824102" y="328741"/>
                </a:cubicBezTo>
                <a:cubicBezTo>
                  <a:pt x="1828178" y="322626"/>
                  <a:pt x="1835313" y="323985"/>
                  <a:pt x="1845504" y="332818"/>
                </a:cubicBezTo>
                <a:cubicBezTo>
                  <a:pt x="1852299" y="337574"/>
                  <a:pt x="1856375" y="339612"/>
                  <a:pt x="1857734" y="338933"/>
                </a:cubicBezTo>
                <a:cubicBezTo>
                  <a:pt x="1859773" y="337574"/>
                  <a:pt x="1863849" y="338593"/>
                  <a:pt x="1869964" y="341990"/>
                </a:cubicBezTo>
                <a:cubicBezTo>
                  <a:pt x="1876079" y="345388"/>
                  <a:pt x="1881855" y="349804"/>
                  <a:pt x="1887290" y="355240"/>
                </a:cubicBezTo>
                <a:cubicBezTo>
                  <a:pt x="1902238" y="368829"/>
                  <a:pt x="1909712" y="383097"/>
                  <a:pt x="1909712" y="398045"/>
                </a:cubicBezTo>
                <a:cubicBezTo>
                  <a:pt x="1909712" y="406199"/>
                  <a:pt x="1906994" y="411974"/>
                  <a:pt x="1901559" y="415371"/>
                </a:cubicBezTo>
                <a:cubicBezTo>
                  <a:pt x="1887290" y="423525"/>
                  <a:pt x="1871323" y="421486"/>
                  <a:pt x="1853657" y="409256"/>
                </a:cubicBezTo>
                <a:cubicBezTo>
                  <a:pt x="1845504" y="403820"/>
                  <a:pt x="1840408" y="401103"/>
                  <a:pt x="1838370" y="401103"/>
                </a:cubicBezTo>
                <a:cubicBezTo>
                  <a:pt x="1836332" y="401103"/>
                  <a:pt x="1835313" y="400253"/>
                  <a:pt x="1835313" y="398555"/>
                </a:cubicBezTo>
                <a:cubicBezTo>
                  <a:pt x="1835313" y="396856"/>
                  <a:pt x="1833274" y="393629"/>
                  <a:pt x="1829197" y="388873"/>
                </a:cubicBezTo>
                <a:cubicBezTo>
                  <a:pt x="1821044" y="380719"/>
                  <a:pt x="1808474" y="379021"/>
                  <a:pt x="1791488" y="383777"/>
                </a:cubicBezTo>
                <a:cubicBezTo>
                  <a:pt x="1775181" y="389212"/>
                  <a:pt x="1745625" y="389212"/>
                  <a:pt x="1702820" y="383777"/>
                </a:cubicBezTo>
                <a:cubicBezTo>
                  <a:pt x="1674962" y="381059"/>
                  <a:pt x="1638612" y="383777"/>
                  <a:pt x="1593768" y="391930"/>
                </a:cubicBezTo>
                <a:cubicBezTo>
                  <a:pt x="1567949" y="396007"/>
                  <a:pt x="1554360" y="398045"/>
                  <a:pt x="1553001" y="398045"/>
                </a:cubicBezTo>
                <a:cubicBezTo>
                  <a:pt x="1551642" y="398045"/>
                  <a:pt x="1549094" y="400253"/>
                  <a:pt x="1545357" y="404670"/>
                </a:cubicBezTo>
                <a:cubicBezTo>
                  <a:pt x="1541620" y="409086"/>
                  <a:pt x="1537034" y="410955"/>
                  <a:pt x="1531598" y="410275"/>
                </a:cubicBezTo>
                <a:cubicBezTo>
                  <a:pt x="1526163" y="409596"/>
                  <a:pt x="1521746" y="411294"/>
                  <a:pt x="1518349" y="415371"/>
                </a:cubicBezTo>
                <a:lnTo>
                  <a:pt x="1512234" y="422505"/>
                </a:lnTo>
                <a:lnTo>
                  <a:pt x="1520387" y="425563"/>
                </a:lnTo>
                <a:cubicBezTo>
                  <a:pt x="1526502" y="427601"/>
                  <a:pt x="1530409" y="430489"/>
                  <a:pt x="1532108" y="434226"/>
                </a:cubicBezTo>
                <a:cubicBezTo>
                  <a:pt x="1533807" y="437963"/>
                  <a:pt x="1541280" y="439831"/>
                  <a:pt x="1554530" y="439831"/>
                </a:cubicBezTo>
                <a:cubicBezTo>
                  <a:pt x="1567779" y="439831"/>
                  <a:pt x="1583916" y="440681"/>
                  <a:pt x="1602941" y="442379"/>
                </a:cubicBezTo>
                <a:cubicBezTo>
                  <a:pt x="1621965" y="444078"/>
                  <a:pt x="1635894" y="445267"/>
                  <a:pt x="1644727" y="445946"/>
                </a:cubicBezTo>
                <a:cubicBezTo>
                  <a:pt x="1653560" y="446626"/>
                  <a:pt x="1660014" y="448494"/>
                  <a:pt x="1664091" y="451552"/>
                </a:cubicBezTo>
                <a:cubicBezTo>
                  <a:pt x="1668168" y="454609"/>
                  <a:pt x="1672584" y="456138"/>
                  <a:pt x="1677340" y="456138"/>
                </a:cubicBezTo>
                <a:cubicBezTo>
                  <a:pt x="1681417" y="456138"/>
                  <a:pt x="1688381" y="461064"/>
                  <a:pt x="1698233" y="470916"/>
                </a:cubicBezTo>
                <a:cubicBezTo>
                  <a:pt x="1708085" y="480768"/>
                  <a:pt x="1715729" y="490450"/>
                  <a:pt x="1721165" y="499963"/>
                </a:cubicBezTo>
                <a:cubicBezTo>
                  <a:pt x="1728639" y="515590"/>
                  <a:pt x="1729658" y="526801"/>
                  <a:pt x="1724223" y="533595"/>
                </a:cubicBezTo>
                <a:cubicBezTo>
                  <a:pt x="1722184" y="536993"/>
                  <a:pt x="1717258" y="550582"/>
                  <a:pt x="1709444" y="574362"/>
                </a:cubicBezTo>
                <a:cubicBezTo>
                  <a:pt x="1701631" y="598143"/>
                  <a:pt x="1695006" y="615469"/>
                  <a:pt x="1689571" y="626340"/>
                </a:cubicBezTo>
                <a:cubicBezTo>
                  <a:pt x="1684135" y="637212"/>
                  <a:pt x="1676661" y="656576"/>
                  <a:pt x="1667149" y="684433"/>
                </a:cubicBezTo>
                <a:cubicBezTo>
                  <a:pt x="1653560" y="723841"/>
                  <a:pt x="1644727" y="746603"/>
                  <a:pt x="1640650" y="752718"/>
                </a:cubicBezTo>
                <a:cubicBezTo>
                  <a:pt x="1636573" y="756795"/>
                  <a:pt x="1633856" y="760362"/>
                  <a:pt x="1632497" y="763419"/>
                </a:cubicBezTo>
                <a:cubicBezTo>
                  <a:pt x="1631138" y="766477"/>
                  <a:pt x="1629609" y="768006"/>
                  <a:pt x="1627910" y="768006"/>
                </a:cubicBezTo>
                <a:cubicBezTo>
                  <a:pt x="1626212" y="768006"/>
                  <a:pt x="1622984" y="771063"/>
                  <a:pt x="1618228" y="777178"/>
                </a:cubicBezTo>
                <a:cubicBezTo>
                  <a:pt x="1608036" y="787370"/>
                  <a:pt x="1595806" y="794164"/>
                  <a:pt x="1581538" y="797562"/>
                </a:cubicBezTo>
                <a:cubicBezTo>
                  <a:pt x="1576782" y="798241"/>
                  <a:pt x="1569987" y="800619"/>
                  <a:pt x="1561154" y="804696"/>
                </a:cubicBezTo>
                <a:cubicBezTo>
                  <a:pt x="1547565" y="810811"/>
                  <a:pt x="1539752" y="811490"/>
                  <a:pt x="1537713" y="806734"/>
                </a:cubicBezTo>
                <a:cubicBezTo>
                  <a:pt x="1537034" y="804017"/>
                  <a:pt x="1535165" y="803167"/>
                  <a:pt x="1532108" y="804186"/>
                </a:cubicBezTo>
                <a:cubicBezTo>
                  <a:pt x="1529050" y="805206"/>
                  <a:pt x="1523785" y="803677"/>
                  <a:pt x="1516311" y="799600"/>
                </a:cubicBezTo>
                <a:lnTo>
                  <a:pt x="1507138" y="794504"/>
                </a:lnTo>
                <a:cubicBezTo>
                  <a:pt x="1508497" y="794504"/>
                  <a:pt x="1507648" y="792126"/>
                  <a:pt x="1504590" y="787370"/>
                </a:cubicBezTo>
                <a:cubicBezTo>
                  <a:pt x="1501533" y="782614"/>
                  <a:pt x="1501702" y="779556"/>
                  <a:pt x="1505100" y="778197"/>
                </a:cubicBezTo>
                <a:cubicBezTo>
                  <a:pt x="1508497" y="776839"/>
                  <a:pt x="1509856" y="775310"/>
                  <a:pt x="1509176" y="773611"/>
                </a:cubicBezTo>
                <a:cubicBezTo>
                  <a:pt x="1508497" y="771913"/>
                  <a:pt x="1506119" y="771063"/>
                  <a:pt x="1502042" y="771063"/>
                </a:cubicBezTo>
                <a:cubicBezTo>
                  <a:pt x="1497966" y="771063"/>
                  <a:pt x="1494908" y="769704"/>
                  <a:pt x="1492870" y="766986"/>
                </a:cubicBezTo>
                <a:cubicBezTo>
                  <a:pt x="1490831" y="764269"/>
                  <a:pt x="1488793" y="763759"/>
                  <a:pt x="1486755" y="765458"/>
                </a:cubicBezTo>
                <a:cubicBezTo>
                  <a:pt x="1484716" y="767156"/>
                  <a:pt x="1472996" y="770893"/>
                  <a:pt x="1451593" y="776669"/>
                </a:cubicBezTo>
                <a:cubicBezTo>
                  <a:pt x="1430190" y="782444"/>
                  <a:pt x="1416601" y="786860"/>
                  <a:pt x="1410826" y="789918"/>
                </a:cubicBezTo>
                <a:cubicBezTo>
                  <a:pt x="1405051" y="792975"/>
                  <a:pt x="1400125" y="792806"/>
                  <a:pt x="1396048" y="789408"/>
                </a:cubicBezTo>
                <a:cubicBezTo>
                  <a:pt x="1389933" y="783973"/>
                  <a:pt x="1378043" y="779217"/>
                  <a:pt x="1360377" y="775140"/>
                </a:cubicBezTo>
                <a:cubicBezTo>
                  <a:pt x="1352224" y="773781"/>
                  <a:pt x="1339484" y="762910"/>
                  <a:pt x="1322158" y="742526"/>
                </a:cubicBezTo>
                <a:cubicBezTo>
                  <a:pt x="1304832" y="722143"/>
                  <a:pt x="1291413" y="702439"/>
                  <a:pt x="1281901" y="683414"/>
                </a:cubicBezTo>
                <a:cubicBezTo>
                  <a:pt x="1273747" y="667787"/>
                  <a:pt x="1267802" y="649442"/>
                  <a:pt x="1264065" y="628379"/>
                </a:cubicBezTo>
                <a:cubicBezTo>
                  <a:pt x="1260328" y="607316"/>
                  <a:pt x="1259818" y="588971"/>
                  <a:pt x="1262536" y="573343"/>
                </a:cubicBezTo>
                <a:cubicBezTo>
                  <a:pt x="1268651" y="541409"/>
                  <a:pt x="1278503" y="520686"/>
                  <a:pt x="1292092" y="511173"/>
                </a:cubicBezTo>
                <a:lnTo>
                  <a:pt x="1299226" y="505059"/>
                </a:lnTo>
                <a:lnTo>
                  <a:pt x="1309418" y="512193"/>
                </a:lnTo>
                <a:lnTo>
                  <a:pt x="1320629" y="520346"/>
                </a:lnTo>
                <a:lnTo>
                  <a:pt x="1351204" y="499963"/>
                </a:lnTo>
                <a:cubicBezTo>
                  <a:pt x="1364793" y="490450"/>
                  <a:pt x="1381779" y="480768"/>
                  <a:pt x="1402163" y="470916"/>
                </a:cubicBezTo>
                <a:cubicBezTo>
                  <a:pt x="1422547" y="461064"/>
                  <a:pt x="1437494" y="454779"/>
                  <a:pt x="1447007" y="452061"/>
                </a:cubicBezTo>
                <a:cubicBezTo>
                  <a:pt x="1451763" y="450703"/>
                  <a:pt x="1454141" y="447985"/>
                  <a:pt x="1454141" y="443908"/>
                </a:cubicBezTo>
                <a:cubicBezTo>
                  <a:pt x="1454141" y="439831"/>
                  <a:pt x="1456179" y="434396"/>
                  <a:pt x="1460256" y="427601"/>
                </a:cubicBezTo>
                <a:cubicBezTo>
                  <a:pt x="1464333" y="420807"/>
                  <a:pt x="1465692" y="416730"/>
                  <a:pt x="1464333" y="415371"/>
                </a:cubicBezTo>
                <a:cubicBezTo>
                  <a:pt x="1460936" y="412653"/>
                  <a:pt x="1432059" y="417749"/>
                  <a:pt x="1377703" y="430659"/>
                </a:cubicBezTo>
                <a:cubicBezTo>
                  <a:pt x="1358678" y="434735"/>
                  <a:pt x="1337276" y="441360"/>
                  <a:pt x="1313495" y="450533"/>
                </a:cubicBezTo>
                <a:cubicBezTo>
                  <a:pt x="1289714" y="459705"/>
                  <a:pt x="1274426" y="464631"/>
                  <a:pt x="1267632" y="465311"/>
                </a:cubicBezTo>
                <a:cubicBezTo>
                  <a:pt x="1220750" y="475502"/>
                  <a:pt x="1186777" y="485694"/>
                  <a:pt x="1165714" y="495886"/>
                </a:cubicBezTo>
                <a:cubicBezTo>
                  <a:pt x="1150767" y="502001"/>
                  <a:pt x="1139556" y="506248"/>
                  <a:pt x="1132082" y="508626"/>
                </a:cubicBezTo>
                <a:cubicBezTo>
                  <a:pt x="1124608" y="511004"/>
                  <a:pt x="1119172" y="513552"/>
                  <a:pt x="1115775" y="516269"/>
                </a:cubicBezTo>
                <a:cubicBezTo>
                  <a:pt x="1111698" y="520346"/>
                  <a:pt x="1102526" y="515930"/>
                  <a:pt x="1088257" y="503020"/>
                </a:cubicBezTo>
                <a:cubicBezTo>
                  <a:pt x="1072630" y="489431"/>
                  <a:pt x="1067534" y="480938"/>
                  <a:pt x="1072969" y="477541"/>
                </a:cubicBezTo>
                <a:cubicBezTo>
                  <a:pt x="1076367" y="475502"/>
                  <a:pt x="1078065" y="473464"/>
                  <a:pt x="1078065" y="471426"/>
                </a:cubicBezTo>
                <a:cubicBezTo>
                  <a:pt x="1078065" y="469387"/>
                  <a:pt x="1080444" y="465650"/>
                  <a:pt x="1085200" y="460215"/>
                </a:cubicBezTo>
                <a:cubicBezTo>
                  <a:pt x="1091994" y="451382"/>
                  <a:pt x="1112208" y="441360"/>
                  <a:pt x="1145841" y="430149"/>
                </a:cubicBezTo>
                <a:cubicBezTo>
                  <a:pt x="1179473" y="418938"/>
                  <a:pt x="1240454" y="401442"/>
                  <a:pt x="1328782" y="377662"/>
                </a:cubicBezTo>
                <a:cubicBezTo>
                  <a:pt x="1347128" y="372905"/>
                  <a:pt x="1356640" y="370188"/>
                  <a:pt x="1357319" y="369508"/>
                </a:cubicBezTo>
                <a:cubicBezTo>
                  <a:pt x="1357999" y="368829"/>
                  <a:pt x="1355451" y="361694"/>
                  <a:pt x="1349676" y="348105"/>
                </a:cubicBezTo>
                <a:cubicBezTo>
                  <a:pt x="1343900" y="334516"/>
                  <a:pt x="1339654" y="321947"/>
                  <a:pt x="1336936" y="310396"/>
                </a:cubicBezTo>
                <a:cubicBezTo>
                  <a:pt x="1334898" y="302243"/>
                  <a:pt x="1333029" y="297317"/>
                  <a:pt x="1331330" y="295618"/>
                </a:cubicBezTo>
                <a:cubicBezTo>
                  <a:pt x="1329632" y="293919"/>
                  <a:pt x="1327763" y="293410"/>
                  <a:pt x="1325725" y="294089"/>
                </a:cubicBezTo>
                <a:cubicBezTo>
                  <a:pt x="1321648" y="294769"/>
                  <a:pt x="1312476" y="295788"/>
                  <a:pt x="1298207" y="297147"/>
                </a:cubicBezTo>
                <a:cubicBezTo>
                  <a:pt x="1283939" y="298506"/>
                  <a:pt x="1275785" y="300884"/>
                  <a:pt x="1273747" y="304281"/>
                </a:cubicBezTo>
                <a:cubicBezTo>
                  <a:pt x="1271029" y="308358"/>
                  <a:pt x="1267292" y="310736"/>
                  <a:pt x="1262536" y="311415"/>
                </a:cubicBezTo>
                <a:cubicBezTo>
                  <a:pt x="1257780" y="312095"/>
                  <a:pt x="1254383" y="311076"/>
                  <a:pt x="1252344" y="308358"/>
                </a:cubicBezTo>
                <a:cubicBezTo>
                  <a:pt x="1250306" y="305640"/>
                  <a:pt x="1248268" y="304281"/>
                  <a:pt x="1246229" y="304281"/>
                </a:cubicBezTo>
                <a:cubicBezTo>
                  <a:pt x="1244191" y="304281"/>
                  <a:pt x="1238246" y="300544"/>
                  <a:pt x="1228394" y="293070"/>
                </a:cubicBezTo>
                <a:cubicBezTo>
                  <a:pt x="1218542" y="285596"/>
                  <a:pt x="1213956" y="279311"/>
                  <a:pt x="1214635" y="274215"/>
                </a:cubicBezTo>
                <a:cubicBezTo>
                  <a:pt x="1215314" y="269120"/>
                  <a:pt x="1215654" y="265552"/>
                  <a:pt x="1215654" y="263514"/>
                </a:cubicBezTo>
                <a:cubicBezTo>
                  <a:pt x="1215654" y="261476"/>
                  <a:pt x="1218372" y="259267"/>
                  <a:pt x="1223808" y="256889"/>
                </a:cubicBezTo>
                <a:cubicBezTo>
                  <a:pt x="1229243" y="254511"/>
                  <a:pt x="1232810" y="252303"/>
                  <a:pt x="1234509" y="250265"/>
                </a:cubicBezTo>
                <a:cubicBezTo>
                  <a:pt x="1236207" y="248226"/>
                  <a:pt x="1251325" y="242451"/>
                  <a:pt x="1279862" y="232939"/>
                </a:cubicBezTo>
                <a:cubicBezTo>
                  <a:pt x="1308399" y="223427"/>
                  <a:pt x="1322668" y="218331"/>
                  <a:pt x="1322668" y="217651"/>
                </a:cubicBezTo>
                <a:cubicBezTo>
                  <a:pt x="1324026" y="216972"/>
                  <a:pt x="1323007" y="205421"/>
                  <a:pt x="1319610" y="182999"/>
                </a:cubicBezTo>
                <a:cubicBezTo>
                  <a:pt x="1316213" y="160577"/>
                  <a:pt x="1313155" y="145629"/>
                  <a:pt x="1310437" y="138156"/>
                </a:cubicBezTo>
                <a:cubicBezTo>
                  <a:pt x="1307720" y="125925"/>
                  <a:pt x="1307040" y="117432"/>
                  <a:pt x="1308399" y="112676"/>
                </a:cubicBezTo>
                <a:cubicBezTo>
                  <a:pt x="1309078" y="108599"/>
                  <a:pt x="1310437" y="106221"/>
                  <a:pt x="1312476" y="105542"/>
                </a:cubicBezTo>
                <a:cubicBezTo>
                  <a:pt x="1314514" y="104862"/>
                  <a:pt x="1319610" y="104862"/>
                  <a:pt x="1327763" y="105542"/>
                </a:cubicBezTo>
                <a:cubicBezTo>
                  <a:pt x="1339993" y="106221"/>
                  <a:pt x="1347807" y="108260"/>
                  <a:pt x="1351204" y="111657"/>
                </a:cubicBezTo>
                <a:cubicBezTo>
                  <a:pt x="1354602" y="115054"/>
                  <a:pt x="1357319" y="116753"/>
                  <a:pt x="1359358" y="116753"/>
                </a:cubicBezTo>
                <a:cubicBezTo>
                  <a:pt x="1361396" y="116753"/>
                  <a:pt x="1368530" y="121849"/>
                  <a:pt x="1380760" y="132040"/>
                </a:cubicBezTo>
                <a:cubicBezTo>
                  <a:pt x="1397067" y="146309"/>
                  <a:pt x="1407259" y="163295"/>
                  <a:pt x="1411335" y="182999"/>
                </a:cubicBezTo>
                <a:cubicBezTo>
                  <a:pt x="1412695" y="187755"/>
                  <a:pt x="1414393" y="190133"/>
                  <a:pt x="1416432" y="190133"/>
                </a:cubicBezTo>
                <a:cubicBezTo>
                  <a:pt x="1418470" y="190133"/>
                  <a:pt x="1430530" y="187925"/>
                  <a:pt x="1452612" y="183509"/>
                </a:cubicBezTo>
                <a:cubicBezTo>
                  <a:pt x="1474694" y="179092"/>
                  <a:pt x="1498645" y="175865"/>
                  <a:pt x="1524464" y="173827"/>
                </a:cubicBezTo>
                <a:cubicBezTo>
                  <a:pt x="1550283" y="171788"/>
                  <a:pt x="1563363" y="170429"/>
                  <a:pt x="1563702" y="169750"/>
                </a:cubicBezTo>
                <a:cubicBezTo>
                  <a:pt x="1564042" y="169070"/>
                  <a:pt x="1565741" y="163465"/>
                  <a:pt x="1568798" y="152934"/>
                </a:cubicBezTo>
                <a:cubicBezTo>
                  <a:pt x="1571856" y="142402"/>
                  <a:pt x="1577121" y="125416"/>
                  <a:pt x="1584595" y="101975"/>
                </a:cubicBezTo>
                <a:cubicBezTo>
                  <a:pt x="1592070" y="78534"/>
                  <a:pt x="1595467" y="65115"/>
                  <a:pt x="1594787" y="61717"/>
                </a:cubicBezTo>
                <a:cubicBezTo>
                  <a:pt x="1594108" y="58320"/>
                  <a:pt x="1591390" y="56112"/>
                  <a:pt x="1586634" y="55093"/>
                </a:cubicBezTo>
                <a:cubicBezTo>
                  <a:pt x="1581878" y="54074"/>
                  <a:pt x="1578990" y="50676"/>
                  <a:pt x="1577971" y="44901"/>
                </a:cubicBezTo>
                <a:cubicBezTo>
                  <a:pt x="1576952" y="39126"/>
                  <a:pt x="1578141" y="34200"/>
                  <a:pt x="1581538" y="30123"/>
                </a:cubicBezTo>
                <a:cubicBezTo>
                  <a:pt x="1584256" y="26046"/>
                  <a:pt x="1587313" y="20271"/>
                  <a:pt x="1590710" y="12797"/>
                </a:cubicBezTo>
                <a:cubicBezTo>
                  <a:pt x="1592749" y="8720"/>
                  <a:pt x="1594617" y="6172"/>
                  <a:pt x="1596316" y="5153"/>
                </a:cubicBezTo>
                <a:cubicBezTo>
                  <a:pt x="1598015" y="4134"/>
                  <a:pt x="1601242" y="3285"/>
                  <a:pt x="1605998" y="2605"/>
                </a:cubicBezTo>
                <a:cubicBezTo>
                  <a:pt x="1614151" y="1246"/>
                  <a:pt x="1619587" y="397"/>
                  <a:pt x="162230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823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草地上站着&#10;&#10;描述已自动生成">
            <a:extLst>
              <a:ext uri="{FF2B5EF4-FFF2-40B4-BE49-F238E27FC236}">
                <a16:creationId xmlns:a16="http://schemas.microsoft.com/office/drawing/2014/main" id="{8C8D4C00-A423-4FEA-8345-AC33C7BA94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164263-4234-4CC0-B4B3-2AB32E4CA6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F7F7B77F-AB23-461B-806C-9D4750450B30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0C6DB385-F4B3-47A2-A842-8C273A36C824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E9BF9B-A1F5-446F-99DA-86A0A7271A33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A1F215-8477-48A1-BA68-4448A771154F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01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C095FA1-6B05-47C3-98C9-1AC2F6BCD682}"/>
              </a:ext>
            </a:extLst>
          </p:cNvPr>
          <p:cNvCxnSpPr/>
          <p:nvPr/>
        </p:nvCxnSpPr>
        <p:spPr>
          <a:xfrm>
            <a:off x="624244" y="3781778"/>
            <a:ext cx="10453512" cy="0"/>
          </a:xfrm>
          <a:prstGeom prst="line">
            <a:avLst/>
          </a:prstGeom>
          <a:ln w="19050" cap="rnd">
            <a:gradFill>
              <a:gsLst>
                <a:gs pos="0">
                  <a:schemeClr val="bg1">
                    <a:alpha val="0"/>
                  </a:schemeClr>
                </a:gs>
                <a:gs pos="28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60F3AF5-1E11-4F4C-ADFD-664F44314FAF}"/>
              </a:ext>
            </a:extLst>
          </p:cNvPr>
          <p:cNvGrpSpPr/>
          <p:nvPr/>
        </p:nvGrpSpPr>
        <p:grpSpPr>
          <a:xfrm>
            <a:off x="1310649" y="1761720"/>
            <a:ext cx="177901" cy="1841740"/>
            <a:chOff x="2380798" y="1761720"/>
            <a:chExt cx="177901" cy="1841740"/>
          </a:xfrm>
        </p:grpSpPr>
        <p:sp>
          <p:nvSpPr>
            <p:cNvPr id="23" name="图形 8">
              <a:extLst>
                <a:ext uri="{FF2B5EF4-FFF2-40B4-BE49-F238E27FC236}">
                  <a16:creationId xmlns:a16="http://schemas.microsoft.com/office/drawing/2014/main" id="{66B92D29-484E-4D75-9CD9-77E2C74770BC}"/>
                </a:ext>
              </a:extLst>
            </p:cNvPr>
            <p:cNvSpPr/>
            <p:nvPr/>
          </p:nvSpPr>
          <p:spPr>
            <a:xfrm>
              <a:off x="2380798" y="1761720"/>
              <a:ext cx="177901" cy="166542"/>
            </a:xfrm>
            <a:custGeom>
              <a:avLst/>
              <a:gdLst>
                <a:gd name="connsiteX0" fmla="*/ 5789852 w 7319245"/>
                <a:gd name="connsiteY0" fmla="*/ 722057 h 6851930"/>
                <a:gd name="connsiteX1" fmla="*/ 5810486 w 7319245"/>
                <a:gd name="connsiteY1" fmla="*/ 753616 h 6851930"/>
                <a:gd name="connsiteX2" fmla="*/ 5737051 w 7319245"/>
                <a:gd name="connsiteY2" fmla="*/ 783961 h 6851930"/>
                <a:gd name="connsiteX3" fmla="*/ 5876639 w 7319245"/>
                <a:gd name="connsiteY3" fmla="*/ 833120 h 6851930"/>
                <a:gd name="connsiteX4" fmla="*/ 5924584 w 7319245"/>
                <a:gd name="connsiteY4" fmla="*/ 833727 h 6851930"/>
                <a:gd name="connsiteX5" fmla="*/ 5968281 w 7319245"/>
                <a:gd name="connsiteY5" fmla="*/ 828265 h 6851930"/>
                <a:gd name="connsiteX6" fmla="*/ 5958571 w 7319245"/>
                <a:gd name="connsiteY6" fmla="*/ 868927 h 6851930"/>
                <a:gd name="connsiteX7" fmla="*/ 6044751 w 7319245"/>
                <a:gd name="connsiteY7" fmla="*/ 878637 h 6851930"/>
                <a:gd name="connsiteX8" fmla="*/ 6070848 w 7319245"/>
                <a:gd name="connsiteY8" fmla="*/ 926583 h 6851930"/>
                <a:gd name="connsiteX9" fmla="*/ 6161883 w 7319245"/>
                <a:gd name="connsiteY9" fmla="*/ 966638 h 6851930"/>
                <a:gd name="connsiteX10" fmla="*/ 6177056 w 7319245"/>
                <a:gd name="connsiteY10" fmla="*/ 969066 h 6851930"/>
                <a:gd name="connsiteX11" fmla="*/ 6210435 w 7319245"/>
                <a:gd name="connsiteY11" fmla="*/ 1018225 h 6851930"/>
                <a:gd name="connsiteX12" fmla="*/ 6229856 w 7319245"/>
                <a:gd name="connsiteY12" fmla="*/ 1029149 h 6851930"/>
                <a:gd name="connsiteX13" fmla="*/ 6265664 w 7319245"/>
                <a:gd name="connsiteY13" fmla="*/ 1047356 h 6851930"/>
                <a:gd name="connsiteX14" fmla="*/ 6303291 w 7319245"/>
                <a:gd name="connsiteY14" fmla="*/ 1074667 h 6851930"/>
                <a:gd name="connsiteX15" fmla="*/ 6294794 w 7319245"/>
                <a:gd name="connsiteY15" fmla="*/ 1086805 h 6851930"/>
                <a:gd name="connsiteX16" fmla="*/ 6260201 w 7319245"/>
                <a:gd name="connsiteY16" fmla="*/ 1064350 h 6851930"/>
                <a:gd name="connsiteX17" fmla="*/ 6255346 w 7319245"/>
                <a:gd name="connsiteY17" fmla="*/ 1097729 h 6851930"/>
                <a:gd name="connsiteX18" fmla="*/ 6357912 w 7319245"/>
                <a:gd name="connsiteY18" fmla="*/ 1104405 h 6851930"/>
                <a:gd name="connsiteX19" fmla="*/ 6358519 w 7319245"/>
                <a:gd name="connsiteY19" fmla="*/ 1114116 h 6851930"/>
                <a:gd name="connsiteX20" fmla="*/ 6295401 w 7319245"/>
                <a:gd name="connsiteY20" fmla="*/ 1126254 h 6851930"/>
                <a:gd name="connsiteX21" fmla="*/ 6397968 w 7319245"/>
                <a:gd name="connsiteY21" fmla="*/ 1165702 h 6851930"/>
                <a:gd name="connsiteX22" fmla="*/ 6296009 w 7319245"/>
                <a:gd name="connsiteY22" fmla="*/ 1203937 h 6851930"/>
                <a:gd name="connsiteX23" fmla="*/ 6336064 w 7319245"/>
                <a:gd name="connsiteY23" fmla="*/ 1229427 h 6851930"/>
                <a:gd name="connsiteX24" fmla="*/ 6380975 w 7319245"/>
                <a:gd name="connsiteY24" fmla="*/ 1234889 h 6851930"/>
                <a:gd name="connsiteX25" fmla="*/ 6434989 w 7319245"/>
                <a:gd name="connsiteY25" fmla="*/ 1250669 h 6851930"/>
                <a:gd name="connsiteX26" fmla="*/ 6453196 w 7319245"/>
                <a:gd name="connsiteY26" fmla="*/ 1319856 h 6851930"/>
                <a:gd name="connsiteX27" fmla="*/ 6485969 w 7319245"/>
                <a:gd name="connsiteY27" fmla="*/ 1384187 h 6851930"/>
                <a:gd name="connsiteX28" fmla="*/ 6505997 w 7319245"/>
                <a:gd name="connsiteY28" fmla="*/ 1408464 h 6851930"/>
                <a:gd name="connsiteX29" fmla="*/ 6575184 w 7319245"/>
                <a:gd name="connsiteY29" fmla="*/ 1470975 h 6851930"/>
                <a:gd name="connsiteX30" fmla="*/ 6612205 w 7319245"/>
                <a:gd name="connsiteY30" fmla="*/ 1508602 h 6851930"/>
                <a:gd name="connsiteX31" fmla="*/ 6637694 w 7319245"/>
                <a:gd name="connsiteY31" fmla="*/ 1531665 h 6851930"/>
                <a:gd name="connsiteX32" fmla="*/ 6692922 w 7319245"/>
                <a:gd name="connsiteY32" fmla="*/ 1550479 h 6851930"/>
                <a:gd name="connsiteX33" fmla="*/ 6648619 w 7319245"/>
                <a:gd name="connsiteY33" fmla="*/ 1569900 h 6851930"/>
                <a:gd name="connsiteX34" fmla="*/ 6683819 w 7319245"/>
                <a:gd name="connsiteY34" fmla="*/ 1577789 h 6851930"/>
                <a:gd name="connsiteX35" fmla="*/ 6647405 w 7319245"/>
                <a:gd name="connsiteY35" fmla="*/ 1609348 h 6851930"/>
                <a:gd name="connsiteX36" fmla="*/ 6703240 w 7319245"/>
                <a:gd name="connsiteY36" fmla="*/ 1619059 h 6851930"/>
                <a:gd name="connsiteX37" fmla="*/ 6633446 w 7319245"/>
                <a:gd name="connsiteY37" fmla="*/ 1658508 h 6851930"/>
                <a:gd name="connsiteX38" fmla="*/ 6683212 w 7319245"/>
                <a:gd name="connsiteY38" fmla="*/ 1718591 h 6851930"/>
                <a:gd name="connsiteX39" fmla="*/ 6736620 w 7319245"/>
                <a:gd name="connsiteY39" fmla="*/ 1675501 h 6851930"/>
                <a:gd name="connsiteX40" fmla="*/ 6761503 w 7319245"/>
                <a:gd name="connsiteY40" fmla="*/ 1674287 h 6851930"/>
                <a:gd name="connsiteX41" fmla="*/ 6765751 w 7319245"/>
                <a:gd name="connsiteY41" fmla="*/ 1687639 h 6851930"/>
                <a:gd name="connsiteX42" fmla="*/ 6746330 w 7319245"/>
                <a:gd name="connsiteY42" fmla="*/ 1704025 h 6851930"/>
                <a:gd name="connsiteX43" fmla="*/ 6719020 w 7319245"/>
                <a:gd name="connsiteY43" fmla="*/ 1706453 h 6851930"/>
                <a:gd name="connsiteX44" fmla="*/ 6762109 w 7319245"/>
                <a:gd name="connsiteY44" fmla="*/ 1748329 h 6851930"/>
                <a:gd name="connsiteX45" fmla="*/ 6743902 w 7319245"/>
                <a:gd name="connsiteY45" fmla="*/ 1765929 h 6851930"/>
                <a:gd name="connsiteX46" fmla="*/ 6702633 w 7319245"/>
                <a:gd name="connsiteY46" fmla="*/ 1742260 h 6851930"/>
                <a:gd name="connsiteX47" fmla="*/ 6703240 w 7319245"/>
                <a:gd name="connsiteY47" fmla="*/ 1776247 h 6851930"/>
                <a:gd name="connsiteX48" fmla="*/ 6798524 w 7319245"/>
                <a:gd name="connsiteY48" fmla="*/ 1801130 h 6851930"/>
                <a:gd name="connsiteX49" fmla="*/ 6872566 w 7319245"/>
                <a:gd name="connsiteY49" fmla="*/ 1893986 h 6851930"/>
                <a:gd name="connsiteX50" fmla="*/ 6826441 w 7319245"/>
                <a:gd name="connsiteY50" fmla="*/ 1910979 h 6851930"/>
                <a:gd name="connsiteX51" fmla="*/ 6836759 w 7319245"/>
                <a:gd name="connsiteY51" fmla="*/ 1943752 h 6851930"/>
                <a:gd name="connsiteX52" fmla="*/ 6892594 w 7319245"/>
                <a:gd name="connsiteY52" fmla="*/ 1996552 h 6851930"/>
                <a:gd name="connsiteX53" fmla="*/ 6922939 w 7319245"/>
                <a:gd name="connsiteY53" fmla="*/ 2032966 h 6851930"/>
                <a:gd name="connsiteX54" fmla="*/ 6986057 w 7319245"/>
                <a:gd name="connsiteY54" fmla="*/ 2062705 h 6851930"/>
                <a:gd name="connsiteX55" fmla="*/ 6953891 w 7319245"/>
                <a:gd name="connsiteY55" fmla="*/ 2097298 h 6851930"/>
                <a:gd name="connsiteX56" fmla="*/ 6981809 w 7319245"/>
                <a:gd name="connsiteY56" fmla="*/ 2105795 h 6851930"/>
                <a:gd name="connsiteX57" fmla="*/ 7042499 w 7319245"/>
                <a:gd name="connsiteY57" fmla="*/ 2212610 h 6851930"/>
                <a:gd name="connsiteX58" fmla="*/ 7008512 w 7319245"/>
                <a:gd name="connsiteY58" fmla="*/ 2286652 h 6851930"/>
                <a:gd name="connsiteX59" fmla="*/ 7023078 w 7319245"/>
                <a:gd name="connsiteY59" fmla="*/ 2318211 h 6851930"/>
                <a:gd name="connsiteX60" fmla="*/ 7037037 w 7319245"/>
                <a:gd name="connsiteY60" fmla="*/ 2394073 h 6851930"/>
                <a:gd name="connsiteX61" fmla="*/ 7160237 w 7319245"/>
                <a:gd name="connsiteY61" fmla="*/ 2430488 h 6851930"/>
                <a:gd name="connsiteX62" fmla="*/ 7166306 w 7319245"/>
                <a:gd name="connsiteY62" fmla="*/ 2445053 h 6851930"/>
                <a:gd name="connsiteX63" fmla="*/ 7129892 w 7319245"/>
                <a:gd name="connsiteY63" fmla="*/ 2457191 h 6851930"/>
                <a:gd name="connsiteX64" fmla="*/ 7187548 w 7319245"/>
                <a:gd name="connsiteY64" fmla="*/ 2489357 h 6851930"/>
                <a:gd name="connsiteX65" fmla="*/ 7098334 w 7319245"/>
                <a:gd name="connsiteY65" fmla="*/ 2528806 h 6851930"/>
                <a:gd name="connsiteX66" fmla="*/ 7188156 w 7319245"/>
                <a:gd name="connsiteY66" fmla="*/ 2590103 h 6851930"/>
                <a:gd name="connsiteX67" fmla="*/ 7184514 w 7319245"/>
                <a:gd name="connsiteY67" fmla="*/ 2601027 h 6851930"/>
                <a:gd name="connsiteX68" fmla="*/ 7121396 w 7319245"/>
                <a:gd name="connsiteY68" fmla="*/ 2610131 h 6851930"/>
                <a:gd name="connsiteX69" fmla="*/ 7070416 w 7319245"/>
                <a:gd name="connsiteY69" fmla="*/ 2630159 h 6851930"/>
                <a:gd name="connsiteX70" fmla="*/ 7114113 w 7319245"/>
                <a:gd name="connsiteY70" fmla="*/ 2664752 h 6851930"/>
                <a:gd name="connsiteX71" fmla="*/ 7101368 w 7319245"/>
                <a:gd name="connsiteY71" fmla="*/ 2687814 h 6851930"/>
                <a:gd name="connsiteX72" fmla="*/ 7137782 w 7319245"/>
                <a:gd name="connsiteY72" fmla="*/ 2696918 h 6851930"/>
                <a:gd name="connsiteX73" fmla="*/ 7138996 w 7319245"/>
                <a:gd name="connsiteY73" fmla="*/ 2706021 h 6851930"/>
                <a:gd name="connsiteX74" fmla="*/ 7086196 w 7319245"/>
                <a:gd name="connsiteY74" fmla="*/ 2719373 h 6851930"/>
                <a:gd name="connsiteX75" fmla="*/ 7083768 w 7319245"/>
                <a:gd name="connsiteY75" fmla="*/ 2732118 h 6851930"/>
                <a:gd name="connsiteX76" fmla="*/ 7156596 w 7319245"/>
                <a:gd name="connsiteY76" fmla="*/ 2751539 h 6851930"/>
                <a:gd name="connsiteX77" fmla="*/ 7214252 w 7319245"/>
                <a:gd name="connsiteY77" fmla="*/ 2808588 h 6851930"/>
                <a:gd name="connsiteX78" fmla="*/ 7233066 w 7319245"/>
                <a:gd name="connsiteY78" fmla="*/ 2908727 h 6851930"/>
                <a:gd name="connsiteX79" fmla="*/ 7267053 w 7319245"/>
                <a:gd name="connsiteY79" fmla="*/ 2959707 h 6851930"/>
                <a:gd name="connsiteX80" fmla="*/ 7262804 w 7319245"/>
                <a:gd name="connsiteY80" fmla="*/ 2978521 h 6851930"/>
                <a:gd name="connsiteX81" fmla="*/ 7227604 w 7319245"/>
                <a:gd name="connsiteY81" fmla="*/ 2971238 h 6851930"/>
                <a:gd name="connsiteX82" fmla="*/ 7214252 w 7319245"/>
                <a:gd name="connsiteY82" fmla="*/ 3011294 h 6851930"/>
                <a:gd name="connsiteX83" fmla="*/ 7292543 w 7319245"/>
                <a:gd name="connsiteY83" fmla="*/ 3037390 h 6851930"/>
                <a:gd name="connsiteX84" fmla="*/ 7250666 w 7319245"/>
                <a:gd name="connsiteY84" fmla="*/ 3090798 h 6851930"/>
                <a:gd name="connsiteX85" fmla="*/ 7298612 w 7319245"/>
                <a:gd name="connsiteY85" fmla="*/ 3138743 h 6851930"/>
                <a:gd name="connsiteX86" fmla="*/ 7225783 w 7319245"/>
                <a:gd name="connsiteY86" fmla="*/ 3178799 h 6851930"/>
                <a:gd name="connsiteX87" fmla="*/ 7253094 w 7319245"/>
                <a:gd name="connsiteY87" fmla="*/ 3237668 h 6851930"/>
                <a:gd name="connsiteX88" fmla="*/ 7258556 w 7319245"/>
                <a:gd name="connsiteY88" fmla="*/ 3303214 h 6851930"/>
                <a:gd name="connsiteX89" fmla="*/ 7260984 w 7319245"/>
                <a:gd name="connsiteY89" fmla="*/ 3397890 h 6851930"/>
                <a:gd name="connsiteX90" fmla="*/ 7288901 w 7319245"/>
                <a:gd name="connsiteY90" fmla="*/ 3469505 h 6851930"/>
                <a:gd name="connsiteX91" fmla="*/ 7322888 w 7319245"/>
                <a:gd name="connsiteY91" fmla="*/ 3516844 h 6851930"/>
                <a:gd name="connsiteX92" fmla="*/ 7286473 w 7319245"/>
                <a:gd name="connsiteY92" fmla="*/ 3579354 h 6851930"/>
                <a:gd name="connsiteX93" fmla="*/ 7309536 w 7319245"/>
                <a:gd name="connsiteY93" fmla="*/ 3641865 h 6851930"/>
                <a:gd name="connsiteX94" fmla="*/ 7263411 w 7319245"/>
                <a:gd name="connsiteY94" fmla="*/ 3691024 h 6851930"/>
                <a:gd name="connsiteX95" fmla="*/ 7288901 w 7319245"/>
                <a:gd name="connsiteY95" fmla="*/ 3757177 h 6851930"/>
                <a:gd name="connsiteX96" fmla="*/ 7312571 w 7319245"/>
                <a:gd name="connsiteY96" fmla="*/ 3845785 h 6851930"/>
                <a:gd name="connsiteX97" fmla="*/ 7305287 w 7319245"/>
                <a:gd name="connsiteY97" fmla="*/ 3868240 h 6851930"/>
                <a:gd name="connsiteX98" fmla="*/ 7270087 w 7319245"/>
                <a:gd name="connsiteY98" fmla="*/ 3931358 h 6851930"/>
                <a:gd name="connsiteX99" fmla="*/ 7224570 w 7319245"/>
                <a:gd name="connsiteY99" fmla="*/ 3941068 h 6851930"/>
                <a:gd name="connsiteX100" fmla="*/ 7248846 w 7319245"/>
                <a:gd name="connsiteY100" fmla="*/ 4024214 h 6851930"/>
                <a:gd name="connsiteX101" fmla="*/ 7210004 w 7319245"/>
                <a:gd name="connsiteY101" fmla="*/ 4119498 h 6851930"/>
                <a:gd name="connsiteX102" fmla="*/ 7231852 w 7319245"/>
                <a:gd name="connsiteY102" fmla="*/ 4173512 h 6851930"/>
                <a:gd name="connsiteX103" fmla="*/ 7168734 w 7319245"/>
                <a:gd name="connsiteY103" fmla="*/ 4227527 h 6851930"/>
                <a:gd name="connsiteX104" fmla="*/ 7105009 w 7319245"/>
                <a:gd name="connsiteY104" fmla="*/ 4323417 h 6851930"/>
                <a:gd name="connsiteX105" fmla="*/ 7121396 w 7319245"/>
                <a:gd name="connsiteY105" fmla="*/ 4363473 h 6851930"/>
                <a:gd name="connsiteX106" fmla="*/ 7123217 w 7319245"/>
                <a:gd name="connsiteY106" fmla="*/ 4375611 h 6851930"/>
                <a:gd name="connsiteX107" fmla="*/ 7089230 w 7319245"/>
                <a:gd name="connsiteY107" fmla="*/ 4426591 h 6851930"/>
                <a:gd name="connsiteX108" fmla="*/ 7116541 w 7319245"/>
                <a:gd name="connsiteY108" fmla="*/ 4446012 h 6851930"/>
                <a:gd name="connsiteX109" fmla="*/ 7118362 w 7319245"/>
                <a:gd name="connsiteY109" fmla="*/ 4471502 h 6851930"/>
                <a:gd name="connsiteX110" fmla="*/ 7090444 w 7319245"/>
                <a:gd name="connsiteY110" fmla="*/ 4515199 h 6851930"/>
                <a:gd name="connsiteX111" fmla="*/ 7043712 w 7319245"/>
                <a:gd name="connsiteY111" fmla="*/ 4566178 h 6851930"/>
                <a:gd name="connsiteX112" fmla="*/ 7052209 w 7319245"/>
                <a:gd name="connsiteY112" fmla="*/ 4570427 h 6851930"/>
                <a:gd name="connsiteX113" fmla="*/ 7009119 w 7319245"/>
                <a:gd name="connsiteY113" fmla="*/ 4628689 h 6851930"/>
                <a:gd name="connsiteX114" fmla="*/ 6959960 w 7319245"/>
                <a:gd name="connsiteY114" fmla="*/ 4685738 h 6851930"/>
                <a:gd name="connsiteX115" fmla="*/ 6984236 w 7319245"/>
                <a:gd name="connsiteY115" fmla="*/ 4705159 h 6851930"/>
                <a:gd name="connsiteX116" fmla="*/ 6979988 w 7319245"/>
                <a:gd name="connsiteY116" fmla="*/ 4713049 h 6851930"/>
                <a:gd name="connsiteX117" fmla="*/ 6942967 w 7319245"/>
                <a:gd name="connsiteY117" fmla="*/ 4708194 h 6851930"/>
                <a:gd name="connsiteX118" fmla="*/ 6874386 w 7319245"/>
                <a:gd name="connsiteY118" fmla="*/ 4827753 h 6851930"/>
                <a:gd name="connsiteX119" fmla="*/ 6909587 w 7319245"/>
                <a:gd name="connsiteY119" fmla="*/ 4827753 h 6851930"/>
                <a:gd name="connsiteX120" fmla="*/ 6860428 w 7319245"/>
                <a:gd name="connsiteY120" fmla="*/ 4863560 h 6851930"/>
                <a:gd name="connsiteX121" fmla="*/ 6842828 w 7319245"/>
                <a:gd name="connsiteY121" fmla="*/ 4916361 h 6851930"/>
                <a:gd name="connsiteX122" fmla="*/ 6810055 w 7319245"/>
                <a:gd name="connsiteY122" fmla="*/ 5006790 h 6851930"/>
                <a:gd name="connsiteX123" fmla="*/ 6808234 w 7319245"/>
                <a:gd name="connsiteY123" fmla="*/ 5070514 h 6851930"/>
                <a:gd name="connsiteX124" fmla="*/ 6760896 w 7319245"/>
                <a:gd name="connsiteY124" fmla="*/ 5117246 h 6851930"/>
                <a:gd name="connsiteX125" fmla="*/ 6683212 w 7319245"/>
                <a:gd name="connsiteY125" fmla="*/ 5144556 h 6851930"/>
                <a:gd name="connsiteX126" fmla="*/ 6722661 w 7319245"/>
                <a:gd name="connsiteY126" fmla="*/ 5169440 h 6851930"/>
                <a:gd name="connsiteX127" fmla="*/ 6632840 w 7319245"/>
                <a:gd name="connsiteY127" fmla="*/ 5339372 h 6851930"/>
                <a:gd name="connsiteX128" fmla="*/ 6501748 w 7319245"/>
                <a:gd name="connsiteY128" fmla="*/ 5424945 h 6851930"/>
                <a:gd name="connsiteX129" fmla="*/ 6546052 w 7319245"/>
                <a:gd name="connsiteY129" fmla="*/ 5454077 h 6851930"/>
                <a:gd name="connsiteX130" fmla="*/ 6442879 w 7319245"/>
                <a:gd name="connsiteY130" fmla="*/ 5512340 h 6851930"/>
                <a:gd name="connsiteX131" fmla="*/ 6401002 w 7319245"/>
                <a:gd name="connsiteY131" fmla="*/ 5554823 h 6851930"/>
                <a:gd name="connsiteX132" fmla="*/ 6374298 w 7319245"/>
                <a:gd name="connsiteY132" fmla="*/ 5574244 h 6851930"/>
                <a:gd name="connsiteX133" fmla="*/ 6309967 w 7319245"/>
                <a:gd name="connsiteY133" fmla="*/ 5662245 h 6851930"/>
                <a:gd name="connsiteX134" fmla="*/ 6255346 w 7319245"/>
                <a:gd name="connsiteY134" fmla="*/ 5707762 h 6851930"/>
                <a:gd name="connsiteX135" fmla="*/ 6235318 w 7319245"/>
                <a:gd name="connsiteY135" fmla="*/ 5737500 h 6851930"/>
                <a:gd name="connsiteX136" fmla="*/ 6095124 w 7319245"/>
                <a:gd name="connsiteY136" fmla="*/ 5830963 h 6851930"/>
                <a:gd name="connsiteX137" fmla="*/ 6070848 w 7319245"/>
                <a:gd name="connsiteY137" fmla="*/ 5823074 h 6851930"/>
                <a:gd name="connsiteX138" fmla="*/ 6063565 w 7319245"/>
                <a:gd name="connsiteY138" fmla="*/ 5869805 h 6851930"/>
                <a:gd name="connsiteX139" fmla="*/ 6024723 w 7319245"/>
                <a:gd name="connsiteY139" fmla="*/ 5815791 h 6851930"/>
                <a:gd name="connsiteX140" fmla="*/ 6018047 w 7319245"/>
                <a:gd name="connsiteY140" fmla="*/ 5848563 h 6851930"/>
                <a:gd name="connsiteX141" fmla="*/ 5970101 w 7319245"/>
                <a:gd name="connsiteY141" fmla="*/ 5909254 h 6851930"/>
                <a:gd name="connsiteX142" fmla="*/ 5886956 w 7319245"/>
                <a:gd name="connsiteY142" fmla="*/ 5955378 h 6851930"/>
                <a:gd name="connsiteX143" fmla="*/ 5911232 w 7319245"/>
                <a:gd name="connsiteY143" fmla="*/ 5977227 h 6851930"/>
                <a:gd name="connsiteX144" fmla="*/ 5655726 w 7319245"/>
                <a:gd name="connsiteY144" fmla="*/ 6093752 h 6851930"/>
                <a:gd name="connsiteX145" fmla="*/ 5642374 w 7319245"/>
                <a:gd name="connsiteY145" fmla="*/ 6166581 h 6851930"/>
                <a:gd name="connsiteX146" fmla="*/ 5525849 w 7319245"/>
                <a:gd name="connsiteY146" fmla="*/ 6238195 h 6851930"/>
                <a:gd name="connsiteX147" fmla="*/ 5386868 w 7319245"/>
                <a:gd name="connsiteY147" fmla="*/ 6300099 h 6851930"/>
                <a:gd name="connsiteX148" fmla="*/ 5267915 w 7319245"/>
                <a:gd name="connsiteY148" fmla="*/ 6374141 h 6851930"/>
                <a:gd name="connsiteX149" fmla="*/ 5264274 w 7319245"/>
                <a:gd name="connsiteY149" fmla="*/ 6340155 h 6851930"/>
                <a:gd name="connsiteX150" fmla="*/ 5188411 w 7319245"/>
                <a:gd name="connsiteY150" fmla="*/ 6382638 h 6851930"/>
                <a:gd name="connsiteX151" fmla="*/ 5188411 w 7319245"/>
                <a:gd name="connsiteY151" fmla="*/ 6434224 h 6851930"/>
                <a:gd name="connsiteX152" fmla="*/ 5112548 w 7319245"/>
                <a:gd name="connsiteY152" fmla="*/ 6420873 h 6851930"/>
                <a:gd name="connsiteX153" fmla="*/ 5096769 w 7319245"/>
                <a:gd name="connsiteY153" fmla="*/ 6426942 h 6851930"/>
                <a:gd name="connsiteX154" fmla="*/ 5118010 w 7319245"/>
                <a:gd name="connsiteY154" fmla="*/ 6457894 h 6851930"/>
                <a:gd name="connsiteX155" fmla="*/ 5044575 w 7319245"/>
                <a:gd name="connsiteY155" fmla="*/ 6435439 h 6851930"/>
                <a:gd name="connsiteX156" fmla="*/ 5015444 w 7319245"/>
                <a:gd name="connsiteY156" fmla="*/ 6457894 h 6851930"/>
                <a:gd name="connsiteX157" fmla="*/ 4977209 w 7319245"/>
                <a:gd name="connsiteY157" fmla="*/ 6445149 h 6851930"/>
                <a:gd name="connsiteX158" fmla="*/ 4946864 w 7319245"/>
                <a:gd name="connsiteY158" fmla="*/ 6485204 h 6851930"/>
                <a:gd name="connsiteX159" fmla="*/ 4904987 w 7319245"/>
                <a:gd name="connsiteY159" fmla="*/ 6500984 h 6851930"/>
                <a:gd name="connsiteX160" fmla="*/ 4861897 w 7319245"/>
                <a:gd name="connsiteY160" fmla="*/ 6515550 h 6851930"/>
                <a:gd name="connsiteX161" fmla="*/ 4794531 w 7319245"/>
                <a:gd name="connsiteY161" fmla="*/ 6538005 h 6851930"/>
                <a:gd name="connsiteX162" fmla="*/ 4788462 w 7319245"/>
                <a:gd name="connsiteY162" fmla="*/ 6501591 h 6851930"/>
                <a:gd name="connsiteX163" fmla="*/ 4779966 w 7319245"/>
                <a:gd name="connsiteY163" fmla="*/ 6499770 h 6851930"/>
                <a:gd name="connsiteX164" fmla="*/ 4769041 w 7319245"/>
                <a:gd name="connsiteY164" fmla="*/ 6530115 h 6851930"/>
                <a:gd name="connsiteX165" fmla="*/ 4738696 w 7319245"/>
                <a:gd name="connsiteY165" fmla="*/ 6496129 h 6851930"/>
                <a:gd name="connsiteX166" fmla="*/ 4736268 w 7319245"/>
                <a:gd name="connsiteY166" fmla="*/ 6517977 h 6851930"/>
                <a:gd name="connsiteX167" fmla="*/ 4672544 w 7319245"/>
                <a:gd name="connsiteY167" fmla="*/ 6539826 h 6851930"/>
                <a:gd name="connsiteX168" fmla="*/ 4661013 w 7319245"/>
                <a:gd name="connsiteY168" fmla="*/ 6598695 h 6851930"/>
                <a:gd name="connsiteX169" fmla="*/ 4573012 w 7319245"/>
                <a:gd name="connsiteY169" fmla="*/ 6571384 h 6851930"/>
                <a:gd name="connsiteX170" fmla="*/ 4560874 w 7319245"/>
                <a:gd name="connsiteY170" fmla="*/ 6611440 h 6851930"/>
                <a:gd name="connsiteX171" fmla="*/ 4472266 w 7319245"/>
                <a:gd name="connsiteY171" fmla="*/ 6611440 h 6851930"/>
                <a:gd name="connsiteX172" fmla="*/ 4472873 w 7319245"/>
                <a:gd name="connsiteY172" fmla="*/ 6614475 h 6851930"/>
                <a:gd name="connsiteX173" fmla="*/ 4419465 w 7319245"/>
                <a:gd name="connsiteY173" fmla="*/ 6622971 h 6851930"/>
                <a:gd name="connsiteX174" fmla="*/ 4402472 w 7319245"/>
                <a:gd name="connsiteY174" fmla="*/ 6628433 h 6851930"/>
                <a:gd name="connsiteX175" fmla="*/ 4353313 w 7319245"/>
                <a:gd name="connsiteY175" fmla="*/ 6643606 h 6851930"/>
                <a:gd name="connsiteX176" fmla="*/ 4284733 w 7319245"/>
                <a:gd name="connsiteY176" fmla="*/ 6656351 h 6851930"/>
                <a:gd name="connsiteX177" fmla="*/ 4233146 w 7319245"/>
                <a:gd name="connsiteY177" fmla="*/ 6633289 h 6851930"/>
                <a:gd name="connsiteX178" fmla="*/ 4248319 w 7319245"/>
                <a:gd name="connsiteY178" fmla="*/ 6670917 h 6851930"/>
                <a:gd name="connsiteX179" fmla="*/ 4023158 w 7319245"/>
                <a:gd name="connsiteY179" fmla="*/ 6740104 h 6851930"/>
                <a:gd name="connsiteX180" fmla="*/ 4018303 w 7319245"/>
                <a:gd name="connsiteY180" fmla="*/ 6761345 h 6851930"/>
                <a:gd name="connsiteX181" fmla="*/ 3958826 w 7319245"/>
                <a:gd name="connsiteY181" fmla="*/ 6766201 h 6851930"/>
                <a:gd name="connsiteX182" fmla="*/ 3871432 w 7319245"/>
                <a:gd name="connsiteY182" fmla="*/ 6753455 h 6851930"/>
                <a:gd name="connsiteX183" fmla="*/ 3838660 w 7319245"/>
                <a:gd name="connsiteY183" fmla="*/ 6752848 h 6851930"/>
                <a:gd name="connsiteX184" fmla="*/ 3641416 w 7319245"/>
                <a:gd name="connsiteY184" fmla="*/ 6793511 h 6851930"/>
                <a:gd name="connsiteX185" fmla="*/ 3603788 w 7319245"/>
                <a:gd name="connsiteY185" fmla="*/ 6815966 h 6851930"/>
                <a:gd name="connsiteX186" fmla="*/ 3540670 w 7319245"/>
                <a:gd name="connsiteY186" fmla="*/ 6819001 h 6851930"/>
                <a:gd name="connsiteX187" fmla="*/ 3512753 w 7319245"/>
                <a:gd name="connsiteY187" fmla="*/ 6854202 h 6851930"/>
                <a:gd name="connsiteX188" fmla="*/ 3413828 w 7319245"/>
                <a:gd name="connsiteY188" fmla="*/ 6831139 h 6851930"/>
                <a:gd name="connsiteX189" fmla="*/ 3419897 w 7319245"/>
                <a:gd name="connsiteY189" fmla="*/ 6798973 h 6851930"/>
                <a:gd name="connsiteX190" fmla="*/ 3368310 w 7319245"/>
                <a:gd name="connsiteY190" fmla="*/ 6783800 h 6851930"/>
                <a:gd name="connsiteX191" fmla="*/ 3371345 w 7319245"/>
                <a:gd name="connsiteY191" fmla="*/ 6810504 h 6851930"/>
                <a:gd name="connsiteX192" fmla="*/ 3178349 w 7319245"/>
                <a:gd name="connsiteY192" fmla="*/ 6795938 h 6851930"/>
                <a:gd name="connsiteX193" fmla="*/ 3062431 w 7319245"/>
                <a:gd name="connsiteY193" fmla="*/ 6768021 h 6851930"/>
                <a:gd name="connsiteX194" fmla="*/ 3002348 w 7319245"/>
                <a:gd name="connsiteY194" fmla="*/ 6748600 h 6851930"/>
                <a:gd name="connsiteX195" fmla="*/ 2966540 w 7319245"/>
                <a:gd name="connsiteY195" fmla="*/ 6741317 h 6851930"/>
                <a:gd name="connsiteX196" fmla="*/ 2870650 w 7319245"/>
                <a:gd name="connsiteY196" fmla="*/ 6710365 h 6851930"/>
                <a:gd name="connsiteX197" fmla="*/ 2860939 w 7319245"/>
                <a:gd name="connsiteY197" fmla="*/ 6704903 h 6851930"/>
                <a:gd name="connsiteX198" fmla="*/ 2777794 w 7319245"/>
                <a:gd name="connsiteY198" fmla="*/ 6659993 h 6851930"/>
                <a:gd name="connsiteX199" fmla="*/ 2769904 w 7319245"/>
                <a:gd name="connsiteY199" fmla="*/ 6624185 h 6851930"/>
                <a:gd name="connsiteX200" fmla="*/ 2741379 w 7319245"/>
                <a:gd name="connsiteY200" fmla="*/ 6624185 h 6851930"/>
                <a:gd name="connsiteX201" fmla="*/ 2697075 w 7319245"/>
                <a:gd name="connsiteY201" fmla="*/ 6614475 h 6851930"/>
                <a:gd name="connsiteX202" fmla="*/ 2568412 w 7319245"/>
                <a:gd name="connsiteY202" fmla="*/ 6521619 h 6851930"/>
                <a:gd name="connsiteX203" fmla="*/ 2398479 w 7319245"/>
                <a:gd name="connsiteY203" fmla="*/ 6386887 h 6851930"/>
                <a:gd name="connsiteX204" fmla="*/ 2308658 w 7319245"/>
                <a:gd name="connsiteY204" fmla="*/ 6340155 h 6851930"/>
                <a:gd name="connsiteX205" fmla="*/ 2224298 w 7319245"/>
                <a:gd name="connsiteY205" fmla="*/ 6261257 h 6851930"/>
                <a:gd name="connsiteX206" fmla="*/ 2099276 w 7319245"/>
                <a:gd name="connsiteY206" fmla="*/ 6199353 h 6851930"/>
                <a:gd name="connsiteX207" fmla="*/ 2073786 w 7319245"/>
                <a:gd name="connsiteY207" fmla="*/ 6193284 h 6851930"/>
                <a:gd name="connsiteX208" fmla="*/ 1973648 w 7319245"/>
                <a:gd name="connsiteY208" fmla="*/ 6155049 h 6851930"/>
                <a:gd name="connsiteX209" fmla="*/ 1923274 w 7319245"/>
                <a:gd name="connsiteY209" fmla="*/ 6083435 h 6851930"/>
                <a:gd name="connsiteX210" fmla="*/ 1877150 w 7319245"/>
                <a:gd name="connsiteY210" fmla="*/ 6005751 h 6851930"/>
                <a:gd name="connsiteX211" fmla="*/ 1746059 w 7319245"/>
                <a:gd name="connsiteY211" fmla="*/ 5927461 h 6851930"/>
                <a:gd name="connsiteX212" fmla="*/ 1728459 w 7319245"/>
                <a:gd name="connsiteY212" fmla="*/ 5912895 h 6851930"/>
                <a:gd name="connsiteX213" fmla="*/ 1652596 w 7319245"/>
                <a:gd name="connsiteY213" fmla="*/ 5808508 h 6851930"/>
                <a:gd name="connsiteX214" fmla="*/ 1645313 w 7319245"/>
                <a:gd name="connsiteY214" fmla="*/ 5794549 h 6851930"/>
                <a:gd name="connsiteX215" fmla="*/ 1638637 w 7319245"/>
                <a:gd name="connsiteY215" fmla="*/ 5734466 h 6851930"/>
                <a:gd name="connsiteX216" fmla="*/ 1483877 w 7319245"/>
                <a:gd name="connsiteY216" fmla="*/ 5685914 h 6851930"/>
                <a:gd name="connsiteX217" fmla="*/ 1486305 w 7319245"/>
                <a:gd name="connsiteY217" fmla="*/ 5711404 h 6851930"/>
                <a:gd name="connsiteX218" fmla="*/ 1170715 w 7319245"/>
                <a:gd name="connsiteY218" fmla="*/ 5602768 h 6851930"/>
                <a:gd name="connsiteX219" fmla="*/ 1201060 w 7319245"/>
                <a:gd name="connsiteY219" fmla="*/ 5579706 h 6851930"/>
                <a:gd name="connsiteX220" fmla="*/ 1089997 w 7319245"/>
                <a:gd name="connsiteY220" fmla="*/ 5514160 h 6851930"/>
                <a:gd name="connsiteX221" fmla="*/ 1075432 w 7319245"/>
                <a:gd name="connsiteY221" fmla="*/ 5502022 h 6851930"/>
                <a:gd name="connsiteX222" fmla="*/ 1008065 w 7319245"/>
                <a:gd name="connsiteY222" fmla="*/ 5466215 h 6851930"/>
                <a:gd name="connsiteX223" fmla="*/ 993500 w 7319245"/>
                <a:gd name="connsiteY223" fmla="*/ 5463787 h 6851930"/>
                <a:gd name="connsiteX224" fmla="*/ 1005031 w 7319245"/>
                <a:gd name="connsiteY224" fmla="*/ 5441939 h 6851930"/>
                <a:gd name="connsiteX225" fmla="*/ 944947 w 7319245"/>
                <a:gd name="connsiteY225" fmla="*/ 5275648 h 6851930"/>
                <a:gd name="connsiteX226" fmla="*/ 875761 w 7319245"/>
                <a:gd name="connsiteY226" fmla="*/ 5298710 h 6851930"/>
                <a:gd name="connsiteX227" fmla="*/ 856947 w 7319245"/>
                <a:gd name="connsiteY227" fmla="*/ 5240447 h 6851930"/>
                <a:gd name="connsiteX228" fmla="*/ 751345 w 7319245"/>
                <a:gd name="connsiteY228" fmla="*/ 5131205 h 6851930"/>
                <a:gd name="connsiteX229" fmla="*/ 778656 w 7319245"/>
                <a:gd name="connsiteY229" fmla="*/ 5057769 h 6851930"/>
                <a:gd name="connsiteX230" fmla="*/ 670021 w 7319245"/>
                <a:gd name="connsiteY230" fmla="*/ 5014072 h 6851930"/>
                <a:gd name="connsiteX231" fmla="*/ 723428 w 7319245"/>
                <a:gd name="connsiteY231" fmla="*/ 4965520 h 6851930"/>
                <a:gd name="connsiteX232" fmla="*/ 637248 w 7319245"/>
                <a:gd name="connsiteY232" fmla="*/ 4935175 h 6851930"/>
                <a:gd name="connsiteX233" fmla="*/ 633606 w 7319245"/>
                <a:gd name="connsiteY233" fmla="*/ 4944886 h 6851930"/>
                <a:gd name="connsiteX234" fmla="*/ 579592 w 7319245"/>
                <a:gd name="connsiteY234" fmla="*/ 4864774 h 6851930"/>
                <a:gd name="connsiteX235" fmla="*/ 599620 w 7319245"/>
                <a:gd name="connsiteY235" fmla="*/ 4790125 h 6851930"/>
                <a:gd name="connsiteX236" fmla="*/ 571702 w 7319245"/>
                <a:gd name="connsiteY236" fmla="*/ 4751891 h 6851930"/>
                <a:gd name="connsiteX237" fmla="*/ 526792 w 7319245"/>
                <a:gd name="connsiteY237" fmla="*/ 4678455 h 6851930"/>
                <a:gd name="connsiteX238" fmla="*/ 452749 w 7319245"/>
                <a:gd name="connsiteY238" fmla="*/ 4679062 h 6851930"/>
                <a:gd name="connsiteX239" fmla="*/ 396307 w 7319245"/>
                <a:gd name="connsiteY239" fmla="*/ 4651752 h 6851930"/>
                <a:gd name="connsiteX240" fmla="*/ 430901 w 7319245"/>
                <a:gd name="connsiteY240" fmla="*/ 4671172 h 6851930"/>
                <a:gd name="connsiteX241" fmla="*/ 360500 w 7319245"/>
                <a:gd name="connsiteY241" fmla="*/ 4611696 h 6851930"/>
                <a:gd name="connsiteX242" fmla="*/ 359893 w 7319245"/>
                <a:gd name="connsiteY242" fmla="*/ 4598344 h 6851930"/>
                <a:gd name="connsiteX243" fmla="*/ 415728 w 7319245"/>
                <a:gd name="connsiteY243" fmla="*/ 4549185 h 6851930"/>
                <a:gd name="connsiteX244" fmla="*/ 370818 w 7319245"/>
                <a:gd name="connsiteY244" fmla="*/ 4520054 h 6851930"/>
                <a:gd name="connsiteX245" fmla="*/ 413301 w 7319245"/>
                <a:gd name="connsiteY245" fmla="*/ 4467860 h 6851930"/>
                <a:gd name="connsiteX246" fmla="*/ 350183 w 7319245"/>
                <a:gd name="connsiteY246" fmla="*/ 4452687 h 6851930"/>
                <a:gd name="connsiteX247" fmla="*/ 354431 w 7319245"/>
                <a:gd name="connsiteY247" fmla="*/ 4426591 h 6851930"/>
                <a:gd name="connsiteX248" fmla="*/ 322265 w 7319245"/>
                <a:gd name="connsiteY248" fmla="*/ 4422342 h 6851930"/>
                <a:gd name="connsiteX249" fmla="*/ 320445 w 7319245"/>
                <a:gd name="connsiteY249" fmla="*/ 4413239 h 6851930"/>
                <a:gd name="connsiteX250" fmla="*/ 412694 w 7319245"/>
                <a:gd name="connsiteY250" fmla="*/ 4377432 h 6851930"/>
                <a:gd name="connsiteX251" fmla="*/ 329548 w 7319245"/>
                <a:gd name="connsiteY251" fmla="*/ 4347693 h 6851930"/>
                <a:gd name="connsiteX252" fmla="*/ 350790 w 7319245"/>
                <a:gd name="connsiteY252" fmla="*/ 4332521 h 6851930"/>
                <a:gd name="connsiteX253" fmla="*/ 305272 w 7319245"/>
                <a:gd name="connsiteY253" fmla="*/ 4292465 h 6851930"/>
                <a:gd name="connsiteX254" fmla="*/ 430294 w 7319245"/>
                <a:gd name="connsiteY254" fmla="*/ 4275472 h 6851930"/>
                <a:gd name="connsiteX255" fmla="*/ 284030 w 7319245"/>
                <a:gd name="connsiteY255" fmla="*/ 4217209 h 6851930"/>
                <a:gd name="connsiteX256" fmla="*/ 235478 w 7319245"/>
                <a:gd name="connsiteY256" fmla="*/ 4171085 h 6851930"/>
                <a:gd name="connsiteX257" fmla="*/ 243975 w 7319245"/>
                <a:gd name="connsiteY257" fmla="*/ 4125567 h 6851930"/>
                <a:gd name="connsiteX258" fmla="*/ 195423 w 7319245"/>
                <a:gd name="connsiteY258" fmla="*/ 4112215 h 6851930"/>
                <a:gd name="connsiteX259" fmla="*/ 191781 w 7319245"/>
                <a:gd name="connsiteY259" fmla="*/ 4055773 h 6851930"/>
                <a:gd name="connsiteX260" fmla="*/ 181464 w 7319245"/>
                <a:gd name="connsiteY260" fmla="*/ 4055166 h 6851930"/>
                <a:gd name="connsiteX261" fmla="*/ 200885 w 7319245"/>
                <a:gd name="connsiteY261" fmla="*/ 4028462 h 6851930"/>
                <a:gd name="connsiteX262" fmla="*/ 159009 w 7319245"/>
                <a:gd name="connsiteY262" fmla="*/ 4013897 h 6851930"/>
                <a:gd name="connsiteX263" fmla="*/ 197850 w 7319245"/>
                <a:gd name="connsiteY263" fmla="*/ 3982945 h 6851930"/>
                <a:gd name="connsiteX264" fmla="*/ 152939 w 7319245"/>
                <a:gd name="connsiteY264" fmla="*/ 3922254 h 6851930"/>
                <a:gd name="connsiteX265" fmla="*/ 175395 w 7319245"/>
                <a:gd name="connsiteY265" fmla="*/ 3895551 h 6851930"/>
                <a:gd name="connsiteX266" fmla="*/ 135946 w 7319245"/>
                <a:gd name="connsiteY266" fmla="*/ 3902227 h 6851930"/>
                <a:gd name="connsiteX267" fmla="*/ 133519 w 7319245"/>
                <a:gd name="connsiteY267" fmla="*/ 3896158 h 6851930"/>
                <a:gd name="connsiteX268" fmla="*/ 196636 w 7319245"/>
                <a:gd name="connsiteY268" fmla="*/ 3862778 h 6851930"/>
                <a:gd name="connsiteX269" fmla="*/ 135339 w 7319245"/>
                <a:gd name="connsiteY269" fmla="*/ 3856709 h 6851930"/>
                <a:gd name="connsiteX270" fmla="*/ 182678 w 7319245"/>
                <a:gd name="connsiteY270" fmla="*/ 3804515 h 6851930"/>
                <a:gd name="connsiteX271" fmla="*/ 152333 w 7319245"/>
                <a:gd name="connsiteY271" fmla="*/ 3801481 h 6851930"/>
                <a:gd name="connsiteX272" fmla="*/ 151726 w 7319245"/>
                <a:gd name="connsiteY272" fmla="*/ 3794805 h 6851930"/>
                <a:gd name="connsiteX273" fmla="*/ 188747 w 7319245"/>
                <a:gd name="connsiteY273" fmla="*/ 3783274 h 6851930"/>
                <a:gd name="connsiteX274" fmla="*/ 143229 w 7319245"/>
                <a:gd name="connsiteY274" fmla="*/ 3728652 h 6851930"/>
                <a:gd name="connsiteX275" fmla="*/ 119560 w 7319245"/>
                <a:gd name="connsiteY275" fmla="*/ 3696487 h 6851930"/>
                <a:gd name="connsiteX276" fmla="*/ 109242 w 7319245"/>
                <a:gd name="connsiteY276" fmla="*/ 3675852 h 6851930"/>
                <a:gd name="connsiteX277" fmla="*/ 128056 w 7319245"/>
                <a:gd name="connsiteY277" fmla="*/ 3660679 h 6851930"/>
                <a:gd name="connsiteX278" fmla="*/ 182678 w 7319245"/>
                <a:gd name="connsiteY278" fmla="*/ 3647934 h 6851930"/>
                <a:gd name="connsiteX279" fmla="*/ 61297 w 7319245"/>
                <a:gd name="connsiteY279" fmla="*/ 3640651 h 6851930"/>
                <a:gd name="connsiteX280" fmla="*/ 101353 w 7319245"/>
                <a:gd name="connsiteY280" fmla="*/ 3604237 h 6851930"/>
                <a:gd name="connsiteX281" fmla="*/ 67366 w 7319245"/>
                <a:gd name="connsiteY281" fmla="*/ 3581175 h 6851930"/>
                <a:gd name="connsiteX282" fmla="*/ 110456 w 7319245"/>
                <a:gd name="connsiteY282" fmla="*/ 3546582 h 6851930"/>
                <a:gd name="connsiteX283" fmla="*/ 98318 w 7319245"/>
                <a:gd name="connsiteY283" fmla="*/ 3494995 h 6851930"/>
                <a:gd name="connsiteX284" fmla="*/ 66152 w 7319245"/>
                <a:gd name="connsiteY284" fmla="*/ 3511988 h 6851930"/>
                <a:gd name="connsiteX285" fmla="*/ 61904 w 7319245"/>
                <a:gd name="connsiteY285" fmla="*/ 3445229 h 6851930"/>
                <a:gd name="connsiteX286" fmla="*/ 87394 w 7319245"/>
                <a:gd name="connsiteY286" fmla="*/ 3431270 h 6851930"/>
                <a:gd name="connsiteX287" fmla="*/ 72828 w 7319245"/>
                <a:gd name="connsiteY287" fmla="*/ 3403353 h 6851930"/>
                <a:gd name="connsiteX288" fmla="*/ 133519 w 7319245"/>
                <a:gd name="connsiteY288" fmla="*/ 3394856 h 6851930"/>
                <a:gd name="connsiteX289" fmla="*/ 99532 w 7319245"/>
                <a:gd name="connsiteY289" fmla="*/ 3292290 h 6851930"/>
                <a:gd name="connsiteX290" fmla="*/ 135339 w 7319245"/>
                <a:gd name="connsiteY290" fmla="*/ 3312924 h 6851930"/>
                <a:gd name="connsiteX291" fmla="*/ 148084 w 7319245"/>
                <a:gd name="connsiteY291" fmla="*/ 3302000 h 6851930"/>
                <a:gd name="connsiteX292" fmla="*/ 165684 w 7319245"/>
                <a:gd name="connsiteY292" fmla="*/ 3294110 h 6851930"/>
                <a:gd name="connsiteX293" fmla="*/ 96498 w 7319245"/>
                <a:gd name="connsiteY293" fmla="*/ 3255268 h 6851930"/>
                <a:gd name="connsiteX294" fmla="*/ 127450 w 7319245"/>
                <a:gd name="connsiteY294" fmla="*/ 3238882 h 6851930"/>
                <a:gd name="connsiteX295" fmla="*/ 42483 w 7319245"/>
                <a:gd name="connsiteY295" fmla="*/ 3182440 h 6851930"/>
                <a:gd name="connsiteX296" fmla="*/ 13959 w 7319245"/>
                <a:gd name="connsiteY296" fmla="*/ 3156950 h 6851930"/>
                <a:gd name="connsiteX297" fmla="*/ 56442 w 7319245"/>
                <a:gd name="connsiteY297" fmla="*/ 3161198 h 6851930"/>
                <a:gd name="connsiteX298" fmla="*/ 52194 w 7319245"/>
                <a:gd name="connsiteY298" fmla="*/ 3064701 h 6851930"/>
                <a:gd name="connsiteX299" fmla="*/ 61904 w 7319245"/>
                <a:gd name="connsiteY299" fmla="*/ 3019790 h 6851930"/>
                <a:gd name="connsiteX300" fmla="*/ 3641 w 7319245"/>
                <a:gd name="connsiteY300" fmla="*/ 3019790 h 6851930"/>
                <a:gd name="connsiteX301" fmla="*/ 0 w 7319245"/>
                <a:gd name="connsiteY301" fmla="*/ 3011294 h 6851930"/>
                <a:gd name="connsiteX302" fmla="*/ 30952 w 7319245"/>
                <a:gd name="connsiteY302" fmla="*/ 2988231 h 6851930"/>
                <a:gd name="connsiteX303" fmla="*/ 72828 w 7319245"/>
                <a:gd name="connsiteY303" fmla="*/ 2876561 h 6851930"/>
                <a:gd name="connsiteX304" fmla="*/ 10317 w 7319245"/>
                <a:gd name="connsiteY304" fmla="*/ 2752146 h 6851930"/>
                <a:gd name="connsiteX305" fmla="*/ 18814 w 7319245"/>
                <a:gd name="connsiteY305" fmla="*/ 2742436 h 6851930"/>
                <a:gd name="connsiteX306" fmla="*/ 54621 w 7319245"/>
                <a:gd name="connsiteY306" fmla="*/ 2755787 h 6851930"/>
                <a:gd name="connsiteX307" fmla="*/ 117739 w 7319245"/>
                <a:gd name="connsiteY307" fmla="*/ 2741222 h 6851930"/>
                <a:gd name="connsiteX308" fmla="*/ 172967 w 7319245"/>
                <a:gd name="connsiteY308" fmla="*/ 2744256 h 6851930"/>
                <a:gd name="connsiteX309" fmla="*/ 148084 w 7319245"/>
                <a:gd name="connsiteY309" fmla="*/ 2638655 h 6851930"/>
                <a:gd name="connsiteX310" fmla="*/ 208168 w 7319245"/>
                <a:gd name="connsiteY310" fmla="*/ 2591924 h 6851930"/>
                <a:gd name="connsiteX311" fmla="*/ 146264 w 7319245"/>
                <a:gd name="connsiteY311" fmla="*/ 2501495 h 6851930"/>
                <a:gd name="connsiteX312" fmla="*/ 172967 w 7319245"/>
                <a:gd name="connsiteY312" fmla="*/ 2430488 h 6851930"/>
                <a:gd name="connsiteX313" fmla="*/ 146870 w 7319245"/>
                <a:gd name="connsiteY313" fmla="*/ 2423812 h 6851930"/>
                <a:gd name="connsiteX314" fmla="*/ 123808 w 7319245"/>
                <a:gd name="connsiteY314" fmla="*/ 2386184 h 6851930"/>
                <a:gd name="connsiteX315" fmla="*/ 131091 w 7319245"/>
                <a:gd name="connsiteY315" fmla="*/ 2323673 h 6851930"/>
                <a:gd name="connsiteX316" fmla="*/ 188747 w 7319245"/>
                <a:gd name="connsiteY316" fmla="*/ 2232031 h 6851930"/>
                <a:gd name="connsiteX317" fmla="*/ 222733 w 7319245"/>
                <a:gd name="connsiteY317" fmla="*/ 2196223 h 6851930"/>
                <a:gd name="connsiteX318" fmla="*/ 189354 w 7319245"/>
                <a:gd name="connsiteY318" fmla="*/ 2167092 h 6851930"/>
                <a:gd name="connsiteX319" fmla="*/ 296775 w 7319245"/>
                <a:gd name="connsiteY319" fmla="*/ 2134926 h 6851930"/>
                <a:gd name="connsiteX320" fmla="*/ 299810 w 7319245"/>
                <a:gd name="connsiteY320" fmla="*/ 2122181 h 6851930"/>
                <a:gd name="connsiteX321" fmla="*/ 267037 w 7319245"/>
                <a:gd name="connsiteY321" fmla="*/ 2098512 h 6851930"/>
                <a:gd name="connsiteX322" fmla="*/ 251258 w 7319245"/>
                <a:gd name="connsiteY322" fmla="*/ 2045711 h 6851930"/>
                <a:gd name="connsiteX323" fmla="*/ 332583 w 7319245"/>
                <a:gd name="connsiteY323" fmla="*/ 2009904 h 6851930"/>
                <a:gd name="connsiteX324" fmla="*/ 386597 w 7319245"/>
                <a:gd name="connsiteY324" fmla="*/ 2000801 h 6851930"/>
                <a:gd name="connsiteX325" fmla="*/ 384776 w 7319245"/>
                <a:gd name="connsiteY325" fmla="*/ 1986842 h 6851930"/>
                <a:gd name="connsiteX326" fmla="*/ 337438 w 7319245"/>
                <a:gd name="connsiteY326" fmla="*/ 1979559 h 6851930"/>
                <a:gd name="connsiteX327" fmla="*/ 379314 w 7319245"/>
                <a:gd name="connsiteY327" fmla="*/ 1934648 h 6851930"/>
                <a:gd name="connsiteX328" fmla="*/ 400556 w 7319245"/>
                <a:gd name="connsiteY328" fmla="*/ 1917048 h 6851930"/>
                <a:gd name="connsiteX329" fmla="*/ 463067 w 7319245"/>
                <a:gd name="connsiteY329" fmla="*/ 1894593 h 6851930"/>
                <a:gd name="connsiteX330" fmla="*/ 460639 w 7319245"/>
                <a:gd name="connsiteY330" fmla="*/ 1884882 h 6851930"/>
                <a:gd name="connsiteX331" fmla="*/ 418156 w 7319245"/>
                <a:gd name="connsiteY331" fmla="*/ 1880634 h 6851930"/>
                <a:gd name="connsiteX332" fmla="*/ 443646 w 7319245"/>
                <a:gd name="connsiteY332" fmla="*/ 1856965 h 6851930"/>
                <a:gd name="connsiteX333" fmla="*/ 429080 w 7319245"/>
                <a:gd name="connsiteY333" fmla="*/ 1830261 h 6851930"/>
                <a:gd name="connsiteX334" fmla="*/ 479453 w 7319245"/>
                <a:gd name="connsiteY334" fmla="*/ 1788992 h 6851930"/>
                <a:gd name="connsiteX335" fmla="*/ 493412 w 7319245"/>
                <a:gd name="connsiteY335" fmla="*/ 1796274 h 6851930"/>
                <a:gd name="connsiteX336" fmla="*/ 493412 w 7319245"/>
                <a:gd name="connsiteY336" fmla="*/ 1762895 h 6851930"/>
                <a:gd name="connsiteX337" fmla="*/ 524971 w 7319245"/>
                <a:gd name="connsiteY337" fmla="*/ 1755612 h 6851930"/>
                <a:gd name="connsiteX338" fmla="*/ 524971 w 7319245"/>
                <a:gd name="connsiteY338" fmla="*/ 1747115 h 6851930"/>
                <a:gd name="connsiteX339" fmla="*/ 495233 w 7319245"/>
                <a:gd name="connsiteY339" fmla="*/ 1742867 h 6851930"/>
                <a:gd name="connsiteX340" fmla="*/ 588089 w 7319245"/>
                <a:gd name="connsiteY340" fmla="*/ 1651225 h 6851930"/>
                <a:gd name="connsiteX341" fmla="*/ 523150 w 7319245"/>
                <a:gd name="connsiteY341" fmla="*/ 1582038 h 6851930"/>
                <a:gd name="connsiteX342" fmla="*/ 590516 w 7319245"/>
                <a:gd name="connsiteY342" fmla="*/ 1586286 h 6851930"/>
                <a:gd name="connsiteX343" fmla="*/ 560778 w 7319245"/>
                <a:gd name="connsiteY343" fmla="*/ 1549872 h 6851930"/>
                <a:gd name="connsiteX344" fmla="*/ 565026 w 7319245"/>
                <a:gd name="connsiteY344" fmla="*/ 1543196 h 6851930"/>
                <a:gd name="connsiteX345" fmla="*/ 614792 w 7319245"/>
                <a:gd name="connsiteY345" fmla="*/ 1575969 h 6851930"/>
                <a:gd name="connsiteX346" fmla="*/ 643924 w 7319245"/>
                <a:gd name="connsiteY346" fmla="*/ 1551693 h 6851930"/>
                <a:gd name="connsiteX347" fmla="*/ 583840 w 7319245"/>
                <a:gd name="connsiteY347" fmla="*/ 1504961 h 6851930"/>
                <a:gd name="connsiteX348" fmla="*/ 518902 w 7319245"/>
                <a:gd name="connsiteY348" fmla="*/ 1492823 h 6851930"/>
                <a:gd name="connsiteX349" fmla="*/ 518295 w 7319245"/>
                <a:gd name="connsiteY349" fmla="*/ 1484326 h 6851930"/>
                <a:gd name="connsiteX350" fmla="*/ 571095 w 7319245"/>
                <a:gd name="connsiteY350" fmla="*/ 1476437 h 6851930"/>
                <a:gd name="connsiteX351" fmla="*/ 577771 w 7319245"/>
                <a:gd name="connsiteY351" fmla="*/ 1453981 h 6851930"/>
                <a:gd name="connsiteX352" fmla="*/ 660310 w 7319245"/>
                <a:gd name="connsiteY352" fmla="*/ 1449126 h 6851930"/>
                <a:gd name="connsiteX353" fmla="*/ 665165 w 7319245"/>
                <a:gd name="connsiteY353" fmla="*/ 1438202 h 6851930"/>
                <a:gd name="connsiteX354" fmla="*/ 632999 w 7319245"/>
                <a:gd name="connsiteY354" fmla="*/ 1413319 h 6851930"/>
                <a:gd name="connsiteX355" fmla="*/ 725856 w 7319245"/>
                <a:gd name="connsiteY355" fmla="*/ 1372656 h 6851930"/>
                <a:gd name="connsiteX356" fmla="*/ 762270 w 7319245"/>
                <a:gd name="connsiteY356" fmla="*/ 1359911 h 6851930"/>
                <a:gd name="connsiteX357" fmla="*/ 804146 w 7319245"/>
                <a:gd name="connsiteY357" fmla="*/ 1366587 h 6851930"/>
                <a:gd name="connsiteX358" fmla="*/ 808394 w 7319245"/>
                <a:gd name="connsiteY358" fmla="*/ 1353842 h 6851930"/>
                <a:gd name="connsiteX359" fmla="*/ 744063 w 7319245"/>
                <a:gd name="connsiteY359" fmla="*/ 1313180 h 6851930"/>
                <a:gd name="connsiteX360" fmla="*/ 744063 w 7319245"/>
                <a:gd name="connsiteY360" fmla="*/ 1347773 h 6851930"/>
                <a:gd name="connsiteX361" fmla="*/ 713718 w 7319245"/>
                <a:gd name="connsiteY361" fmla="*/ 1327745 h 6851930"/>
                <a:gd name="connsiteX362" fmla="*/ 761056 w 7319245"/>
                <a:gd name="connsiteY362" fmla="*/ 1273124 h 6851930"/>
                <a:gd name="connsiteX363" fmla="*/ 851484 w 7319245"/>
                <a:gd name="connsiteY363" fmla="*/ 1274945 h 6851930"/>
                <a:gd name="connsiteX364" fmla="*/ 831457 w 7319245"/>
                <a:gd name="connsiteY364" fmla="*/ 1247027 h 6851930"/>
                <a:gd name="connsiteX365" fmla="*/ 872119 w 7319245"/>
                <a:gd name="connsiteY365" fmla="*/ 1245207 h 6851930"/>
                <a:gd name="connsiteX366" fmla="*/ 874547 w 7319245"/>
                <a:gd name="connsiteY366" fmla="*/ 1267055 h 6851930"/>
                <a:gd name="connsiteX367" fmla="*/ 866657 w 7319245"/>
                <a:gd name="connsiteY367" fmla="*/ 1316214 h 6851930"/>
                <a:gd name="connsiteX368" fmla="*/ 881830 w 7319245"/>
                <a:gd name="connsiteY368" fmla="*/ 1299828 h 6851930"/>
                <a:gd name="connsiteX369" fmla="*/ 907926 w 7319245"/>
                <a:gd name="connsiteY369" fmla="*/ 1268876 h 6851930"/>
                <a:gd name="connsiteX370" fmla="*/ 929775 w 7319245"/>
                <a:gd name="connsiteY370" fmla="*/ 1222751 h 6851930"/>
                <a:gd name="connsiteX371" fmla="*/ 930382 w 7319245"/>
                <a:gd name="connsiteY371" fmla="*/ 1165702 h 6851930"/>
                <a:gd name="connsiteX372" fmla="*/ 964975 w 7319245"/>
                <a:gd name="connsiteY372" fmla="*/ 1165702 h 6851930"/>
                <a:gd name="connsiteX373" fmla="*/ 946768 w 7319245"/>
                <a:gd name="connsiteY373" fmla="*/ 1138999 h 6851930"/>
                <a:gd name="connsiteX374" fmla="*/ 994713 w 7319245"/>
                <a:gd name="connsiteY374" fmla="*/ 1120185 h 6851930"/>
                <a:gd name="connsiteX375" fmla="*/ 943127 w 7319245"/>
                <a:gd name="connsiteY375" fmla="*/ 1103798 h 6851930"/>
                <a:gd name="connsiteX376" fmla="*/ 946768 w 7319245"/>
                <a:gd name="connsiteY376" fmla="*/ 1058888 h 6851930"/>
                <a:gd name="connsiteX377" fmla="*/ 938878 w 7319245"/>
                <a:gd name="connsiteY377" fmla="*/ 1049784 h 6851930"/>
                <a:gd name="connsiteX378" fmla="*/ 1061473 w 7319245"/>
                <a:gd name="connsiteY378" fmla="*/ 1013370 h 6851930"/>
                <a:gd name="connsiteX379" fmla="*/ 1045086 w 7319245"/>
                <a:gd name="connsiteY379" fmla="*/ 1002446 h 6851930"/>
                <a:gd name="connsiteX380" fmla="*/ 1048121 w 7319245"/>
                <a:gd name="connsiteY380" fmla="*/ 990308 h 6851930"/>
                <a:gd name="connsiteX381" fmla="*/ 1106991 w 7319245"/>
                <a:gd name="connsiteY381" fmla="*/ 1004873 h 6851930"/>
                <a:gd name="connsiteX382" fmla="*/ 1121556 w 7319245"/>
                <a:gd name="connsiteY382" fmla="*/ 958142 h 6851930"/>
                <a:gd name="connsiteX383" fmla="*/ 1225337 w 7319245"/>
                <a:gd name="connsiteY383" fmla="*/ 924155 h 6851930"/>
                <a:gd name="connsiteX384" fmla="*/ 1232012 w 7319245"/>
                <a:gd name="connsiteY384" fmla="*/ 874996 h 6851930"/>
                <a:gd name="connsiteX385" fmla="*/ 1302413 w 7319245"/>
                <a:gd name="connsiteY385" fmla="*/ 825230 h 6851930"/>
                <a:gd name="connsiteX386" fmla="*/ 1401945 w 7319245"/>
                <a:gd name="connsiteY386" fmla="*/ 764540 h 6851930"/>
                <a:gd name="connsiteX387" fmla="*/ 1373421 w 7319245"/>
                <a:gd name="connsiteY387" fmla="*/ 690498 h 6851930"/>
                <a:gd name="connsiteX388" fmla="*/ 1493587 w 7319245"/>
                <a:gd name="connsiteY388" fmla="*/ 629200 h 6851930"/>
                <a:gd name="connsiteX389" fmla="*/ 1573699 w 7319245"/>
                <a:gd name="connsiteY389" fmla="*/ 579434 h 6851930"/>
                <a:gd name="connsiteX390" fmla="*/ 1583409 w 7319245"/>
                <a:gd name="connsiteY390" fmla="*/ 575186 h 6851930"/>
                <a:gd name="connsiteX391" fmla="*/ 1709038 w 7319245"/>
                <a:gd name="connsiteY391" fmla="*/ 504179 h 6851930"/>
                <a:gd name="connsiteX392" fmla="*/ 1680513 w 7319245"/>
                <a:gd name="connsiteY392" fmla="*/ 478082 h 6851930"/>
                <a:gd name="connsiteX393" fmla="*/ 1716928 w 7319245"/>
                <a:gd name="connsiteY393" fmla="*/ 462302 h 6851930"/>
                <a:gd name="connsiteX394" fmla="*/ 1789149 w 7319245"/>
                <a:gd name="connsiteY394" fmla="*/ 430743 h 6851930"/>
                <a:gd name="connsiteX395" fmla="*/ 1817067 w 7319245"/>
                <a:gd name="connsiteY395" fmla="*/ 414357 h 6851930"/>
                <a:gd name="connsiteX396" fmla="*/ 1892323 w 7319245"/>
                <a:gd name="connsiteY396" fmla="*/ 363377 h 6851930"/>
                <a:gd name="connsiteX397" fmla="*/ 1946337 w 7319245"/>
                <a:gd name="connsiteY397" fmla="*/ 353060 h 6851930"/>
                <a:gd name="connsiteX398" fmla="*/ 2127194 w 7319245"/>
                <a:gd name="connsiteY398" fmla="*/ 320287 h 6851930"/>
                <a:gd name="connsiteX399" fmla="*/ 2127194 w 7319245"/>
                <a:gd name="connsiteY399" fmla="*/ 288728 h 6851930"/>
                <a:gd name="connsiteX400" fmla="*/ 2169070 w 7319245"/>
                <a:gd name="connsiteY400" fmla="*/ 293583 h 6851930"/>
                <a:gd name="connsiteX401" fmla="*/ 2256464 w 7319245"/>
                <a:gd name="connsiteY401" fmla="*/ 266880 h 6851930"/>
                <a:gd name="connsiteX402" fmla="*/ 2305623 w 7319245"/>
                <a:gd name="connsiteY402" fmla="*/ 184948 h 6851930"/>
                <a:gd name="connsiteX403" fmla="*/ 2395445 w 7319245"/>
                <a:gd name="connsiteY403" fmla="*/ 204976 h 6851930"/>
                <a:gd name="connsiteX404" fmla="*/ 2397872 w 7319245"/>
                <a:gd name="connsiteY404" fmla="*/ 169775 h 6851930"/>
                <a:gd name="connsiteX405" fmla="*/ 2481625 w 7319245"/>
                <a:gd name="connsiteY405" fmla="*/ 130933 h 6851930"/>
                <a:gd name="connsiteX406" fmla="*/ 2542922 w 7319245"/>
                <a:gd name="connsiteY406" fmla="*/ 138216 h 6851930"/>
                <a:gd name="connsiteX407" fmla="*/ 2659448 w 7319245"/>
                <a:gd name="connsiteY407" fmla="*/ 143678 h 6851930"/>
                <a:gd name="connsiteX408" fmla="*/ 2728634 w 7319245"/>
                <a:gd name="connsiteY408" fmla="*/ 103623 h 6851930"/>
                <a:gd name="connsiteX409" fmla="*/ 2752304 w 7319245"/>
                <a:gd name="connsiteY409" fmla="*/ 106050 h 6851930"/>
                <a:gd name="connsiteX410" fmla="*/ 2845160 w 7319245"/>
                <a:gd name="connsiteY410" fmla="*/ 93912 h 6851930"/>
                <a:gd name="connsiteX411" fmla="*/ 2969575 w 7319245"/>
                <a:gd name="connsiteY411" fmla="*/ 45967 h 6851930"/>
                <a:gd name="connsiteX412" fmla="*/ 2978678 w 7319245"/>
                <a:gd name="connsiteY412" fmla="*/ 95126 h 6851930"/>
                <a:gd name="connsiteX413" fmla="*/ 3024803 w 7319245"/>
                <a:gd name="connsiteY413" fmla="*/ 53250 h 6851930"/>
                <a:gd name="connsiteX414" fmla="*/ 3071534 w 7319245"/>
                <a:gd name="connsiteY414" fmla="*/ 24119 h 6851930"/>
                <a:gd name="connsiteX415" fmla="*/ 3150432 w 7319245"/>
                <a:gd name="connsiteY415" fmla="*/ 8339 h 6851930"/>
                <a:gd name="connsiteX416" fmla="*/ 3322185 w 7319245"/>
                <a:gd name="connsiteY416" fmla="*/ 29581 h 6851930"/>
                <a:gd name="connsiteX417" fmla="*/ 3317937 w 7319245"/>
                <a:gd name="connsiteY417" fmla="*/ 64781 h 6851930"/>
                <a:gd name="connsiteX418" fmla="*/ 3423538 w 7319245"/>
                <a:gd name="connsiteY418" fmla="*/ 449 h 6851930"/>
                <a:gd name="connsiteX419" fmla="*/ 3449028 w 7319245"/>
                <a:gd name="connsiteY419" fmla="*/ 12587 h 6851930"/>
                <a:gd name="connsiteX420" fmla="*/ 3529746 w 7319245"/>
                <a:gd name="connsiteY420" fmla="*/ 33222 h 6851930"/>
                <a:gd name="connsiteX421" fmla="*/ 3562519 w 7319245"/>
                <a:gd name="connsiteY421" fmla="*/ 26546 h 6851930"/>
                <a:gd name="connsiteX422" fmla="*/ 3535208 w 7319245"/>
                <a:gd name="connsiteY422" fmla="*/ 52036 h 6851930"/>
                <a:gd name="connsiteX423" fmla="*/ 3601968 w 7319245"/>
                <a:gd name="connsiteY423" fmla="*/ 18656 h 6851930"/>
                <a:gd name="connsiteX424" fmla="*/ 3712423 w 7319245"/>
                <a:gd name="connsiteY424" fmla="*/ 24725 h 6851930"/>
                <a:gd name="connsiteX425" fmla="*/ 3711817 w 7319245"/>
                <a:gd name="connsiteY425" fmla="*/ 16229 h 6851930"/>
                <a:gd name="connsiteX426" fmla="*/ 3793142 w 7319245"/>
                <a:gd name="connsiteY426" fmla="*/ 54464 h 6851930"/>
                <a:gd name="connsiteX427" fmla="*/ 3800424 w 7319245"/>
                <a:gd name="connsiteY427" fmla="*/ 46574 h 6851930"/>
                <a:gd name="connsiteX428" fmla="*/ 3792535 w 7319245"/>
                <a:gd name="connsiteY428" fmla="*/ 32008 h 6851930"/>
                <a:gd name="connsiteX429" fmla="*/ 4013447 w 7319245"/>
                <a:gd name="connsiteY429" fmla="*/ 58712 h 6851930"/>
                <a:gd name="connsiteX430" fmla="*/ 4004344 w 7319245"/>
                <a:gd name="connsiteY430" fmla="*/ 65995 h 6851930"/>
                <a:gd name="connsiteX431" fmla="*/ 4306581 w 7319245"/>
                <a:gd name="connsiteY431" fmla="*/ 78133 h 6851930"/>
                <a:gd name="connsiteX432" fmla="*/ 4277450 w 7319245"/>
                <a:gd name="connsiteY432" fmla="*/ 102409 h 6851930"/>
                <a:gd name="connsiteX433" fmla="*/ 4342996 w 7319245"/>
                <a:gd name="connsiteY433" fmla="*/ 160672 h 6851930"/>
                <a:gd name="connsiteX434" fmla="*/ 4372734 w 7319245"/>
                <a:gd name="connsiteY434" fmla="*/ 134575 h 6851930"/>
                <a:gd name="connsiteX435" fmla="*/ 4339961 w 7319245"/>
                <a:gd name="connsiteY435" fmla="*/ 110906 h 6851930"/>
                <a:gd name="connsiteX436" fmla="*/ 4430997 w 7319245"/>
                <a:gd name="connsiteY436" fmla="*/ 156423 h 6851930"/>
                <a:gd name="connsiteX437" fmla="*/ 4429783 w 7319245"/>
                <a:gd name="connsiteY437" fmla="*/ 155210 h 6851930"/>
                <a:gd name="connsiteX438" fmla="*/ 4434031 w 7319245"/>
                <a:gd name="connsiteY438" fmla="*/ 204369 h 6851930"/>
                <a:gd name="connsiteX439" fmla="*/ 4512322 w 7319245"/>
                <a:gd name="connsiteY439" fmla="*/ 174630 h 6851930"/>
                <a:gd name="connsiteX440" fmla="*/ 4578474 w 7319245"/>
                <a:gd name="connsiteY440" fmla="*/ 173417 h 6851930"/>
                <a:gd name="connsiteX441" fmla="*/ 4693785 w 7319245"/>
                <a:gd name="connsiteY441" fmla="*/ 193444 h 6851930"/>
                <a:gd name="connsiteX442" fmla="*/ 4691358 w 7319245"/>
                <a:gd name="connsiteY442" fmla="*/ 173417 h 6851930"/>
                <a:gd name="connsiteX443" fmla="*/ 4800600 w 7319245"/>
                <a:gd name="connsiteY443" fmla="*/ 199513 h 6851930"/>
                <a:gd name="connsiteX444" fmla="*/ 4745979 w 7319245"/>
                <a:gd name="connsiteY444" fmla="*/ 179486 h 6851930"/>
                <a:gd name="connsiteX445" fmla="*/ 4744765 w 7319245"/>
                <a:gd name="connsiteY445" fmla="*/ 212258 h 6851930"/>
                <a:gd name="connsiteX446" fmla="*/ 4622778 w 7319245"/>
                <a:gd name="connsiteY446" fmla="*/ 288121 h 6851930"/>
                <a:gd name="connsiteX447" fmla="*/ 4730807 w 7319245"/>
                <a:gd name="connsiteY447" fmla="*/ 279625 h 6851930"/>
                <a:gd name="connsiteX448" fmla="*/ 4713813 w 7319245"/>
                <a:gd name="connsiteY448" fmla="*/ 254135 h 6851930"/>
                <a:gd name="connsiteX449" fmla="*/ 4775717 w 7319245"/>
                <a:gd name="connsiteY449" fmla="*/ 233500 h 6851930"/>
                <a:gd name="connsiteX450" fmla="*/ 4715634 w 7319245"/>
                <a:gd name="connsiteY450" fmla="*/ 332425 h 6851930"/>
                <a:gd name="connsiteX451" fmla="*/ 4798779 w 7319245"/>
                <a:gd name="connsiteY451" fmla="*/ 332425 h 6851930"/>
                <a:gd name="connsiteX452" fmla="*/ 4788462 w 7319245"/>
                <a:gd name="connsiteY452" fmla="*/ 362163 h 6851930"/>
                <a:gd name="connsiteX453" fmla="*/ 4853401 w 7319245"/>
                <a:gd name="connsiteY453" fmla="*/ 382191 h 6851930"/>
                <a:gd name="connsiteX454" fmla="*/ 4880711 w 7319245"/>
                <a:gd name="connsiteY454" fmla="*/ 348205 h 6851930"/>
                <a:gd name="connsiteX455" fmla="*/ 4892849 w 7319245"/>
                <a:gd name="connsiteY455" fmla="*/ 333639 h 6851930"/>
                <a:gd name="connsiteX456" fmla="*/ 4936546 w 7319245"/>
                <a:gd name="connsiteY456" fmla="*/ 301473 h 6851930"/>
                <a:gd name="connsiteX457" fmla="*/ 5007554 w 7319245"/>
                <a:gd name="connsiteY457" fmla="*/ 311790 h 6851930"/>
                <a:gd name="connsiteX458" fmla="*/ 4996023 w 7319245"/>
                <a:gd name="connsiteY458" fmla="*/ 375515 h 6851930"/>
                <a:gd name="connsiteX459" fmla="*/ 4888601 w 7319245"/>
                <a:gd name="connsiteY459" fmla="*/ 399184 h 6851930"/>
                <a:gd name="connsiteX460" fmla="*/ 4889815 w 7319245"/>
                <a:gd name="connsiteY460" fmla="*/ 407074 h 6851930"/>
                <a:gd name="connsiteX461" fmla="*/ 4951719 w 7319245"/>
                <a:gd name="connsiteY461" fmla="*/ 405860 h 6851930"/>
                <a:gd name="connsiteX462" fmla="*/ 5023333 w 7319245"/>
                <a:gd name="connsiteY462" fmla="*/ 422854 h 6851930"/>
                <a:gd name="connsiteX463" fmla="*/ 5102231 w 7319245"/>
                <a:gd name="connsiteY463" fmla="*/ 411929 h 6851930"/>
                <a:gd name="connsiteX464" fmla="*/ 5111334 w 7319245"/>
                <a:gd name="connsiteY464" fmla="*/ 401612 h 6851930"/>
                <a:gd name="connsiteX465" fmla="*/ 5184163 w 7319245"/>
                <a:gd name="connsiteY465" fmla="*/ 412536 h 6851930"/>
                <a:gd name="connsiteX466" fmla="*/ 5105872 w 7319245"/>
                <a:gd name="connsiteY466" fmla="*/ 475654 h 6851930"/>
                <a:gd name="connsiteX467" fmla="*/ 5209046 w 7319245"/>
                <a:gd name="connsiteY467" fmla="*/ 489006 h 6851930"/>
                <a:gd name="connsiteX468" fmla="*/ 5252743 w 7319245"/>
                <a:gd name="connsiteY468" fmla="*/ 504179 h 6851930"/>
                <a:gd name="connsiteX469" fmla="*/ 5250922 w 7319245"/>
                <a:gd name="connsiteY469" fmla="*/ 515710 h 6851930"/>
                <a:gd name="connsiteX470" fmla="*/ 5277626 w 7319245"/>
                <a:gd name="connsiteY470" fmla="*/ 499930 h 6851930"/>
                <a:gd name="connsiteX471" fmla="*/ 5281874 w 7319245"/>
                <a:gd name="connsiteY471" fmla="*/ 512068 h 6851930"/>
                <a:gd name="connsiteX472" fmla="*/ 5306150 w 7319245"/>
                <a:gd name="connsiteY472" fmla="*/ 535737 h 6851930"/>
                <a:gd name="connsiteX473" fmla="*/ 5381406 w 7319245"/>
                <a:gd name="connsiteY473" fmla="*/ 540593 h 6851930"/>
                <a:gd name="connsiteX474" fmla="*/ 5355916 w 7319245"/>
                <a:gd name="connsiteY474" fmla="*/ 578828 h 6851930"/>
                <a:gd name="connsiteX475" fmla="*/ 5453627 w 7319245"/>
                <a:gd name="connsiteY475" fmla="*/ 579434 h 6851930"/>
                <a:gd name="connsiteX476" fmla="*/ 5511283 w 7319245"/>
                <a:gd name="connsiteY476" fmla="*/ 575186 h 6851930"/>
                <a:gd name="connsiteX477" fmla="*/ 5550732 w 7319245"/>
                <a:gd name="connsiteY477" fmla="*/ 579434 h 6851930"/>
                <a:gd name="connsiteX478" fmla="*/ 5587146 w 7319245"/>
                <a:gd name="connsiteY478" fmla="*/ 593393 h 6851930"/>
                <a:gd name="connsiteX479" fmla="*/ 5622346 w 7319245"/>
                <a:gd name="connsiteY479" fmla="*/ 611600 h 6851930"/>
                <a:gd name="connsiteX480" fmla="*/ 5615063 w 7319245"/>
                <a:gd name="connsiteY480" fmla="*/ 641945 h 6851930"/>
                <a:gd name="connsiteX481" fmla="*/ 5795314 w 7319245"/>
                <a:gd name="connsiteY481" fmla="*/ 662580 h 6851930"/>
                <a:gd name="connsiteX482" fmla="*/ 5868142 w 7319245"/>
                <a:gd name="connsiteY482" fmla="*/ 704456 h 6851930"/>
                <a:gd name="connsiteX483" fmla="*/ 5865715 w 7319245"/>
                <a:gd name="connsiteY483" fmla="*/ 715988 h 6851930"/>
                <a:gd name="connsiteX484" fmla="*/ 5791065 w 7319245"/>
                <a:gd name="connsiteY484" fmla="*/ 725091 h 6851930"/>
                <a:gd name="connsiteX485" fmla="*/ 5709133 w 7319245"/>
                <a:gd name="connsiteY485" fmla="*/ 712953 h 6851930"/>
                <a:gd name="connsiteX486" fmla="*/ 5737658 w 7319245"/>
                <a:gd name="connsiteY486" fmla="*/ 736622 h 6851930"/>
                <a:gd name="connsiteX487" fmla="*/ 5789852 w 7319245"/>
                <a:gd name="connsiteY487" fmla="*/ 722057 h 6851930"/>
                <a:gd name="connsiteX488" fmla="*/ 6053247 w 7319245"/>
                <a:gd name="connsiteY488" fmla="*/ 964818 h 6851930"/>
                <a:gd name="connsiteX489" fmla="*/ 6018654 w 7319245"/>
                <a:gd name="connsiteY489" fmla="*/ 912017 h 6851930"/>
                <a:gd name="connsiteX490" fmla="*/ 6001054 w 7319245"/>
                <a:gd name="connsiteY490" fmla="*/ 919907 h 6851930"/>
                <a:gd name="connsiteX491" fmla="*/ 6009550 w 7319245"/>
                <a:gd name="connsiteY491" fmla="*/ 941148 h 6851930"/>
                <a:gd name="connsiteX492" fmla="*/ 6053247 w 7319245"/>
                <a:gd name="connsiteY492" fmla="*/ 964818 h 6851930"/>
                <a:gd name="connsiteX493" fmla="*/ 2041014 w 7319245"/>
                <a:gd name="connsiteY493" fmla="*/ 6022138 h 6851930"/>
                <a:gd name="connsiteX494" fmla="*/ 1972434 w 7319245"/>
                <a:gd name="connsiteY494" fmla="*/ 5997255 h 6851930"/>
                <a:gd name="connsiteX495" fmla="*/ 2041014 w 7319245"/>
                <a:gd name="connsiteY495" fmla="*/ 6022138 h 6851930"/>
                <a:gd name="connsiteX496" fmla="*/ 5010589 w 7319245"/>
                <a:gd name="connsiteY496" fmla="*/ 434992 h 6851930"/>
                <a:gd name="connsiteX497" fmla="*/ 5070065 w 7319245"/>
                <a:gd name="connsiteY497" fmla="*/ 481723 h 6851930"/>
                <a:gd name="connsiteX498" fmla="*/ 5010589 w 7319245"/>
                <a:gd name="connsiteY498" fmla="*/ 434992 h 685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7319245" h="6851930">
                  <a:moveTo>
                    <a:pt x="5789852" y="722057"/>
                  </a:moveTo>
                  <a:cubicBezTo>
                    <a:pt x="5797134" y="733588"/>
                    <a:pt x="5805024" y="745119"/>
                    <a:pt x="5810486" y="753616"/>
                  </a:cubicBezTo>
                  <a:cubicBezTo>
                    <a:pt x="5792279" y="760898"/>
                    <a:pt x="5764362" y="772430"/>
                    <a:pt x="5737051" y="783961"/>
                  </a:cubicBezTo>
                  <a:cubicBezTo>
                    <a:pt x="5783783" y="800954"/>
                    <a:pt x="5829907" y="818554"/>
                    <a:pt x="5876639" y="833120"/>
                  </a:cubicBezTo>
                  <a:cubicBezTo>
                    <a:pt x="5891204" y="837975"/>
                    <a:pt x="5908198" y="834334"/>
                    <a:pt x="5924584" y="833727"/>
                  </a:cubicBezTo>
                  <a:cubicBezTo>
                    <a:pt x="5937936" y="833120"/>
                    <a:pt x="5950681" y="830692"/>
                    <a:pt x="5968281" y="828265"/>
                  </a:cubicBezTo>
                  <a:cubicBezTo>
                    <a:pt x="5964032" y="845258"/>
                    <a:pt x="5961605" y="856182"/>
                    <a:pt x="5958571" y="868927"/>
                  </a:cubicBezTo>
                  <a:cubicBezTo>
                    <a:pt x="5989522" y="871962"/>
                    <a:pt x="6019261" y="868927"/>
                    <a:pt x="6044751" y="878637"/>
                  </a:cubicBezTo>
                  <a:cubicBezTo>
                    <a:pt x="6057496" y="883493"/>
                    <a:pt x="6062351" y="910196"/>
                    <a:pt x="6070848" y="926583"/>
                  </a:cubicBezTo>
                  <a:cubicBezTo>
                    <a:pt x="6098158" y="980597"/>
                    <a:pt x="6098158" y="980597"/>
                    <a:pt x="6161883" y="966638"/>
                  </a:cubicBezTo>
                  <a:cubicBezTo>
                    <a:pt x="6166738" y="965425"/>
                    <a:pt x="6171593" y="967852"/>
                    <a:pt x="6177056" y="969066"/>
                  </a:cubicBezTo>
                  <a:cubicBezTo>
                    <a:pt x="6161883" y="1011549"/>
                    <a:pt x="6161883" y="1010942"/>
                    <a:pt x="6210435" y="1018225"/>
                  </a:cubicBezTo>
                  <a:cubicBezTo>
                    <a:pt x="6217111" y="1019439"/>
                    <a:pt x="6223180" y="1025508"/>
                    <a:pt x="6229856" y="1029149"/>
                  </a:cubicBezTo>
                  <a:cubicBezTo>
                    <a:pt x="6241994" y="1035218"/>
                    <a:pt x="6254739" y="1040074"/>
                    <a:pt x="6265664" y="1047356"/>
                  </a:cubicBezTo>
                  <a:cubicBezTo>
                    <a:pt x="6279015" y="1055246"/>
                    <a:pt x="6291153" y="1065564"/>
                    <a:pt x="6303291" y="1074667"/>
                  </a:cubicBezTo>
                  <a:cubicBezTo>
                    <a:pt x="6300257" y="1078915"/>
                    <a:pt x="6297829" y="1082557"/>
                    <a:pt x="6294794" y="1086805"/>
                  </a:cubicBezTo>
                  <a:cubicBezTo>
                    <a:pt x="6283871" y="1079522"/>
                    <a:pt x="6272946" y="1072240"/>
                    <a:pt x="6260201" y="1064350"/>
                  </a:cubicBezTo>
                  <a:cubicBezTo>
                    <a:pt x="6258987" y="1073453"/>
                    <a:pt x="6257167" y="1084378"/>
                    <a:pt x="6255346" y="1097729"/>
                  </a:cubicBezTo>
                  <a:cubicBezTo>
                    <a:pt x="6289332" y="1100157"/>
                    <a:pt x="6323926" y="1101978"/>
                    <a:pt x="6357912" y="1104405"/>
                  </a:cubicBezTo>
                  <a:cubicBezTo>
                    <a:pt x="6357912" y="1107440"/>
                    <a:pt x="6358519" y="1110474"/>
                    <a:pt x="6358519" y="1114116"/>
                  </a:cubicBezTo>
                  <a:cubicBezTo>
                    <a:pt x="6340919" y="1117757"/>
                    <a:pt x="6323319" y="1120792"/>
                    <a:pt x="6295401" y="1126254"/>
                  </a:cubicBezTo>
                  <a:cubicBezTo>
                    <a:pt x="6331815" y="1154171"/>
                    <a:pt x="6379154" y="1127468"/>
                    <a:pt x="6397968" y="1165702"/>
                  </a:cubicBezTo>
                  <a:cubicBezTo>
                    <a:pt x="6360947" y="1179661"/>
                    <a:pt x="6325746" y="1193013"/>
                    <a:pt x="6296009" y="1203937"/>
                  </a:cubicBezTo>
                  <a:cubicBezTo>
                    <a:pt x="6308753" y="1212434"/>
                    <a:pt x="6321498" y="1223358"/>
                    <a:pt x="6336064" y="1229427"/>
                  </a:cubicBezTo>
                  <a:cubicBezTo>
                    <a:pt x="6350022" y="1234889"/>
                    <a:pt x="6370050" y="1240352"/>
                    <a:pt x="6380975" y="1234889"/>
                  </a:cubicBezTo>
                  <a:cubicBezTo>
                    <a:pt x="6407071" y="1220931"/>
                    <a:pt x="6425885" y="1236103"/>
                    <a:pt x="6434989" y="1250669"/>
                  </a:cubicBezTo>
                  <a:cubicBezTo>
                    <a:pt x="6446520" y="1269483"/>
                    <a:pt x="6468368" y="1286476"/>
                    <a:pt x="6453196" y="1319856"/>
                  </a:cubicBezTo>
                  <a:cubicBezTo>
                    <a:pt x="6447127" y="1333208"/>
                    <a:pt x="6473224" y="1362339"/>
                    <a:pt x="6485969" y="1384187"/>
                  </a:cubicBezTo>
                  <a:cubicBezTo>
                    <a:pt x="6491431" y="1393291"/>
                    <a:pt x="6499928" y="1399967"/>
                    <a:pt x="6505997" y="1408464"/>
                  </a:cubicBezTo>
                  <a:cubicBezTo>
                    <a:pt x="6523597" y="1435167"/>
                    <a:pt x="6537555" y="1463085"/>
                    <a:pt x="6575184" y="1470975"/>
                  </a:cubicBezTo>
                  <a:cubicBezTo>
                    <a:pt x="6589749" y="1474009"/>
                    <a:pt x="6600067" y="1495857"/>
                    <a:pt x="6612205" y="1508602"/>
                  </a:cubicBezTo>
                  <a:cubicBezTo>
                    <a:pt x="6620094" y="1517099"/>
                    <a:pt x="6627984" y="1526810"/>
                    <a:pt x="6637694" y="1531665"/>
                  </a:cubicBezTo>
                  <a:cubicBezTo>
                    <a:pt x="6651653" y="1538948"/>
                    <a:pt x="6668040" y="1542589"/>
                    <a:pt x="6692922" y="1550479"/>
                  </a:cubicBezTo>
                  <a:cubicBezTo>
                    <a:pt x="6672895" y="1558975"/>
                    <a:pt x="6662577" y="1563831"/>
                    <a:pt x="6648619" y="1569900"/>
                  </a:cubicBezTo>
                  <a:cubicBezTo>
                    <a:pt x="6661364" y="1572934"/>
                    <a:pt x="6670467" y="1574755"/>
                    <a:pt x="6683819" y="1577789"/>
                  </a:cubicBezTo>
                  <a:cubicBezTo>
                    <a:pt x="6672288" y="1588107"/>
                    <a:pt x="6663185" y="1595389"/>
                    <a:pt x="6647405" y="1609348"/>
                  </a:cubicBezTo>
                  <a:cubicBezTo>
                    <a:pt x="6669254" y="1612990"/>
                    <a:pt x="6683212" y="1615417"/>
                    <a:pt x="6703240" y="1619059"/>
                  </a:cubicBezTo>
                  <a:cubicBezTo>
                    <a:pt x="6688674" y="1656080"/>
                    <a:pt x="6648619" y="1645156"/>
                    <a:pt x="6633446" y="1658508"/>
                  </a:cubicBezTo>
                  <a:cubicBezTo>
                    <a:pt x="6650439" y="1679142"/>
                    <a:pt x="6667433" y="1699170"/>
                    <a:pt x="6683212" y="1718591"/>
                  </a:cubicBezTo>
                  <a:cubicBezTo>
                    <a:pt x="6697778" y="1706453"/>
                    <a:pt x="6715985" y="1690066"/>
                    <a:pt x="6736620" y="1675501"/>
                  </a:cubicBezTo>
                  <a:cubicBezTo>
                    <a:pt x="6742689" y="1671252"/>
                    <a:pt x="6753006" y="1673073"/>
                    <a:pt x="6761503" y="1674287"/>
                  </a:cubicBezTo>
                  <a:cubicBezTo>
                    <a:pt x="6763930" y="1674894"/>
                    <a:pt x="6767572" y="1685211"/>
                    <a:pt x="6765751" y="1687639"/>
                  </a:cubicBezTo>
                  <a:cubicBezTo>
                    <a:pt x="6760896" y="1694315"/>
                    <a:pt x="6753613" y="1700991"/>
                    <a:pt x="6746330" y="1704025"/>
                  </a:cubicBezTo>
                  <a:cubicBezTo>
                    <a:pt x="6737833" y="1707060"/>
                    <a:pt x="6727516" y="1705846"/>
                    <a:pt x="6719020" y="1706453"/>
                  </a:cubicBezTo>
                  <a:cubicBezTo>
                    <a:pt x="6734799" y="1721625"/>
                    <a:pt x="6748151" y="1734977"/>
                    <a:pt x="6762109" y="1748329"/>
                  </a:cubicBezTo>
                  <a:cubicBezTo>
                    <a:pt x="6756040" y="1754398"/>
                    <a:pt x="6747544" y="1767143"/>
                    <a:pt x="6743902" y="1765929"/>
                  </a:cubicBezTo>
                  <a:cubicBezTo>
                    <a:pt x="6731158" y="1761681"/>
                    <a:pt x="6720233" y="1752577"/>
                    <a:pt x="6702633" y="1742260"/>
                  </a:cubicBezTo>
                  <a:cubicBezTo>
                    <a:pt x="6702633" y="1753184"/>
                    <a:pt x="6697778" y="1768357"/>
                    <a:pt x="6703240" y="1776247"/>
                  </a:cubicBezTo>
                  <a:cubicBezTo>
                    <a:pt x="6728730" y="1812054"/>
                    <a:pt x="6766965" y="1802343"/>
                    <a:pt x="6798524" y="1801130"/>
                  </a:cubicBezTo>
                  <a:cubicBezTo>
                    <a:pt x="6824014" y="1833295"/>
                    <a:pt x="6848290" y="1863034"/>
                    <a:pt x="6872566" y="1893986"/>
                  </a:cubicBezTo>
                  <a:cubicBezTo>
                    <a:pt x="6851931" y="1900662"/>
                    <a:pt x="6836152" y="1902482"/>
                    <a:pt x="6826441" y="1910979"/>
                  </a:cubicBezTo>
                  <a:cubicBezTo>
                    <a:pt x="6822800" y="1914013"/>
                    <a:pt x="6828869" y="1935862"/>
                    <a:pt x="6836759" y="1943752"/>
                  </a:cubicBezTo>
                  <a:cubicBezTo>
                    <a:pt x="6853752" y="1962566"/>
                    <a:pt x="6878028" y="1975918"/>
                    <a:pt x="6892594" y="1996552"/>
                  </a:cubicBezTo>
                  <a:cubicBezTo>
                    <a:pt x="6901697" y="2009904"/>
                    <a:pt x="6941752" y="1998373"/>
                    <a:pt x="6922939" y="2032966"/>
                  </a:cubicBezTo>
                  <a:cubicBezTo>
                    <a:pt x="6942360" y="2042070"/>
                    <a:pt x="6961781" y="2051173"/>
                    <a:pt x="6986057" y="2062705"/>
                  </a:cubicBezTo>
                  <a:cubicBezTo>
                    <a:pt x="6979381" y="2069987"/>
                    <a:pt x="6967850" y="2082125"/>
                    <a:pt x="6953891" y="2097298"/>
                  </a:cubicBezTo>
                  <a:cubicBezTo>
                    <a:pt x="6965422" y="2100940"/>
                    <a:pt x="6973312" y="2102760"/>
                    <a:pt x="6981809" y="2105795"/>
                  </a:cubicBezTo>
                  <a:cubicBezTo>
                    <a:pt x="6952070" y="2163450"/>
                    <a:pt x="6988484" y="2189547"/>
                    <a:pt x="7042499" y="2212610"/>
                  </a:cubicBezTo>
                  <a:cubicBezTo>
                    <a:pt x="6995767" y="2228389"/>
                    <a:pt x="6988484" y="2249631"/>
                    <a:pt x="7008512" y="2286652"/>
                  </a:cubicBezTo>
                  <a:cubicBezTo>
                    <a:pt x="7012154" y="2293935"/>
                    <a:pt x="7020043" y="2307286"/>
                    <a:pt x="7023078" y="2318211"/>
                  </a:cubicBezTo>
                  <a:cubicBezTo>
                    <a:pt x="7029753" y="2341273"/>
                    <a:pt x="7032181" y="2365549"/>
                    <a:pt x="7037037" y="2394073"/>
                  </a:cubicBezTo>
                  <a:cubicBezTo>
                    <a:pt x="7071023" y="2404391"/>
                    <a:pt x="7115934" y="2417136"/>
                    <a:pt x="7160237" y="2430488"/>
                  </a:cubicBezTo>
                  <a:cubicBezTo>
                    <a:pt x="7162058" y="2435343"/>
                    <a:pt x="7163879" y="2440198"/>
                    <a:pt x="7166306" y="2445053"/>
                  </a:cubicBezTo>
                  <a:cubicBezTo>
                    <a:pt x="7155383" y="2448695"/>
                    <a:pt x="7145065" y="2452336"/>
                    <a:pt x="7129892" y="2457191"/>
                  </a:cubicBezTo>
                  <a:cubicBezTo>
                    <a:pt x="7155383" y="2471757"/>
                    <a:pt x="7171162" y="2480254"/>
                    <a:pt x="7187548" y="2489357"/>
                  </a:cubicBezTo>
                  <a:cubicBezTo>
                    <a:pt x="7159024" y="2502102"/>
                    <a:pt x="7131713" y="2514240"/>
                    <a:pt x="7098334" y="2528806"/>
                  </a:cubicBezTo>
                  <a:cubicBezTo>
                    <a:pt x="7132320" y="2551868"/>
                    <a:pt x="7160237" y="2571289"/>
                    <a:pt x="7188156" y="2590103"/>
                  </a:cubicBezTo>
                  <a:cubicBezTo>
                    <a:pt x="7186941" y="2593744"/>
                    <a:pt x="7185728" y="2597386"/>
                    <a:pt x="7184514" y="2601027"/>
                  </a:cubicBezTo>
                  <a:cubicBezTo>
                    <a:pt x="7163272" y="2604062"/>
                    <a:pt x="7142030" y="2605276"/>
                    <a:pt x="7121396" y="2610131"/>
                  </a:cubicBezTo>
                  <a:cubicBezTo>
                    <a:pt x="7103796" y="2614379"/>
                    <a:pt x="7087409" y="2623483"/>
                    <a:pt x="7070416" y="2630159"/>
                  </a:cubicBezTo>
                  <a:cubicBezTo>
                    <a:pt x="7083768" y="2641083"/>
                    <a:pt x="7097120" y="2651400"/>
                    <a:pt x="7114113" y="2664752"/>
                  </a:cubicBezTo>
                  <a:cubicBezTo>
                    <a:pt x="7112293" y="2667787"/>
                    <a:pt x="7107437" y="2676890"/>
                    <a:pt x="7101368" y="2687814"/>
                  </a:cubicBezTo>
                  <a:cubicBezTo>
                    <a:pt x="7114720" y="2691456"/>
                    <a:pt x="7126251" y="2693883"/>
                    <a:pt x="7137782" y="2696918"/>
                  </a:cubicBezTo>
                  <a:cubicBezTo>
                    <a:pt x="7138389" y="2699952"/>
                    <a:pt x="7138389" y="2702987"/>
                    <a:pt x="7138996" y="2706021"/>
                  </a:cubicBezTo>
                  <a:cubicBezTo>
                    <a:pt x="7121396" y="2710270"/>
                    <a:pt x="7103796" y="2714518"/>
                    <a:pt x="7086196" y="2719373"/>
                  </a:cubicBezTo>
                  <a:cubicBezTo>
                    <a:pt x="7085589" y="2723622"/>
                    <a:pt x="7084982" y="2727870"/>
                    <a:pt x="7083768" y="2732118"/>
                  </a:cubicBezTo>
                  <a:cubicBezTo>
                    <a:pt x="7106830" y="2738187"/>
                    <a:pt x="7129892" y="2744256"/>
                    <a:pt x="7156596" y="2751539"/>
                  </a:cubicBezTo>
                  <a:cubicBezTo>
                    <a:pt x="7149314" y="2785526"/>
                    <a:pt x="7183907" y="2794022"/>
                    <a:pt x="7214252" y="2808588"/>
                  </a:cubicBezTo>
                  <a:cubicBezTo>
                    <a:pt x="7195438" y="2846823"/>
                    <a:pt x="7203935" y="2877168"/>
                    <a:pt x="7233066" y="2908727"/>
                  </a:cubicBezTo>
                  <a:cubicBezTo>
                    <a:pt x="7245811" y="2922079"/>
                    <a:pt x="7246418" y="2948176"/>
                    <a:pt x="7267053" y="2959707"/>
                  </a:cubicBezTo>
                  <a:cubicBezTo>
                    <a:pt x="7268873" y="2960921"/>
                    <a:pt x="7263411" y="2978521"/>
                    <a:pt x="7262804" y="2978521"/>
                  </a:cubicBezTo>
                  <a:cubicBezTo>
                    <a:pt x="7251273" y="2977307"/>
                    <a:pt x="7239742" y="2974272"/>
                    <a:pt x="7227604" y="2971238"/>
                  </a:cubicBezTo>
                  <a:cubicBezTo>
                    <a:pt x="7225783" y="2977307"/>
                    <a:pt x="7220928" y="2991873"/>
                    <a:pt x="7214252" y="3011294"/>
                  </a:cubicBezTo>
                  <a:cubicBezTo>
                    <a:pt x="7237921" y="3019183"/>
                    <a:pt x="7260984" y="3027073"/>
                    <a:pt x="7292543" y="3037390"/>
                  </a:cubicBezTo>
                  <a:cubicBezTo>
                    <a:pt x="7280404" y="3052563"/>
                    <a:pt x="7269480" y="3067128"/>
                    <a:pt x="7250666" y="3090798"/>
                  </a:cubicBezTo>
                  <a:cubicBezTo>
                    <a:pt x="7260376" y="3100508"/>
                    <a:pt x="7279191" y="3119322"/>
                    <a:pt x="7298612" y="3138743"/>
                  </a:cubicBezTo>
                  <a:cubicBezTo>
                    <a:pt x="7274942" y="3152095"/>
                    <a:pt x="7254915" y="3163019"/>
                    <a:pt x="7225783" y="3178799"/>
                  </a:cubicBezTo>
                  <a:cubicBezTo>
                    <a:pt x="7266445" y="3193364"/>
                    <a:pt x="7277370" y="3206109"/>
                    <a:pt x="7253094" y="3237668"/>
                  </a:cubicBezTo>
                  <a:cubicBezTo>
                    <a:pt x="7242777" y="3250413"/>
                    <a:pt x="7250059" y="3283793"/>
                    <a:pt x="7258556" y="3303214"/>
                  </a:cubicBezTo>
                  <a:cubicBezTo>
                    <a:pt x="7274335" y="3340842"/>
                    <a:pt x="7274335" y="3374828"/>
                    <a:pt x="7260984" y="3397890"/>
                  </a:cubicBezTo>
                  <a:cubicBezTo>
                    <a:pt x="7272514" y="3427629"/>
                    <a:pt x="7278583" y="3449477"/>
                    <a:pt x="7288901" y="3469505"/>
                  </a:cubicBezTo>
                  <a:cubicBezTo>
                    <a:pt x="7298005" y="3486498"/>
                    <a:pt x="7311356" y="3501671"/>
                    <a:pt x="7322888" y="3516844"/>
                  </a:cubicBezTo>
                  <a:cubicBezTo>
                    <a:pt x="7322888" y="3544761"/>
                    <a:pt x="7270087" y="3539906"/>
                    <a:pt x="7286473" y="3579354"/>
                  </a:cubicBezTo>
                  <a:cubicBezTo>
                    <a:pt x="7294970" y="3599382"/>
                    <a:pt x="7259163" y="3630334"/>
                    <a:pt x="7309536" y="3641865"/>
                  </a:cubicBezTo>
                  <a:cubicBezTo>
                    <a:pt x="7291329" y="3661286"/>
                    <a:pt x="7277370" y="3675852"/>
                    <a:pt x="7263411" y="3691024"/>
                  </a:cubicBezTo>
                  <a:cubicBezTo>
                    <a:pt x="7273122" y="3713480"/>
                    <a:pt x="7321067" y="3720763"/>
                    <a:pt x="7288901" y="3757177"/>
                  </a:cubicBezTo>
                  <a:cubicBezTo>
                    <a:pt x="7337453" y="3775384"/>
                    <a:pt x="7280404" y="3822116"/>
                    <a:pt x="7312571" y="3845785"/>
                  </a:cubicBezTo>
                  <a:cubicBezTo>
                    <a:pt x="7314998" y="3847606"/>
                    <a:pt x="7308929" y="3860957"/>
                    <a:pt x="7305287" y="3868240"/>
                  </a:cubicBezTo>
                  <a:cubicBezTo>
                    <a:pt x="7294364" y="3889482"/>
                    <a:pt x="7285260" y="3913151"/>
                    <a:pt x="7270087" y="3931358"/>
                  </a:cubicBezTo>
                  <a:cubicBezTo>
                    <a:pt x="7262804" y="3939854"/>
                    <a:pt x="7243384" y="3937427"/>
                    <a:pt x="7224570" y="3941068"/>
                  </a:cubicBezTo>
                  <a:cubicBezTo>
                    <a:pt x="7205755" y="3971413"/>
                    <a:pt x="7199686" y="4004186"/>
                    <a:pt x="7248846" y="4024214"/>
                  </a:cubicBezTo>
                  <a:cubicBezTo>
                    <a:pt x="7234887" y="4056987"/>
                    <a:pt x="7217893" y="4087332"/>
                    <a:pt x="7210004" y="4119498"/>
                  </a:cubicBezTo>
                  <a:cubicBezTo>
                    <a:pt x="7206969" y="4132850"/>
                    <a:pt x="7222142" y="4151057"/>
                    <a:pt x="7231852" y="4173512"/>
                  </a:cubicBezTo>
                  <a:cubicBezTo>
                    <a:pt x="7213645" y="4189292"/>
                    <a:pt x="7191190" y="4208106"/>
                    <a:pt x="7168734" y="4227527"/>
                  </a:cubicBezTo>
                  <a:cubicBezTo>
                    <a:pt x="7191190" y="4258478"/>
                    <a:pt x="7186335" y="4266368"/>
                    <a:pt x="7105009" y="4323417"/>
                  </a:cubicBezTo>
                  <a:cubicBezTo>
                    <a:pt x="7120182" y="4332521"/>
                    <a:pt x="7149314" y="4336769"/>
                    <a:pt x="7121396" y="4363473"/>
                  </a:cubicBezTo>
                  <a:cubicBezTo>
                    <a:pt x="7119575" y="4365294"/>
                    <a:pt x="7121396" y="4371969"/>
                    <a:pt x="7123217" y="4375611"/>
                  </a:cubicBezTo>
                  <a:cubicBezTo>
                    <a:pt x="7138389" y="4405349"/>
                    <a:pt x="7128072" y="4421129"/>
                    <a:pt x="7089230" y="4426591"/>
                  </a:cubicBezTo>
                  <a:cubicBezTo>
                    <a:pt x="7101975" y="4435087"/>
                    <a:pt x="7112293" y="4438729"/>
                    <a:pt x="7116541" y="4446012"/>
                  </a:cubicBezTo>
                  <a:cubicBezTo>
                    <a:pt x="7120789" y="4452687"/>
                    <a:pt x="7121396" y="4464825"/>
                    <a:pt x="7118362" y="4471502"/>
                  </a:cubicBezTo>
                  <a:cubicBezTo>
                    <a:pt x="7110472" y="4486674"/>
                    <a:pt x="7094692" y="4499419"/>
                    <a:pt x="7090444" y="4515199"/>
                  </a:cubicBezTo>
                  <a:cubicBezTo>
                    <a:pt x="7080733" y="4549792"/>
                    <a:pt x="7078306" y="4555861"/>
                    <a:pt x="7043712" y="4566178"/>
                  </a:cubicBezTo>
                  <a:cubicBezTo>
                    <a:pt x="7049781" y="4569213"/>
                    <a:pt x="7055850" y="4572247"/>
                    <a:pt x="7052209" y="4570427"/>
                  </a:cubicBezTo>
                  <a:cubicBezTo>
                    <a:pt x="7037037" y="4591061"/>
                    <a:pt x="7024292" y="4610482"/>
                    <a:pt x="7009119" y="4628689"/>
                  </a:cubicBezTo>
                  <a:cubicBezTo>
                    <a:pt x="6993339" y="4648110"/>
                    <a:pt x="6975740" y="4666924"/>
                    <a:pt x="6959960" y="4685738"/>
                  </a:cubicBezTo>
                  <a:cubicBezTo>
                    <a:pt x="6969671" y="4693628"/>
                    <a:pt x="6976953" y="4699090"/>
                    <a:pt x="6984236" y="4705159"/>
                  </a:cubicBezTo>
                  <a:cubicBezTo>
                    <a:pt x="6983022" y="4707586"/>
                    <a:pt x="6981201" y="4710621"/>
                    <a:pt x="6979988" y="4713049"/>
                  </a:cubicBezTo>
                  <a:cubicBezTo>
                    <a:pt x="6968456" y="4711835"/>
                    <a:pt x="6956925" y="4710014"/>
                    <a:pt x="6942967" y="4708194"/>
                  </a:cubicBezTo>
                  <a:cubicBezTo>
                    <a:pt x="6981809" y="4784056"/>
                    <a:pt x="6903518" y="4789518"/>
                    <a:pt x="6874386" y="4827753"/>
                  </a:cubicBezTo>
                  <a:cubicBezTo>
                    <a:pt x="6886524" y="4827753"/>
                    <a:pt x="6897449" y="4827753"/>
                    <a:pt x="6909587" y="4827753"/>
                  </a:cubicBezTo>
                  <a:cubicBezTo>
                    <a:pt x="6902911" y="4854457"/>
                    <a:pt x="6902911" y="4854457"/>
                    <a:pt x="6860428" y="4863560"/>
                  </a:cubicBezTo>
                  <a:cubicBezTo>
                    <a:pt x="6853145" y="4883588"/>
                    <a:pt x="6837972" y="4903616"/>
                    <a:pt x="6842828" y="4916361"/>
                  </a:cubicBezTo>
                  <a:cubicBezTo>
                    <a:pt x="6859821" y="4959451"/>
                    <a:pt x="6824621" y="4978265"/>
                    <a:pt x="6810055" y="5006790"/>
                  </a:cubicBezTo>
                  <a:cubicBezTo>
                    <a:pt x="6801558" y="5023783"/>
                    <a:pt x="6808234" y="5048059"/>
                    <a:pt x="6808234" y="5070514"/>
                  </a:cubicBezTo>
                  <a:cubicBezTo>
                    <a:pt x="6779103" y="5075370"/>
                    <a:pt x="6743902" y="5072942"/>
                    <a:pt x="6760896" y="5117246"/>
                  </a:cubicBezTo>
                  <a:cubicBezTo>
                    <a:pt x="6734192" y="5128170"/>
                    <a:pt x="6695350" y="5097825"/>
                    <a:pt x="6683212" y="5144556"/>
                  </a:cubicBezTo>
                  <a:cubicBezTo>
                    <a:pt x="6697171" y="5153660"/>
                    <a:pt x="6709916" y="5161550"/>
                    <a:pt x="6722661" y="5169440"/>
                  </a:cubicBezTo>
                  <a:cubicBezTo>
                    <a:pt x="6701419" y="5232557"/>
                    <a:pt x="6622522" y="5263509"/>
                    <a:pt x="6632840" y="5339372"/>
                  </a:cubicBezTo>
                  <a:cubicBezTo>
                    <a:pt x="6589142" y="5365469"/>
                    <a:pt x="6533307" y="5373359"/>
                    <a:pt x="6501748" y="5424945"/>
                  </a:cubicBezTo>
                  <a:cubicBezTo>
                    <a:pt x="6513279" y="5432835"/>
                    <a:pt x="6524811" y="5440118"/>
                    <a:pt x="6546052" y="5454077"/>
                  </a:cubicBezTo>
                  <a:cubicBezTo>
                    <a:pt x="6509031" y="5474712"/>
                    <a:pt x="6478686" y="5492312"/>
                    <a:pt x="6442879" y="5512340"/>
                  </a:cubicBezTo>
                  <a:cubicBezTo>
                    <a:pt x="6451376" y="5535402"/>
                    <a:pt x="6440451" y="5554216"/>
                    <a:pt x="6401002" y="5554823"/>
                  </a:cubicBezTo>
                  <a:cubicBezTo>
                    <a:pt x="6391899" y="5554823"/>
                    <a:pt x="6379761" y="5565140"/>
                    <a:pt x="6374298" y="5574244"/>
                  </a:cubicBezTo>
                  <a:cubicBezTo>
                    <a:pt x="6356091" y="5604589"/>
                    <a:pt x="6300863" y="5606409"/>
                    <a:pt x="6309967" y="5662245"/>
                  </a:cubicBezTo>
                  <a:cubicBezTo>
                    <a:pt x="6311788" y="5673776"/>
                    <a:pt x="6274160" y="5691983"/>
                    <a:pt x="6255346" y="5707762"/>
                  </a:cubicBezTo>
                  <a:cubicBezTo>
                    <a:pt x="6246242" y="5715652"/>
                    <a:pt x="6238960" y="5725362"/>
                    <a:pt x="6235318" y="5737500"/>
                  </a:cubicBezTo>
                  <a:cubicBezTo>
                    <a:pt x="6191014" y="5767239"/>
                    <a:pt x="6146710" y="5796977"/>
                    <a:pt x="6095124" y="5830963"/>
                  </a:cubicBezTo>
                  <a:cubicBezTo>
                    <a:pt x="6095124" y="5830963"/>
                    <a:pt x="6084199" y="5827322"/>
                    <a:pt x="6070848" y="5823074"/>
                  </a:cubicBezTo>
                  <a:cubicBezTo>
                    <a:pt x="6069027" y="5835819"/>
                    <a:pt x="6067206" y="5846743"/>
                    <a:pt x="6063565" y="5869805"/>
                  </a:cubicBezTo>
                  <a:cubicBezTo>
                    <a:pt x="6048392" y="5849171"/>
                    <a:pt x="6039895" y="5836425"/>
                    <a:pt x="6024723" y="5815791"/>
                  </a:cubicBezTo>
                  <a:cubicBezTo>
                    <a:pt x="6021081" y="5832177"/>
                    <a:pt x="6017440" y="5840674"/>
                    <a:pt x="6018047" y="5848563"/>
                  </a:cubicBezTo>
                  <a:cubicBezTo>
                    <a:pt x="6021688" y="5898937"/>
                    <a:pt x="6019868" y="5896509"/>
                    <a:pt x="5970101" y="5909254"/>
                  </a:cubicBezTo>
                  <a:cubicBezTo>
                    <a:pt x="5941577" y="5916537"/>
                    <a:pt x="5916694" y="5938385"/>
                    <a:pt x="5886956" y="5955378"/>
                  </a:cubicBezTo>
                  <a:cubicBezTo>
                    <a:pt x="5895453" y="5963268"/>
                    <a:pt x="5902735" y="5969944"/>
                    <a:pt x="5911232" y="5977227"/>
                  </a:cubicBezTo>
                  <a:cubicBezTo>
                    <a:pt x="5825052" y="6016069"/>
                    <a:pt x="5740692" y="6054910"/>
                    <a:pt x="5655726" y="6093752"/>
                  </a:cubicBezTo>
                  <a:cubicBezTo>
                    <a:pt x="5683644" y="6120456"/>
                    <a:pt x="5659974" y="6153836"/>
                    <a:pt x="5642374" y="6166581"/>
                  </a:cubicBezTo>
                  <a:cubicBezTo>
                    <a:pt x="5605353" y="6192677"/>
                    <a:pt x="5582898" y="6249119"/>
                    <a:pt x="5525849" y="6238195"/>
                  </a:cubicBezTo>
                  <a:cubicBezTo>
                    <a:pt x="5482152" y="6275823"/>
                    <a:pt x="5434207" y="6300099"/>
                    <a:pt x="5386868" y="6300099"/>
                  </a:cubicBezTo>
                  <a:cubicBezTo>
                    <a:pt x="5342564" y="6328017"/>
                    <a:pt x="5305543" y="6350472"/>
                    <a:pt x="5267915" y="6374141"/>
                  </a:cubicBezTo>
                  <a:cubicBezTo>
                    <a:pt x="5267308" y="6368679"/>
                    <a:pt x="5265488" y="6354720"/>
                    <a:pt x="5264274" y="6340155"/>
                  </a:cubicBezTo>
                  <a:cubicBezTo>
                    <a:pt x="5255777" y="6381424"/>
                    <a:pt x="5232715" y="6399025"/>
                    <a:pt x="5188411" y="6382638"/>
                  </a:cubicBezTo>
                  <a:cubicBezTo>
                    <a:pt x="5188411" y="6400238"/>
                    <a:pt x="5188411" y="6414197"/>
                    <a:pt x="5188411" y="6434224"/>
                  </a:cubicBezTo>
                  <a:cubicBezTo>
                    <a:pt x="5162314" y="6429370"/>
                    <a:pt x="5137431" y="6424514"/>
                    <a:pt x="5112548" y="6420873"/>
                  </a:cubicBezTo>
                  <a:cubicBezTo>
                    <a:pt x="5107693" y="6420266"/>
                    <a:pt x="5101624" y="6424514"/>
                    <a:pt x="5096769" y="6426942"/>
                  </a:cubicBezTo>
                  <a:cubicBezTo>
                    <a:pt x="5101017" y="6433618"/>
                    <a:pt x="5105872" y="6439687"/>
                    <a:pt x="5118010" y="6457894"/>
                  </a:cubicBezTo>
                  <a:cubicBezTo>
                    <a:pt x="5088272" y="6448790"/>
                    <a:pt x="5067030" y="6442114"/>
                    <a:pt x="5044575" y="6435439"/>
                  </a:cubicBezTo>
                  <a:cubicBezTo>
                    <a:pt x="5039720" y="6439080"/>
                    <a:pt x="5029402" y="6452432"/>
                    <a:pt x="5015444" y="6457894"/>
                  </a:cubicBezTo>
                  <a:cubicBezTo>
                    <a:pt x="5006947" y="6460928"/>
                    <a:pt x="4994202" y="6451218"/>
                    <a:pt x="4977209" y="6445149"/>
                  </a:cubicBezTo>
                  <a:cubicBezTo>
                    <a:pt x="4969926" y="6455466"/>
                    <a:pt x="4960822" y="6473066"/>
                    <a:pt x="4946864" y="6485204"/>
                  </a:cubicBezTo>
                  <a:cubicBezTo>
                    <a:pt x="4936546" y="6494308"/>
                    <a:pt x="4919553" y="6496129"/>
                    <a:pt x="4904987" y="6500984"/>
                  </a:cubicBezTo>
                  <a:cubicBezTo>
                    <a:pt x="4890422" y="6505839"/>
                    <a:pt x="4875856" y="6510694"/>
                    <a:pt x="4861897" y="6515550"/>
                  </a:cubicBezTo>
                  <a:cubicBezTo>
                    <a:pt x="4840656" y="6522832"/>
                    <a:pt x="4818807" y="6530115"/>
                    <a:pt x="4794531" y="6538005"/>
                  </a:cubicBezTo>
                  <a:cubicBezTo>
                    <a:pt x="4792104" y="6521619"/>
                    <a:pt x="4790283" y="6511908"/>
                    <a:pt x="4788462" y="6501591"/>
                  </a:cubicBezTo>
                  <a:cubicBezTo>
                    <a:pt x="4785428" y="6500984"/>
                    <a:pt x="4783000" y="6500377"/>
                    <a:pt x="4779966" y="6499770"/>
                  </a:cubicBezTo>
                  <a:cubicBezTo>
                    <a:pt x="4776324" y="6510087"/>
                    <a:pt x="4772683" y="6519798"/>
                    <a:pt x="4769041" y="6530115"/>
                  </a:cubicBezTo>
                  <a:cubicBezTo>
                    <a:pt x="4760545" y="6521012"/>
                    <a:pt x="4752655" y="6511908"/>
                    <a:pt x="4738696" y="6496129"/>
                  </a:cubicBezTo>
                  <a:cubicBezTo>
                    <a:pt x="4736876" y="6513729"/>
                    <a:pt x="4736268" y="6521619"/>
                    <a:pt x="4736268" y="6517977"/>
                  </a:cubicBezTo>
                  <a:cubicBezTo>
                    <a:pt x="4709565" y="6526474"/>
                    <a:pt x="4685289" y="6527081"/>
                    <a:pt x="4672544" y="6539826"/>
                  </a:cubicBezTo>
                  <a:cubicBezTo>
                    <a:pt x="4661620" y="6550750"/>
                    <a:pt x="4664654" y="6575026"/>
                    <a:pt x="4661013" y="6598695"/>
                  </a:cubicBezTo>
                  <a:cubicBezTo>
                    <a:pt x="4637343" y="6592019"/>
                    <a:pt x="4599715" y="6610833"/>
                    <a:pt x="4573012" y="6571384"/>
                  </a:cubicBezTo>
                  <a:cubicBezTo>
                    <a:pt x="4568763" y="6585950"/>
                    <a:pt x="4565122" y="6597481"/>
                    <a:pt x="4560874" y="6611440"/>
                  </a:cubicBezTo>
                  <a:cubicBezTo>
                    <a:pt x="4531135" y="6611440"/>
                    <a:pt x="4502004" y="6611440"/>
                    <a:pt x="4472266" y="6611440"/>
                  </a:cubicBezTo>
                  <a:cubicBezTo>
                    <a:pt x="4472266" y="6612654"/>
                    <a:pt x="4472266" y="6613261"/>
                    <a:pt x="4472873" y="6614475"/>
                  </a:cubicBezTo>
                  <a:cubicBezTo>
                    <a:pt x="4455273" y="6617510"/>
                    <a:pt x="4437672" y="6619937"/>
                    <a:pt x="4419465" y="6622971"/>
                  </a:cubicBezTo>
                  <a:cubicBezTo>
                    <a:pt x="4413396" y="6624185"/>
                    <a:pt x="4407934" y="6626613"/>
                    <a:pt x="4402472" y="6628433"/>
                  </a:cubicBezTo>
                  <a:cubicBezTo>
                    <a:pt x="4386086" y="6633896"/>
                    <a:pt x="4369699" y="6639358"/>
                    <a:pt x="4353313" y="6643606"/>
                  </a:cubicBezTo>
                  <a:cubicBezTo>
                    <a:pt x="4330858" y="6649068"/>
                    <a:pt x="4307188" y="6657565"/>
                    <a:pt x="4284733" y="6656351"/>
                  </a:cubicBezTo>
                  <a:cubicBezTo>
                    <a:pt x="4267133" y="6655137"/>
                    <a:pt x="4250746" y="6641786"/>
                    <a:pt x="4233146" y="6633289"/>
                  </a:cubicBezTo>
                  <a:cubicBezTo>
                    <a:pt x="4236788" y="6641786"/>
                    <a:pt x="4240429" y="6651496"/>
                    <a:pt x="4248319" y="6670917"/>
                  </a:cubicBezTo>
                  <a:cubicBezTo>
                    <a:pt x="4173063" y="6693979"/>
                    <a:pt x="4100234" y="6716434"/>
                    <a:pt x="4023158" y="6740104"/>
                  </a:cubicBezTo>
                  <a:cubicBezTo>
                    <a:pt x="4021944" y="6743745"/>
                    <a:pt x="4020123" y="6753455"/>
                    <a:pt x="4018303" y="6761345"/>
                  </a:cubicBezTo>
                  <a:cubicBezTo>
                    <a:pt x="3997061" y="6763166"/>
                    <a:pt x="3977640" y="6763166"/>
                    <a:pt x="3958826" y="6766201"/>
                  </a:cubicBezTo>
                  <a:cubicBezTo>
                    <a:pt x="3928481" y="6771055"/>
                    <a:pt x="3898136" y="6783800"/>
                    <a:pt x="3871432" y="6753455"/>
                  </a:cubicBezTo>
                  <a:cubicBezTo>
                    <a:pt x="3866577" y="6747994"/>
                    <a:pt x="3846549" y="6747994"/>
                    <a:pt x="3838660" y="6752848"/>
                  </a:cubicBezTo>
                  <a:cubicBezTo>
                    <a:pt x="3777362" y="6791084"/>
                    <a:pt x="3712423" y="6804435"/>
                    <a:pt x="3641416" y="6793511"/>
                  </a:cubicBezTo>
                  <a:cubicBezTo>
                    <a:pt x="3629885" y="6791690"/>
                    <a:pt x="3612892" y="6805042"/>
                    <a:pt x="3603788" y="6815966"/>
                  </a:cubicBezTo>
                  <a:cubicBezTo>
                    <a:pt x="3583760" y="6840242"/>
                    <a:pt x="3565553" y="6853594"/>
                    <a:pt x="3540670" y="6819001"/>
                  </a:cubicBezTo>
                  <a:cubicBezTo>
                    <a:pt x="3528532" y="6834173"/>
                    <a:pt x="3520036" y="6845098"/>
                    <a:pt x="3512753" y="6854202"/>
                  </a:cubicBezTo>
                  <a:cubicBezTo>
                    <a:pt x="3479373" y="6846312"/>
                    <a:pt x="3447814" y="6839029"/>
                    <a:pt x="3413828" y="6831139"/>
                  </a:cubicBezTo>
                  <a:cubicBezTo>
                    <a:pt x="3416255" y="6819001"/>
                    <a:pt x="3418076" y="6809291"/>
                    <a:pt x="3419897" y="6798973"/>
                  </a:cubicBezTo>
                  <a:cubicBezTo>
                    <a:pt x="3403510" y="6794118"/>
                    <a:pt x="3387731" y="6789263"/>
                    <a:pt x="3368310" y="6783800"/>
                  </a:cubicBezTo>
                  <a:cubicBezTo>
                    <a:pt x="3368917" y="6792297"/>
                    <a:pt x="3370131" y="6800187"/>
                    <a:pt x="3371345" y="6810504"/>
                  </a:cubicBezTo>
                  <a:cubicBezTo>
                    <a:pt x="3305799" y="6818394"/>
                    <a:pt x="3240253" y="6837815"/>
                    <a:pt x="3178349" y="6795938"/>
                  </a:cubicBezTo>
                  <a:cubicBezTo>
                    <a:pt x="3143149" y="6771662"/>
                    <a:pt x="3106128" y="6763166"/>
                    <a:pt x="3062431" y="6768021"/>
                  </a:cubicBezTo>
                  <a:cubicBezTo>
                    <a:pt x="3043617" y="6770449"/>
                    <a:pt x="3022375" y="6754669"/>
                    <a:pt x="3002348" y="6748600"/>
                  </a:cubicBezTo>
                  <a:cubicBezTo>
                    <a:pt x="2990816" y="6744959"/>
                    <a:pt x="2978678" y="6742531"/>
                    <a:pt x="2966540" y="6741317"/>
                  </a:cubicBezTo>
                  <a:cubicBezTo>
                    <a:pt x="2932554" y="6737069"/>
                    <a:pt x="2890678" y="6758917"/>
                    <a:pt x="2870650" y="6710365"/>
                  </a:cubicBezTo>
                  <a:cubicBezTo>
                    <a:pt x="2869436" y="6707331"/>
                    <a:pt x="2863367" y="6704296"/>
                    <a:pt x="2860939" y="6704903"/>
                  </a:cubicBezTo>
                  <a:cubicBezTo>
                    <a:pt x="2816028" y="6722503"/>
                    <a:pt x="2804497" y="6676986"/>
                    <a:pt x="2777794" y="6659993"/>
                  </a:cubicBezTo>
                  <a:cubicBezTo>
                    <a:pt x="2771725" y="6655744"/>
                    <a:pt x="2772938" y="6639965"/>
                    <a:pt x="2769904" y="6624185"/>
                  </a:cubicBezTo>
                  <a:cubicBezTo>
                    <a:pt x="2766262" y="6624185"/>
                    <a:pt x="2753517" y="6625399"/>
                    <a:pt x="2741379" y="6624185"/>
                  </a:cubicBezTo>
                  <a:cubicBezTo>
                    <a:pt x="2726207" y="6622364"/>
                    <a:pt x="2703751" y="6623579"/>
                    <a:pt x="2697075" y="6614475"/>
                  </a:cubicBezTo>
                  <a:cubicBezTo>
                    <a:pt x="2664303" y="6569564"/>
                    <a:pt x="2604826" y="6568350"/>
                    <a:pt x="2568412" y="6521619"/>
                  </a:cubicBezTo>
                  <a:cubicBezTo>
                    <a:pt x="2525322" y="6465784"/>
                    <a:pt x="2459777" y="6425121"/>
                    <a:pt x="2398479" y="6386887"/>
                  </a:cubicBezTo>
                  <a:cubicBezTo>
                    <a:pt x="2370562" y="6369286"/>
                    <a:pt x="2338396" y="6357148"/>
                    <a:pt x="2308658" y="6340155"/>
                  </a:cubicBezTo>
                  <a:cubicBezTo>
                    <a:pt x="2271030" y="6318913"/>
                    <a:pt x="2256464" y="6281285"/>
                    <a:pt x="2224298" y="6261257"/>
                  </a:cubicBezTo>
                  <a:cubicBezTo>
                    <a:pt x="2184850" y="6236981"/>
                    <a:pt x="2141760" y="6219381"/>
                    <a:pt x="2099276" y="6199353"/>
                  </a:cubicBezTo>
                  <a:cubicBezTo>
                    <a:pt x="2091387" y="6195712"/>
                    <a:pt x="2076821" y="6198140"/>
                    <a:pt x="2073786" y="6193284"/>
                  </a:cubicBezTo>
                  <a:cubicBezTo>
                    <a:pt x="2051331" y="6152622"/>
                    <a:pt x="2010062" y="6165367"/>
                    <a:pt x="1973648" y="6155049"/>
                  </a:cubicBezTo>
                  <a:cubicBezTo>
                    <a:pt x="1982144" y="6114387"/>
                    <a:pt x="1957261" y="6096787"/>
                    <a:pt x="1923274" y="6083435"/>
                  </a:cubicBezTo>
                  <a:cubicBezTo>
                    <a:pt x="1895357" y="6072511"/>
                    <a:pt x="1872295" y="6031241"/>
                    <a:pt x="1877150" y="6005751"/>
                  </a:cubicBezTo>
                  <a:cubicBezTo>
                    <a:pt x="1826777" y="5991186"/>
                    <a:pt x="1777011" y="5974799"/>
                    <a:pt x="1746059" y="5927461"/>
                  </a:cubicBezTo>
                  <a:cubicBezTo>
                    <a:pt x="1741811" y="5921392"/>
                    <a:pt x="1735135" y="5915323"/>
                    <a:pt x="1728459" y="5912895"/>
                  </a:cubicBezTo>
                  <a:cubicBezTo>
                    <a:pt x="1679907" y="5894688"/>
                    <a:pt x="1664127" y="5853419"/>
                    <a:pt x="1652596" y="5808508"/>
                  </a:cubicBezTo>
                  <a:cubicBezTo>
                    <a:pt x="1651382" y="5803653"/>
                    <a:pt x="1648348" y="5798798"/>
                    <a:pt x="1645313" y="5794549"/>
                  </a:cubicBezTo>
                  <a:cubicBezTo>
                    <a:pt x="1623465" y="5765418"/>
                    <a:pt x="1623465" y="5765418"/>
                    <a:pt x="1638637" y="5734466"/>
                  </a:cubicBezTo>
                  <a:cubicBezTo>
                    <a:pt x="1587657" y="5718686"/>
                    <a:pt x="1536678" y="5702300"/>
                    <a:pt x="1483877" y="5685914"/>
                  </a:cubicBezTo>
                  <a:cubicBezTo>
                    <a:pt x="1484484" y="5688948"/>
                    <a:pt x="1485091" y="5695624"/>
                    <a:pt x="1486305" y="5711404"/>
                  </a:cubicBezTo>
                  <a:cubicBezTo>
                    <a:pt x="1395269" y="5631292"/>
                    <a:pt x="1283599" y="5627651"/>
                    <a:pt x="1170715" y="5602768"/>
                  </a:cubicBezTo>
                  <a:cubicBezTo>
                    <a:pt x="1185281" y="5591844"/>
                    <a:pt x="1195598" y="5583954"/>
                    <a:pt x="1201060" y="5579706"/>
                  </a:cubicBezTo>
                  <a:cubicBezTo>
                    <a:pt x="1165253" y="5558464"/>
                    <a:pt x="1127625" y="5536616"/>
                    <a:pt x="1089997" y="5514160"/>
                  </a:cubicBezTo>
                  <a:cubicBezTo>
                    <a:pt x="1084535" y="5511126"/>
                    <a:pt x="1075432" y="5506271"/>
                    <a:pt x="1075432" y="5502022"/>
                  </a:cubicBezTo>
                  <a:cubicBezTo>
                    <a:pt x="1077252" y="5443760"/>
                    <a:pt x="1039624" y="5461967"/>
                    <a:pt x="1008065" y="5466215"/>
                  </a:cubicBezTo>
                  <a:cubicBezTo>
                    <a:pt x="1004424" y="5466822"/>
                    <a:pt x="1000783" y="5465001"/>
                    <a:pt x="993500" y="5463787"/>
                  </a:cubicBezTo>
                  <a:cubicBezTo>
                    <a:pt x="998355" y="5454077"/>
                    <a:pt x="1003210" y="5446187"/>
                    <a:pt x="1005031" y="5441939"/>
                  </a:cubicBezTo>
                  <a:cubicBezTo>
                    <a:pt x="974686" y="5389745"/>
                    <a:pt x="915816" y="5355152"/>
                    <a:pt x="944947" y="5275648"/>
                  </a:cubicBezTo>
                  <a:cubicBezTo>
                    <a:pt x="920671" y="5283537"/>
                    <a:pt x="904892" y="5288999"/>
                    <a:pt x="875761" y="5298710"/>
                  </a:cubicBezTo>
                  <a:cubicBezTo>
                    <a:pt x="929775" y="5245909"/>
                    <a:pt x="889719" y="5244089"/>
                    <a:pt x="856947" y="5240447"/>
                  </a:cubicBezTo>
                  <a:cubicBezTo>
                    <a:pt x="873333" y="5212529"/>
                    <a:pt x="811429" y="5147591"/>
                    <a:pt x="751345" y="5131205"/>
                  </a:cubicBezTo>
                  <a:cubicBezTo>
                    <a:pt x="760449" y="5106929"/>
                    <a:pt x="769553" y="5083259"/>
                    <a:pt x="778656" y="5057769"/>
                  </a:cubicBezTo>
                  <a:cubicBezTo>
                    <a:pt x="745276" y="5044417"/>
                    <a:pt x="708255" y="5029245"/>
                    <a:pt x="670021" y="5014072"/>
                  </a:cubicBezTo>
                  <a:cubicBezTo>
                    <a:pt x="687014" y="4998900"/>
                    <a:pt x="702793" y="4983727"/>
                    <a:pt x="723428" y="4965520"/>
                  </a:cubicBezTo>
                  <a:cubicBezTo>
                    <a:pt x="691262" y="4953989"/>
                    <a:pt x="663952" y="4944278"/>
                    <a:pt x="637248" y="4935175"/>
                  </a:cubicBezTo>
                  <a:cubicBezTo>
                    <a:pt x="636034" y="4938209"/>
                    <a:pt x="634820" y="4941851"/>
                    <a:pt x="633606" y="4944886"/>
                  </a:cubicBezTo>
                  <a:cubicBezTo>
                    <a:pt x="614792" y="4917575"/>
                    <a:pt x="596585" y="4889657"/>
                    <a:pt x="579592" y="4864774"/>
                  </a:cubicBezTo>
                  <a:cubicBezTo>
                    <a:pt x="587482" y="4838678"/>
                    <a:pt x="598406" y="4815008"/>
                    <a:pt x="599620" y="4790125"/>
                  </a:cubicBezTo>
                  <a:cubicBezTo>
                    <a:pt x="600227" y="4777380"/>
                    <a:pt x="584447" y="4760387"/>
                    <a:pt x="571702" y="4751891"/>
                  </a:cubicBezTo>
                  <a:cubicBezTo>
                    <a:pt x="545606" y="4734290"/>
                    <a:pt x="515867" y="4721545"/>
                    <a:pt x="526792" y="4678455"/>
                  </a:cubicBezTo>
                  <a:cubicBezTo>
                    <a:pt x="498267" y="4687559"/>
                    <a:pt x="472777" y="4731863"/>
                    <a:pt x="452749" y="4679062"/>
                  </a:cubicBezTo>
                  <a:cubicBezTo>
                    <a:pt x="406018" y="4693021"/>
                    <a:pt x="396307" y="4688166"/>
                    <a:pt x="396307" y="4651752"/>
                  </a:cubicBezTo>
                  <a:cubicBezTo>
                    <a:pt x="407839" y="4657821"/>
                    <a:pt x="419370" y="4664496"/>
                    <a:pt x="430901" y="4671172"/>
                  </a:cubicBezTo>
                  <a:cubicBezTo>
                    <a:pt x="413908" y="4642041"/>
                    <a:pt x="428473" y="4579530"/>
                    <a:pt x="360500" y="4611696"/>
                  </a:cubicBezTo>
                  <a:cubicBezTo>
                    <a:pt x="360500" y="4607447"/>
                    <a:pt x="359893" y="4603199"/>
                    <a:pt x="359893" y="4598344"/>
                  </a:cubicBezTo>
                  <a:cubicBezTo>
                    <a:pt x="377493" y="4583171"/>
                    <a:pt x="395094" y="4567392"/>
                    <a:pt x="415728" y="4549185"/>
                  </a:cubicBezTo>
                  <a:cubicBezTo>
                    <a:pt x="402983" y="4540688"/>
                    <a:pt x="387811" y="4530978"/>
                    <a:pt x="370818" y="4520054"/>
                  </a:cubicBezTo>
                  <a:cubicBezTo>
                    <a:pt x="386597" y="4501240"/>
                    <a:pt x="401163" y="4482426"/>
                    <a:pt x="413301" y="4467860"/>
                  </a:cubicBezTo>
                  <a:cubicBezTo>
                    <a:pt x="391452" y="4463005"/>
                    <a:pt x="370818" y="4458756"/>
                    <a:pt x="350183" y="4452687"/>
                  </a:cubicBezTo>
                  <a:cubicBezTo>
                    <a:pt x="348969" y="4452081"/>
                    <a:pt x="352610" y="4436301"/>
                    <a:pt x="354431" y="4426591"/>
                  </a:cubicBezTo>
                  <a:cubicBezTo>
                    <a:pt x="345328" y="4425377"/>
                    <a:pt x="333796" y="4423556"/>
                    <a:pt x="322265" y="4422342"/>
                  </a:cubicBezTo>
                  <a:cubicBezTo>
                    <a:pt x="321658" y="4419308"/>
                    <a:pt x="321052" y="4416273"/>
                    <a:pt x="320445" y="4413239"/>
                  </a:cubicBezTo>
                  <a:cubicBezTo>
                    <a:pt x="351397" y="4401101"/>
                    <a:pt x="382349" y="4389570"/>
                    <a:pt x="412694" y="4377432"/>
                  </a:cubicBezTo>
                  <a:cubicBezTo>
                    <a:pt x="382349" y="4368328"/>
                    <a:pt x="349576" y="4386535"/>
                    <a:pt x="329548" y="4347693"/>
                  </a:cubicBezTo>
                  <a:cubicBezTo>
                    <a:pt x="338652" y="4341624"/>
                    <a:pt x="346541" y="4335555"/>
                    <a:pt x="350790" y="4332521"/>
                  </a:cubicBezTo>
                  <a:cubicBezTo>
                    <a:pt x="336831" y="4319776"/>
                    <a:pt x="322872" y="4307638"/>
                    <a:pt x="305272" y="4292465"/>
                  </a:cubicBezTo>
                  <a:cubicBezTo>
                    <a:pt x="347148" y="4287003"/>
                    <a:pt x="383562" y="4281541"/>
                    <a:pt x="430294" y="4275472"/>
                  </a:cubicBezTo>
                  <a:cubicBezTo>
                    <a:pt x="374459" y="4253623"/>
                    <a:pt x="327727" y="4238451"/>
                    <a:pt x="284030" y="4217209"/>
                  </a:cubicBezTo>
                  <a:cubicBezTo>
                    <a:pt x="264610" y="4208106"/>
                    <a:pt x="247616" y="4189898"/>
                    <a:pt x="235478" y="4171085"/>
                  </a:cubicBezTo>
                  <a:cubicBezTo>
                    <a:pt x="230016" y="4163195"/>
                    <a:pt x="239727" y="4144988"/>
                    <a:pt x="243975" y="4125567"/>
                  </a:cubicBezTo>
                  <a:cubicBezTo>
                    <a:pt x="228195" y="4121318"/>
                    <a:pt x="209988" y="4116463"/>
                    <a:pt x="195423" y="4112215"/>
                  </a:cubicBezTo>
                  <a:cubicBezTo>
                    <a:pt x="194209" y="4092794"/>
                    <a:pt x="192995" y="4074587"/>
                    <a:pt x="191781" y="4055773"/>
                  </a:cubicBezTo>
                  <a:cubicBezTo>
                    <a:pt x="188140" y="4055773"/>
                    <a:pt x="184498" y="4055166"/>
                    <a:pt x="181464" y="4055166"/>
                  </a:cubicBezTo>
                  <a:cubicBezTo>
                    <a:pt x="186926" y="4047276"/>
                    <a:pt x="192995" y="4039387"/>
                    <a:pt x="200885" y="4028462"/>
                  </a:cubicBezTo>
                  <a:cubicBezTo>
                    <a:pt x="186319" y="4023607"/>
                    <a:pt x="174788" y="4019359"/>
                    <a:pt x="159009" y="4013897"/>
                  </a:cubicBezTo>
                  <a:cubicBezTo>
                    <a:pt x="171753" y="4003579"/>
                    <a:pt x="182678" y="3995083"/>
                    <a:pt x="197850" y="3982945"/>
                  </a:cubicBezTo>
                  <a:cubicBezTo>
                    <a:pt x="183285" y="3962917"/>
                    <a:pt x="168719" y="3944103"/>
                    <a:pt x="152939" y="3922254"/>
                  </a:cubicBezTo>
                  <a:cubicBezTo>
                    <a:pt x="156581" y="3917399"/>
                    <a:pt x="163864" y="3909509"/>
                    <a:pt x="175395" y="3895551"/>
                  </a:cubicBezTo>
                  <a:cubicBezTo>
                    <a:pt x="158402" y="3898585"/>
                    <a:pt x="147477" y="3900406"/>
                    <a:pt x="135946" y="3902227"/>
                  </a:cubicBezTo>
                  <a:cubicBezTo>
                    <a:pt x="135339" y="3900406"/>
                    <a:pt x="134732" y="3897978"/>
                    <a:pt x="133519" y="3896158"/>
                  </a:cubicBezTo>
                  <a:cubicBezTo>
                    <a:pt x="153546" y="3885840"/>
                    <a:pt x="173574" y="3874916"/>
                    <a:pt x="196636" y="3862778"/>
                  </a:cubicBezTo>
                  <a:cubicBezTo>
                    <a:pt x="178429" y="3860957"/>
                    <a:pt x="162650" y="3859744"/>
                    <a:pt x="135339" y="3856709"/>
                  </a:cubicBezTo>
                  <a:cubicBezTo>
                    <a:pt x="154760" y="3834860"/>
                    <a:pt x="168112" y="3820295"/>
                    <a:pt x="182678" y="3804515"/>
                  </a:cubicBezTo>
                  <a:cubicBezTo>
                    <a:pt x="171753" y="3803301"/>
                    <a:pt x="162043" y="3802695"/>
                    <a:pt x="152333" y="3801481"/>
                  </a:cubicBezTo>
                  <a:cubicBezTo>
                    <a:pt x="152333" y="3799053"/>
                    <a:pt x="151726" y="3797232"/>
                    <a:pt x="151726" y="3794805"/>
                  </a:cubicBezTo>
                  <a:cubicBezTo>
                    <a:pt x="163864" y="3791163"/>
                    <a:pt x="176002" y="3786915"/>
                    <a:pt x="188747" y="3783274"/>
                  </a:cubicBezTo>
                  <a:cubicBezTo>
                    <a:pt x="151119" y="3780846"/>
                    <a:pt x="145050" y="3758391"/>
                    <a:pt x="143229" y="3728652"/>
                  </a:cubicBezTo>
                  <a:cubicBezTo>
                    <a:pt x="142622" y="3717728"/>
                    <a:pt x="127450" y="3707411"/>
                    <a:pt x="119560" y="3696487"/>
                  </a:cubicBezTo>
                  <a:cubicBezTo>
                    <a:pt x="114705" y="3689811"/>
                    <a:pt x="107422" y="3681314"/>
                    <a:pt x="109242" y="3675852"/>
                  </a:cubicBezTo>
                  <a:cubicBezTo>
                    <a:pt x="111063" y="3669783"/>
                    <a:pt x="120774" y="3662500"/>
                    <a:pt x="128056" y="3660679"/>
                  </a:cubicBezTo>
                  <a:cubicBezTo>
                    <a:pt x="145657" y="3657038"/>
                    <a:pt x="163864" y="3657038"/>
                    <a:pt x="182678" y="3647934"/>
                  </a:cubicBezTo>
                  <a:cubicBezTo>
                    <a:pt x="143836" y="3645507"/>
                    <a:pt x="104387" y="3643079"/>
                    <a:pt x="61297" y="3640651"/>
                  </a:cubicBezTo>
                  <a:cubicBezTo>
                    <a:pt x="74042" y="3629121"/>
                    <a:pt x="86180" y="3617589"/>
                    <a:pt x="101353" y="3604237"/>
                  </a:cubicBezTo>
                  <a:cubicBezTo>
                    <a:pt x="89822" y="3596348"/>
                    <a:pt x="80111" y="3590279"/>
                    <a:pt x="67366" y="3581175"/>
                  </a:cubicBezTo>
                  <a:cubicBezTo>
                    <a:pt x="81325" y="3569644"/>
                    <a:pt x="94677" y="3559327"/>
                    <a:pt x="110456" y="3546582"/>
                  </a:cubicBezTo>
                  <a:cubicBezTo>
                    <a:pt x="107422" y="3532623"/>
                    <a:pt x="103173" y="3515630"/>
                    <a:pt x="98318" y="3494995"/>
                  </a:cubicBezTo>
                  <a:cubicBezTo>
                    <a:pt x="87394" y="3501064"/>
                    <a:pt x="77077" y="3506526"/>
                    <a:pt x="66152" y="3511988"/>
                  </a:cubicBezTo>
                  <a:cubicBezTo>
                    <a:pt x="64939" y="3490140"/>
                    <a:pt x="63725" y="3470719"/>
                    <a:pt x="61904" y="3445229"/>
                  </a:cubicBezTo>
                  <a:cubicBezTo>
                    <a:pt x="65545" y="3443408"/>
                    <a:pt x="75256" y="3437946"/>
                    <a:pt x="87394" y="3431270"/>
                  </a:cubicBezTo>
                  <a:cubicBezTo>
                    <a:pt x="81932" y="3420953"/>
                    <a:pt x="77684" y="3412456"/>
                    <a:pt x="72828" y="3403353"/>
                  </a:cubicBezTo>
                  <a:cubicBezTo>
                    <a:pt x="93463" y="3400318"/>
                    <a:pt x="112884" y="3397890"/>
                    <a:pt x="133519" y="3394856"/>
                  </a:cubicBezTo>
                  <a:cubicBezTo>
                    <a:pt x="122594" y="3362083"/>
                    <a:pt x="112884" y="3332952"/>
                    <a:pt x="99532" y="3292290"/>
                  </a:cubicBezTo>
                  <a:cubicBezTo>
                    <a:pt x="114705" y="3300786"/>
                    <a:pt x="123201" y="3305641"/>
                    <a:pt x="135339" y="3312924"/>
                  </a:cubicBezTo>
                  <a:cubicBezTo>
                    <a:pt x="136553" y="3311710"/>
                    <a:pt x="141408" y="3306248"/>
                    <a:pt x="148084" y="3302000"/>
                  </a:cubicBezTo>
                  <a:cubicBezTo>
                    <a:pt x="152939" y="3298965"/>
                    <a:pt x="158402" y="3297145"/>
                    <a:pt x="165684" y="3294110"/>
                  </a:cubicBezTo>
                  <a:cubicBezTo>
                    <a:pt x="146264" y="3269227"/>
                    <a:pt x="100139" y="3305034"/>
                    <a:pt x="96498" y="3255268"/>
                  </a:cubicBezTo>
                  <a:cubicBezTo>
                    <a:pt x="106208" y="3249806"/>
                    <a:pt x="117739" y="3243737"/>
                    <a:pt x="127450" y="3238882"/>
                  </a:cubicBezTo>
                  <a:cubicBezTo>
                    <a:pt x="111063" y="3202468"/>
                    <a:pt x="93463" y="3167267"/>
                    <a:pt x="42483" y="3182440"/>
                  </a:cubicBezTo>
                  <a:cubicBezTo>
                    <a:pt x="37628" y="3183654"/>
                    <a:pt x="28524" y="3170302"/>
                    <a:pt x="13959" y="3156950"/>
                  </a:cubicBezTo>
                  <a:cubicBezTo>
                    <a:pt x="35200" y="3159378"/>
                    <a:pt x="46125" y="3159985"/>
                    <a:pt x="56442" y="3161198"/>
                  </a:cubicBezTo>
                  <a:cubicBezTo>
                    <a:pt x="67973" y="3127212"/>
                    <a:pt x="84359" y="3096260"/>
                    <a:pt x="52194" y="3064701"/>
                  </a:cubicBezTo>
                  <a:cubicBezTo>
                    <a:pt x="46732" y="3059239"/>
                    <a:pt x="57656" y="3037997"/>
                    <a:pt x="61904" y="3019790"/>
                  </a:cubicBezTo>
                  <a:cubicBezTo>
                    <a:pt x="40056" y="3019790"/>
                    <a:pt x="21848" y="3019790"/>
                    <a:pt x="3641" y="3019790"/>
                  </a:cubicBezTo>
                  <a:cubicBezTo>
                    <a:pt x="2428" y="3016756"/>
                    <a:pt x="1214" y="3013721"/>
                    <a:pt x="0" y="3011294"/>
                  </a:cubicBezTo>
                  <a:cubicBezTo>
                    <a:pt x="10317" y="3003404"/>
                    <a:pt x="20635" y="2996121"/>
                    <a:pt x="30952" y="2988231"/>
                  </a:cubicBezTo>
                  <a:cubicBezTo>
                    <a:pt x="20635" y="2941500"/>
                    <a:pt x="32166" y="2902051"/>
                    <a:pt x="72828" y="2876561"/>
                  </a:cubicBezTo>
                  <a:cubicBezTo>
                    <a:pt x="51587" y="2834078"/>
                    <a:pt x="30952" y="2792809"/>
                    <a:pt x="10317" y="2752146"/>
                  </a:cubicBezTo>
                  <a:cubicBezTo>
                    <a:pt x="13352" y="2749112"/>
                    <a:pt x="15779" y="2746077"/>
                    <a:pt x="18814" y="2742436"/>
                  </a:cubicBezTo>
                  <a:cubicBezTo>
                    <a:pt x="30952" y="2746684"/>
                    <a:pt x="44911" y="2748505"/>
                    <a:pt x="54621" y="2755787"/>
                  </a:cubicBezTo>
                  <a:cubicBezTo>
                    <a:pt x="82539" y="2777029"/>
                    <a:pt x="108636" y="2760643"/>
                    <a:pt x="117739" y="2741222"/>
                  </a:cubicBezTo>
                  <a:cubicBezTo>
                    <a:pt x="135339" y="2704201"/>
                    <a:pt x="148084" y="2721801"/>
                    <a:pt x="172967" y="2744256"/>
                  </a:cubicBezTo>
                  <a:cubicBezTo>
                    <a:pt x="163257" y="2703594"/>
                    <a:pt x="155974" y="2672035"/>
                    <a:pt x="148084" y="2638655"/>
                  </a:cubicBezTo>
                  <a:cubicBezTo>
                    <a:pt x="164471" y="2625910"/>
                    <a:pt x="186319" y="2608917"/>
                    <a:pt x="208168" y="2591924"/>
                  </a:cubicBezTo>
                  <a:cubicBezTo>
                    <a:pt x="143836" y="2585855"/>
                    <a:pt x="176002" y="2522737"/>
                    <a:pt x="146264" y="2501495"/>
                  </a:cubicBezTo>
                  <a:cubicBezTo>
                    <a:pt x="155367" y="2477826"/>
                    <a:pt x="163864" y="2455371"/>
                    <a:pt x="172967" y="2430488"/>
                  </a:cubicBezTo>
                  <a:cubicBezTo>
                    <a:pt x="168112" y="2429274"/>
                    <a:pt x="154153" y="2430488"/>
                    <a:pt x="146870" y="2423812"/>
                  </a:cubicBezTo>
                  <a:cubicBezTo>
                    <a:pt x="135946" y="2414101"/>
                    <a:pt x="125022" y="2399536"/>
                    <a:pt x="123808" y="2386184"/>
                  </a:cubicBezTo>
                  <a:cubicBezTo>
                    <a:pt x="121987" y="2365549"/>
                    <a:pt x="126843" y="2344308"/>
                    <a:pt x="131091" y="2323673"/>
                  </a:cubicBezTo>
                  <a:cubicBezTo>
                    <a:pt x="138374" y="2286045"/>
                    <a:pt x="142015" y="2247203"/>
                    <a:pt x="188747" y="2232031"/>
                  </a:cubicBezTo>
                  <a:cubicBezTo>
                    <a:pt x="202705" y="2227175"/>
                    <a:pt x="212416" y="2207754"/>
                    <a:pt x="222733" y="2196223"/>
                  </a:cubicBezTo>
                  <a:cubicBezTo>
                    <a:pt x="213630" y="2188334"/>
                    <a:pt x="201492" y="2177409"/>
                    <a:pt x="189354" y="2167092"/>
                  </a:cubicBezTo>
                  <a:cubicBezTo>
                    <a:pt x="213023" y="2119147"/>
                    <a:pt x="251865" y="2119147"/>
                    <a:pt x="296775" y="2134926"/>
                  </a:cubicBezTo>
                  <a:cubicBezTo>
                    <a:pt x="297989" y="2130678"/>
                    <a:pt x="298596" y="2126429"/>
                    <a:pt x="299810" y="2122181"/>
                  </a:cubicBezTo>
                  <a:cubicBezTo>
                    <a:pt x="288886" y="2114291"/>
                    <a:pt x="278568" y="2105188"/>
                    <a:pt x="267037" y="2098512"/>
                  </a:cubicBezTo>
                  <a:cubicBezTo>
                    <a:pt x="243368" y="2085767"/>
                    <a:pt x="234871" y="2070594"/>
                    <a:pt x="251258" y="2045711"/>
                  </a:cubicBezTo>
                  <a:cubicBezTo>
                    <a:pt x="270679" y="2016580"/>
                    <a:pt x="290706" y="1994125"/>
                    <a:pt x="332583" y="2009904"/>
                  </a:cubicBezTo>
                  <a:cubicBezTo>
                    <a:pt x="347148" y="2015366"/>
                    <a:pt x="368390" y="2004442"/>
                    <a:pt x="386597" y="2000801"/>
                  </a:cubicBezTo>
                  <a:cubicBezTo>
                    <a:pt x="385990" y="1995945"/>
                    <a:pt x="385383" y="1991697"/>
                    <a:pt x="384776" y="1986842"/>
                  </a:cubicBezTo>
                  <a:cubicBezTo>
                    <a:pt x="368997" y="1984414"/>
                    <a:pt x="353217" y="1981987"/>
                    <a:pt x="337438" y="1979559"/>
                  </a:cubicBezTo>
                  <a:cubicBezTo>
                    <a:pt x="361107" y="1973490"/>
                    <a:pt x="386597" y="1970455"/>
                    <a:pt x="379314" y="1934648"/>
                  </a:cubicBezTo>
                  <a:cubicBezTo>
                    <a:pt x="378707" y="1930400"/>
                    <a:pt x="392059" y="1920689"/>
                    <a:pt x="400556" y="1917048"/>
                  </a:cubicBezTo>
                  <a:cubicBezTo>
                    <a:pt x="420584" y="1908551"/>
                    <a:pt x="441825" y="1901875"/>
                    <a:pt x="463067" y="1894593"/>
                  </a:cubicBezTo>
                  <a:cubicBezTo>
                    <a:pt x="462460" y="1891558"/>
                    <a:pt x="461853" y="1887917"/>
                    <a:pt x="460639" y="1884882"/>
                  </a:cubicBezTo>
                  <a:cubicBezTo>
                    <a:pt x="449108" y="1883668"/>
                    <a:pt x="436970" y="1882455"/>
                    <a:pt x="418156" y="1880634"/>
                  </a:cubicBezTo>
                  <a:cubicBezTo>
                    <a:pt x="428473" y="1870923"/>
                    <a:pt x="435149" y="1864854"/>
                    <a:pt x="443646" y="1856965"/>
                  </a:cubicBezTo>
                  <a:cubicBezTo>
                    <a:pt x="438791" y="1848468"/>
                    <a:pt x="433329" y="1838757"/>
                    <a:pt x="429080" y="1830261"/>
                  </a:cubicBezTo>
                  <a:cubicBezTo>
                    <a:pt x="445467" y="1816909"/>
                    <a:pt x="460639" y="1804164"/>
                    <a:pt x="479453" y="1788992"/>
                  </a:cubicBezTo>
                  <a:cubicBezTo>
                    <a:pt x="479453" y="1788992"/>
                    <a:pt x="485522" y="1792026"/>
                    <a:pt x="493412" y="1796274"/>
                  </a:cubicBezTo>
                  <a:cubicBezTo>
                    <a:pt x="493412" y="1784743"/>
                    <a:pt x="493412" y="1775033"/>
                    <a:pt x="493412" y="1762895"/>
                  </a:cubicBezTo>
                  <a:cubicBezTo>
                    <a:pt x="503729" y="1760467"/>
                    <a:pt x="514047" y="1758040"/>
                    <a:pt x="524971" y="1755612"/>
                  </a:cubicBezTo>
                  <a:cubicBezTo>
                    <a:pt x="524971" y="1752577"/>
                    <a:pt x="524971" y="1750150"/>
                    <a:pt x="524971" y="1747115"/>
                  </a:cubicBezTo>
                  <a:cubicBezTo>
                    <a:pt x="515260" y="1745901"/>
                    <a:pt x="505550" y="1744081"/>
                    <a:pt x="495233" y="1742867"/>
                  </a:cubicBezTo>
                  <a:cubicBezTo>
                    <a:pt x="489770" y="1682784"/>
                    <a:pt x="527398" y="1639087"/>
                    <a:pt x="588089" y="1651225"/>
                  </a:cubicBezTo>
                  <a:cubicBezTo>
                    <a:pt x="561992" y="1623914"/>
                    <a:pt x="541964" y="1602065"/>
                    <a:pt x="523150" y="1582038"/>
                  </a:cubicBezTo>
                  <a:cubicBezTo>
                    <a:pt x="540750" y="1583251"/>
                    <a:pt x="562599" y="1584465"/>
                    <a:pt x="590516" y="1586286"/>
                  </a:cubicBezTo>
                  <a:cubicBezTo>
                    <a:pt x="578985" y="1571720"/>
                    <a:pt x="569882" y="1560796"/>
                    <a:pt x="560778" y="1549872"/>
                  </a:cubicBezTo>
                  <a:cubicBezTo>
                    <a:pt x="561992" y="1547444"/>
                    <a:pt x="563813" y="1545017"/>
                    <a:pt x="565026" y="1543196"/>
                  </a:cubicBezTo>
                  <a:cubicBezTo>
                    <a:pt x="581413" y="1554120"/>
                    <a:pt x="597799" y="1565044"/>
                    <a:pt x="614792" y="1575969"/>
                  </a:cubicBezTo>
                  <a:cubicBezTo>
                    <a:pt x="622075" y="1569900"/>
                    <a:pt x="631786" y="1562010"/>
                    <a:pt x="643924" y="1551693"/>
                  </a:cubicBezTo>
                  <a:cubicBezTo>
                    <a:pt x="619041" y="1540768"/>
                    <a:pt x="579592" y="1551086"/>
                    <a:pt x="583840" y="1504961"/>
                  </a:cubicBezTo>
                  <a:cubicBezTo>
                    <a:pt x="563206" y="1501320"/>
                    <a:pt x="541357" y="1497071"/>
                    <a:pt x="518902" y="1492823"/>
                  </a:cubicBezTo>
                  <a:cubicBezTo>
                    <a:pt x="518902" y="1489788"/>
                    <a:pt x="518295" y="1487361"/>
                    <a:pt x="518295" y="1484326"/>
                  </a:cubicBezTo>
                  <a:cubicBezTo>
                    <a:pt x="538323" y="1481292"/>
                    <a:pt x="558350" y="1478257"/>
                    <a:pt x="571095" y="1476437"/>
                  </a:cubicBezTo>
                  <a:cubicBezTo>
                    <a:pt x="573523" y="1467333"/>
                    <a:pt x="574737" y="1453981"/>
                    <a:pt x="577771" y="1453981"/>
                  </a:cubicBezTo>
                  <a:cubicBezTo>
                    <a:pt x="605082" y="1450947"/>
                    <a:pt x="632999" y="1450340"/>
                    <a:pt x="660310" y="1449126"/>
                  </a:cubicBezTo>
                  <a:cubicBezTo>
                    <a:pt x="662131" y="1445485"/>
                    <a:pt x="663345" y="1441843"/>
                    <a:pt x="665165" y="1438202"/>
                  </a:cubicBezTo>
                  <a:cubicBezTo>
                    <a:pt x="654848" y="1430312"/>
                    <a:pt x="644531" y="1421815"/>
                    <a:pt x="632999" y="1413319"/>
                  </a:cubicBezTo>
                  <a:cubicBezTo>
                    <a:pt x="654241" y="1386008"/>
                    <a:pt x="680945" y="1362339"/>
                    <a:pt x="725856" y="1372656"/>
                  </a:cubicBezTo>
                  <a:cubicBezTo>
                    <a:pt x="735566" y="1375084"/>
                    <a:pt x="748311" y="1365373"/>
                    <a:pt x="762270" y="1359911"/>
                  </a:cubicBezTo>
                  <a:cubicBezTo>
                    <a:pt x="773194" y="1361732"/>
                    <a:pt x="788367" y="1364160"/>
                    <a:pt x="804146" y="1366587"/>
                  </a:cubicBezTo>
                  <a:cubicBezTo>
                    <a:pt x="805360" y="1362339"/>
                    <a:pt x="807181" y="1358091"/>
                    <a:pt x="808394" y="1353842"/>
                  </a:cubicBezTo>
                  <a:cubicBezTo>
                    <a:pt x="788367" y="1341097"/>
                    <a:pt x="768946" y="1328352"/>
                    <a:pt x="744063" y="1313180"/>
                  </a:cubicBezTo>
                  <a:cubicBezTo>
                    <a:pt x="744063" y="1328352"/>
                    <a:pt x="744063" y="1335028"/>
                    <a:pt x="744063" y="1347773"/>
                  </a:cubicBezTo>
                  <a:cubicBezTo>
                    <a:pt x="731925" y="1339884"/>
                    <a:pt x="723428" y="1334421"/>
                    <a:pt x="713718" y="1327745"/>
                  </a:cubicBezTo>
                  <a:cubicBezTo>
                    <a:pt x="730104" y="1308932"/>
                    <a:pt x="742849" y="1293759"/>
                    <a:pt x="761056" y="1273124"/>
                  </a:cubicBezTo>
                  <a:cubicBezTo>
                    <a:pt x="784725" y="1284655"/>
                    <a:pt x="815677" y="1325318"/>
                    <a:pt x="851484" y="1274945"/>
                  </a:cubicBezTo>
                  <a:cubicBezTo>
                    <a:pt x="846629" y="1267662"/>
                    <a:pt x="840560" y="1259772"/>
                    <a:pt x="831457" y="1247027"/>
                  </a:cubicBezTo>
                  <a:cubicBezTo>
                    <a:pt x="847843" y="1245814"/>
                    <a:pt x="860588" y="1243993"/>
                    <a:pt x="872119" y="1245207"/>
                  </a:cubicBezTo>
                  <a:cubicBezTo>
                    <a:pt x="873940" y="1245207"/>
                    <a:pt x="876367" y="1260379"/>
                    <a:pt x="874547" y="1267055"/>
                  </a:cubicBezTo>
                  <a:cubicBezTo>
                    <a:pt x="870905" y="1282228"/>
                    <a:pt x="864836" y="1296793"/>
                    <a:pt x="866657" y="1316214"/>
                  </a:cubicBezTo>
                  <a:cubicBezTo>
                    <a:pt x="871512" y="1310752"/>
                    <a:pt x="876974" y="1305290"/>
                    <a:pt x="881830" y="1299828"/>
                  </a:cubicBezTo>
                  <a:cubicBezTo>
                    <a:pt x="890933" y="1289511"/>
                    <a:pt x="900644" y="1280407"/>
                    <a:pt x="907926" y="1268876"/>
                  </a:cubicBezTo>
                  <a:cubicBezTo>
                    <a:pt x="917030" y="1254310"/>
                    <a:pt x="926133" y="1239138"/>
                    <a:pt x="929775" y="1222751"/>
                  </a:cubicBezTo>
                  <a:cubicBezTo>
                    <a:pt x="933416" y="1206365"/>
                    <a:pt x="930382" y="1188158"/>
                    <a:pt x="930382" y="1165702"/>
                  </a:cubicBezTo>
                  <a:cubicBezTo>
                    <a:pt x="933416" y="1165702"/>
                    <a:pt x="946161" y="1165702"/>
                    <a:pt x="964975" y="1165702"/>
                  </a:cubicBezTo>
                  <a:cubicBezTo>
                    <a:pt x="957086" y="1154778"/>
                    <a:pt x="952230" y="1146888"/>
                    <a:pt x="946768" y="1138999"/>
                  </a:cubicBezTo>
                  <a:cubicBezTo>
                    <a:pt x="958906" y="1134144"/>
                    <a:pt x="971044" y="1129895"/>
                    <a:pt x="994713" y="1120185"/>
                  </a:cubicBezTo>
                  <a:cubicBezTo>
                    <a:pt x="970437" y="1112295"/>
                    <a:pt x="956479" y="1108047"/>
                    <a:pt x="943127" y="1103798"/>
                  </a:cubicBezTo>
                  <a:cubicBezTo>
                    <a:pt x="944341" y="1089233"/>
                    <a:pt x="945554" y="1074060"/>
                    <a:pt x="946768" y="1058888"/>
                  </a:cubicBezTo>
                  <a:cubicBezTo>
                    <a:pt x="944341" y="1055853"/>
                    <a:pt x="941913" y="1052819"/>
                    <a:pt x="938878" y="1049784"/>
                  </a:cubicBezTo>
                  <a:cubicBezTo>
                    <a:pt x="979541" y="1037646"/>
                    <a:pt x="1020203" y="1025508"/>
                    <a:pt x="1061473" y="1013370"/>
                  </a:cubicBezTo>
                  <a:cubicBezTo>
                    <a:pt x="1059045" y="1011549"/>
                    <a:pt x="1051762" y="1006694"/>
                    <a:pt x="1045086" y="1002446"/>
                  </a:cubicBezTo>
                  <a:cubicBezTo>
                    <a:pt x="1046300" y="998197"/>
                    <a:pt x="1046907" y="994556"/>
                    <a:pt x="1048121" y="990308"/>
                  </a:cubicBezTo>
                  <a:cubicBezTo>
                    <a:pt x="1066328" y="994556"/>
                    <a:pt x="1083928" y="998804"/>
                    <a:pt x="1106991" y="1004873"/>
                  </a:cubicBezTo>
                  <a:cubicBezTo>
                    <a:pt x="1110632" y="993342"/>
                    <a:pt x="1116701" y="974528"/>
                    <a:pt x="1121556" y="958142"/>
                  </a:cubicBezTo>
                  <a:cubicBezTo>
                    <a:pt x="1153115" y="947824"/>
                    <a:pt x="1185888" y="936900"/>
                    <a:pt x="1225337" y="924155"/>
                  </a:cubicBezTo>
                  <a:cubicBezTo>
                    <a:pt x="1193171" y="891989"/>
                    <a:pt x="1189529" y="881065"/>
                    <a:pt x="1232012" y="874996"/>
                  </a:cubicBezTo>
                  <a:cubicBezTo>
                    <a:pt x="1258109" y="871355"/>
                    <a:pt x="1289061" y="848292"/>
                    <a:pt x="1302413" y="825230"/>
                  </a:cubicBezTo>
                  <a:cubicBezTo>
                    <a:pt x="1328510" y="781533"/>
                    <a:pt x="1364317" y="766360"/>
                    <a:pt x="1401945" y="764540"/>
                  </a:cubicBezTo>
                  <a:cubicBezTo>
                    <a:pt x="1394055" y="743905"/>
                    <a:pt x="1385559" y="722664"/>
                    <a:pt x="1373421" y="690498"/>
                  </a:cubicBezTo>
                  <a:cubicBezTo>
                    <a:pt x="1454746" y="734802"/>
                    <a:pt x="1458387" y="654083"/>
                    <a:pt x="1493587" y="629200"/>
                  </a:cubicBezTo>
                  <a:cubicBezTo>
                    <a:pt x="1519684" y="610993"/>
                    <a:pt x="1533036" y="575186"/>
                    <a:pt x="1573699" y="579434"/>
                  </a:cubicBezTo>
                  <a:cubicBezTo>
                    <a:pt x="1576733" y="580041"/>
                    <a:pt x="1582802" y="577614"/>
                    <a:pt x="1583409" y="575186"/>
                  </a:cubicBezTo>
                  <a:cubicBezTo>
                    <a:pt x="1603437" y="516317"/>
                    <a:pt x="1664127" y="528455"/>
                    <a:pt x="1709038" y="504179"/>
                  </a:cubicBezTo>
                  <a:cubicBezTo>
                    <a:pt x="1699327" y="495682"/>
                    <a:pt x="1692045" y="489006"/>
                    <a:pt x="1680513" y="478082"/>
                  </a:cubicBezTo>
                  <a:cubicBezTo>
                    <a:pt x="1695079" y="471406"/>
                    <a:pt x="1709038" y="459268"/>
                    <a:pt x="1716928" y="462302"/>
                  </a:cubicBezTo>
                  <a:cubicBezTo>
                    <a:pt x="1753342" y="476868"/>
                    <a:pt x="1769121" y="451378"/>
                    <a:pt x="1789149" y="430743"/>
                  </a:cubicBezTo>
                  <a:cubicBezTo>
                    <a:pt x="1796432" y="423460"/>
                    <a:pt x="1807356" y="417998"/>
                    <a:pt x="1817067" y="414357"/>
                  </a:cubicBezTo>
                  <a:cubicBezTo>
                    <a:pt x="1846198" y="403433"/>
                    <a:pt x="1878971" y="402219"/>
                    <a:pt x="1892323" y="363377"/>
                  </a:cubicBezTo>
                  <a:cubicBezTo>
                    <a:pt x="1895964" y="353060"/>
                    <a:pt x="1926916" y="353060"/>
                    <a:pt x="1946337" y="353060"/>
                  </a:cubicBezTo>
                  <a:cubicBezTo>
                    <a:pt x="2000958" y="317859"/>
                    <a:pt x="2053759" y="275376"/>
                    <a:pt x="2127194" y="320287"/>
                  </a:cubicBezTo>
                  <a:cubicBezTo>
                    <a:pt x="2127194" y="306328"/>
                    <a:pt x="2127194" y="299045"/>
                    <a:pt x="2127194" y="288728"/>
                  </a:cubicBezTo>
                  <a:cubicBezTo>
                    <a:pt x="2141760" y="289942"/>
                    <a:pt x="2159360" y="286907"/>
                    <a:pt x="2169070" y="293583"/>
                  </a:cubicBezTo>
                  <a:cubicBezTo>
                    <a:pt x="2211553" y="325142"/>
                    <a:pt x="2234616" y="288121"/>
                    <a:pt x="2256464" y="266880"/>
                  </a:cubicBezTo>
                  <a:cubicBezTo>
                    <a:pt x="2277706" y="245638"/>
                    <a:pt x="2288630" y="214079"/>
                    <a:pt x="2305623" y="184948"/>
                  </a:cubicBezTo>
                  <a:cubicBezTo>
                    <a:pt x="2334148" y="191624"/>
                    <a:pt x="2364493" y="198300"/>
                    <a:pt x="2395445" y="204976"/>
                  </a:cubicBezTo>
                  <a:cubicBezTo>
                    <a:pt x="2396659" y="189803"/>
                    <a:pt x="2397872" y="177058"/>
                    <a:pt x="2397872" y="169775"/>
                  </a:cubicBezTo>
                  <a:cubicBezTo>
                    <a:pt x="2428218" y="155210"/>
                    <a:pt x="2453708" y="138216"/>
                    <a:pt x="2481625" y="130933"/>
                  </a:cubicBezTo>
                  <a:cubicBezTo>
                    <a:pt x="2500439" y="126078"/>
                    <a:pt x="2527750" y="127899"/>
                    <a:pt x="2542922" y="138216"/>
                  </a:cubicBezTo>
                  <a:cubicBezTo>
                    <a:pt x="2593295" y="174023"/>
                    <a:pt x="2606647" y="174630"/>
                    <a:pt x="2659448" y="143678"/>
                  </a:cubicBezTo>
                  <a:cubicBezTo>
                    <a:pt x="2682510" y="130326"/>
                    <a:pt x="2713462" y="132147"/>
                    <a:pt x="2728634" y="103623"/>
                  </a:cubicBezTo>
                  <a:cubicBezTo>
                    <a:pt x="2729848" y="101195"/>
                    <a:pt x="2744414" y="106657"/>
                    <a:pt x="2752304" y="106050"/>
                  </a:cubicBezTo>
                  <a:cubicBezTo>
                    <a:pt x="2783256" y="103016"/>
                    <a:pt x="2816028" y="103016"/>
                    <a:pt x="2845160" y="93912"/>
                  </a:cubicBezTo>
                  <a:cubicBezTo>
                    <a:pt x="2887036" y="81774"/>
                    <a:pt x="2927092" y="62353"/>
                    <a:pt x="2969575" y="45967"/>
                  </a:cubicBezTo>
                  <a:cubicBezTo>
                    <a:pt x="2972002" y="59926"/>
                    <a:pt x="2973823" y="70850"/>
                    <a:pt x="2978678" y="95126"/>
                  </a:cubicBezTo>
                  <a:cubicBezTo>
                    <a:pt x="2998099" y="76919"/>
                    <a:pt x="3010844" y="64174"/>
                    <a:pt x="3024803" y="53250"/>
                  </a:cubicBezTo>
                  <a:cubicBezTo>
                    <a:pt x="3039369" y="42326"/>
                    <a:pt x="3054541" y="29581"/>
                    <a:pt x="3071534" y="24119"/>
                  </a:cubicBezTo>
                  <a:cubicBezTo>
                    <a:pt x="3096417" y="16229"/>
                    <a:pt x="3123728" y="13194"/>
                    <a:pt x="3150432" y="8339"/>
                  </a:cubicBezTo>
                  <a:cubicBezTo>
                    <a:pt x="3197163" y="59926"/>
                    <a:pt x="3262709" y="19263"/>
                    <a:pt x="3322185" y="29581"/>
                  </a:cubicBezTo>
                  <a:cubicBezTo>
                    <a:pt x="3320971" y="41112"/>
                    <a:pt x="3319758" y="52643"/>
                    <a:pt x="3317937" y="64781"/>
                  </a:cubicBezTo>
                  <a:cubicBezTo>
                    <a:pt x="3333716" y="10160"/>
                    <a:pt x="3387731" y="19870"/>
                    <a:pt x="3423538" y="449"/>
                  </a:cubicBezTo>
                  <a:cubicBezTo>
                    <a:pt x="3428393" y="-1978"/>
                    <a:pt x="3445386" y="5911"/>
                    <a:pt x="3449028" y="12587"/>
                  </a:cubicBezTo>
                  <a:cubicBezTo>
                    <a:pt x="3468449" y="52643"/>
                    <a:pt x="3495152" y="55677"/>
                    <a:pt x="3529746" y="33222"/>
                  </a:cubicBezTo>
                  <a:cubicBezTo>
                    <a:pt x="3535815" y="28974"/>
                    <a:pt x="3545525" y="29581"/>
                    <a:pt x="3562519" y="26546"/>
                  </a:cubicBezTo>
                  <a:cubicBezTo>
                    <a:pt x="3547953" y="38077"/>
                    <a:pt x="3541884" y="44146"/>
                    <a:pt x="3535208" y="52036"/>
                  </a:cubicBezTo>
                  <a:cubicBezTo>
                    <a:pt x="3579512" y="65388"/>
                    <a:pt x="3603181" y="51429"/>
                    <a:pt x="3601968" y="18656"/>
                  </a:cubicBezTo>
                  <a:cubicBezTo>
                    <a:pt x="3638382" y="20477"/>
                    <a:pt x="3675403" y="22905"/>
                    <a:pt x="3712423" y="24725"/>
                  </a:cubicBezTo>
                  <a:cubicBezTo>
                    <a:pt x="3712423" y="21691"/>
                    <a:pt x="3711817" y="19263"/>
                    <a:pt x="3711817" y="16229"/>
                  </a:cubicBezTo>
                  <a:cubicBezTo>
                    <a:pt x="3739127" y="28974"/>
                    <a:pt x="3765831" y="41719"/>
                    <a:pt x="3793142" y="54464"/>
                  </a:cubicBezTo>
                  <a:cubicBezTo>
                    <a:pt x="3795569" y="52036"/>
                    <a:pt x="3797997" y="49002"/>
                    <a:pt x="3800424" y="46574"/>
                  </a:cubicBezTo>
                  <a:cubicBezTo>
                    <a:pt x="3796176" y="39291"/>
                    <a:pt x="3792535" y="32008"/>
                    <a:pt x="3792535" y="32008"/>
                  </a:cubicBezTo>
                  <a:cubicBezTo>
                    <a:pt x="3861722" y="40505"/>
                    <a:pt x="3937585" y="49608"/>
                    <a:pt x="4013447" y="58712"/>
                  </a:cubicBezTo>
                  <a:cubicBezTo>
                    <a:pt x="4010413" y="61140"/>
                    <a:pt x="4004951" y="65388"/>
                    <a:pt x="4004344" y="65995"/>
                  </a:cubicBezTo>
                  <a:cubicBezTo>
                    <a:pt x="4098414" y="69636"/>
                    <a:pt x="4197339" y="73885"/>
                    <a:pt x="4306581" y="78133"/>
                  </a:cubicBezTo>
                  <a:cubicBezTo>
                    <a:pt x="4289588" y="92092"/>
                    <a:pt x="4283519" y="97554"/>
                    <a:pt x="4277450" y="102409"/>
                  </a:cubicBezTo>
                  <a:cubicBezTo>
                    <a:pt x="4302940" y="122437"/>
                    <a:pt x="4299299" y="169775"/>
                    <a:pt x="4342996" y="160672"/>
                  </a:cubicBezTo>
                  <a:cubicBezTo>
                    <a:pt x="4353313" y="158244"/>
                    <a:pt x="4361203" y="144892"/>
                    <a:pt x="4372734" y="134575"/>
                  </a:cubicBezTo>
                  <a:cubicBezTo>
                    <a:pt x="4361203" y="126078"/>
                    <a:pt x="4351492" y="118795"/>
                    <a:pt x="4339961" y="110906"/>
                  </a:cubicBezTo>
                  <a:cubicBezTo>
                    <a:pt x="4376982" y="96947"/>
                    <a:pt x="4376982" y="96947"/>
                    <a:pt x="4430997" y="156423"/>
                  </a:cubicBezTo>
                  <a:lnTo>
                    <a:pt x="4429783" y="155210"/>
                  </a:lnTo>
                  <a:cubicBezTo>
                    <a:pt x="4430997" y="168561"/>
                    <a:pt x="4432210" y="181913"/>
                    <a:pt x="4434031" y="204369"/>
                  </a:cubicBezTo>
                  <a:cubicBezTo>
                    <a:pt x="4460735" y="193444"/>
                    <a:pt x="4485618" y="180699"/>
                    <a:pt x="4512322" y="174630"/>
                  </a:cubicBezTo>
                  <a:cubicBezTo>
                    <a:pt x="4532956" y="169775"/>
                    <a:pt x="4550556" y="158244"/>
                    <a:pt x="4578474" y="173417"/>
                  </a:cubicBezTo>
                  <a:cubicBezTo>
                    <a:pt x="4610033" y="191017"/>
                    <a:pt x="4653123" y="187375"/>
                    <a:pt x="4693785" y="193444"/>
                  </a:cubicBezTo>
                  <a:cubicBezTo>
                    <a:pt x="4693179" y="187375"/>
                    <a:pt x="4691965" y="180699"/>
                    <a:pt x="4691358" y="173417"/>
                  </a:cubicBezTo>
                  <a:cubicBezTo>
                    <a:pt x="4731413" y="163099"/>
                    <a:pt x="4770862" y="155816"/>
                    <a:pt x="4800600" y="199513"/>
                  </a:cubicBezTo>
                  <a:cubicBezTo>
                    <a:pt x="4783607" y="193444"/>
                    <a:pt x="4766614" y="186768"/>
                    <a:pt x="4745979" y="179486"/>
                  </a:cubicBezTo>
                  <a:cubicBezTo>
                    <a:pt x="4745372" y="192231"/>
                    <a:pt x="4744765" y="202548"/>
                    <a:pt x="4744765" y="212258"/>
                  </a:cubicBezTo>
                  <a:cubicBezTo>
                    <a:pt x="4704709" y="237748"/>
                    <a:pt x="4651302" y="241390"/>
                    <a:pt x="4622778" y="288121"/>
                  </a:cubicBezTo>
                  <a:cubicBezTo>
                    <a:pt x="4658585" y="268093"/>
                    <a:pt x="4699248" y="328784"/>
                    <a:pt x="4730807" y="279625"/>
                  </a:cubicBezTo>
                  <a:cubicBezTo>
                    <a:pt x="4725344" y="271735"/>
                    <a:pt x="4720489" y="263845"/>
                    <a:pt x="4713813" y="254135"/>
                  </a:cubicBezTo>
                  <a:cubicBezTo>
                    <a:pt x="4735055" y="246852"/>
                    <a:pt x="4753262" y="240783"/>
                    <a:pt x="4775717" y="233500"/>
                  </a:cubicBezTo>
                  <a:cubicBezTo>
                    <a:pt x="4755689" y="266273"/>
                    <a:pt x="4737482" y="296011"/>
                    <a:pt x="4715634" y="332425"/>
                  </a:cubicBezTo>
                  <a:cubicBezTo>
                    <a:pt x="4745372" y="332425"/>
                    <a:pt x="4769648" y="332425"/>
                    <a:pt x="4798779" y="332425"/>
                  </a:cubicBezTo>
                  <a:cubicBezTo>
                    <a:pt x="4794531" y="345170"/>
                    <a:pt x="4791497" y="353667"/>
                    <a:pt x="4788462" y="362163"/>
                  </a:cubicBezTo>
                  <a:cubicBezTo>
                    <a:pt x="4810311" y="369446"/>
                    <a:pt x="4831552" y="380977"/>
                    <a:pt x="4853401" y="382191"/>
                  </a:cubicBezTo>
                  <a:cubicBezTo>
                    <a:pt x="4861897" y="382798"/>
                    <a:pt x="4871608" y="360343"/>
                    <a:pt x="4880711" y="348205"/>
                  </a:cubicBezTo>
                  <a:cubicBezTo>
                    <a:pt x="4884353" y="343349"/>
                    <a:pt x="4887994" y="337280"/>
                    <a:pt x="4892849" y="333639"/>
                  </a:cubicBezTo>
                  <a:cubicBezTo>
                    <a:pt x="4908022" y="322108"/>
                    <a:pt x="4923194" y="311183"/>
                    <a:pt x="4936546" y="301473"/>
                  </a:cubicBezTo>
                  <a:cubicBezTo>
                    <a:pt x="4958395" y="304508"/>
                    <a:pt x="4982671" y="308149"/>
                    <a:pt x="5007554" y="311790"/>
                  </a:cubicBezTo>
                  <a:cubicBezTo>
                    <a:pt x="5005126" y="325749"/>
                    <a:pt x="5001485" y="345170"/>
                    <a:pt x="4996023" y="375515"/>
                  </a:cubicBezTo>
                  <a:cubicBezTo>
                    <a:pt x="4966285" y="382191"/>
                    <a:pt x="4927443" y="390688"/>
                    <a:pt x="4888601" y="399184"/>
                  </a:cubicBezTo>
                  <a:cubicBezTo>
                    <a:pt x="4889208" y="401612"/>
                    <a:pt x="4889208" y="404646"/>
                    <a:pt x="4889815" y="407074"/>
                  </a:cubicBezTo>
                  <a:cubicBezTo>
                    <a:pt x="4910450" y="407074"/>
                    <a:pt x="4933512" y="412536"/>
                    <a:pt x="4951719" y="405860"/>
                  </a:cubicBezTo>
                  <a:cubicBezTo>
                    <a:pt x="4981457" y="395543"/>
                    <a:pt x="5002092" y="407074"/>
                    <a:pt x="5023333" y="422854"/>
                  </a:cubicBezTo>
                  <a:cubicBezTo>
                    <a:pt x="5053678" y="445309"/>
                    <a:pt x="5080382" y="452592"/>
                    <a:pt x="5102231" y="411929"/>
                  </a:cubicBezTo>
                  <a:cubicBezTo>
                    <a:pt x="5105265" y="406467"/>
                    <a:pt x="5110727" y="402219"/>
                    <a:pt x="5111334" y="401612"/>
                  </a:cubicBezTo>
                  <a:cubicBezTo>
                    <a:pt x="5136824" y="405253"/>
                    <a:pt x="5158673" y="408895"/>
                    <a:pt x="5184163" y="412536"/>
                  </a:cubicBezTo>
                  <a:cubicBezTo>
                    <a:pt x="5157459" y="433778"/>
                    <a:pt x="5133183" y="453199"/>
                    <a:pt x="5105872" y="475654"/>
                  </a:cubicBezTo>
                  <a:cubicBezTo>
                    <a:pt x="5142893" y="480509"/>
                    <a:pt x="5176273" y="483544"/>
                    <a:pt x="5209046" y="489006"/>
                  </a:cubicBezTo>
                  <a:cubicBezTo>
                    <a:pt x="5224218" y="491434"/>
                    <a:pt x="5238177" y="498716"/>
                    <a:pt x="5252743" y="504179"/>
                  </a:cubicBezTo>
                  <a:cubicBezTo>
                    <a:pt x="5252136" y="507820"/>
                    <a:pt x="5251529" y="511461"/>
                    <a:pt x="5250922" y="515710"/>
                  </a:cubicBezTo>
                  <a:cubicBezTo>
                    <a:pt x="5259419" y="510854"/>
                    <a:pt x="5267915" y="505999"/>
                    <a:pt x="5277626" y="499930"/>
                  </a:cubicBezTo>
                  <a:cubicBezTo>
                    <a:pt x="5280053" y="505392"/>
                    <a:pt x="5282481" y="509034"/>
                    <a:pt x="5281874" y="512068"/>
                  </a:cubicBezTo>
                  <a:cubicBezTo>
                    <a:pt x="5279446" y="530882"/>
                    <a:pt x="5278840" y="541806"/>
                    <a:pt x="5306150" y="535737"/>
                  </a:cubicBezTo>
                  <a:cubicBezTo>
                    <a:pt x="5327392" y="530882"/>
                    <a:pt x="5351668" y="538165"/>
                    <a:pt x="5381406" y="540593"/>
                  </a:cubicBezTo>
                  <a:cubicBezTo>
                    <a:pt x="5370482" y="556372"/>
                    <a:pt x="5363199" y="567903"/>
                    <a:pt x="5355916" y="578828"/>
                  </a:cubicBezTo>
                  <a:cubicBezTo>
                    <a:pt x="5381406" y="602497"/>
                    <a:pt x="5426317" y="601890"/>
                    <a:pt x="5453627" y="579434"/>
                  </a:cubicBezTo>
                  <a:cubicBezTo>
                    <a:pt x="5470621" y="565476"/>
                    <a:pt x="5487007" y="530882"/>
                    <a:pt x="5511283" y="575186"/>
                  </a:cubicBezTo>
                  <a:cubicBezTo>
                    <a:pt x="5514924" y="581862"/>
                    <a:pt x="5537380" y="576400"/>
                    <a:pt x="5550732" y="579434"/>
                  </a:cubicBezTo>
                  <a:cubicBezTo>
                    <a:pt x="5563477" y="582469"/>
                    <a:pt x="5575615" y="587931"/>
                    <a:pt x="5587146" y="593393"/>
                  </a:cubicBezTo>
                  <a:cubicBezTo>
                    <a:pt x="5598677" y="598855"/>
                    <a:pt x="5610208" y="604924"/>
                    <a:pt x="5622346" y="611600"/>
                  </a:cubicBezTo>
                  <a:cubicBezTo>
                    <a:pt x="5619919" y="621918"/>
                    <a:pt x="5616884" y="634056"/>
                    <a:pt x="5615063" y="641945"/>
                  </a:cubicBezTo>
                  <a:cubicBezTo>
                    <a:pt x="5672719" y="648621"/>
                    <a:pt x="5727948" y="654690"/>
                    <a:pt x="5795314" y="662580"/>
                  </a:cubicBezTo>
                  <a:cubicBezTo>
                    <a:pt x="5811700" y="671684"/>
                    <a:pt x="5839617" y="688070"/>
                    <a:pt x="5868142" y="704456"/>
                  </a:cubicBezTo>
                  <a:cubicBezTo>
                    <a:pt x="5867535" y="708098"/>
                    <a:pt x="5866928" y="712346"/>
                    <a:pt x="5865715" y="715988"/>
                  </a:cubicBezTo>
                  <a:cubicBezTo>
                    <a:pt x="5840831" y="719022"/>
                    <a:pt x="5815948" y="722057"/>
                    <a:pt x="5791065" y="725091"/>
                  </a:cubicBezTo>
                  <a:cubicBezTo>
                    <a:pt x="5769824" y="686856"/>
                    <a:pt x="5738872" y="710525"/>
                    <a:pt x="5709133" y="712953"/>
                  </a:cubicBezTo>
                  <a:cubicBezTo>
                    <a:pt x="5716416" y="725698"/>
                    <a:pt x="5727340" y="736622"/>
                    <a:pt x="5737658" y="736622"/>
                  </a:cubicBezTo>
                  <a:cubicBezTo>
                    <a:pt x="5753438" y="733588"/>
                    <a:pt x="5771645" y="726305"/>
                    <a:pt x="5789852" y="722057"/>
                  </a:cubicBezTo>
                  <a:close/>
                  <a:moveTo>
                    <a:pt x="6053247" y="964818"/>
                  </a:moveTo>
                  <a:cubicBezTo>
                    <a:pt x="6058102" y="935686"/>
                    <a:pt x="6048392" y="917479"/>
                    <a:pt x="6018654" y="912017"/>
                  </a:cubicBezTo>
                  <a:cubicBezTo>
                    <a:pt x="6013192" y="910803"/>
                    <a:pt x="6001054" y="916872"/>
                    <a:pt x="6001054" y="919907"/>
                  </a:cubicBezTo>
                  <a:cubicBezTo>
                    <a:pt x="6001054" y="927190"/>
                    <a:pt x="6004088" y="937507"/>
                    <a:pt x="6009550" y="941148"/>
                  </a:cubicBezTo>
                  <a:cubicBezTo>
                    <a:pt x="6022295" y="950252"/>
                    <a:pt x="6036861" y="956321"/>
                    <a:pt x="6053247" y="964818"/>
                  </a:cubicBezTo>
                  <a:close/>
                  <a:moveTo>
                    <a:pt x="2041014" y="6022138"/>
                  </a:moveTo>
                  <a:cubicBezTo>
                    <a:pt x="2000958" y="5984510"/>
                    <a:pt x="2000958" y="5984510"/>
                    <a:pt x="1972434" y="5997255"/>
                  </a:cubicBezTo>
                  <a:cubicBezTo>
                    <a:pt x="1983358" y="6023352"/>
                    <a:pt x="1983358" y="6023352"/>
                    <a:pt x="2041014" y="6022138"/>
                  </a:cubicBezTo>
                  <a:close/>
                  <a:moveTo>
                    <a:pt x="5010589" y="434992"/>
                  </a:moveTo>
                  <a:cubicBezTo>
                    <a:pt x="5019085" y="461695"/>
                    <a:pt x="5022727" y="493861"/>
                    <a:pt x="5070065" y="481723"/>
                  </a:cubicBezTo>
                  <a:cubicBezTo>
                    <a:pt x="5047003" y="463516"/>
                    <a:pt x="5028796" y="449557"/>
                    <a:pt x="5010589" y="434992"/>
                  </a:cubicBezTo>
                  <a:close/>
                </a:path>
              </a:pathLst>
            </a:custGeom>
            <a:solidFill>
              <a:schemeClr val="bg1"/>
            </a:solidFill>
            <a:ln w="6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EBAEE6CE-D52B-42BD-9856-80ABEB0465DC}"/>
                </a:ext>
              </a:extLst>
            </p:cNvPr>
            <p:cNvSpPr/>
            <p:nvPr/>
          </p:nvSpPr>
          <p:spPr>
            <a:xfrm rot="16200000">
              <a:off x="1597519" y="2708370"/>
              <a:ext cx="1744460" cy="45719"/>
            </a:xfrm>
            <a:prstGeom prst="parallelogram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3957D41-414E-4BFD-B223-C3E42B2903EC}"/>
              </a:ext>
            </a:extLst>
          </p:cNvPr>
          <p:cNvGrpSpPr/>
          <p:nvPr/>
        </p:nvGrpSpPr>
        <p:grpSpPr>
          <a:xfrm>
            <a:off x="5673099" y="1761720"/>
            <a:ext cx="177901" cy="1841740"/>
            <a:chOff x="2380798" y="1761720"/>
            <a:chExt cx="177901" cy="1841740"/>
          </a:xfrm>
        </p:grpSpPr>
        <p:sp>
          <p:nvSpPr>
            <p:cNvPr id="27" name="图形 8">
              <a:extLst>
                <a:ext uri="{FF2B5EF4-FFF2-40B4-BE49-F238E27FC236}">
                  <a16:creationId xmlns:a16="http://schemas.microsoft.com/office/drawing/2014/main" id="{76504E98-E333-4B91-94F5-B153D6DA5245}"/>
                </a:ext>
              </a:extLst>
            </p:cNvPr>
            <p:cNvSpPr/>
            <p:nvPr/>
          </p:nvSpPr>
          <p:spPr>
            <a:xfrm>
              <a:off x="2380798" y="1761720"/>
              <a:ext cx="177901" cy="166542"/>
            </a:xfrm>
            <a:custGeom>
              <a:avLst/>
              <a:gdLst>
                <a:gd name="connsiteX0" fmla="*/ 5789852 w 7319245"/>
                <a:gd name="connsiteY0" fmla="*/ 722057 h 6851930"/>
                <a:gd name="connsiteX1" fmla="*/ 5810486 w 7319245"/>
                <a:gd name="connsiteY1" fmla="*/ 753616 h 6851930"/>
                <a:gd name="connsiteX2" fmla="*/ 5737051 w 7319245"/>
                <a:gd name="connsiteY2" fmla="*/ 783961 h 6851930"/>
                <a:gd name="connsiteX3" fmla="*/ 5876639 w 7319245"/>
                <a:gd name="connsiteY3" fmla="*/ 833120 h 6851930"/>
                <a:gd name="connsiteX4" fmla="*/ 5924584 w 7319245"/>
                <a:gd name="connsiteY4" fmla="*/ 833727 h 6851930"/>
                <a:gd name="connsiteX5" fmla="*/ 5968281 w 7319245"/>
                <a:gd name="connsiteY5" fmla="*/ 828265 h 6851930"/>
                <a:gd name="connsiteX6" fmla="*/ 5958571 w 7319245"/>
                <a:gd name="connsiteY6" fmla="*/ 868927 h 6851930"/>
                <a:gd name="connsiteX7" fmla="*/ 6044751 w 7319245"/>
                <a:gd name="connsiteY7" fmla="*/ 878637 h 6851930"/>
                <a:gd name="connsiteX8" fmla="*/ 6070848 w 7319245"/>
                <a:gd name="connsiteY8" fmla="*/ 926583 h 6851930"/>
                <a:gd name="connsiteX9" fmla="*/ 6161883 w 7319245"/>
                <a:gd name="connsiteY9" fmla="*/ 966638 h 6851930"/>
                <a:gd name="connsiteX10" fmla="*/ 6177056 w 7319245"/>
                <a:gd name="connsiteY10" fmla="*/ 969066 h 6851930"/>
                <a:gd name="connsiteX11" fmla="*/ 6210435 w 7319245"/>
                <a:gd name="connsiteY11" fmla="*/ 1018225 h 6851930"/>
                <a:gd name="connsiteX12" fmla="*/ 6229856 w 7319245"/>
                <a:gd name="connsiteY12" fmla="*/ 1029149 h 6851930"/>
                <a:gd name="connsiteX13" fmla="*/ 6265664 w 7319245"/>
                <a:gd name="connsiteY13" fmla="*/ 1047356 h 6851930"/>
                <a:gd name="connsiteX14" fmla="*/ 6303291 w 7319245"/>
                <a:gd name="connsiteY14" fmla="*/ 1074667 h 6851930"/>
                <a:gd name="connsiteX15" fmla="*/ 6294794 w 7319245"/>
                <a:gd name="connsiteY15" fmla="*/ 1086805 h 6851930"/>
                <a:gd name="connsiteX16" fmla="*/ 6260201 w 7319245"/>
                <a:gd name="connsiteY16" fmla="*/ 1064350 h 6851930"/>
                <a:gd name="connsiteX17" fmla="*/ 6255346 w 7319245"/>
                <a:gd name="connsiteY17" fmla="*/ 1097729 h 6851930"/>
                <a:gd name="connsiteX18" fmla="*/ 6357912 w 7319245"/>
                <a:gd name="connsiteY18" fmla="*/ 1104405 h 6851930"/>
                <a:gd name="connsiteX19" fmla="*/ 6358519 w 7319245"/>
                <a:gd name="connsiteY19" fmla="*/ 1114116 h 6851930"/>
                <a:gd name="connsiteX20" fmla="*/ 6295401 w 7319245"/>
                <a:gd name="connsiteY20" fmla="*/ 1126254 h 6851930"/>
                <a:gd name="connsiteX21" fmla="*/ 6397968 w 7319245"/>
                <a:gd name="connsiteY21" fmla="*/ 1165702 h 6851930"/>
                <a:gd name="connsiteX22" fmla="*/ 6296009 w 7319245"/>
                <a:gd name="connsiteY22" fmla="*/ 1203937 h 6851930"/>
                <a:gd name="connsiteX23" fmla="*/ 6336064 w 7319245"/>
                <a:gd name="connsiteY23" fmla="*/ 1229427 h 6851930"/>
                <a:gd name="connsiteX24" fmla="*/ 6380975 w 7319245"/>
                <a:gd name="connsiteY24" fmla="*/ 1234889 h 6851930"/>
                <a:gd name="connsiteX25" fmla="*/ 6434989 w 7319245"/>
                <a:gd name="connsiteY25" fmla="*/ 1250669 h 6851930"/>
                <a:gd name="connsiteX26" fmla="*/ 6453196 w 7319245"/>
                <a:gd name="connsiteY26" fmla="*/ 1319856 h 6851930"/>
                <a:gd name="connsiteX27" fmla="*/ 6485969 w 7319245"/>
                <a:gd name="connsiteY27" fmla="*/ 1384187 h 6851930"/>
                <a:gd name="connsiteX28" fmla="*/ 6505997 w 7319245"/>
                <a:gd name="connsiteY28" fmla="*/ 1408464 h 6851930"/>
                <a:gd name="connsiteX29" fmla="*/ 6575184 w 7319245"/>
                <a:gd name="connsiteY29" fmla="*/ 1470975 h 6851930"/>
                <a:gd name="connsiteX30" fmla="*/ 6612205 w 7319245"/>
                <a:gd name="connsiteY30" fmla="*/ 1508602 h 6851930"/>
                <a:gd name="connsiteX31" fmla="*/ 6637694 w 7319245"/>
                <a:gd name="connsiteY31" fmla="*/ 1531665 h 6851930"/>
                <a:gd name="connsiteX32" fmla="*/ 6692922 w 7319245"/>
                <a:gd name="connsiteY32" fmla="*/ 1550479 h 6851930"/>
                <a:gd name="connsiteX33" fmla="*/ 6648619 w 7319245"/>
                <a:gd name="connsiteY33" fmla="*/ 1569900 h 6851930"/>
                <a:gd name="connsiteX34" fmla="*/ 6683819 w 7319245"/>
                <a:gd name="connsiteY34" fmla="*/ 1577789 h 6851930"/>
                <a:gd name="connsiteX35" fmla="*/ 6647405 w 7319245"/>
                <a:gd name="connsiteY35" fmla="*/ 1609348 h 6851930"/>
                <a:gd name="connsiteX36" fmla="*/ 6703240 w 7319245"/>
                <a:gd name="connsiteY36" fmla="*/ 1619059 h 6851930"/>
                <a:gd name="connsiteX37" fmla="*/ 6633446 w 7319245"/>
                <a:gd name="connsiteY37" fmla="*/ 1658508 h 6851930"/>
                <a:gd name="connsiteX38" fmla="*/ 6683212 w 7319245"/>
                <a:gd name="connsiteY38" fmla="*/ 1718591 h 6851930"/>
                <a:gd name="connsiteX39" fmla="*/ 6736620 w 7319245"/>
                <a:gd name="connsiteY39" fmla="*/ 1675501 h 6851930"/>
                <a:gd name="connsiteX40" fmla="*/ 6761503 w 7319245"/>
                <a:gd name="connsiteY40" fmla="*/ 1674287 h 6851930"/>
                <a:gd name="connsiteX41" fmla="*/ 6765751 w 7319245"/>
                <a:gd name="connsiteY41" fmla="*/ 1687639 h 6851930"/>
                <a:gd name="connsiteX42" fmla="*/ 6746330 w 7319245"/>
                <a:gd name="connsiteY42" fmla="*/ 1704025 h 6851930"/>
                <a:gd name="connsiteX43" fmla="*/ 6719020 w 7319245"/>
                <a:gd name="connsiteY43" fmla="*/ 1706453 h 6851930"/>
                <a:gd name="connsiteX44" fmla="*/ 6762109 w 7319245"/>
                <a:gd name="connsiteY44" fmla="*/ 1748329 h 6851930"/>
                <a:gd name="connsiteX45" fmla="*/ 6743902 w 7319245"/>
                <a:gd name="connsiteY45" fmla="*/ 1765929 h 6851930"/>
                <a:gd name="connsiteX46" fmla="*/ 6702633 w 7319245"/>
                <a:gd name="connsiteY46" fmla="*/ 1742260 h 6851930"/>
                <a:gd name="connsiteX47" fmla="*/ 6703240 w 7319245"/>
                <a:gd name="connsiteY47" fmla="*/ 1776247 h 6851930"/>
                <a:gd name="connsiteX48" fmla="*/ 6798524 w 7319245"/>
                <a:gd name="connsiteY48" fmla="*/ 1801130 h 6851930"/>
                <a:gd name="connsiteX49" fmla="*/ 6872566 w 7319245"/>
                <a:gd name="connsiteY49" fmla="*/ 1893986 h 6851930"/>
                <a:gd name="connsiteX50" fmla="*/ 6826441 w 7319245"/>
                <a:gd name="connsiteY50" fmla="*/ 1910979 h 6851930"/>
                <a:gd name="connsiteX51" fmla="*/ 6836759 w 7319245"/>
                <a:gd name="connsiteY51" fmla="*/ 1943752 h 6851930"/>
                <a:gd name="connsiteX52" fmla="*/ 6892594 w 7319245"/>
                <a:gd name="connsiteY52" fmla="*/ 1996552 h 6851930"/>
                <a:gd name="connsiteX53" fmla="*/ 6922939 w 7319245"/>
                <a:gd name="connsiteY53" fmla="*/ 2032966 h 6851930"/>
                <a:gd name="connsiteX54" fmla="*/ 6986057 w 7319245"/>
                <a:gd name="connsiteY54" fmla="*/ 2062705 h 6851930"/>
                <a:gd name="connsiteX55" fmla="*/ 6953891 w 7319245"/>
                <a:gd name="connsiteY55" fmla="*/ 2097298 h 6851930"/>
                <a:gd name="connsiteX56" fmla="*/ 6981809 w 7319245"/>
                <a:gd name="connsiteY56" fmla="*/ 2105795 h 6851930"/>
                <a:gd name="connsiteX57" fmla="*/ 7042499 w 7319245"/>
                <a:gd name="connsiteY57" fmla="*/ 2212610 h 6851930"/>
                <a:gd name="connsiteX58" fmla="*/ 7008512 w 7319245"/>
                <a:gd name="connsiteY58" fmla="*/ 2286652 h 6851930"/>
                <a:gd name="connsiteX59" fmla="*/ 7023078 w 7319245"/>
                <a:gd name="connsiteY59" fmla="*/ 2318211 h 6851930"/>
                <a:gd name="connsiteX60" fmla="*/ 7037037 w 7319245"/>
                <a:gd name="connsiteY60" fmla="*/ 2394073 h 6851930"/>
                <a:gd name="connsiteX61" fmla="*/ 7160237 w 7319245"/>
                <a:gd name="connsiteY61" fmla="*/ 2430488 h 6851930"/>
                <a:gd name="connsiteX62" fmla="*/ 7166306 w 7319245"/>
                <a:gd name="connsiteY62" fmla="*/ 2445053 h 6851930"/>
                <a:gd name="connsiteX63" fmla="*/ 7129892 w 7319245"/>
                <a:gd name="connsiteY63" fmla="*/ 2457191 h 6851930"/>
                <a:gd name="connsiteX64" fmla="*/ 7187548 w 7319245"/>
                <a:gd name="connsiteY64" fmla="*/ 2489357 h 6851930"/>
                <a:gd name="connsiteX65" fmla="*/ 7098334 w 7319245"/>
                <a:gd name="connsiteY65" fmla="*/ 2528806 h 6851930"/>
                <a:gd name="connsiteX66" fmla="*/ 7188156 w 7319245"/>
                <a:gd name="connsiteY66" fmla="*/ 2590103 h 6851930"/>
                <a:gd name="connsiteX67" fmla="*/ 7184514 w 7319245"/>
                <a:gd name="connsiteY67" fmla="*/ 2601027 h 6851930"/>
                <a:gd name="connsiteX68" fmla="*/ 7121396 w 7319245"/>
                <a:gd name="connsiteY68" fmla="*/ 2610131 h 6851930"/>
                <a:gd name="connsiteX69" fmla="*/ 7070416 w 7319245"/>
                <a:gd name="connsiteY69" fmla="*/ 2630159 h 6851930"/>
                <a:gd name="connsiteX70" fmla="*/ 7114113 w 7319245"/>
                <a:gd name="connsiteY70" fmla="*/ 2664752 h 6851930"/>
                <a:gd name="connsiteX71" fmla="*/ 7101368 w 7319245"/>
                <a:gd name="connsiteY71" fmla="*/ 2687814 h 6851930"/>
                <a:gd name="connsiteX72" fmla="*/ 7137782 w 7319245"/>
                <a:gd name="connsiteY72" fmla="*/ 2696918 h 6851930"/>
                <a:gd name="connsiteX73" fmla="*/ 7138996 w 7319245"/>
                <a:gd name="connsiteY73" fmla="*/ 2706021 h 6851930"/>
                <a:gd name="connsiteX74" fmla="*/ 7086196 w 7319245"/>
                <a:gd name="connsiteY74" fmla="*/ 2719373 h 6851930"/>
                <a:gd name="connsiteX75" fmla="*/ 7083768 w 7319245"/>
                <a:gd name="connsiteY75" fmla="*/ 2732118 h 6851930"/>
                <a:gd name="connsiteX76" fmla="*/ 7156596 w 7319245"/>
                <a:gd name="connsiteY76" fmla="*/ 2751539 h 6851930"/>
                <a:gd name="connsiteX77" fmla="*/ 7214252 w 7319245"/>
                <a:gd name="connsiteY77" fmla="*/ 2808588 h 6851930"/>
                <a:gd name="connsiteX78" fmla="*/ 7233066 w 7319245"/>
                <a:gd name="connsiteY78" fmla="*/ 2908727 h 6851930"/>
                <a:gd name="connsiteX79" fmla="*/ 7267053 w 7319245"/>
                <a:gd name="connsiteY79" fmla="*/ 2959707 h 6851930"/>
                <a:gd name="connsiteX80" fmla="*/ 7262804 w 7319245"/>
                <a:gd name="connsiteY80" fmla="*/ 2978521 h 6851930"/>
                <a:gd name="connsiteX81" fmla="*/ 7227604 w 7319245"/>
                <a:gd name="connsiteY81" fmla="*/ 2971238 h 6851930"/>
                <a:gd name="connsiteX82" fmla="*/ 7214252 w 7319245"/>
                <a:gd name="connsiteY82" fmla="*/ 3011294 h 6851930"/>
                <a:gd name="connsiteX83" fmla="*/ 7292543 w 7319245"/>
                <a:gd name="connsiteY83" fmla="*/ 3037390 h 6851930"/>
                <a:gd name="connsiteX84" fmla="*/ 7250666 w 7319245"/>
                <a:gd name="connsiteY84" fmla="*/ 3090798 h 6851930"/>
                <a:gd name="connsiteX85" fmla="*/ 7298612 w 7319245"/>
                <a:gd name="connsiteY85" fmla="*/ 3138743 h 6851930"/>
                <a:gd name="connsiteX86" fmla="*/ 7225783 w 7319245"/>
                <a:gd name="connsiteY86" fmla="*/ 3178799 h 6851930"/>
                <a:gd name="connsiteX87" fmla="*/ 7253094 w 7319245"/>
                <a:gd name="connsiteY87" fmla="*/ 3237668 h 6851930"/>
                <a:gd name="connsiteX88" fmla="*/ 7258556 w 7319245"/>
                <a:gd name="connsiteY88" fmla="*/ 3303214 h 6851930"/>
                <a:gd name="connsiteX89" fmla="*/ 7260984 w 7319245"/>
                <a:gd name="connsiteY89" fmla="*/ 3397890 h 6851930"/>
                <a:gd name="connsiteX90" fmla="*/ 7288901 w 7319245"/>
                <a:gd name="connsiteY90" fmla="*/ 3469505 h 6851930"/>
                <a:gd name="connsiteX91" fmla="*/ 7322888 w 7319245"/>
                <a:gd name="connsiteY91" fmla="*/ 3516844 h 6851930"/>
                <a:gd name="connsiteX92" fmla="*/ 7286473 w 7319245"/>
                <a:gd name="connsiteY92" fmla="*/ 3579354 h 6851930"/>
                <a:gd name="connsiteX93" fmla="*/ 7309536 w 7319245"/>
                <a:gd name="connsiteY93" fmla="*/ 3641865 h 6851930"/>
                <a:gd name="connsiteX94" fmla="*/ 7263411 w 7319245"/>
                <a:gd name="connsiteY94" fmla="*/ 3691024 h 6851930"/>
                <a:gd name="connsiteX95" fmla="*/ 7288901 w 7319245"/>
                <a:gd name="connsiteY95" fmla="*/ 3757177 h 6851930"/>
                <a:gd name="connsiteX96" fmla="*/ 7312571 w 7319245"/>
                <a:gd name="connsiteY96" fmla="*/ 3845785 h 6851930"/>
                <a:gd name="connsiteX97" fmla="*/ 7305287 w 7319245"/>
                <a:gd name="connsiteY97" fmla="*/ 3868240 h 6851930"/>
                <a:gd name="connsiteX98" fmla="*/ 7270087 w 7319245"/>
                <a:gd name="connsiteY98" fmla="*/ 3931358 h 6851930"/>
                <a:gd name="connsiteX99" fmla="*/ 7224570 w 7319245"/>
                <a:gd name="connsiteY99" fmla="*/ 3941068 h 6851930"/>
                <a:gd name="connsiteX100" fmla="*/ 7248846 w 7319245"/>
                <a:gd name="connsiteY100" fmla="*/ 4024214 h 6851930"/>
                <a:gd name="connsiteX101" fmla="*/ 7210004 w 7319245"/>
                <a:gd name="connsiteY101" fmla="*/ 4119498 h 6851930"/>
                <a:gd name="connsiteX102" fmla="*/ 7231852 w 7319245"/>
                <a:gd name="connsiteY102" fmla="*/ 4173512 h 6851930"/>
                <a:gd name="connsiteX103" fmla="*/ 7168734 w 7319245"/>
                <a:gd name="connsiteY103" fmla="*/ 4227527 h 6851930"/>
                <a:gd name="connsiteX104" fmla="*/ 7105009 w 7319245"/>
                <a:gd name="connsiteY104" fmla="*/ 4323417 h 6851930"/>
                <a:gd name="connsiteX105" fmla="*/ 7121396 w 7319245"/>
                <a:gd name="connsiteY105" fmla="*/ 4363473 h 6851930"/>
                <a:gd name="connsiteX106" fmla="*/ 7123217 w 7319245"/>
                <a:gd name="connsiteY106" fmla="*/ 4375611 h 6851930"/>
                <a:gd name="connsiteX107" fmla="*/ 7089230 w 7319245"/>
                <a:gd name="connsiteY107" fmla="*/ 4426591 h 6851930"/>
                <a:gd name="connsiteX108" fmla="*/ 7116541 w 7319245"/>
                <a:gd name="connsiteY108" fmla="*/ 4446012 h 6851930"/>
                <a:gd name="connsiteX109" fmla="*/ 7118362 w 7319245"/>
                <a:gd name="connsiteY109" fmla="*/ 4471502 h 6851930"/>
                <a:gd name="connsiteX110" fmla="*/ 7090444 w 7319245"/>
                <a:gd name="connsiteY110" fmla="*/ 4515199 h 6851930"/>
                <a:gd name="connsiteX111" fmla="*/ 7043712 w 7319245"/>
                <a:gd name="connsiteY111" fmla="*/ 4566178 h 6851930"/>
                <a:gd name="connsiteX112" fmla="*/ 7052209 w 7319245"/>
                <a:gd name="connsiteY112" fmla="*/ 4570427 h 6851930"/>
                <a:gd name="connsiteX113" fmla="*/ 7009119 w 7319245"/>
                <a:gd name="connsiteY113" fmla="*/ 4628689 h 6851930"/>
                <a:gd name="connsiteX114" fmla="*/ 6959960 w 7319245"/>
                <a:gd name="connsiteY114" fmla="*/ 4685738 h 6851930"/>
                <a:gd name="connsiteX115" fmla="*/ 6984236 w 7319245"/>
                <a:gd name="connsiteY115" fmla="*/ 4705159 h 6851930"/>
                <a:gd name="connsiteX116" fmla="*/ 6979988 w 7319245"/>
                <a:gd name="connsiteY116" fmla="*/ 4713049 h 6851930"/>
                <a:gd name="connsiteX117" fmla="*/ 6942967 w 7319245"/>
                <a:gd name="connsiteY117" fmla="*/ 4708194 h 6851930"/>
                <a:gd name="connsiteX118" fmla="*/ 6874386 w 7319245"/>
                <a:gd name="connsiteY118" fmla="*/ 4827753 h 6851930"/>
                <a:gd name="connsiteX119" fmla="*/ 6909587 w 7319245"/>
                <a:gd name="connsiteY119" fmla="*/ 4827753 h 6851930"/>
                <a:gd name="connsiteX120" fmla="*/ 6860428 w 7319245"/>
                <a:gd name="connsiteY120" fmla="*/ 4863560 h 6851930"/>
                <a:gd name="connsiteX121" fmla="*/ 6842828 w 7319245"/>
                <a:gd name="connsiteY121" fmla="*/ 4916361 h 6851930"/>
                <a:gd name="connsiteX122" fmla="*/ 6810055 w 7319245"/>
                <a:gd name="connsiteY122" fmla="*/ 5006790 h 6851930"/>
                <a:gd name="connsiteX123" fmla="*/ 6808234 w 7319245"/>
                <a:gd name="connsiteY123" fmla="*/ 5070514 h 6851930"/>
                <a:gd name="connsiteX124" fmla="*/ 6760896 w 7319245"/>
                <a:gd name="connsiteY124" fmla="*/ 5117246 h 6851930"/>
                <a:gd name="connsiteX125" fmla="*/ 6683212 w 7319245"/>
                <a:gd name="connsiteY125" fmla="*/ 5144556 h 6851930"/>
                <a:gd name="connsiteX126" fmla="*/ 6722661 w 7319245"/>
                <a:gd name="connsiteY126" fmla="*/ 5169440 h 6851930"/>
                <a:gd name="connsiteX127" fmla="*/ 6632840 w 7319245"/>
                <a:gd name="connsiteY127" fmla="*/ 5339372 h 6851930"/>
                <a:gd name="connsiteX128" fmla="*/ 6501748 w 7319245"/>
                <a:gd name="connsiteY128" fmla="*/ 5424945 h 6851930"/>
                <a:gd name="connsiteX129" fmla="*/ 6546052 w 7319245"/>
                <a:gd name="connsiteY129" fmla="*/ 5454077 h 6851930"/>
                <a:gd name="connsiteX130" fmla="*/ 6442879 w 7319245"/>
                <a:gd name="connsiteY130" fmla="*/ 5512340 h 6851930"/>
                <a:gd name="connsiteX131" fmla="*/ 6401002 w 7319245"/>
                <a:gd name="connsiteY131" fmla="*/ 5554823 h 6851930"/>
                <a:gd name="connsiteX132" fmla="*/ 6374298 w 7319245"/>
                <a:gd name="connsiteY132" fmla="*/ 5574244 h 6851930"/>
                <a:gd name="connsiteX133" fmla="*/ 6309967 w 7319245"/>
                <a:gd name="connsiteY133" fmla="*/ 5662245 h 6851930"/>
                <a:gd name="connsiteX134" fmla="*/ 6255346 w 7319245"/>
                <a:gd name="connsiteY134" fmla="*/ 5707762 h 6851930"/>
                <a:gd name="connsiteX135" fmla="*/ 6235318 w 7319245"/>
                <a:gd name="connsiteY135" fmla="*/ 5737500 h 6851930"/>
                <a:gd name="connsiteX136" fmla="*/ 6095124 w 7319245"/>
                <a:gd name="connsiteY136" fmla="*/ 5830963 h 6851930"/>
                <a:gd name="connsiteX137" fmla="*/ 6070848 w 7319245"/>
                <a:gd name="connsiteY137" fmla="*/ 5823074 h 6851930"/>
                <a:gd name="connsiteX138" fmla="*/ 6063565 w 7319245"/>
                <a:gd name="connsiteY138" fmla="*/ 5869805 h 6851930"/>
                <a:gd name="connsiteX139" fmla="*/ 6024723 w 7319245"/>
                <a:gd name="connsiteY139" fmla="*/ 5815791 h 6851930"/>
                <a:gd name="connsiteX140" fmla="*/ 6018047 w 7319245"/>
                <a:gd name="connsiteY140" fmla="*/ 5848563 h 6851930"/>
                <a:gd name="connsiteX141" fmla="*/ 5970101 w 7319245"/>
                <a:gd name="connsiteY141" fmla="*/ 5909254 h 6851930"/>
                <a:gd name="connsiteX142" fmla="*/ 5886956 w 7319245"/>
                <a:gd name="connsiteY142" fmla="*/ 5955378 h 6851930"/>
                <a:gd name="connsiteX143" fmla="*/ 5911232 w 7319245"/>
                <a:gd name="connsiteY143" fmla="*/ 5977227 h 6851930"/>
                <a:gd name="connsiteX144" fmla="*/ 5655726 w 7319245"/>
                <a:gd name="connsiteY144" fmla="*/ 6093752 h 6851930"/>
                <a:gd name="connsiteX145" fmla="*/ 5642374 w 7319245"/>
                <a:gd name="connsiteY145" fmla="*/ 6166581 h 6851930"/>
                <a:gd name="connsiteX146" fmla="*/ 5525849 w 7319245"/>
                <a:gd name="connsiteY146" fmla="*/ 6238195 h 6851930"/>
                <a:gd name="connsiteX147" fmla="*/ 5386868 w 7319245"/>
                <a:gd name="connsiteY147" fmla="*/ 6300099 h 6851930"/>
                <a:gd name="connsiteX148" fmla="*/ 5267915 w 7319245"/>
                <a:gd name="connsiteY148" fmla="*/ 6374141 h 6851930"/>
                <a:gd name="connsiteX149" fmla="*/ 5264274 w 7319245"/>
                <a:gd name="connsiteY149" fmla="*/ 6340155 h 6851930"/>
                <a:gd name="connsiteX150" fmla="*/ 5188411 w 7319245"/>
                <a:gd name="connsiteY150" fmla="*/ 6382638 h 6851930"/>
                <a:gd name="connsiteX151" fmla="*/ 5188411 w 7319245"/>
                <a:gd name="connsiteY151" fmla="*/ 6434224 h 6851930"/>
                <a:gd name="connsiteX152" fmla="*/ 5112548 w 7319245"/>
                <a:gd name="connsiteY152" fmla="*/ 6420873 h 6851930"/>
                <a:gd name="connsiteX153" fmla="*/ 5096769 w 7319245"/>
                <a:gd name="connsiteY153" fmla="*/ 6426942 h 6851930"/>
                <a:gd name="connsiteX154" fmla="*/ 5118010 w 7319245"/>
                <a:gd name="connsiteY154" fmla="*/ 6457894 h 6851930"/>
                <a:gd name="connsiteX155" fmla="*/ 5044575 w 7319245"/>
                <a:gd name="connsiteY155" fmla="*/ 6435439 h 6851930"/>
                <a:gd name="connsiteX156" fmla="*/ 5015444 w 7319245"/>
                <a:gd name="connsiteY156" fmla="*/ 6457894 h 6851930"/>
                <a:gd name="connsiteX157" fmla="*/ 4977209 w 7319245"/>
                <a:gd name="connsiteY157" fmla="*/ 6445149 h 6851930"/>
                <a:gd name="connsiteX158" fmla="*/ 4946864 w 7319245"/>
                <a:gd name="connsiteY158" fmla="*/ 6485204 h 6851930"/>
                <a:gd name="connsiteX159" fmla="*/ 4904987 w 7319245"/>
                <a:gd name="connsiteY159" fmla="*/ 6500984 h 6851930"/>
                <a:gd name="connsiteX160" fmla="*/ 4861897 w 7319245"/>
                <a:gd name="connsiteY160" fmla="*/ 6515550 h 6851930"/>
                <a:gd name="connsiteX161" fmla="*/ 4794531 w 7319245"/>
                <a:gd name="connsiteY161" fmla="*/ 6538005 h 6851930"/>
                <a:gd name="connsiteX162" fmla="*/ 4788462 w 7319245"/>
                <a:gd name="connsiteY162" fmla="*/ 6501591 h 6851930"/>
                <a:gd name="connsiteX163" fmla="*/ 4779966 w 7319245"/>
                <a:gd name="connsiteY163" fmla="*/ 6499770 h 6851930"/>
                <a:gd name="connsiteX164" fmla="*/ 4769041 w 7319245"/>
                <a:gd name="connsiteY164" fmla="*/ 6530115 h 6851930"/>
                <a:gd name="connsiteX165" fmla="*/ 4738696 w 7319245"/>
                <a:gd name="connsiteY165" fmla="*/ 6496129 h 6851930"/>
                <a:gd name="connsiteX166" fmla="*/ 4736268 w 7319245"/>
                <a:gd name="connsiteY166" fmla="*/ 6517977 h 6851930"/>
                <a:gd name="connsiteX167" fmla="*/ 4672544 w 7319245"/>
                <a:gd name="connsiteY167" fmla="*/ 6539826 h 6851930"/>
                <a:gd name="connsiteX168" fmla="*/ 4661013 w 7319245"/>
                <a:gd name="connsiteY168" fmla="*/ 6598695 h 6851930"/>
                <a:gd name="connsiteX169" fmla="*/ 4573012 w 7319245"/>
                <a:gd name="connsiteY169" fmla="*/ 6571384 h 6851930"/>
                <a:gd name="connsiteX170" fmla="*/ 4560874 w 7319245"/>
                <a:gd name="connsiteY170" fmla="*/ 6611440 h 6851930"/>
                <a:gd name="connsiteX171" fmla="*/ 4472266 w 7319245"/>
                <a:gd name="connsiteY171" fmla="*/ 6611440 h 6851930"/>
                <a:gd name="connsiteX172" fmla="*/ 4472873 w 7319245"/>
                <a:gd name="connsiteY172" fmla="*/ 6614475 h 6851930"/>
                <a:gd name="connsiteX173" fmla="*/ 4419465 w 7319245"/>
                <a:gd name="connsiteY173" fmla="*/ 6622971 h 6851930"/>
                <a:gd name="connsiteX174" fmla="*/ 4402472 w 7319245"/>
                <a:gd name="connsiteY174" fmla="*/ 6628433 h 6851930"/>
                <a:gd name="connsiteX175" fmla="*/ 4353313 w 7319245"/>
                <a:gd name="connsiteY175" fmla="*/ 6643606 h 6851930"/>
                <a:gd name="connsiteX176" fmla="*/ 4284733 w 7319245"/>
                <a:gd name="connsiteY176" fmla="*/ 6656351 h 6851930"/>
                <a:gd name="connsiteX177" fmla="*/ 4233146 w 7319245"/>
                <a:gd name="connsiteY177" fmla="*/ 6633289 h 6851930"/>
                <a:gd name="connsiteX178" fmla="*/ 4248319 w 7319245"/>
                <a:gd name="connsiteY178" fmla="*/ 6670917 h 6851930"/>
                <a:gd name="connsiteX179" fmla="*/ 4023158 w 7319245"/>
                <a:gd name="connsiteY179" fmla="*/ 6740104 h 6851930"/>
                <a:gd name="connsiteX180" fmla="*/ 4018303 w 7319245"/>
                <a:gd name="connsiteY180" fmla="*/ 6761345 h 6851930"/>
                <a:gd name="connsiteX181" fmla="*/ 3958826 w 7319245"/>
                <a:gd name="connsiteY181" fmla="*/ 6766201 h 6851930"/>
                <a:gd name="connsiteX182" fmla="*/ 3871432 w 7319245"/>
                <a:gd name="connsiteY182" fmla="*/ 6753455 h 6851930"/>
                <a:gd name="connsiteX183" fmla="*/ 3838660 w 7319245"/>
                <a:gd name="connsiteY183" fmla="*/ 6752848 h 6851930"/>
                <a:gd name="connsiteX184" fmla="*/ 3641416 w 7319245"/>
                <a:gd name="connsiteY184" fmla="*/ 6793511 h 6851930"/>
                <a:gd name="connsiteX185" fmla="*/ 3603788 w 7319245"/>
                <a:gd name="connsiteY185" fmla="*/ 6815966 h 6851930"/>
                <a:gd name="connsiteX186" fmla="*/ 3540670 w 7319245"/>
                <a:gd name="connsiteY186" fmla="*/ 6819001 h 6851930"/>
                <a:gd name="connsiteX187" fmla="*/ 3512753 w 7319245"/>
                <a:gd name="connsiteY187" fmla="*/ 6854202 h 6851930"/>
                <a:gd name="connsiteX188" fmla="*/ 3413828 w 7319245"/>
                <a:gd name="connsiteY188" fmla="*/ 6831139 h 6851930"/>
                <a:gd name="connsiteX189" fmla="*/ 3419897 w 7319245"/>
                <a:gd name="connsiteY189" fmla="*/ 6798973 h 6851930"/>
                <a:gd name="connsiteX190" fmla="*/ 3368310 w 7319245"/>
                <a:gd name="connsiteY190" fmla="*/ 6783800 h 6851930"/>
                <a:gd name="connsiteX191" fmla="*/ 3371345 w 7319245"/>
                <a:gd name="connsiteY191" fmla="*/ 6810504 h 6851930"/>
                <a:gd name="connsiteX192" fmla="*/ 3178349 w 7319245"/>
                <a:gd name="connsiteY192" fmla="*/ 6795938 h 6851930"/>
                <a:gd name="connsiteX193" fmla="*/ 3062431 w 7319245"/>
                <a:gd name="connsiteY193" fmla="*/ 6768021 h 6851930"/>
                <a:gd name="connsiteX194" fmla="*/ 3002348 w 7319245"/>
                <a:gd name="connsiteY194" fmla="*/ 6748600 h 6851930"/>
                <a:gd name="connsiteX195" fmla="*/ 2966540 w 7319245"/>
                <a:gd name="connsiteY195" fmla="*/ 6741317 h 6851930"/>
                <a:gd name="connsiteX196" fmla="*/ 2870650 w 7319245"/>
                <a:gd name="connsiteY196" fmla="*/ 6710365 h 6851930"/>
                <a:gd name="connsiteX197" fmla="*/ 2860939 w 7319245"/>
                <a:gd name="connsiteY197" fmla="*/ 6704903 h 6851930"/>
                <a:gd name="connsiteX198" fmla="*/ 2777794 w 7319245"/>
                <a:gd name="connsiteY198" fmla="*/ 6659993 h 6851930"/>
                <a:gd name="connsiteX199" fmla="*/ 2769904 w 7319245"/>
                <a:gd name="connsiteY199" fmla="*/ 6624185 h 6851930"/>
                <a:gd name="connsiteX200" fmla="*/ 2741379 w 7319245"/>
                <a:gd name="connsiteY200" fmla="*/ 6624185 h 6851930"/>
                <a:gd name="connsiteX201" fmla="*/ 2697075 w 7319245"/>
                <a:gd name="connsiteY201" fmla="*/ 6614475 h 6851930"/>
                <a:gd name="connsiteX202" fmla="*/ 2568412 w 7319245"/>
                <a:gd name="connsiteY202" fmla="*/ 6521619 h 6851930"/>
                <a:gd name="connsiteX203" fmla="*/ 2398479 w 7319245"/>
                <a:gd name="connsiteY203" fmla="*/ 6386887 h 6851930"/>
                <a:gd name="connsiteX204" fmla="*/ 2308658 w 7319245"/>
                <a:gd name="connsiteY204" fmla="*/ 6340155 h 6851930"/>
                <a:gd name="connsiteX205" fmla="*/ 2224298 w 7319245"/>
                <a:gd name="connsiteY205" fmla="*/ 6261257 h 6851930"/>
                <a:gd name="connsiteX206" fmla="*/ 2099276 w 7319245"/>
                <a:gd name="connsiteY206" fmla="*/ 6199353 h 6851930"/>
                <a:gd name="connsiteX207" fmla="*/ 2073786 w 7319245"/>
                <a:gd name="connsiteY207" fmla="*/ 6193284 h 6851930"/>
                <a:gd name="connsiteX208" fmla="*/ 1973648 w 7319245"/>
                <a:gd name="connsiteY208" fmla="*/ 6155049 h 6851930"/>
                <a:gd name="connsiteX209" fmla="*/ 1923274 w 7319245"/>
                <a:gd name="connsiteY209" fmla="*/ 6083435 h 6851930"/>
                <a:gd name="connsiteX210" fmla="*/ 1877150 w 7319245"/>
                <a:gd name="connsiteY210" fmla="*/ 6005751 h 6851930"/>
                <a:gd name="connsiteX211" fmla="*/ 1746059 w 7319245"/>
                <a:gd name="connsiteY211" fmla="*/ 5927461 h 6851930"/>
                <a:gd name="connsiteX212" fmla="*/ 1728459 w 7319245"/>
                <a:gd name="connsiteY212" fmla="*/ 5912895 h 6851930"/>
                <a:gd name="connsiteX213" fmla="*/ 1652596 w 7319245"/>
                <a:gd name="connsiteY213" fmla="*/ 5808508 h 6851930"/>
                <a:gd name="connsiteX214" fmla="*/ 1645313 w 7319245"/>
                <a:gd name="connsiteY214" fmla="*/ 5794549 h 6851930"/>
                <a:gd name="connsiteX215" fmla="*/ 1638637 w 7319245"/>
                <a:gd name="connsiteY215" fmla="*/ 5734466 h 6851930"/>
                <a:gd name="connsiteX216" fmla="*/ 1483877 w 7319245"/>
                <a:gd name="connsiteY216" fmla="*/ 5685914 h 6851930"/>
                <a:gd name="connsiteX217" fmla="*/ 1486305 w 7319245"/>
                <a:gd name="connsiteY217" fmla="*/ 5711404 h 6851930"/>
                <a:gd name="connsiteX218" fmla="*/ 1170715 w 7319245"/>
                <a:gd name="connsiteY218" fmla="*/ 5602768 h 6851930"/>
                <a:gd name="connsiteX219" fmla="*/ 1201060 w 7319245"/>
                <a:gd name="connsiteY219" fmla="*/ 5579706 h 6851930"/>
                <a:gd name="connsiteX220" fmla="*/ 1089997 w 7319245"/>
                <a:gd name="connsiteY220" fmla="*/ 5514160 h 6851930"/>
                <a:gd name="connsiteX221" fmla="*/ 1075432 w 7319245"/>
                <a:gd name="connsiteY221" fmla="*/ 5502022 h 6851930"/>
                <a:gd name="connsiteX222" fmla="*/ 1008065 w 7319245"/>
                <a:gd name="connsiteY222" fmla="*/ 5466215 h 6851930"/>
                <a:gd name="connsiteX223" fmla="*/ 993500 w 7319245"/>
                <a:gd name="connsiteY223" fmla="*/ 5463787 h 6851930"/>
                <a:gd name="connsiteX224" fmla="*/ 1005031 w 7319245"/>
                <a:gd name="connsiteY224" fmla="*/ 5441939 h 6851930"/>
                <a:gd name="connsiteX225" fmla="*/ 944947 w 7319245"/>
                <a:gd name="connsiteY225" fmla="*/ 5275648 h 6851930"/>
                <a:gd name="connsiteX226" fmla="*/ 875761 w 7319245"/>
                <a:gd name="connsiteY226" fmla="*/ 5298710 h 6851930"/>
                <a:gd name="connsiteX227" fmla="*/ 856947 w 7319245"/>
                <a:gd name="connsiteY227" fmla="*/ 5240447 h 6851930"/>
                <a:gd name="connsiteX228" fmla="*/ 751345 w 7319245"/>
                <a:gd name="connsiteY228" fmla="*/ 5131205 h 6851930"/>
                <a:gd name="connsiteX229" fmla="*/ 778656 w 7319245"/>
                <a:gd name="connsiteY229" fmla="*/ 5057769 h 6851930"/>
                <a:gd name="connsiteX230" fmla="*/ 670021 w 7319245"/>
                <a:gd name="connsiteY230" fmla="*/ 5014072 h 6851930"/>
                <a:gd name="connsiteX231" fmla="*/ 723428 w 7319245"/>
                <a:gd name="connsiteY231" fmla="*/ 4965520 h 6851930"/>
                <a:gd name="connsiteX232" fmla="*/ 637248 w 7319245"/>
                <a:gd name="connsiteY232" fmla="*/ 4935175 h 6851930"/>
                <a:gd name="connsiteX233" fmla="*/ 633606 w 7319245"/>
                <a:gd name="connsiteY233" fmla="*/ 4944886 h 6851930"/>
                <a:gd name="connsiteX234" fmla="*/ 579592 w 7319245"/>
                <a:gd name="connsiteY234" fmla="*/ 4864774 h 6851930"/>
                <a:gd name="connsiteX235" fmla="*/ 599620 w 7319245"/>
                <a:gd name="connsiteY235" fmla="*/ 4790125 h 6851930"/>
                <a:gd name="connsiteX236" fmla="*/ 571702 w 7319245"/>
                <a:gd name="connsiteY236" fmla="*/ 4751891 h 6851930"/>
                <a:gd name="connsiteX237" fmla="*/ 526792 w 7319245"/>
                <a:gd name="connsiteY237" fmla="*/ 4678455 h 6851930"/>
                <a:gd name="connsiteX238" fmla="*/ 452749 w 7319245"/>
                <a:gd name="connsiteY238" fmla="*/ 4679062 h 6851930"/>
                <a:gd name="connsiteX239" fmla="*/ 396307 w 7319245"/>
                <a:gd name="connsiteY239" fmla="*/ 4651752 h 6851930"/>
                <a:gd name="connsiteX240" fmla="*/ 430901 w 7319245"/>
                <a:gd name="connsiteY240" fmla="*/ 4671172 h 6851930"/>
                <a:gd name="connsiteX241" fmla="*/ 360500 w 7319245"/>
                <a:gd name="connsiteY241" fmla="*/ 4611696 h 6851930"/>
                <a:gd name="connsiteX242" fmla="*/ 359893 w 7319245"/>
                <a:gd name="connsiteY242" fmla="*/ 4598344 h 6851930"/>
                <a:gd name="connsiteX243" fmla="*/ 415728 w 7319245"/>
                <a:gd name="connsiteY243" fmla="*/ 4549185 h 6851930"/>
                <a:gd name="connsiteX244" fmla="*/ 370818 w 7319245"/>
                <a:gd name="connsiteY244" fmla="*/ 4520054 h 6851930"/>
                <a:gd name="connsiteX245" fmla="*/ 413301 w 7319245"/>
                <a:gd name="connsiteY245" fmla="*/ 4467860 h 6851930"/>
                <a:gd name="connsiteX246" fmla="*/ 350183 w 7319245"/>
                <a:gd name="connsiteY246" fmla="*/ 4452687 h 6851930"/>
                <a:gd name="connsiteX247" fmla="*/ 354431 w 7319245"/>
                <a:gd name="connsiteY247" fmla="*/ 4426591 h 6851930"/>
                <a:gd name="connsiteX248" fmla="*/ 322265 w 7319245"/>
                <a:gd name="connsiteY248" fmla="*/ 4422342 h 6851930"/>
                <a:gd name="connsiteX249" fmla="*/ 320445 w 7319245"/>
                <a:gd name="connsiteY249" fmla="*/ 4413239 h 6851930"/>
                <a:gd name="connsiteX250" fmla="*/ 412694 w 7319245"/>
                <a:gd name="connsiteY250" fmla="*/ 4377432 h 6851930"/>
                <a:gd name="connsiteX251" fmla="*/ 329548 w 7319245"/>
                <a:gd name="connsiteY251" fmla="*/ 4347693 h 6851930"/>
                <a:gd name="connsiteX252" fmla="*/ 350790 w 7319245"/>
                <a:gd name="connsiteY252" fmla="*/ 4332521 h 6851930"/>
                <a:gd name="connsiteX253" fmla="*/ 305272 w 7319245"/>
                <a:gd name="connsiteY253" fmla="*/ 4292465 h 6851930"/>
                <a:gd name="connsiteX254" fmla="*/ 430294 w 7319245"/>
                <a:gd name="connsiteY254" fmla="*/ 4275472 h 6851930"/>
                <a:gd name="connsiteX255" fmla="*/ 284030 w 7319245"/>
                <a:gd name="connsiteY255" fmla="*/ 4217209 h 6851930"/>
                <a:gd name="connsiteX256" fmla="*/ 235478 w 7319245"/>
                <a:gd name="connsiteY256" fmla="*/ 4171085 h 6851930"/>
                <a:gd name="connsiteX257" fmla="*/ 243975 w 7319245"/>
                <a:gd name="connsiteY257" fmla="*/ 4125567 h 6851930"/>
                <a:gd name="connsiteX258" fmla="*/ 195423 w 7319245"/>
                <a:gd name="connsiteY258" fmla="*/ 4112215 h 6851930"/>
                <a:gd name="connsiteX259" fmla="*/ 191781 w 7319245"/>
                <a:gd name="connsiteY259" fmla="*/ 4055773 h 6851930"/>
                <a:gd name="connsiteX260" fmla="*/ 181464 w 7319245"/>
                <a:gd name="connsiteY260" fmla="*/ 4055166 h 6851930"/>
                <a:gd name="connsiteX261" fmla="*/ 200885 w 7319245"/>
                <a:gd name="connsiteY261" fmla="*/ 4028462 h 6851930"/>
                <a:gd name="connsiteX262" fmla="*/ 159009 w 7319245"/>
                <a:gd name="connsiteY262" fmla="*/ 4013897 h 6851930"/>
                <a:gd name="connsiteX263" fmla="*/ 197850 w 7319245"/>
                <a:gd name="connsiteY263" fmla="*/ 3982945 h 6851930"/>
                <a:gd name="connsiteX264" fmla="*/ 152939 w 7319245"/>
                <a:gd name="connsiteY264" fmla="*/ 3922254 h 6851930"/>
                <a:gd name="connsiteX265" fmla="*/ 175395 w 7319245"/>
                <a:gd name="connsiteY265" fmla="*/ 3895551 h 6851930"/>
                <a:gd name="connsiteX266" fmla="*/ 135946 w 7319245"/>
                <a:gd name="connsiteY266" fmla="*/ 3902227 h 6851930"/>
                <a:gd name="connsiteX267" fmla="*/ 133519 w 7319245"/>
                <a:gd name="connsiteY267" fmla="*/ 3896158 h 6851930"/>
                <a:gd name="connsiteX268" fmla="*/ 196636 w 7319245"/>
                <a:gd name="connsiteY268" fmla="*/ 3862778 h 6851930"/>
                <a:gd name="connsiteX269" fmla="*/ 135339 w 7319245"/>
                <a:gd name="connsiteY269" fmla="*/ 3856709 h 6851930"/>
                <a:gd name="connsiteX270" fmla="*/ 182678 w 7319245"/>
                <a:gd name="connsiteY270" fmla="*/ 3804515 h 6851930"/>
                <a:gd name="connsiteX271" fmla="*/ 152333 w 7319245"/>
                <a:gd name="connsiteY271" fmla="*/ 3801481 h 6851930"/>
                <a:gd name="connsiteX272" fmla="*/ 151726 w 7319245"/>
                <a:gd name="connsiteY272" fmla="*/ 3794805 h 6851930"/>
                <a:gd name="connsiteX273" fmla="*/ 188747 w 7319245"/>
                <a:gd name="connsiteY273" fmla="*/ 3783274 h 6851930"/>
                <a:gd name="connsiteX274" fmla="*/ 143229 w 7319245"/>
                <a:gd name="connsiteY274" fmla="*/ 3728652 h 6851930"/>
                <a:gd name="connsiteX275" fmla="*/ 119560 w 7319245"/>
                <a:gd name="connsiteY275" fmla="*/ 3696487 h 6851930"/>
                <a:gd name="connsiteX276" fmla="*/ 109242 w 7319245"/>
                <a:gd name="connsiteY276" fmla="*/ 3675852 h 6851930"/>
                <a:gd name="connsiteX277" fmla="*/ 128056 w 7319245"/>
                <a:gd name="connsiteY277" fmla="*/ 3660679 h 6851930"/>
                <a:gd name="connsiteX278" fmla="*/ 182678 w 7319245"/>
                <a:gd name="connsiteY278" fmla="*/ 3647934 h 6851930"/>
                <a:gd name="connsiteX279" fmla="*/ 61297 w 7319245"/>
                <a:gd name="connsiteY279" fmla="*/ 3640651 h 6851930"/>
                <a:gd name="connsiteX280" fmla="*/ 101353 w 7319245"/>
                <a:gd name="connsiteY280" fmla="*/ 3604237 h 6851930"/>
                <a:gd name="connsiteX281" fmla="*/ 67366 w 7319245"/>
                <a:gd name="connsiteY281" fmla="*/ 3581175 h 6851930"/>
                <a:gd name="connsiteX282" fmla="*/ 110456 w 7319245"/>
                <a:gd name="connsiteY282" fmla="*/ 3546582 h 6851930"/>
                <a:gd name="connsiteX283" fmla="*/ 98318 w 7319245"/>
                <a:gd name="connsiteY283" fmla="*/ 3494995 h 6851930"/>
                <a:gd name="connsiteX284" fmla="*/ 66152 w 7319245"/>
                <a:gd name="connsiteY284" fmla="*/ 3511988 h 6851930"/>
                <a:gd name="connsiteX285" fmla="*/ 61904 w 7319245"/>
                <a:gd name="connsiteY285" fmla="*/ 3445229 h 6851930"/>
                <a:gd name="connsiteX286" fmla="*/ 87394 w 7319245"/>
                <a:gd name="connsiteY286" fmla="*/ 3431270 h 6851930"/>
                <a:gd name="connsiteX287" fmla="*/ 72828 w 7319245"/>
                <a:gd name="connsiteY287" fmla="*/ 3403353 h 6851930"/>
                <a:gd name="connsiteX288" fmla="*/ 133519 w 7319245"/>
                <a:gd name="connsiteY288" fmla="*/ 3394856 h 6851930"/>
                <a:gd name="connsiteX289" fmla="*/ 99532 w 7319245"/>
                <a:gd name="connsiteY289" fmla="*/ 3292290 h 6851930"/>
                <a:gd name="connsiteX290" fmla="*/ 135339 w 7319245"/>
                <a:gd name="connsiteY290" fmla="*/ 3312924 h 6851930"/>
                <a:gd name="connsiteX291" fmla="*/ 148084 w 7319245"/>
                <a:gd name="connsiteY291" fmla="*/ 3302000 h 6851930"/>
                <a:gd name="connsiteX292" fmla="*/ 165684 w 7319245"/>
                <a:gd name="connsiteY292" fmla="*/ 3294110 h 6851930"/>
                <a:gd name="connsiteX293" fmla="*/ 96498 w 7319245"/>
                <a:gd name="connsiteY293" fmla="*/ 3255268 h 6851930"/>
                <a:gd name="connsiteX294" fmla="*/ 127450 w 7319245"/>
                <a:gd name="connsiteY294" fmla="*/ 3238882 h 6851930"/>
                <a:gd name="connsiteX295" fmla="*/ 42483 w 7319245"/>
                <a:gd name="connsiteY295" fmla="*/ 3182440 h 6851930"/>
                <a:gd name="connsiteX296" fmla="*/ 13959 w 7319245"/>
                <a:gd name="connsiteY296" fmla="*/ 3156950 h 6851930"/>
                <a:gd name="connsiteX297" fmla="*/ 56442 w 7319245"/>
                <a:gd name="connsiteY297" fmla="*/ 3161198 h 6851930"/>
                <a:gd name="connsiteX298" fmla="*/ 52194 w 7319245"/>
                <a:gd name="connsiteY298" fmla="*/ 3064701 h 6851930"/>
                <a:gd name="connsiteX299" fmla="*/ 61904 w 7319245"/>
                <a:gd name="connsiteY299" fmla="*/ 3019790 h 6851930"/>
                <a:gd name="connsiteX300" fmla="*/ 3641 w 7319245"/>
                <a:gd name="connsiteY300" fmla="*/ 3019790 h 6851930"/>
                <a:gd name="connsiteX301" fmla="*/ 0 w 7319245"/>
                <a:gd name="connsiteY301" fmla="*/ 3011294 h 6851930"/>
                <a:gd name="connsiteX302" fmla="*/ 30952 w 7319245"/>
                <a:gd name="connsiteY302" fmla="*/ 2988231 h 6851930"/>
                <a:gd name="connsiteX303" fmla="*/ 72828 w 7319245"/>
                <a:gd name="connsiteY303" fmla="*/ 2876561 h 6851930"/>
                <a:gd name="connsiteX304" fmla="*/ 10317 w 7319245"/>
                <a:gd name="connsiteY304" fmla="*/ 2752146 h 6851930"/>
                <a:gd name="connsiteX305" fmla="*/ 18814 w 7319245"/>
                <a:gd name="connsiteY305" fmla="*/ 2742436 h 6851930"/>
                <a:gd name="connsiteX306" fmla="*/ 54621 w 7319245"/>
                <a:gd name="connsiteY306" fmla="*/ 2755787 h 6851930"/>
                <a:gd name="connsiteX307" fmla="*/ 117739 w 7319245"/>
                <a:gd name="connsiteY307" fmla="*/ 2741222 h 6851930"/>
                <a:gd name="connsiteX308" fmla="*/ 172967 w 7319245"/>
                <a:gd name="connsiteY308" fmla="*/ 2744256 h 6851930"/>
                <a:gd name="connsiteX309" fmla="*/ 148084 w 7319245"/>
                <a:gd name="connsiteY309" fmla="*/ 2638655 h 6851930"/>
                <a:gd name="connsiteX310" fmla="*/ 208168 w 7319245"/>
                <a:gd name="connsiteY310" fmla="*/ 2591924 h 6851930"/>
                <a:gd name="connsiteX311" fmla="*/ 146264 w 7319245"/>
                <a:gd name="connsiteY311" fmla="*/ 2501495 h 6851930"/>
                <a:gd name="connsiteX312" fmla="*/ 172967 w 7319245"/>
                <a:gd name="connsiteY312" fmla="*/ 2430488 h 6851930"/>
                <a:gd name="connsiteX313" fmla="*/ 146870 w 7319245"/>
                <a:gd name="connsiteY313" fmla="*/ 2423812 h 6851930"/>
                <a:gd name="connsiteX314" fmla="*/ 123808 w 7319245"/>
                <a:gd name="connsiteY314" fmla="*/ 2386184 h 6851930"/>
                <a:gd name="connsiteX315" fmla="*/ 131091 w 7319245"/>
                <a:gd name="connsiteY315" fmla="*/ 2323673 h 6851930"/>
                <a:gd name="connsiteX316" fmla="*/ 188747 w 7319245"/>
                <a:gd name="connsiteY316" fmla="*/ 2232031 h 6851930"/>
                <a:gd name="connsiteX317" fmla="*/ 222733 w 7319245"/>
                <a:gd name="connsiteY317" fmla="*/ 2196223 h 6851930"/>
                <a:gd name="connsiteX318" fmla="*/ 189354 w 7319245"/>
                <a:gd name="connsiteY318" fmla="*/ 2167092 h 6851930"/>
                <a:gd name="connsiteX319" fmla="*/ 296775 w 7319245"/>
                <a:gd name="connsiteY319" fmla="*/ 2134926 h 6851930"/>
                <a:gd name="connsiteX320" fmla="*/ 299810 w 7319245"/>
                <a:gd name="connsiteY320" fmla="*/ 2122181 h 6851930"/>
                <a:gd name="connsiteX321" fmla="*/ 267037 w 7319245"/>
                <a:gd name="connsiteY321" fmla="*/ 2098512 h 6851930"/>
                <a:gd name="connsiteX322" fmla="*/ 251258 w 7319245"/>
                <a:gd name="connsiteY322" fmla="*/ 2045711 h 6851930"/>
                <a:gd name="connsiteX323" fmla="*/ 332583 w 7319245"/>
                <a:gd name="connsiteY323" fmla="*/ 2009904 h 6851930"/>
                <a:gd name="connsiteX324" fmla="*/ 386597 w 7319245"/>
                <a:gd name="connsiteY324" fmla="*/ 2000801 h 6851930"/>
                <a:gd name="connsiteX325" fmla="*/ 384776 w 7319245"/>
                <a:gd name="connsiteY325" fmla="*/ 1986842 h 6851930"/>
                <a:gd name="connsiteX326" fmla="*/ 337438 w 7319245"/>
                <a:gd name="connsiteY326" fmla="*/ 1979559 h 6851930"/>
                <a:gd name="connsiteX327" fmla="*/ 379314 w 7319245"/>
                <a:gd name="connsiteY327" fmla="*/ 1934648 h 6851930"/>
                <a:gd name="connsiteX328" fmla="*/ 400556 w 7319245"/>
                <a:gd name="connsiteY328" fmla="*/ 1917048 h 6851930"/>
                <a:gd name="connsiteX329" fmla="*/ 463067 w 7319245"/>
                <a:gd name="connsiteY329" fmla="*/ 1894593 h 6851930"/>
                <a:gd name="connsiteX330" fmla="*/ 460639 w 7319245"/>
                <a:gd name="connsiteY330" fmla="*/ 1884882 h 6851930"/>
                <a:gd name="connsiteX331" fmla="*/ 418156 w 7319245"/>
                <a:gd name="connsiteY331" fmla="*/ 1880634 h 6851930"/>
                <a:gd name="connsiteX332" fmla="*/ 443646 w 7319245"/>
                <a:gd name="connsiteY332" fmla="*/ 1856965 h 6851930"/>
                <a:gd name="connsiteX333" fmla="*/ 429080 w 7319245"/>
                <a:gd name="connsiteY333" fmla="*/ 1830261 h 6851930"/>
                <a:gd name="connsiteX334" fmla="*/ 479453 w 7319245"/>
                <a:gd name="connsiteY334" fmla="*/ 1788992 h 6851930"/>
                <a:gd name="connsiteX335" fmla="*/ 493412 w 7319245"/>
                <a:gd name="connsiteY335" fmla="*/ 1796274 h 6851930"/>
                <a:gd name="connsiteX336" fmla="*/ 493412 w 7319245"/>
                <a:gd name="connsiteY336" fmla="*/ 1762895 h 6851930"/>
                <a:gd name="connsiteX337" fmla="*/ 524971 w 7319245"/>
                <a:gd name="connsiteY337" fmla="*/ 1755612 h 6851930"/>
                <a:gd name="connsiteX338" fmla="*/ 524971 w 7319245"/>
                <a:gd name="connsiteY338" fmla="*/ 1747115 h 6851930"/>
                <a:gd name="connsiteX339" fmla="*/ 495233 w 7319245"/>
                <a:gd name="connsiteY339" fmla="*/ 1742867 h 6851930"/>
                <a:gd name="connsiteX340" fmla="*/ 588089 w 7319245"/>
                <a:gd name="connsiteY340" fmla="*/ 1651225 h 6851930"/>
                <a:gd name="connsiteX341" fmla="*/ 523150 w 7319245"/>
                <a:gd name="connsiteY341" fmla="*/ 1582038 h 6851930"/>
                <a:gd name="connsiteX342" fmla="*/ 590516 w 7319245"/>
                <a:gd name="connsiteY342" fmla="*/ 1586286 h 6851930"/>
                <a:gd name="connsiteX343" fmla="*/ 560778 w 7319245"/>
                <a:gd name="connsiteY343" fmla="*/ 1549872 h 6851930"/>
                <a:gd name="connsiteX344" fmla="*/ 565026 w 7319245"/>
                <a:gd name="connsiteY344" fmla="*/ 1543196 h 6851930"/>
                <a:gd name="connsiteX345" fmla="*/ 614792 w 7319245"/>
                <a:gd name="connsiteY345" fmla="*/ 1575969 h 6851930"/>
                <a:gd name="connsiteX346" fmla="*/ 643924 w 7319245"/>
                <a:gd name="connsiteY346" fmla="*/ 1551693 h 6851930"/>
                <a:gd name="connsiteX347" fmla="*/ 583840 w 7319245"/>
                <a:gd name="connsiteY347" fmla="*/ 1504961 h 6851930"/>
                <a:gd name="connsiteX348" fmla="*/ 518902 w 7319245"/>
                <a:gd name="connsiteY348" fmla="*/ 1492823 h 6851930"/>
                <a:gd name="connsiteX349" fmla="*/ 518295 w 7319245"/>
                <a:gd name="connsiteY349" fmla="*/ 1484326 h 6851930"/>
                <a:gd name="connsiteX350" fmla="*/ 571095 w 7319245"/>
                <a:gd name="connsiteY350" fmla="*/ 1476437 h 6851930"/>
                <a:gd name="connsiteX351" fmla="*/ 577771 w 7319245"/>
                <a:gd name="connsiteY351" fmla="*/ 1453981 h 6851930"/>
                <a:gd name="connsiteX352" fmla="*/ 660310 w 7319245"/>
                <a:gd name="connsiteY352" fmla="*/ 1449126 h 6851930"/>
                <a:gd name="connsiteX353" fmla="*/ 665165 w 7319245"/>
                <a:gd name="connsiteY353" fmla="*/ 1438202 h 6851930"/>
                <a:gd name="connsiteX354" fmla="*/ 632999 w 7319245"/>
                <a:gd name="connsiteY354" fmla="*/ 1413319 h 6851930"/>
                <a:gd name="connsiteX355" fmla="*/ 725856 w 7319245"/>
                <a:gd name="connsiteY355" fmla="*/ 1372656 h 6851930"/>
                <a:gd name="connsiteX356" fmla="*/ 762270 w 7319245"/>
                <a:gd name="connsiteY356" fmla="*/ 1359911 h 6851930"/>
                <a:gd name="connsiteX357" fmla="*/ 804146 w 7319245"/>
                <a:gd name="connsiteY357" fmla="*/ 1366587 h 6851930"/>
                <a:gd name="connsiteX358" fmla="*/ 808394 w 7319245"/>
                <a:gd name="connsiteY358" fmla="*/ 1353842 h 6851930"/>
                <a:gd name="connsiteX359" fmla="*/ 744063 w 7319245"/>
                <a:gd name="connsiteY359" fmla="*/ 1313180 h 6851930"/>
                <a:gd name="connsiteX360" fmla="*/ 744063 w 7319245"/>
                <a:gd name="connsiteY360" fmla="*/ 1347773 h 6851930"/>
                <a:gd name="connsiteX361" fmla="*/ 713718 w 7319245"/>
                <a:gd name="connsiteY361" fmla="*/ 1327745 h 6851930"/>
                <a:gd name="connsiteX362" fmla="*/ 761056 w 7319245"/>
                <a:gd name="connsiteY362" fmla="*/ 1273124 h 6851930"/>
                <a:gd name="connsiteX363" fmla="*/ 851484 w 7319245"/>
                <a:gd name="connsiteY363" fmla="*/ 1274945 h 6851930"/>
                <a:gd name="connsiteX364" fmla="*/ 831457 w 7319245"/>
                <a:gd name="connsiteY364" fmla="*/ 1247027 h 6851930"/>
                <a:gd name="connsiteX365" fmla="*/ 872119 w 7319245"/>
                <a:gd name="connsiteY365" fmla="*/ 1245207 h 6851930"/>
                <a:gd name="connsiteX366" fmla="*/ 874547 w 7319245"/>
                <a:gd name="connsiteY366" fmla="*/ 1267055 h 6851930"/>
                <a:gd name="connsiteX367" fmla="*/ 866657 w 7319245"/>
                <a:gd name="connsiteY367" fmla="*/ 1316214 h 6851930"/>
                <a:gd name="connsiteX368" fmla="*/ 881830 w 7319245"/>
                <a:gd name="connsiteY368" fmla="*/ 1299828 h 6851930"/>
                <a:gd name="connsiteX369" fmla="*/ 907926 w 7319245"/>
                <a:gd name="connsiteY369" fmla="*/ 1268876 h 6851930"/>
                <a:gd name="connsiteX370" fmla="*/ 929775 w 7319245"/>
                <a:gd name="connsiteY370" fmla="*/ 1222751 h 6851930"/>
                <a:gd name="connsiteX371" fmla="*/ 930382 w 7319245"/>
                <a:gd name="connsiteY371" fmla="*/ 1165702 h 6851930"/>
                <a:gd name="connsiteX372" fmla="*/ 964975 w 7319245"/>
                <a:gd name="connsiteY372" fmla="*/ 1165702 h 6851930"/>
                <a:gd name="connsiteX373" fmla="*/ 946768 w 7319245"/>
                <a:gd name="connsiteY373" fmla="*/ 1138999 h 6851930"/>
                <a:gd name="connsiteX374" fmla="*/ 994713 w 7319245"/>
                <a:gd name="connsiteY374" fmla="*/ 1120185 h 6851930"/>
                <a:gd name="connsiteX375" fmla="*/ 943127 w 7319245"/>
                <a:gd name="connsiteY375" fmla="*/ 1103798 h 6851930"/>
                <a:gd name="connsiteX376" fmla="*/ 946768 w 7319245"/>
                <a:gd name="connsiteY376" fmla="*/ 1058888 h 6851930"/>
                <a:gd name="connsiteX377" fmla="*/ 938878 w 7319245"/>
                <a:gd name="connsiteY377" fmla="*/ 1049784 h 6851930"/>
                <a:gd name="connsiteX378" fmla="*/ 1061473 w 7319245"/>
                <a:gd name="connsiteY378" fmla="*/ 1013370 h 6851930"/>
                <a:gd name="connsiteX379" fmla="*/ 1045086 w 7319245"/>
                <a:gd name="connsiteY379" fmla="*/ 1002446 h 6851930"/>
                <a:gd name="connsiteX380" fmla="*/ 1048121 w 7319245"/>
                <a:gd name="connsiteY380" fmla="*/ 990308 h 6851930"/>
                <a:gd name="connsiteX381" fmla="*/ 1106991 w 7319245"/>
                <a:gd name="connsiteY381" fmla="*/ 1004873 h 6851930"/>
                <a:gd name="connsiteX382" fmla="*/ 1121556 w 7319245"/>
                <a:gd name="connsiteY382" fmla="*/ 958142 h 6851930"/>
                <a:gd name="connsiteX383" fmla="*/ 1225337 w 7319245"/>
                <a:gd name="connsiteY383" fmla="*/ 924155 h 6851930"/>
                <a:gd name="connsiteX384" fmla="*/ 1232012 w 7319245"/>
                <a:gd name="connsiteY384" fmla="*/ 874996 h 6851930"/>
                <a:gd name="connsiteX385" fmla="*/ 1302413 w 7319245"/>
                <a:gd name="connsiteY385" fmla="*/ 825230 h 6851930"/>
                <a:gd name="connsiteX386" fmla="*/ 1401945 w 7319245"/>
                <a:gd name="connsiteY386" fmla="*/ 764540 h 6851930"/>
                <a:gd name="connsiteX387" fmla="*/ 1373421 w 7319245"/>
                <a:gd name="connsiteY387" fmla="*/ 690498 h 6851930"/>
                <a:gd name="connsiteX388" fmla="*/ 1493587 w 7319245"/>
                <a:gd name="connsiteY388" fmla="*/ 629200 h 6851930"/>
                <a:gd name="connsiteX389" fmla="*/ 1573699 w 7319245"/>
                <a:gd name="connsiteY389" fmla="*/ 579434 h 6851930"/>
                <a:gd name="connsiteX390" fmla="*/ 1583409 w 7319245"/>
                <a:gd name="connsiteY390" fmla="*/ 575186 h 6851930"/>
                <a:gd name="connsiteX391" fmla="*/ 1709038 w 7319245"/>
                <a:gd name="connsiteY391" fmla="*/ 504179 h 6851930"/>
                <a:gd name="connsiteX392" fmla="*/ 1680513 w 7319245"/>
                <a:gd name="connsiteY392" fmla="*/ 478082 h 6851930"/>
                <a:gd name="connsiteX393" fmla="*/ 1716928 w 7319245"/>
                <a:gd name="connsiteY393" fmla="*/ 462302 h 6851930"/>
                <a:gd name="connsiteX394" fmla="*/ 1789149 w 7319245"/>
                <a:gd name="connsiteY394" fmla="*/ 430743 h 6851930"/>
                <a:gd name="connsiteX395" fmla="*/ 1817067 w 7319245"/>
                <a:gd name="connsiteY395" fmla="*/ 414357 h 6851930"/>
                <a:gd name="connsiteX396" fmla="*/ 1892323 w 7319245"/>
                <a:gd name="connsiteY396" fmla="*/ 363377 h 6851930"/>
                <a:gd name="connsiteX397" fmla="*/ 1946337 w 7319245"/>
                <a:gd name="connsiteY397" fmla="*/ 353060 h 6851930"/>
                <a:gd name="connsiteX398" fmla="*/ 2127194 w 7319245"/>
                <a:gd name="connsiteY398" fmla="*/ 320287 h 6851930"/>
                <a:gd name="connsiteX399" fmla="*/ 2127194 w 7319245"/>
                <a:gd name="connsiteY399" fmla="*/ 288728 h 6851930"/>
                <a:gd name="connsiteX400" fmla="*/ 2169070 w 7319245"/>
                <a:gd name="connsiteY400" fmla="*/ 293583 h 6851930"/>
                <a:gd name="connsiteX401" fmla="*/ 2256464 w 7319245"/>
                <a:gd name="connsiteY401" fmla="*/ 266880 h 6851930"/>
                <a:gd name="connsiteX402" fmla="*/ 2305623 w 7319245"/>
                <a:gd name="connsiteY402" fmla="*/ 184948 h 6851930"/>
                <a:gd name="connsiteX403" fmla="*/ 2395445 w 7319245"/>
                <a:gd name="connsiteY403" fmla="*/ 204976 h 6851930"/>
                <a:gd name="connsiteX404" fmla="*/ 2397872 w 7319245"/>
                <a:gd name="connsiteY404" fmla="*/ 169775 h 6851930"/>
                <a:gd name="connsiteX405" fmla="*/ 2481625 w 7319245"/>
                <a:gd name="connsiteY405" fmla="*/ 130933 h 6851930"/>
                <a:gd name="connsiteX406" fmla="*/ 2542922 w 7319245"/>
                <a:gd name="connsiteY406" fmla="*/ 138216 h 6851930"/>
                <a:gd name="connsiteX407" fmla="*/ 2659448 w 7319245"/>
                <a:gd name="connsiteY407" fmla="*/ 143678 h 6851930"/>
                <a:gd name="connsiteX408" fmla="*/ 2728634 w 7319245"/>
                <a:gd name="connsiteY408" fmla="*/ 103623 h 6851930"/>
                <a:gd name="connsiteX409" fmla="*/ 2752304 w 7319245"/>
                <a:gd name="connsiteY409" fmla="*/ 106050 h 6851930"/>
                <a:gd name="connsiteX410" fmla="*/ 2845160 w 7319245"/>
                <a:gd name="connsiteY410" fmla="*/ 93912 h 6851930"/>
                <a:gd name="connsiteX411" fmla="*/ 2969575 w 7319245"/>
                <a:gd name="connsiteY411" fmla="*/ 45967 h 6851930"/>
                <a:gd name="connsiteX412" fmla="*/ 2978678 w 7319245"/>
                <a:gd name="connsiteY412" fmla="*/ 95126 h 6851930"/>
                <a:gd name="connsiteX413" fmla="*/ 3024803 w 7319245"/>
                <a:gd name="connsiteY413" fmla="*/ 53250 h 6851930"/>
                <a:gd name="connsiteX414" fmla="*/ 3071534 w 7319245"/>
                <a:gd name="connsiteY414" fmla="*/ 24119 h 6851930"/>
                <a:gd name="connsiteX415" fmla="*/ 3150432 w 7319245"/>
                <a:gd name="connsiteY415" fmla="*/ 8339 h 6851930"/>
                <a:gd name="connsiteX416" fmla="*/ 3322185 w 7319245"/>
                <a:gd name="connsiteY416" fmla="*/ 29581 h 6851930"/>
                <a:gd name="connsiteX417" fmla="*/ 3317937 w 7319245"/>
                <a:gd name="connsiteY417" fmla="*/ 64781 h 6851930"/>
                <a:gd name="connsiteX418" fmla="*/ 3423538 w 7319245"/>
                <a:gd name="connsiteY418" fmla="*/ 449 h 6851930"/>
                <a:gd name="connsiteX419" fmla="*/ 3449028 w 7319245"/>
                <a:gd name="connsiteY419" fmla="*/ 12587 h 6851930"/>
                <a:gd name="connsiteX420" fmla="*/ 3529746 w 7319245"/>
                <a:gd name="connsiteY420" fmla="*/ 33222 h 6851930"/>
                <a:gd name="connsiteX421" fmla="*/ 3562519 w 7319245"/>
                <a:gd name="connsiteY421" fmla="*/ 26546 h 6851930"/>
                <a:gd name="connsiteX422" fmla="*/ 3535208 w 7319245"/>
                <a:gd name="connsiteY422" fmla="*/ 52036 h 6851930"/>
                <a:gd name="connsiteX423" fmla="*/ 3601968 w 7319245"/>
                <a:gd name="connsiteY423" fmla="*/ 18656 h 6851930"/>
                <a:gd name="connsiteX424" fmla="*/ 3712423 w 7319245"/>
                <a:gd name="connsiteY424" fmla="*/ 24725 h 6851930"/>
                <a:gd name="connsiteX425" fmla="*/ 3711817 w 7319245"/>
                <a:gd name="connsiteY425" fmla="*/ 16229 h 6851930"/>
                <a:gd name="connsiteX426" fmla="*/ 3793142 w 7319245"/>
                <a:gd name="connsiteY426" fmla="*/ 54464 h 6851930"/>
                <a:gd name="connsiteX427" fmla="*/ 3800424 w 7319245"/>
                <a:gd name="connsiteY427" fmla="*/ 46574 h 6851930"/>
                <a:gd name="connsiteX428" fmla="*/ 3792535 w 7319245"/>
                <a:gd name="connsiteY428" fmla="*/ 32008 h 6851930"/>
                <a:gd name="connsiteX429" fmla="*/ 4013447 w 7319245"/>
                <a:gd name="connsiteY429" fmla="*/ 58712 h 6851930"/>
                <a:gd name="connsiteX430" fmla="*/ 4004344 w 7319245"/>
                <a:gd name="connsiteY430" fmla="*/ 65995 h 6851930"/>
                <a:gd name="connsiteX431" fmla="*/ 4306581 w 7319245"/>
                <a:gd name="connsiteY431" fmla="*/ 78133 h 6851930"/>
                <a:gd name="connsiteX432" fmla="*/ 4277450 w 7319245"/>
                <a:gd name="connsiteY432" fmla="*/ 102409 h 6851930"/>
                <a:gd name="connsiteX433" fmla="*/ 4342996 w 7319245"/>
                <a:gd name="connsiteY433" fmla="*/ 160672 h 6851930"/>
                <a:gd name="connsiteX434" fmla="*/ 4372734 w 7319245"/>
                <a:gd name="connsiteY434" fmla="*/ 134575 h 6851930"/>
                <a:gd name="connsiteX435" fmla="*/ 4339961 w 7319245"/>
                <a:gd name="connsiteY435" fmla="*/ 110906 h 6851930"/>
                <a:gd name="connsiteX436" fmla="*/ 4430997 w 7319245"/>
                <a:gd name="connsiteY436" fmla="*/ 156423 h 6851930"/>
                <a:gd name="connsiteX437" fmla="*/ 4429783 w 7319245"/>
                <a:gd name="connsiteY437" fmla="*/ 155210 h 6851930"/>
                <a:gd name="connsiteX438" fmla="*/ 4434031 w 7319245"/>
                <a:gd name="connsiteY438" fmla="*/ 204369 h 6851930"/>
                <a:gd name="connsiteX439" fmla="*/ 4512322 w 7319245"/>
                <a:gd name="connsiteY439" fmla="*/ 174630 h 6851930"/>
                <a:gd name="connsiteX440" fmla="*/ 4578474 w 7319245"/>
                <a:gd name="connsiteY440" fmla="*/ 173417 h 6851930"/>
                <a:gd name="connsiteX441" fmla="*/ 4693785 w 7319245"/>
                <a:gd name="connsiteY441" fmla="*/ 193444 h 6851930"/>
                <a:gd name="connsiteX442" fmla="*/ 4691358 w 7319245"/>
                <a:gd name="connsiteY442" fmla="*/ 173417 h 6851930"/>
                <a:gd name="connsiteX443" fmla="*/ 4800600 w 7319245"/>
                <a:gd name="connsiteY443" fmla="*/ 199513 h 6851930"/>
                <a:gd name="connsiteX444" fmla="*/ 4745979 w 7319245"/>
                <a:gd name="connsiteY444" fmla="*/ 179486 h 6851930"/>
                <a:gd name="connsiteX445" fmla="*/ 4744765 w 7319245"/>
                <a:gd name="connsiteY445" fmla="*/ 212258 h 6851930"/>
                <a:gd name="connsiteX446" fmla="*/ 4622778 w 7319245"/>
                <a:gd name="connsiteY446" fmla="*/ 288121 h 6851930"/>
                <a:gd name="connsiteX447" fmla="*/ 4730807 w 7319245"/>
                <a:gd name="connsiteY447" fmla="*/ 279625 h 6851930"/>
                <a:gd name="connsiteX448" fmla="*/ 4713813 w 7319245"/>
                <a:gd name="connsiteY448" fmla="*/ 254135 h 6851930"/>
                <a:gd name="connsiteX449" fmla="*/ 4775717 w 7319245"/>
                <a:gd name="connsiteY449" fmla="*/ 233500 h 6851930"/>
                <a:gd name="connsiteX450" fmla="*/ 4715634 w 7319245"/>
                <a:gd name="connsiteY450" fmla="*/ 332425 h 6851930"/>
                <a:gd name="connsiteX451" fmla="*/ 4798779 w 7319245"/>
                <a:gd name="connsiteY451" fmla="*/ 332425 h 6851930"/>
                <a:gd name="connsiteX452" fmla="*/ 4788462 w 7319245"/>
                <a:gd name="connsiteY452" fmla="*/ 362163 h 6851930"/>
                <a:gd name="connsiteX453" fmla="*/ 4853401 w 7319245"/>
                <a:gd name="connsiteY453" fmla="*/ 382191 h 6851930"/>
                <a:gd name="connsiteX454" fmla="*/ 4880711 w 7319245"/>
                <a:gd name="connsiteY454" fmla="*/ 348205 h 6851930"/>
                <a:gd name="connsiteX455" fmla="*/ 4892849 w 7319245"/>
                <a:gd name="connsiteY455" fmla="*/ 333639 h 6851930"/>
                <a:gd name="connsiteX456" fmla="*/ 4936546 w 7319245"/>
                <a:gd name="connsiteY456" fmla="*/ 301473 h 6851930"/>
                <a:gd name="connsiteX457" fmla="*/ 5007554 w 7319245"/>
                <a:gd name="connsiteY457" fmla="*/ 311790 h 6851930"/>
                <a:gd name="connsiteX458" fmla="*/ 4996023 w 7319245"/>
                <a:gd name="connsiteY458" fmla="*/ 375515 h 6851930"/>
                <a:gd name="connsiteX459" fmla="*/ 4888601 w 7319245"/>
                <a:gd name="connsiteY459" fmla="*/ 399184 h 6851930"/>
                <a:gd name="connsiteX460" fmla="*/ 4889815 w 7319245"/>
                <a:gd name="connsiteY460" fmla="*/ 407074 h 6851930"/>
                <a:gd name="connsiteX461" fmla="*/ 4951719 w 7319245"/>
                <a:gd name="connsiteY461" fmla="*/ 405860 h 6851930"/>
                <a:gd name="connsiteX462" fmla="*/ 5023333 w 7319245"/>
                <a:gd name="connsiteY462" fmla="*/ 422854 h 6851930"/>
                <a:gd name="connsiteX463" fmla="*/ 5102231 w 7319245"/>
                <a:gd name="connsiteY463" fmla="*/ 411929 h 6851930"/>
                <a:gd name="connsiteX464" fmla="*/ 5111334 w 7319245"/>
                <a:gd name="connsiteY464" fmla="*/ 401612 h 6851930"/>
                <a:gd name="connsiteX465" fmla="*/ 5184163 w 7319245"/>
                <a:gd name="connsiteY465" fmla="*/ 412536 h 6851930"/>
                <a:gd name="connsiteX466" fmla="*/ 5105872 w 7319245"/>
                <a:gd name="connsiteY466" fmla="*/ 475654 h 6851930"/>
                <a:gd name="connsiteX467" fmla="*/ 5209046 w 7319245"/>
                <a:gd name="connsiteY467" fmla="*/ 489006 h 6851930"/>
                <a:gd name="connsiteX468" fmla="*/ 5252743 w 7319245"/>
                <a:gd name="connsiteY468" fmla="*/ 504179 h 6851930"/>
                <a:gd name="connsiteX469" fmla="*/ 5250922 w 7319245"/>
                <a:gd name="connsiteY469" fmla="*/ 515710 h 6851930"/>
                <a:gd name="connsiteX470" fmla="*/ 5277626 w 7319245"/>
                <a:gd name="connsiteY470" fmla="*/ 499930 h 6851930"/>
                <a:gd name="connsiteX471" fmla="*/ 5281874 w 7319245"/>
                <a:gd name="connsiteY471" fmla="*/ 512068 h 6851930"/>
                <a:gd name="connsiteX472" fmla="*/ 5306150 w 7319245"/>
                <a:gd name="connsiteY472" fmla="*/ 535737 h 6851930"/>
                <a:gd name="connsiteX473" fmla="*/ 5381406 w 7319245"/>
                <a:gd name="connsiteY473" fmla="*/ 540593 h 6851930"/>
                <a:gd name="connsiteX474" fmla="*/ 5355916 w 7319245"/>
                <a:gd name="connsiteY474" fmla="*/ 578828 h 6851930"/>
                <a:gd name="connsiteX475" fmla="*/ 5453627 w 7319245"/>
                <a:gd name="connsiteY475" fmla="*/ 579434 h 6851930"/>
                <a:gd name="connsiteX476" fmla="*/ 5511283 w 7319245"/>
                <a:gd name="connsiteY476" fmla="*/ 575186 h 6851930"/>
                <a:gd name="connsiteX477" fmla="*/ 5550732 w 7319245"/>
                <a:gd name="connsiteY477" fmla="*/ 579434 h 6851930"/>
                <a:gd name="connsiteX478" fmla="*/ 5587146 w 7319245"/>
                <a:gd name="connsiteY478" fmla="*/ 593393 h 6851930"/>
                <a:gd name="connsiteX479" fmla="*/ 5622346 w 7319245"/>
                <a:gd name="connsiteY479" fmla="*/ 611600 h 6851930"/>
                <a:gd name="connsiteX480" fmla="*/ 5615063 w 7319245"/>
                <a:gd name="connsiteY480" fmla="*/ 641945 h 6851930"/>
                <a:gd name="connsiteX481" fmla="*/ 5795314 w 7319245"/>
                <a:gd name="connsiteY481" fmla="*/ 662580 h 6851930"/>
                <a:gd name="connsiteX482" fmla="*/ 5868142 w 7319245"/>
                <a:gd name="connsiteY482" fmla="*/ 704456 h 6851930"/>
                <a:gd name="connsiteX483" fmla="*/ 5865715 w 7319245"/>
                <a:gd name="connsiteY483" fmla="*/ 715988 h 6851930"/>
                <a:gd name="connsiteX484" fmla="*/ 5791065 w 7319245"/>
                <a:gd name="connsiteY484" fmla="*/ 725091 h 6851930"/>
                <a:gd name="connsiteX485" fmla="*/ 5709133 w 7319245"/>
                <a:gd name="connsiteY485" fmla="*/ 712953 h 6851930"/>
                <a:gd name="connsiteX486" fmla="*/ 5737658 w 7319245"/>
                <a:gd name="connsiteY486" fmla="*/ 736622 h 6851930"/>
                <a:gd name="connsiteX487" fmla="*/ 5789852 w 7319245"/>
                <a:gd name="connsiteY487" fmla="*/ 722057 h 6851930"/>
                <a:gd name="connsiteX488" fmla="*/ 6053247 w 7319245"/>
                <a:gd name="connsiteY488" fmla="*/ 964818 h 6851930"/>
                <a:gd name="connsiteX489" fmla="*/ 6018654 w 7319245"/>
                <a:gd name="connsiteY489" fmla="*/ 912017 h 6851930"/>
                <a:gd name="connsiteX490" fmla="*/ 6001054 w 7319245"/>
                <a:gd name="connsiteY490" fmla="*/ 919907 h 6851930"/>
                <a:gd name="connsiteX491" fmla="*/ 6009550 w 7319245"/>
                <a:gd name="connsiteY491" fmla="*/ 941148 h 6851930"/>
                <a:gd name="connsiteX492" fmla="*/ 6053247 w 7319245"/>
                <a:gd name="connsiteY492" fmla="*/ 964818 h 6851930"/>
                <a:gd name="connsiteX493" fmla="*/ 2041014 w 7319245"/>
                <a:gd name="connsiteY493" fmla="*/ 6022138 h 6851930"/>
                <a:gd name="connsiteX494" fmla="*/ 1972434 w 7319245"/>
                <a:gd name="connsiteY494" fmla="*/ 5997255 h 6851930"/>
                <a:gd name="connsiteX495" fmla="*/ 2041014 w 7319245"/>
                <a:gd name="connsiteY495" fmla="*/ 6022138 h 6851930"/>
                <a:gd name="connsiteX496" fmla="*/ 5010589 w 7319245"/>
                <a:gd name="connsiteY496" fmla="*/ 434992 h 6851930"/>
                <a:gd name="connsiteX497" fmla="*/ 5070065 w 7319245"/>
                <a:gd name="connsiteY497" fmla="*/ 481723 h 6851930"/>
                <a:gd name="connsiteX498" fmla="*/ 5010589 w 7319245"/>
                <a:gd name="connsiteY498" fmla="*/ 434992 h 685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7319245" h="6851930">
                  <a:moveTo>
                    <a:pt x="5789852" y="722057"/>
                  </a:moveTo>
                  <a:cubicBezTo>
                    <a:pt x="5797134" y="733588"/>
                    <a:pt x="5805024" y="745119"/>
                    <a:pt x="5810486" y="753616"/>
                  </a:cubicBezTo>
                  <a:cubicBezTo>
                    <a:pt x="5792279" y="760898"/>
                    <a:pt x="5764362" y="772430"/>
                    <a:pt x="5737051" y="783961"/>
                  </a:cubicBezTo>
                  <a:cubicBezTo>
                    <a:pt x="5783783" y="800954"/>
                    <a:pt x="5829907" y="818554"/>
                    <a:pt x="5876639" y="833120"/>
                  </a:cubicBezTo>
                  <a:cubicBezTo>
                    <a:pt x="5891204" y="837975"/>
                    <a:pt x="5908198" y="834334"/>
                    <a:pt x="5924584" y="833727"/>
                  </a:cubicBezTo>
                  <a:cubicBezTo>
                    <a:pt x="5937936" y="833120"/>
                    <a:pt x="5950681" y="830692"/>
                    <a:pt x="5968281" y="828265"/>
                  </a:cubicBezTo>
                  <a:cubicBezTo>
                    <a:pt x="5964032" y="845258"/>
                    <a:pt x="5961605" y="856182"/>
                    <a:pt x="5958571" y="868927"/>
                  </a:cubicBezTo>
                  <a:cubicBezTo>
                    <a:pt x="5989522" y="871962"/>
                    <a:pt x="6019261" y="868927"/>
                    <a:pt x="6044751" y="878637"/>
                  </a:cubicBezTo>
                  <a:cubicBezTo>
                    <a:pt x="6057496" y="883493"/>
                    <a:pt x="6062351" y="910196"/>
                    <a:pt x="6070848" y="926583"/>
                  </a:cubicBezTo>
                  <a:cubicBezTo>
                    <a:pt x="6098158" y="980597"/>
                    <a:pt x="6098158" y="980597"/>
                    <a:pt x="6161883" y="966638"/>
                  </a:cubicBezTo>
                  <a:cubicBezTo>
                    <a:pt x="6166738" y="965425"/>
                    <a:pt x="6171593" y="967852"/>
                    <a:pt x="6177056" y="969066"/>
                  </a:cubicBezTo>
                  <a:cubicBezTo>
                    <a:pt x="6161883" y="1011549"/>
                    <a:pt x="6161883" y="1010942"/>
                    <a:pt x="6210435" y="1018225"/>
                  </a:cubicBezTo>
                  <a:cubicBezTo>
                    <a:pt x="6217111" y="1019439"/>
                    <a:pt x="6223180" y="1025508"/>
                    <a:pt x="6229856" y="1029149"/>
                  </a:cubicBezTo>
                  <a:cubicBezTo>
                    <a:pt x="6241994" y="1035218"/>
                    <a:pt x="6254739" y="1040074"/>
                    <a:pt x="6265664" y="1047356"/>
                  </a:cubicBezTo>
                  <a:cubicBezTo>
                    <a:pt x="6279015" y="1055246"/>
                    <a:pt x="6291153" y="1065564"/>
                    <a:pt x="6303291" y="1074667"/>
                  </a:cubicBezTo>
                  <a:cubicBezTo>
                    <a:pt x="6300257" y="1078915"/>
                    <a:pt x="6297829" y="1082557"/>
                    <a:pt x="6294794" y="1086805"/>
                  </a:cubicBezTo>
                  <a:cubicBezTo>
                    <a:pt x="6283871" y="1079522"/>
                    <a:pt x="6272946" y="1072240"/>
                    <a:pt x="6260201" y="1064350"/>
                  </a:cubicBezTo>
                  <a:cubicBezTo>
                    <a:pt x="6258987" y="1073453"/>
                    <a:pt x="6257167" y="1084378"/>
                    <a:pt x="6255346" y="1097729"/>
                  </a:cubicBezTo>
                  <a:cubicBezTo>
                    <a:pt x="6289332" y="1100157"/>
                    <a:pt x="6323926" y="1101978"/>
                    <a:pt x="6357912" y="1104405"/>
                  </a:cubicBezTo>
                  <a:cubicBezTo>
                    <a:pt x="6357912" y="1107440"/>
                    <a:pt x="6358519" y="1110474"/>
                    <a:pt x="6358519" y="1114116"/>
                  </a:cubicBezTo>
                  <a:cubicBezTo>
                    <a:pt x="6340919" y="1117757"/>
                    <a:pt x="6323319" y="1120792"/>
                    <a:pt x="6295401" y="1126254"/>
                  </a:cubicBezTo>
                  <a:cubicBezTo>
                    <a:pt x="6331815" y="1154171"/>
                    <a:pt x="6379154" y="1127468"/>
                    <a:pt x="6397968" y="1165702"/>
                  </a:cubicBezTo>
                  <a:cubicBezTo>
                    <a:pt x="6360947" y="1179661"/>
                    <a:pt x="6325746" y="1193013"/>
                    <a:pt x="6296009" y="1203937"/>
                  </a:cubicBezTo>
                  <a:cubicBezTo>
                    <a:pt x="6308753" y="1212434"/>
                    <a:pt x="6321498" y="1223358"/>
                    <a:pt x="6336064" y="1229427"/>
                  </a:cubicBezTo>
                  <a:cubicBezTo>
                    <a:pt x="6350022" y="1234889"/>
                    <a:pt x="6370050" y="1240352"/>
                    <a:pt x="6380975" y="1234889"/>
                  </a:cubicBezTo>
                  <a:cubicBezTo>
                    <a:pt x="6407071" y="1220931"/>
                    <a:pt x="6425885" y="1236103"/>
                    <a:pt x="6434989" y="1250669"/>
                  </a:cubicBezTo>
                  <a:cubicBezTo>
                    <a:pt x="6446520" y="1269483"/>
                    <a:pt x="6468368" y="1286476"/>
                    <a:pt x="6453196" y="1319856"/>
                  </a:cubicBezTo>
                  <a:cubicBezTo>
                    <a:pt x="6447127" y="1333208"/>
                    <a:pt x="6473224" y="1362339"/>
                    <a:pt x="6485969" y="1384187"/>
                  </a:cubicBezTo>
                  <a:cubicBezTo>
                    <a:pt x="6491431" y="1393291"/>
                    <a:pt x="6499928" y="1399967"/>
                    <a:pt x="6505997" y="1408464"/>
                  </a:cubicBezTo>
                  <a:cubicBezTo>
                    <a:pt x="6523597" y="1435167"/>
                    <a:pt x="6537555" y="1463085"/>
                    <a:pt x="6575184" y="1470975"/>
                  </a:cubicBezTo>
                  <a:cubicBezTo>
                    <a:pt x="6589749" y="1474009"/>
                    <a:pt x="6600067" y="1495857"/>
                    <a:pt x="6612205" y="1508602"/>
                  </a:cubicBezTo>
                  <a:cubicBezTo>
                    <a:pt x="6620094" y="1517099"/>
                    <a:pt x="6627984" y="1526810"/>
                    <a:pt x="6637694" y="1531665"/>
                  </a:cubicBezTo>
                  <a:cubicBezTo>
                    <a:pt x="6651653" y="1538948"/>
                    <a:pt x="6668040" y="1542589"/>
                    <a:pt x="6692922" y="1550479"/>
                  </a:cubicBezTo>
                  <a:cubicBezTo>
                    <a:pt x="6672895" y="1558975"/>
                    <a:pt x="6662577" y="1563831"/>
                    <a:pt x="6648619" y="1569900"/>
                  </a:cubicBezTo>
                  <a:cubicBezTo>
                    <a:pt x="6661364" y="1572934"/>
                    <a:pt x="6670467" y="1574755"/>
                    <a:pt x="6683819" y="1577789"/>
                  </a:cubicBezTo>
                  <a:cubicBezTo>
                    <a:pt x="6672288" y="1588107"/>
                    <a:pt x="6663185" y="1595389"/>
                    <a:pt x="6647405" y="1609348"/>
                  </a:cubicBezTo>
                  <a:cubicBezTo>
                    <a:pt x="6669254" y="1612990"/>
                    <a:pt x="6683212" y="1615417"/>
                    <a:pt x="6703240" y="1619059"/>
                  </a:cubicBezTo>
                  <a:cubicBezTo>
                    <a:pt x="6688674" y="1656080"/>
                    <a:pt x="6648619" y="1645156"/>
                    <a:pt x="6633446" y="1658508"/>
                  </a:cubicBezTo>
                  <a:cubicBezTo>
                    <a:pt x="6650439" y="1679142"/>
                    <a:pt x="6667433" y="1699170"/>
                    <a:pt x="6683212" y="1718591"/>
                  </a:cubicBezTo>
                  <a:cubicBezTo>
                    <a:pt x="6697778" y="1706453"/>
                    <a:pt x="6715985" y="1690066"/>
                    <a:pt x="6736620" y="1675501"/>
                  </a:cubicBezTo>
                  <a:cubicBezTo>
                    <a:pt x="6742689" y="1671252"/>
                    <a:pt x="6753006" y="1673073"/>
                    <a:pt x="6761503" y="1674287"/>
                  </a:cubicBezTo>
                  <a:cubicBezTo>
                    <a:pt x="6763930" y="1674894"/>
                    <a:pt x="6767572" y="1685211"/>
                    <a:pt x="6765751" y="1687639"/>
                  </a:cubicBezTo>
                  <a:cubicBezTo>
                    <a:pt x="6760896" y="1694315"/>
                    <a:pt x="6753613" y="1700991"/>
                    <a:pt x="6746330" y="1704025"/>
                  </a:cubicBezTo>
                  <a:cubicBezTo>
                    <a:pt x="6737833" y="1707060"/>
                    <a:pt x="6727516" y="1705846"/>
                    <a:pt x="6719020" y="1706453"/>
                  </a:cubicBezTo>
                  <a:cubicBezTo>
                    <a:pt x="6734799" y="1721625"/>
                    <a:pt x="6748151" y="1734977"/>
                    <a:pt x="6762109" y="1748329"/>
                  </a:cubicBezTo>
                  <a:cubicBezTo>
                    <a:pt x="6756040" y="1754398"/>
                    <a:pt x="6747544" y="1767143"/>
                    <a:pt x="6743902" y="1765929"/>
                  </a:cubicBezTo>
                  <a:cubicBezTo>
                    <a:pt x="6731158" y="1761681"/>
                    <a:pt x="6720233" y="1752577"/>
                    <a:pt x="6702633" y="1742260"/>
                  </a:cubicBezTo>
                  <a:cubicBezTo>
                    <a:pt x="6702633" y="1753184"/>
                    <a:pt x="6697778" y="1768357"/>
                    <a:pt x="6703240" y="1776247"/>
                  </a:cubicBezTo>
                  <a:cubicBezTo>
                    <a:pt x="6728730" y="1812054"/>
                    <a:pt x="6766965" y="1802343"/>
                    <a:pt x="6798524" y="1801130"/>
                  </a:cubicBezTo>
                  <a:cubicBezTo>
                    <a:pt x="6824014" y="1833295"/>
                    <a:pt x="6848290" y="1863034"/>
                    <a:pt x="6872566" y="1893986"/>
                  </a:cubicBezTo>
                  <a:cubicBezTo>
                    <a:pt x="6851931" y="1900662"/>
                    <a:pt x="6836152" y="1902482"/>
                    <a:pt x="6826441" y="1910979"/>
                  </a:cubicBezTo>
                  <a:cubicBezTo>
                    <a:pt x="6822800" y="1914013"/>
                    <a:pt x="6828869" y="1935862"/>
                    <a:pt x="6836759" y="1943752"/>
                  </a:cubicBezTo>
                  <a:cubicBezTo>
                    <a:pt x="6853752" y="1962566"/>
                    <a:pt x="6878028" y="1975918"/>
                    <a:pt x="6892594" y="1996552"/>
                  </a:cubicBezTo>
                  <a:cubicBezTo>
                    <a:pt x="6901697" y="2009904"/>
                    <a:pt x="6941752" y="1998373"/>
                    <a:pt x="6922939" y="2032966"/>
                  </a:cubicBezTo>
                  <a:cubicBezTo>
                    <a:pt x="6942360" y="2042070"/>
                    <a:pt x="6961781" y="2051173"/>
                    <a:pt x="6986057" y="2062705"/>
                  </a:cubicBezTo>
                  <a:cubicBezTo>
                    <a:pt x="6979381" y="2069987"/>
                    <a:pt x="6967850" y="2082125"/>
                    <a:pt x="6953891" y="2097298"/>
                  </a:cubicBezTo>
                  <a:cubicBezTo>
                    <a:pt x="6965422" y="2100940"/>
                    <a:pt x="6973312" y="2102760"/>
                    <a:pt x="6981809" y="2105795"/>
                  </a:cubicBezTo>
                  <a:cubicBezTo>
                    <a:pt x="6952070" y="2163450"/>
                    <a:pt x="6988484" y="2189547"/>
                    <a:pt x="7042499" y="2212610"/>
                  </a:cubicBezTo>
                  <a:cubicBezTo>
                    <a:pt x="6995767" y="2228389"/>
                    <a:pt x="6988484" y="2249631"/>
                    <a:pt x="7008512" y="2286652"/>
                  </a:cubicBezTo>
                  <a:cubicBezTo>
                    <a:pt x="7012154" y="2293935"/>
                    <a:pt x="7020043" y="2307286"/>
                    <a:pt x="7023078" y="2318211"/>
                  </a:cubicBezTo>
                  <a:cubicBezTo>
                    <a:pt x="7029753" y="2341273"/>
                    <a:pt x="7032181" y="2365549"/>
                    <a:pt x="7037037" y="2394073"/>
                  </a:cubicBezTo>
                  <a:cubicBezTo>
                    <a:pt x="7071023" y="2404391"/>
                    <a:pt x="7115934" y="2417136"/>
                    <a:pt x="7160237" y="2430488"/>
                  </a:cubicBezTo>
                  <a:cubicBezTo>
                    <a:pt x="7162058" y="2435343"/>
                    <a:pt x="7163879" y="2440198"/>
                    <a:pt x="7166306" y="2445053"/>
                  </a:cubicBezTo>
                  <a:cubicBezTo>
                    <a:pt x="7155383" y="2448695"/>
                    <a:pt x="7145065" y="2452336"/>
                    <a:pt x="7129892" y="2457191"/>
                  </a:cubicBezTo>
                  <a:cubicBezTo>
                    <a:pt x="7155383" y="2471757"/>
                    <a:pt x="7171162" y="2480254"/>
                    <a:pt x="7187548" y="2489357"/>
                  </a:cubicBezTo>
                  <a:cubicBezTo>
                    <a:pt x="7159024" y="2502102"/>
                    <a:pt x="7131713" y="2514240"/>
                    <a:pt x="7098334" y="2528806"/>
                  </a:cubicBezTo>
                  <a:cubicBezTo>
                    <a:pt x="7132320" y="2551868"/>
                    <a:pt x="7160237" y="2571289"/>
                    <a:pt x="7188156" y="2590103"/>
                  </a:cubicBezTo>
                  <a:cubicBezTo>
                    <a:pt x="7186941" y="2593744"/>
                    <a:pt x="7185728" y="2597386"/>
                    <a:pt x="7184514" y="2601027"/>
                  </a:cubicBezTo>
                  <a:cubicBezTo>
                    <a:pt x="7163272" y="2604062"/>
                    <a:pt x="7142030" y="2605276"/>
                    <a:pt x="7121396" y="2610131"/>
                  </a:cubicBezTo>
                  <a:cubicBezTo>
                    <a:pt x="7103796" y="2614379"/>
                    <a:pt x="7087409" y="2623483"/>
                    <a:pt x="7070416" y="2630159"/>
                  </a:cubicBezTo>
                  <a:cubicBezTo>
                    <a:pt x="7083768" y="2641083"/>
                    <a:pt x="7097120" y="2651400"/>
                    <a:pt x="7114113" y="2664752"/>
                  </a:cubicBezTo>
                  <a:cubicBezTo>
                    <a:pt x="7112293" y="2667787"/>
                    <a:pt x="7107437" y="2676890"/>
                    <a:pt x="7101368" y="2687814"/>
                  </a:cubicBezTo>
                  <a:cubicBezTo>
                    <a:pt x="7114720" y="2691456"/>
                    <a:pt x="7126251" y="2693883"/>
                    <a:pt x="7137782" y="2696918"/>
                  </a:cubicBezTo>
                  <a:cubicBezTo>
                    <a:pt x="7138389" y="2699952"/>
                    <a:pt x="7138389" y="2702987"/>
                    <a:pt x="7138996" y="2706021"/>
                  </a:cubicBezTo>
                  <a:cubicBezTo>
                    <a:pt x="7121396" y="2710270"/>
                    <a:pt x="7103796" y="2714518"/>
                    <a:pt x="7086196" y="2719373"/>
                  </a:cubicBezTo>
                  <a:cubicBezTo>
                    <a:pt x="7085589" y="2723622"/>
                    <a:pt x="7084982" y="2727870"/>
                    <a:pt x="7083768" y="2732118"/>
                  </a:cubicBezTo>
                  <a:cubicBezTo>
                    <a:pt x="7106830" y="2738187"/>
                    <a:pt x="7129892" y="2744256"/>
                    <a:pt x="7156596" y="2751539"/>
                  </a:cubicBezTo>
                  <a:cubicBezTo>
                    <a:pt x="7149314" y="2785526"/>
                    <a:pt x="7183907" y="2794022"/>
                    <a:pt x="7214252" y="2808588"/>
                  </a:cubicBezTo>
                  <a:cubicBezTo>
                    <a:pt x="7195438" y="2846823"/>
                    <a:pt x="7203935" y="2877168"/>
                    <a:pt x="7233066" y="2908727"/>
                  </a:cubicBezTo>
                  <a:cubicBezTo>
                    <a:pt x="7245811" y="2922079"/>
                    <a:pt x="7246418" y="2948176"/>
                    <a:pt x="7267053" y="2959707"/>
                  </a:cubicBezTo>
                  <a:cubicBezTo>
                    <a:pt x="7268873" y="2960921"/>
                    <a:pt x="7263411" y="2978521"/>
                    <a:pt x="7262804" y="2978521"/>
                  </a:cubicBezTo>
                  <a:cubicBezTo>
                    <a:pt x="7251273" y="2977307"/>
                    <a:pt x="7239742" y="2974272"/>
                    <a:pt x="7227604" y="2971238"/>
                  </a:cubicBezTo>
                  <a:cubicBezTo>
                    <a:pt x="7225783" y="2977307"/>
                    <a:pt x="7220928" y="2991873"/>
                    <a:pt x="7214252" y="3011294"/>
                  </a:cubicBezTo>
                  <a:cubicBezTo>
                    <a:pt x="7237921" y="3019183"/>
                    <a:pt x="7260984" y="3027073"/>
                    <a:pt x="7292543" y="3037390"/>
                  </a:cubicBezTo>
                  <a:cubicBezTo>
                    <a:pt x="7280404" y="3052563"/>
                    <a:pt x="7269480" y="3067128"/>
                    <a:pt x="7250666" y="3090798"/>
                  </a:cubicBezTo>
                  <a:cubicBezTo>
                    <a:pt x="7260376" y="3100508"/>
                    <a:pt x="7279191" y="3119322"/>
                    <a:pt x="7298612" y="3138743"/>
                  </a:cubicBezTo>
                  <a:cubicBezTo>
                    <a:pt x="7274942" y="3152095"/>
                    <a:pt x="7254915" y="3163019"/>
                    <a:pt x="7225783" y="3178799"/>
                  </a:cubicBezTo>
                  <a:cubicBezTo>
                    <a:pt x="7266445" y="3193364"/>
                    <a:pt x="7277370" y="3206109"/>
                    <a:pt x="7253094" y="3237668"/>
                  </a:cubicBezTo>
                  <a:cubicBezTo>
                    <a:pt x="7242777" y="3250413"/>
                    <a:pt x="7250059" y="3283793"/>
                    <a:pt x="7258556" y="3303214"/>
                  </a:cubicBezTo>
                  <a:cubicBezTo>
                    <a:pt x="7274335" y="3340842"/>
                    <a:pt x="7274335" y="3374828"/>
                    <a:pt x="7260984" y="3397890"/>
                  </a:cubicBezTo>
                  <a:cubicBezTo>
                    <a:pt x="7272514" y="3427629"/>
                    <a:pt x="7278583" y="3449477"/>
                    <a:pt x="7288901" y="3469505"/>
                  </a:cubicBezTo>
                  <a:cubicBezTo>
                    <a:pt x="7298005" y="3486498"/>
                    <a:pt x="7311356" y="3501671"/>
                    <a:pt x="7322888" y="3516844"/>
                  </a:cubicBezTo>
                  <a:cubicBezTo>
                    <a:pt x="7322888" y="3544761"/>
                    <a:pt x="7270087" y="3539906"/>
                    <a:pt x="7286473" y="3579354"/>
                  </a:cubicBezTo>
                  <a:cubicBezTo>
                    <a:pt x="7294970" y="3599382"/>
                    <a:pt x="7259163" y="3630334"/>
                    <a:pt x="7309536" y="3641865"/>
                  </a:cubicBezTo>
                  <a:cubicBezTo>
                    <a:pt x="7291329" y="3661286"/>
                    <a:pt x="7277370" y="3675852"/>
                    <a:pt x="7263411" y="3691024"/>
                  </a:cubicBezTo>
                  <a:cubicBezTo>
                    <a:pt x="7273122" y="3713480"/>
                    <a:pt x="7321067" y="3720763"/>
                    <a:pt x="7288901" y="3757177"/>
                  </a:cubicBezTo>
                  <a:cubicBezTo>
                    <a:pt x="7337453" y="3775384"/>
                    <a:pt x="7280404" y="3822116"/>
                    <a:pt x="7312571" y="3845785"/>
                  </a:cubicBezTo>
                  <a:cubicBezTo>
                    <a:pt x="7314998" y="3847606"/>
                    <a:pt x="7308929" y="3860957"/>
                    <a:pt x="7305287" y="3868240"/>
                  </a:cubicBezTo>
                  <a:cubicBezTo>
                    <a:pt x="7294364" y="3889482"/>
                    <a:pt x="7285260" y="3913151"/>
                    <a:pt x="7270087" y="3931358"/>
                  </a:cubicBezTo>
                  <a:cubicBezTo>
                    <a:pt x="7262804" y="3939854"/>
                    <a:pt x="7243384" y="3937427"/>
                    <a:pt x="7224570" y="3941068"/>
                  </a:cubicBezTo>
                  <a:cubicBezTo>
                    <a:pt x="7205755" y="3971413"/>
                    <a:pt x="7199686" y="4004186"/>
                    <a:pt x="7248846" y="4024214"/>
                  </a:cubicBezTo>
                  <a:cubicBezTo>
                    <a:pt x="7234887" y="4056987"/>
                    <a:pt x="7217893" y="4087332"/>
                    <a:pt x="7210004" y="4119498"/>
                  </a:cubicBezTo>
                  <a:cubicBezTo>
                    <a:pt x="7206969" y="4132850"/>
                    <a:pt x="7222142" y="4151057"/>
                    <a:pt x="7231852" y="4173512"/>
                  </a:cubicBezTo>
                  <a:cubicBezTo>
                    <a:pt x="7213645" y="4189292"/>
                    <a:pt x="7191190" y="4208106"/>
                    <a:pt x="7168734" y="4227527"/>
                  </a:cubicBezTo>
                  <a:cubicBezTo>
                    <a:pt x="7191190" y="4258478"/>
                    <a:pt x="7186335" y="4266368"/>
                    <a:pt x="7105009" y="4323417"/>
                  </a:cubicBezTo>
                  <a:cubicBezTo>
                    <a:pt x="7120182" y="4332521"/>
                    <a:pt x="7149314" y="4336769"/>
                    <a:pt x="7121396" y="4363473"/>
                  </a:cubicBezTo>
                  <a:cubicBezTo>
                    <a:pt x="7119575" y="4365294"/>
                    <a:pt x="7121396" y="4371969"/>
                    <a:pt x="7123217" y="4375611"/>
                  </a:cubicBezTo>
                  <a:cubicBezTo>
                    <a:pt x="7138389" y="4405349"/>
                    <a:pt x="7128072" y="4421129"/>
                    <a:pt x="7089230" y="4426591"/>
                  </a:cubicBezTo>
                  <a:cubicBezTo>
                    <a:pt x="7101975" y="4435087"/>
                    <a:pt x="7112293" y="4438729"/>
                    <a:pt x="7116541" y="4446012"/>
                  </a:cubicBezTo>
                  <a:cubicBezTo>
                    <a:pt x="7120789" y="4452687"/>
                    <a:pt x="7121396" y="4464825"/>
                    <a:pt x="7118362" y="4471502"/>
                  </a:cubicBezTo>
                  <a:cubicBezTo>
                    <a:pt x="7110472" y="4486674"/>
                    <a:pt x="7094692" y="4499419"/>
                    <a:pt x="7090444" y="4515199"/>
                  </a:cubicBezTo>
                  <a:cubicBezTo>
                    <a:pt x="7080733" y="4549792"/>
                    <a:pt x="7078306" y="4555861"/>
                    <a:pt x="7043712" y="4566178"/>
                  </a:cubicBezTo>
                  <a:cubicBezTo>
                    <a:pt x="7049781" y="4569213"/>
                    <a:pt x="7055850" y="4572247"/>
                    <a:pt x="7052209" y="4570427"/>
                  </a:cubicBezTo>
                  <a:cubicBezTo>
                    <a:pt x="7037037" y="4591061"/>
                    <a:pt x="7024292" y="4610482"/>
                    <a:pt x="7009119" y="4628689"/>
                  </a:cubicBezTo>
                  <a:cubicBezTo>
                    <a:pt x="6993339" y="4648110"/>
                    <a:pt x="6975740" y="4666924"/>
                    <a:pt x="6959960" y="4685738"/>
                  </a:cubicBezTo>
                  <a:cubicBezTo>
                    <a:pt x="6969671" y="4693628"/>
                    <a:pt x="6976953" y="4699090"/>
                    <a:pt x="6984236" y="4705159"/>
                  </a:cubicBezTo>
                  <a:cubicBezTo>
                    <a:pt x="6983022" y="4707586"/>
                    <a:pt x="6981201" y="4710621"/>
                    <a:pt x="6979988" y="4713049"/>
                  </a:cubicBezTo>
                  <a:cubicBezTo>
                    <a:pt x="6968456" y="4711835"/>
                    <a:pt x="6956925" y="4710014"/>
                    <a:pt x="6942967" y="4708194"/>
                  </a:cubicBezTo>
                  <a:cubicBezTo>
                    <a:pt x="6981809" y="4784056"/>
                    <a:pt x="6903518" y="4789518"/>
                    <a:pt x="6874386" y="4827753"/>
                  </a:cubicBezTo>
                  <a:cubicBezTo>
                    <a:pt x="6886524" y="4827753"/>
                    <a:pt x="6897449" y="4827753"/>
                    <a:pt x="6909587" y="4827753"/>
                  </a:cubicBezTo>
                  <a:cubicBezTo>
                    <a:pt x="6902911" y="4854457"/>
                    <a:pt x="6902911" y="4854457"/>
                    <a:pt x="6860428" y="4863560"/>
                  </a:cubicBezTo>
                  <a:cubicBezTo>
                    <a:pt x="6853145" y="4883588"/>
                    <a:pt x="6837972" y="4903616"/>
                    <a:pt x="6842828" y="4916361"/>
                  </a:cubicBezTo>
                  <a:cubicBezTo>
                    <a:pt x="6859821" y="4959451"/>
                    <a:pt x="6824621" y="4978265"/>
                    <a:pt x="6810055" y="5006790"/>
                  </a:cubicBezTo>
                  <a:cubicBezTo>
                    <a:pt x="6801558" y="5023783"/>
                    <a:pt x="6808234" y="5048059"/>
                    <a:pt x="6808234" y="5070514"/>
                  </a:cubicBezTo>
                  <a:cubicBezTo>
                    <a:pt x="6779103" y="5075370"/>
                    <a:pt x="6743902" y="5072942"/>
                    <a:pt x="6760896" y="5117246"/>
                  </a:cubicBezTo>
                  <a:cubicBezTo>
                    <a:pt x="6734192" y="5128170"/>
                    <a:pt x="6695350" y="5097825"/>
                    <a:pt x="6683212" y="5144556"/>
                  </a:cubicBezTo>
                  <a:cubicBezTo>
                    <a:pt x="6697171" y="5153660"/>
                    <a:pt x="6709916" y="5161550"/>
                    <a:pt x="6722661" y="5169440"/>
                  </a:cubicBezTo>
                  <a:cubicBezTo>
                    <a:pt x="6701419" y="5232557"/>
                    <a:pt x="6622522" y="5263509"/>
                    <a:pt x="6632840" y="5339372"/>
                  </a:cubicBezTo>
                  <a:cubicBezTo>
                    <a:pt x="6589142" y="5365469"/>
                    <a:pt x="6533307" y="5373359"/>
                    <a:pt x="6501748" y="5424945"/>
                  </a:cubicBezTo>
                  <a:cubicBezTo>
                    <a:pt x="6513279" y="5432835"/>
                    <a:pt x="6524811" y="5440118"/>
                    <a:pt x="6546052" y="5454077"/>
                  </a:cubicBezTo>
                  <a:cubicBezTo>
                    <a:pt x="6509031" y="5474712"/>
                    <a:pt x="6478686" y="5492312"/>
                    <a:pt x="6442879" y="5512340"/>
                  </a:cubicBezTo>
                  <a:cubicBezTo>
                    <a:pt x="6451376" y="5535402"/>
                    <a:pt x="6440451" y="5554216"/>
                    <a:pt x="6401002" y="5554823"/>
                  </a:cubicBezTo>
                  <a:cubicBezTo>
                    <a:pt x="6391899" y="5554823"/>
                    <a:pt x="6379761" y="5565140"/>
                    <a:pt x="6374298" y="5574244"/>
                  </a:cubicBezTo>
                  <a:cubicBezTo>
                    <a:pt x="6356091" y="5604589"/>
                    <a:pt x="6300863" y="5606409"/>
                    <a:pt x="6309967" y="5662245"/>
                  </a:cubicBezTo>
                  <a:cubicBezTo>
                    <a:pt x="6311788" y="5673776"/>
                    <a:pt x="6274160" y="5691983"/>
                    <a:pt x="6255346" y="5707762"/>
                  </a:cubicBezTo>
                  <a:cubicBezTo>
                    <a:pt x="6246242" y="5715652"/>
                    <a:pt x="6238960" y="5725362"/>
                    <a:pt x="6235318" y="5737500"/>
                  </a:cubicBezTo>
                  <a:cubicBezTo>
                    <a:pt x="6191014" y="5767239"/>
                    <a:pt x="6146710" y="5796977"/>
                    <a:pt x="6095124" y="5830963"/>
                  </a:cubicBezTo>
                  <a:cubicBezTo>
                    <a:pt x="6095124" y="5830963"/>
                    <a:pt x="6084199" y="5827322"/>
                    <a:pt x="6070848" y="5823074"/>
                  </a:cubicBezTo>
                  <a:cubicBezTo>
                    <a:pt x="6069027" y="5835819"/>
                    <a:pt x="6067206" y="5846743"/>
                    <a:pt x="6063565" y="5869805"/>
                  </a:cubicBezTo>
                  <a:cubicBezTo>
                    <a:pt x="6048392" y="5849171"/>
                    <a:pt x="6039895" y="5836425"/>
                    <a:pt x="6024723" y="5815791"/>
                  </a:cubicBezTo>
                  <a:cubicBezTo>
                    <a:pt x="6021081" y="5832177"/>
                    <a:pt x="6017440" y="5840674"/>
                    <a:pt x="6018047" y="5848563"/>
                  </a:cubicBezTo>
                  <a:cubicBezTo>
                    <a:pt x="6021688" y="5898937"/>
                    <a:pt x="6019868" y="5896509"/>
                    <a:pt x="5970101" y="5909254"/>
                  </a:cubicBezTo>
                  <a:cubicBezTo>
                    <a:pt x="5941577" y="5916537"/>
                    <a:pt x="5916694" y="5938385"/>
                    <a:pt x="5886956" y="5955378"/>
                  </a:cubicBezTo>
                  <a:cubicBezTo>
                    <a:pt x="5895453" y="5963268"/>
                    <a:pt x="5902735" y="5969944"/>
                    <a:pt x="5911232" y="5977227"/>
                  </a:cubicBezTo>
                  <a:cubicBezTo>
                    <a:pt x="5825052" y="6016069"/>
                    <a:pt x="5740692" y="6054910"/>
                    <a:pt x="5655726" y="6093752"/>
                  </a:cubicBezTo>
                  <a:cubicBezTo>
                    <a:pt x="5683644" y="6120456"/>
                    <a:pt x="5659974" y="6153836"/>
                    <a:pt x="5642374" y="6166581"/>
                  </a:cubicBezTo>
                  <a:cubicBezTo>
                    <a:pt x="5605353" y="6192677"/>
                    <a:pt x="5582898" y="6249119"/>
                    <a:pt x="5525849" y="6238195"/>
                  </a:cubicBezTo>
                  <a:cubicBezTo>
                    <a:pt x="5482152" y="6275823"/>
                    <a:pt x="5434207" y="6300099"/>
                    <a:pt x="5386868" y="6300099"/>
                  </a:cubicBezTo>
                  <a:cubicBezTo>
                    <a:pt x="5342564" y="6328017"/>
                    <a:pt x="5305543" y="6350472"/>
                    <a:pt x="5267915" y="6374141"/>
                  </a:cubicBezTo>
                  <a:cubicBezTo>
                    <a:pt x="5267308" y="6368679"/>
                    <a:pt x="5265488" y="6354720"/>
                    <a:pt x="5264274" y="6340155"/>
                  </a:cubicBezTo>
                  <a:cubicBezTo>
                    <a:pt x="5255777" y="6381424"/>
                    <a:pt x="5232715" y="6399025"/>
                    <a:pt x="5188411" y="6382638"/>
                  </a:cubicBezTo>
                  <a:cubicBezTo>
                    <a:pt x="5188411" y="6400238"/>
                    <a:pt x="5188411" y="6414197"/>
                    <a:pt x="5188411" y="6434224"/>
                  </a:cubicBezTo>
                  <a:cubicBezTo>
                    <a:pt x="5162314" y="6429370"/>
                    <a:pt x="5137431" y="6424514"/>
                    <a:pt x="5112548" y="6420873"/>
                  </a:cubicBezTo>
                  <a:cubicBezTo>
                    <a:pt x="5107693" y="6420266"/>
                    <a:pt x="5101624" y="6424514"/>
                    <a:pt x="5096769" y="6426942"/>
                  </a:cubicBezTo>
                  <a:cubicBezTo>
                    <a:pt x="5101017" y="6433618"/>
                    <a:pt x="5105872" y="6439687"/>
                    <a:pt x="5118010" y="6457894"/>
                  </a:cubicBezTo>
                  <a:cubicBezTo>
                    <a:pt x="5088272" y="6448790"/>
                    <a:pt x="5067030" y="6442114"/>
                    <a:pt x="5044575" y="6435439"/>
                  </a:cubicBezTo>
                  <a:cubicBezTo>
                    <a:pt x="5039720" y="6439080"/>
                    <a:pt x="5029402" y="6452432"/>
                    <a:pt x="5015444" y="6457894"/>
                  </a:cubicBezTo>
                  <a:cubicBezTo>
                    <a:pt x="5006947" y="6460928"/>
                    <a:pt x="4994202" y="6451218"/>
                    <a:pt x="4977209" y="6445149"/>
                  </a:cubicBezTo>
                  <a:cubicBezTo>
                    <a:pt x="4969926" y="6455466"/>
                    <a:pt x="4960822" y="6473066"/>
                    <a:pt x="4946864" y="6485204"/>
                  </a:cubicBezTo>
                  <a:cubicBezTo>
                    <a:pt x="4936546" y="6494308"/>
                    <a:pt x="4919553" y="6496129"/>
                    <a:pt x="4904987" y="6500984"/>
                  </a:cubicBezTo>
                  <a:cubicBezTo>
                    <a:pt x="4890422" y="6505839"/>
                    <a:pt x="4875856" y="6510694"/>
                    <a:pt x="4861897" y="6515550"/>
                  </a:cubicBezTo>
                  <a:cubicBezTo>
                    <a:pt x="4840656" y="6522832"/>
                    <a:pt x="4818807" y="6530115"/>
                    <a:pt x="4794531" y="6538005"/>
                  </a:cubicBezTo>
                  <a:cubicBezTo>
                    <a:pt x="4792104" y="6521619"/>
                    <a:pt x="4790283" y="6511908"/>
                    <a:pt x="4788462" y="6501591"/>
                  </a:cubicBezTo>
                  <a:cubicBezTo>
                    <a:pt x="4785428" y="6500984"/>
                    <a:pt x="4783000" y="6500377"/>
                    <a:pt x="4779966" y="6499770"/>
                  </a:cubicBezTo>
                  <a:cubicBezTo>
                    <a:pt x="4776324" y="6510087"/>
                    <a:pt x="4772683" y="6519798"/>
                    <a:pt x="4769041" y="6530115"/>
                  </a:cubicBezTo>
                  <a:cubicBezTo>
                    <a:pt x="4760545" y="6521012"/>
                    <a:pt x="4752655" y="6511908"/>
                    <a:pt x="4738696" y="6496129"/>
                  </a:cubicBezTo>
                  <a:cubicBezTo>
                    <a:pt x="4736876" y="6513729"/>
                    <a:pt x="4736268" y="6521619"/>
                    <a:pt x="4736268" y="6517977"/>
                  </a:cubicBezTo>
                  <a:cubicBezTo>
                    <a:pt x="4709565" y="6526474"/>
                    <a:pt x="4685289" y="6527081"/>
                    <a:pt x="4672544" y="6539826"/>
                  </a:cubicBezTo>
                  <a:cubicBezTo>
                    <a:pt x="4661620" y="6550750"/>
                    <a:pt x="4664654" y="6575026"/>
                    <a:pt x="4661013" y="6598695"/>
                  </a:cubicBezTo>
                  <a:cubicBezTo>
                    <a:pt x="4637343" y="6592019"/>
                    <a:pt x="4599715" y="6610833"/>
                    <a:pt x="4573012" y="6571384"/>
                  </a:cubicBezTo>
                  <a:cubicBezTo>
                    <a:pt x="4568763" y="6585950"/>
                    <a:pt x="4565122" y="6597481"/>
                    <a:pt x="4560874" y="6611440"/>
                  </a:cubicBezTo>
                  <a:cubicBezTo>
                    <a:pt x="4531135" y="6611440"/>
                    <a:pt x="4502004" y="6611440"/>
                    <a:pt x="4472266" y="6611440"/>
                  </a:cubicBezTo>
                  <a:cubicBezTo>
                    <a:pt x="4472266" y="6612654"/>
                    <a:pt x="4472266" y="6613261"/>
                    <a:pt x="4472873" y="6614475"/>
                  </a:cubicBezTo>
                  <a:cubicBezTo>
                    <a:pt x="4455273" y="6617510"/>
                    <a:pt x="4437672" y="6619937"/>
                    <a:pt x="4419465" y="6622971"/>
                  </a:cubicBezTo>
                  <a:cubicBezTo>
                    <a:pt x="4413396" y="6624185"/>
                    <a:pt x="4407934" y="6626613"/>
                    <a:pt x="4402472" y="6628433"/>
                  </a:cubicBezTo>
                  <a:cubicBezTo>
                    <a:pt x="4386086" y="6633896"/>
                    <a:pt x="4369699" y="6639358"/>
                    <a:pt x="4353313" y="6643606"/>
                  </a:cubicBezTo>
                  <a:cubicBezTo>
                    <a:pt x="4330858" y="6649068"/>
                    <a:pt x="4307188" y="6657565"/>
                    <a:pt x="4284733" y="6656351"/>
                  </a:cubicBezTo>
                  <a:cubicBezTo>
                    <a:pt x="4267133" y="6655137"/>
                    <a:pt x="4250746" y="6641786"/>
                    <a:pt x="4233146" y="6633289"/>
                  </a:cubicBezTo>
                  <a:cubicBezTo>
                    <a:pt x="4236788" y="6641786"/>
                    <a:pt x="4240429" y="6651496"/>
                    <a:pt x="4248319" y="6670917"/>
                  </a:cubicBezTo>
                  <a:cubicBezTo>
                    <a:pt x="4173063" y="6693979"/>
                    <a:pt x="4100234" y="6716434"/>
                    <a:pt x="4023158" y="6740104"/>
                  </a:cubicBezTo>
                  <a:cubicBezTo>
                    <a:pt x="4021944" y="6743745"/>
                    <a:pt x="4020123" y="6753455"/>
                    <a:pt x="4018303" y="6761345"/>
                  </a:cubicBezTo>
                  <a:cubicBezTo>
                    <a:pt x="3997061" y="6763166"/>
                    <a:pt x="3977640" y="6763166"/>
                    <a:pt x="3958826" y="6766201"/>
                  </a:cubicBezTo>
                  <a:cubicBezTo>
                    <a:pt x="3928481" y="6771055"/>
                    <a:pt x="3898136" y="6783800"/>
                    <a:pt x="3871432" y="6753455"/>
                  </a:cubicBezTo>
                  <a:cubicBezTo>
                    <a:pt x="3866577" y="6747994"/>
                    <a:pt x="3846549" y="6747994"/>
                    <a:pt x="3838660" y="6752848"/>
                  </a:cubicBezTo>
                  <a:cubicBezTo>
                    <a:pt x="3777362" y="6791084"/>
                    <a:pt x="3712423" y="6804435"/>
                    <a:pt x="3641416" y="6793511"/>
                  </a:cubicBezTo>
                  <a:cubicBezTo>
                    <a:pt x="3629885" y="6791690"/>
                    <a:pt x="3612892" y="6805042"/>
                    <a:pt x="3603788" y="6815966"/>
                  </a:cubicBezTo>
                  <a:cubicBezTo>
                    <a:pt x="3583760" y="6840242"/>
                    <a:pt x="3565553" y="6853594"/>
                    <a:pt x="3540670" y="6819001"/>
                  </a:cubicBezTo>
                  <a:cubicBezTo>
                    <a:pt x="3528532" y="6834173"/>
                    <a:pt x="3520036" y="6845098"/>
                    <a:pt x="3512753" y="6854202"/>
                  </a:cubicBezTo>
                  <a:cubicBezTo>
                    <a:pt x="3479373" y="6846312"/>
                    <a:pt x="3447814" y="6839029"/>
                    <a:pt x="3413828" y="6831139"/>
                  </a:cubicBezTo>
                  <a:cubicBezTo>
                    <a:pt x="3416255" y="6819001"/>
                    <a:pt x="3418076" y="6809291"/>
                    <a:pt x="3419897" y="6798973"/>
                  </a:cubicBezTo>
                  <a:cubicBezTo>
                    <a:pt x="3403510" y="6794118"/>
                    <a:pt x="3387731" y="6789263"/>
                    <a:pt x="3368310" y="6783800"/>
                  </a:cubicBezTo>
                  <a:cubicBezTo>
                    <a:pt x="3368917" y="6792297"/>
                    <a:pt x="3370131" y="6800187"/>
                    <a:pt x="3371345" y="6810504"/>
                  </a:cubicBezTo>
                  <a:cubicBezTo>
                    <a:pt x="3305799" y="6818394"/>
                    <a:pt x="3240253" y="6837815"/>
                    <a:pt x="3178349" y="6795938"/>
                  </a:cubicBezTo>
                  <a:cubicBezTo>
                    <a:pt x="3143149" y="6771662"/>
                    <a:pt x="3106128" y="6763166"/>
                    <a:pt x="3062431" y="6768021"/>
                  </a:cubicBezTo>
                  <a:cubicBezTo>
                    <a:pt x="3043617" y="6770449"/>
                    <a:pt x="3022375" y="6754669"/>
                    <a:pt x="3002348" y="6748600"/>
                  </a:cubicBezTo>
                  <a:cubicBezTo>
                    <a:pt x="2990816" y="6744959"/>
                    <a:pt x="2978678" y="6742531"/>
                    <a:pt x="2966540" y="6741317"/>
                  </a:cubicBezTo>
                  <a:cubicBezTo>
                    <a:pt x="2932554" y="6737069"/>
                    <a:pt x="2890678" y="6758917"/>
                    <a:pt x="2870650" y="6710365"/>
                  </a:cubicBezTo>
                  <a:cubicBezTo>
                    <a:pt x="2869436" y="6707331"/>
                    <a:pt x="2863367" y="6704296"/>
                    <a:pt x="2860939" y="6704903"/>
                  </a:cubicBezTo>
                  <a:cubicBezTo>
                    <a:pt x="2816028" y="6722503"/>
                    <a:pt x="2804497" y="6676986"/>
                    <a:pt x="2777794" y="6659993"/>
                  </a:cubicBezTo>
                  <a:cubicBezTo>
                    <a:pt x="2771725" y="6655744"/>
                    <a:pt x="2772938" y="6639965"/>
                    <a:pt x="2769904" y="6624185"/>
                  </a:cubicBezTo>
                  <a:cubicBezTo>
                    <a:pt x="2766262" y="6624185"/>
                    <a:pt x="2753517" y="6625399"/>
                    <a:pt x="2741379" y="6624185"/>
                  </a:cubicBezTo>
                  <a:cubicBezTo>
                    <a:pt x="2726207" y="6622364"/>
                    <a:pt x="2703751" y="6623579"/>
                    <a:pt x="2697075" y="6614475"/>
                  </a:cubicBezTo>
                  <a:cubicBezTo>
                    <a:pt x="2664303" y="6569564"/>
                    <a:pt x="2604826" y="6568350"/>
                    <a:pt x="2568412" y="6521619"/>
                  </a:cubicBezTo>
                  <a:cubicBezTo>
                    <a:pt x="2525322" y="6465784"/>
                    <a:pt x="2459777" y="6425121"/>
                    <a:pt x="2398479" y="6386887"/>
                  </a:cubicBezTo>
                  <a:cubicBezTo>
                    <a:pt x="2370562" y="6369286"/>
                    <a:pt x="2338396" y="6357148"/>
                    <a:pt x="2308658" y="6340155"/>
                  </a:cubicBezTo>
                  <a:cubicBezTo>
                    <a:pt x="2271030" y="6318913"/>
                    <a:pt x="2256464" y="6281285"/>
                    <a:pt x="2224298" y="6261257"/>
                  </a:cubicBezTo>
                  <a:cubicBezTo>
                    <a:pt x="2184850" y="6236981"/>
                    <a:pt x="2141760" y="6219381"/>
                    <a:pt x="2099276" y="6199353"/>
                  </a:cubicBezTo>
                  <a:cubicBezTo>
                    <a:pt x="2091387" y="6195712"/>
                    <a:pt x="2076821" y="6198140"/>
                    <a:pt x="2073786" y="6193284"/>
                  </a:cubicBezTo>
                  <a:cubicBezTo>
                    <a:pt x="2051331" y="6152622"/>
                    <a:pt x="2010062" y="6165367"/>
                    <a:pt x="1973648" y="6155049"/>
                  </a:cubicBezTo>
                  <a:cubicBezTo>
                    <a:pt x="1982144" y="6114387"/>
                    <a:pt x="1957261" y="6096787"/>
                    <a:pt x="1923274" y="6083435"/>
                  </a:cubicBezTo>
                  <a:cubicBezTo>
                    <a:pt x="1895357" y="6072511"/>
                    <a:pt x="1872295" y="6031241"/>
                    <a:pt x="1877150" y="6005751"/>
                  </a:cubicBezTo>
                  <a:cubicBezTo>
                    <a:pt x="1826777" y="5991186"/>
                    <a:pt x="1777011" y="5974799"/>
                    <a:pt x="1746059" y="5927461"/>
                  </a:cubicBezTo>
                  <a:cubicBezTo>
                    <a:pt x="1741811" y="5921392"/>
                    <a:pt x="1735135" y="5915323"/>
                    <a:pt x="1728459" y="5912895"/>
                  </a:cubicBezTo>
                  <a:cubicBezTo>
                    <a:pt x="1679907" y="5894688"/>
                    <a:pt x="1664127" y="5853419"/>
                    <a:pt x="1652596" y="5808508"/>
                  </a:cubicBezTo>
                  <a:cubicBezTo>
                    <a:pt x="1651382" y="5803653"/>
                    <a:pt x="1648348" y="5798798"/>
                    <a:pt x="1645313" y="5794549"/>
                  </a:cubicBezTo>
                  <a:cubicBezTo>
                    <a:pt x="1623465" y="5765418"/>
                    <a:pt x="1623465" y="5765418"/>
                    <a:pt x="1638637" y="5734466"/>
                  </a:cubicBezTo>
                  <a:cubicBezTo>
                    <a:pt x="1587657" y="5718686"/>
                    <a:pt x="1536678" y="5702300"/>
                    <a:pt x="1483877" y="5685914"/>
                  </a:cubicBezTo>
                  <a:cubicBezTo>
                    <a:pt x="1484484" y="5688948"/>
                    <a:pt x="1485091" y="5695624"/>
                    <a:pt x="1486305" y="5711404"/>
                  </a:cubicBezTo>
                  <a:cubicBezTo>
                    <a:pt x="1395269" y="5631292"/>
                    <a:pt x="1283599" y="5627651"/>
                    <a:pt x="1170715" y="5602768"/>
                  </a:cubicBezTo>
                  <a:cubicBezTo>
                    <a:pt x="1185281" y="5591844"/>
                    <a:pt x="1195598" y="5583954"/>
                    <a:pt x="1201060" y="5579706"/>
                  </a:cubicBezTo>
                  <a:cubicBezTo>
                    <a:pt x="1165253" y="5558464"/>
                    <a:pt x="1127625" y="5536616"/>
                    <a:pt x="1089997" y="5514160"/>
                  </a:cubicBezTo>
                  <a:cubicBezTo>
                    <a:pt x="1084535" y="5511126"/>
                    <a:pt x="1075432" y="5506271"/>
                    <a:pt x="1075432" y="5502022"/>
                  </a:cubicBezTo>
                  <a:cubicBezTo>
                    <a:pt x="1077252" y="5443760"/>
                    <a:pt x="1039624" y="5461967"/>
                    <a:pt x="1008065" y="5466215"/>
                  </a:cubicBezTo>
                  <a:cubicBezTo>
                    <a:pt x="1004424" y="5466822"/>
                    <a:pt x="1000783" y="5465001"/>
                    <a:pt x="993500" y="5463787"/>
                  </a:cubicBezTo>
                  <a:cubicBezTo>
                    <a:pt x="998355" y="5454077"/>
                    <a:pt x="1003210" y="5446187"/>
                    <a:pt x="1005031" y="5441939"/>
                  </a:cubicBezTo>
                  <a:cubicBezTo>
                    <a:pt x="974686" y="5389745"/>
                    <a:pt x="915816" y="5355152"/>
                    <a:pt x="944947" y="5275648"/>
                  </a:cubicBezTo>
                  <a:cubicBezTo>
                    <a:pt x="920671" y="5283537"/>
                    <a:pt x="904892" y="5288999"/>
                    <a:pt x="875761" y="5298710"/>
                  </a:cubicBezTo>
                  <a:cubicBezTo>
                    <a:pt x="929775" y="5245909"/>
                    <a:pt x="889719" y="5244089"/>
                    <a:pt x="856947" y="5240447"/>
                  </a:cubicBezTo>
                  <a:cubicBezTo>
                    <a:pt x="873333" y="5212529"/>
                    <a:pt x="811429" y="5147591"/>
                    <a:pt x="751345" y="5131205"/>
                  </a:cubicBezTo>
                  <a:cubicBezTo>
                    <a:pt x="760449" y="5106929"/>
                    <a:pt x="769553" y="5083259"/>
                    <a:pt x="778656" y="5057769"/>
                  </a:cubicBezTo>
                  <a:cubicBezTo>
                    <a:pt x="745276" y="5044417"/>
                    <a:pt x="708255" y="5029245"/>
                    <a:pt x="670021" y="5014072"/>
                  </a:cubicBezTo>
                  <a:cubicBezTo>
                    <a:pt x="687014" y="4998900"/>
                    <a:pt x="702793" y="4983727"/>
                    <a:pt x="723428" y="4965520"/>
                  </a:cubicBezTo>
                  <a:cubicBezTo>
                    <a:pt x="691262" y="4953989"/>
                    <a:pt x="663952" y="4944278"/>
                    <a:pt x="637248" y="4935175"/>
                  </a:cubicBezTo>
                  <a:cubicBezTo>
                    <a:pt x="636034" y="4938209"/>
                    <a:pt x="634820" y="4941851"/>
                    <a:pt x="633606" y="4944886"/>
                  </a:cubicBezTo>
                  <a:cubicBezTo>
                    <a:pt x="614792" y="4917575"/>
                    <a:pt x="596585" y="4889657"/>
                    <a:pt x="579592" y="4864774"/>
                  </a:cubicBezTo>
                  <a:cubicBezTo>
                    <a:pt x="587482" y="4838678"/>
                    <a:pt x="598406" y="4815008"/>
                    <a:pt x="599620" y="4790125"/>
                  </a:cubicBezTo>
                  <a:cubicBezTo>
                    <a:pt x="600227" y="4777380"/>
                    <a:pt x="584447" y="4760387"/>
                    <a:pt x="571702" y="4751891"/>
                  </a:cubicBezTo>
                  <a:cubicBezTo>
                    <a:pt x="545606" y="4734290"/>
                    <a:pt x="515867" y="4721545"/>
                    <a:pt x="526792" y="4678455"/>
                  </a:cubicBezTo>
                  <a:cubicBezTo>
                    <a:pt x="498267" y="4687559"/>
                    <a:pt x="472777" y="4731863"/>
                    <a:pt x="452749" y="4679062"/>
                  </a:cubicBezTo>
                  <a:cubicBezTo>
                    <a:pt x="406018" y="4693021"/>
                    <a:pt x="396307" y="4688166"/>
                    <a:pt x="396307" y="4651752"/>
                  </a:cubicBezTo>
                  <a:cubicBezTo>
                    <a:pt x="407839" y="4657821"/>
                    <a:pt x="419370" y="4664496"/>
                    <a:pt x="430901" y="4671172"/>
                  </a:cubicBezTo>
                  <a:cubicBezTo>
                    <a:pt x="413908" y="4642041"/>
                    <a:pt x="428473" y="4579530"/>
                    <a:pt x="360500" y="4611696"/>
                  </a:cubicBezTo>
                  <a:cubicBezTo>
                    <a:pt x="360500" y="4607447"/>
                    <a:pt x="359893" y="4603199"/>
                    <a:pt x="359893" y="4598344"/>
                  </a:cubicBezTo>
                  <a:cubicBezTo>
                    <a:pt x="377493" y="4583171"/>
                    <a:pt x="395094" y="4567392"/>
                    <a:pt x="415728" y="4549185"/>
                  </a:cubicBezTo>
                  <a:cubicBezTo>
                    <a:pt x="402983" y="4540688"/>
                    <a:pt x="387811" y="4530978"/>
                    <a:pt x="370818" y="4520054"/>
                  </a:cubicBezTo>
                  <a:cubicBezTo>
                    <a:pt x="386597" y="4501240"/>
                    <a:pt x="401163" y="4482426"/>
                    <a:pt x="413301" y="4467860"/>
                  </a:cubicBezTo>
                  <a:cubicBezTo>
                    <a:pt x="391452" y="4463005"/>
                    <a:pt x="370818" y="4458756"/>
                    <a:pt x="350183" y="4452687"/>
                  </a:cubicBezTo>
                  <a:cubicBezTo>
                    <a:pt x="348969" y="4452081"/>
                    <a:pt x="352610" y="4436301"/>
                    <a:pt x="354431" y="4426591"/>
                  </a:cubicBezTo>
                  <a:cubicBezTo>
                    <a:pt x="345328" y="4425377"/>
                    <a:pt x="333796" y="4423556"/>
                    <a:pt x="322265" y="4422342"/>
                  </a:cubicBezTo>
                  <a:cubicBezTo>
                    <a:pt x="321658" y="4419308"/>
                    <a:pt x="321052" y="4416273"/>
                    <a:pt x="320445" y="4413239"/>
                  </a:cubicBezTo>
                  <a:cubicBezTo>
                    <a:pt x="351397" y="4401101"/>
                    <a:pt x="382349" y="4389570"/>
                    <a:pt x="412694" y="4377432"/>
                  </a:cubicBezTo>
                  <a:cubicBezTo>
                    <a:pt x="382349" y="4368328"/>
                    <a:pt x="349576" y="4386535"/>
                    <a:pt x="329548" y="4347693"/>
                  </a:cubicBezTo>
                  <a:cubicBezTo>
                    <a:pt x="338652" y="4341624"/>
                    <a:pt x="346541" y="4335555"/>
                    <a:pt x="350790" y="4332521"/>
                  </a:cubicBezTo>
                  <a:cubicBezTo>
                    <a:pt x="336831" y="4319776"/>
                    <a:pt x="322872" y="4307638"/>
                    <a:pt x="305272" y="4292465"/>
                  </a:cubicBezTo>
                  <a:cubicBezTo>
                    <a:pt x="347148" y="4287003"/>
                    <a:pt x="383562" y="4281541"/>
                    <a:pt x="430294" y="4275472"/>
                  </a:cubicBezTo>
                  <a:cubicBezTo>
                    <a:pt x="374459" y="4253623"/>
                    <a:pt x="327727" y="4238451"/>
                    <a:pt x="284030" y="4217209"/>
                  </a:cubicBezTo>
                  <a:cubicBezTo>
                    <a:pt x="264610" y="4208106"/>
                    <a:pt x="247616" y="4189898"/>
                    <a:pt x="235478" y="4171085"/>
                  </a:cubicBezTo>
                  <a:cubicBezTo>
                    <a:pt x="230016" y="4163195"/>
                    <a:pt x="239727" y="4144988"/>
                    <a:pt x="243975" y="4125567"/>
                  </a:cubicBezTo>
                  <a:cubicBezTo>
                    <a:pt x="228195" y="4121318"/>
                    <a:pt x="209988" y="4116463"/>
                    <a:pt x="195423" y="4112215"/>
                  </a:cubicBezTo>
                  <a:cubicBezTo>
                    <a:pt x="194209" y="4092794"/>
                    <a:pt x="192995" y="4074587"/>
                    <a:pt x="191781" y="4055773"/>
                  </a:cubicBezTo>
                  <a:cubicBezTo>
                    <a:pt x="188140" y="4055773"/>
                    <a:pt x="184498" y="4055166"/>
                    <a:pt x="181464" y="4055166"/>
                  </a:cubicBezTo>
                  <a:cubicBezTo>
                    <a:pt x="186926" y="4047276"/>
                    <a:pt x="192995" y="4039387"/>
                    <a:pt x="200885" y="4028462"/>
                  </a:cubicBezTo>
                  <a:cubicBezTo>
                    <a:pt x="186319" y="4023607"/>
                    <a:pt x="174788" y="4019359"/>
                    <a:pt x="159009" y="4013897"/>
                  </a:cubicBezTo>
                  <a:cubicBezTo>
                    <a:pt x="171753" y="4003579"/>
                    <a:pt x="182678" y="3995083"/>
                    <a:pt x="197850" y="3982945"/>
                  </a:cubicBezTo>
                  <a:cubicBezTo>
                    <a:pt x="183285" y="3962917"/>
                    <a:pt x="168719" y="3944103"/>
                    <a:pt x="152939" y="3922254"/>
                  </a:cubicBezTo>
                  <a:cubicBezTo>
                    <a:pt x="156581" y="3917399"/>
                    <a:pt x="163864" y="3909509"/>
                    <a:pt x="175395" y="3895551"/>
                  </a:cubicBezTo>
                  <a:cubicBezTo>
                    <a:pt x="158402" y="3898585"/>
                    <a:pt x="147477" y="3900406"/>
                    <a:pt x="135946" y="3902227"/>
                  </a:cubicBezTo>
                  <a:cubicBezTo>
                    <a:pt x="135339" y="3900406"/>
                    <a:pt x="134732" y="3897978"/>
                    <a:pt x="133519" y="3896158"/>
                  </a:cubicBezTo>
                  <a:cubicBezTo>
                    <a:pt x="153546" y="3885840"/>
                    <a:pt x="173574" y="3874916"/>
                    <a:pt x="196636" y="3862778"/>
                  </a:cubicBezTo>
                  <a:cubicBezTo>
                    <a:pt x="178429" y="3860957"/>
                    <a:pt x="162650" y="3859744"/>
                    <a:pt x="135339" y="3856709"/>
                  </a:cubicBezTo>
                  <a:cubicBezTo>
                    <a:pt x="154760" y="3834860"/>
                    <a:pt x="168112" y="3820295"/>
                    <a:pt x="182678" y="3804515"/>
                  </a:cubicBezTo>
                  <a:cubicBezTo>
                    <a:pt x="171753" y="3803301"/>
                    <a:pt x="162043" y="3802695"/>
                    <a:pt x="152333" y="3801481"/>
                  </a:cubicBezTo>
                  <a:cubicBezTo>
                    <a:pt x="152333" y="3799053"/>
                    <a:pt x="151726" y="3797232"/>
                    <a:pt x="151726" y="3794805"/>
                  </a:cubicBezTo>
                  <a:cubicBezTo>
                    <a:pt x="163864" y="3791163"/>
                    <a:pt x="176002" y="3786915"/>
                    <a:pt x="188747" y="3783274"/>
                  </a:cubicBezTo>
                  <a:cubicBezTo>
                    <a:pt x="151119" y="3780846"/>
                    <a:pt x="145050" y="3758391"/>
                    <a:pt x="143229" y="3728652"/>
                  </a:cubicBezTo>
                  <a:cubicBezTo>
                    <a:pt x="142622" y="3717728"/>
                    <a:pt x="127450" y="3707411"/>
                    <a:pt x="119560" y="3696487"/>
                  </a:cubicBezTo>
                  <a:cubicBezTo>
                    <a:pt x="114705" y="3689811"/>
                    <a:pt x="107422" y="3681314"/>
                    <a:pt x="109242" y="3675852"/>
                  </a:cubicBezTo>
                  <a:cubicBezTo>
                    <a:pt x="111063" y="3669783"/>
                    <a:pt x="120774" y="3662500"/>
                    <a:pt x="128056" y="3660679"/>
                  </a:cubicBezTo>
                  <a:cubicBezTo>
                    <a:pt x="145657" y="3657038"/>
                    <a:pt x="163864" y="3657038"/>
                    <a:pt x="182678" y="3647934"/>
                  </a:cubicBezTo>
                  <a:cubicBezTo>
                    <a:pt x="143836" y="3645507"/>
                    <a:pt x="104387" y="3643079"/>
                    <a:pt x="61297" y="3640651"/>
                  </a:cubicBezTo>
                  <a:cubicBezTo>
                    <a:pt x="74042" y="3629121"/>
                    <a:pt x="86180" y="3617589"/>
                    <a:pt x="101353" y="3604237"/>
                  </a:cubicBezTo>
                  <a:cubicBezTo>
                    <a:pt x="89822" y="3596348"/>
                    <a:pt x="80111" y="3590279"/>
                    <a:pt x="67366" y="3581175"/>
                  </a:cubicBezTo>
                  <a:cubicBezTo>
                    <a:pt x="81325" y="3569644"/>
                    <a:pt x="94677" y="3559327"/>
                    <a:pt x="110456" y="3546582"/>
                  </a:cubicBezTo>
                  <a:cubicBezTo>
                    <a:pt x="107422" y="3532623"/>
                    <a:pt x="103173" y="3515630"/>
                    <a:pt x="98318" y="3494995"/>
                  </a:cubicBezTo>
                  <a:cubicBezTo>
                    <a:pt x="87394" y="3501064"/>
                    <a:pt x="77077" y="3506526"/>
                    <a:pt x="66152" y="3511988"/>
                  </a:cubicBezTo>
                  <a:cubicBezTo>
                    <a:pt x="64939" y="3490140"/>
                    <a:pt x="63725" y="3470719"/>
                    <a:pt x="61904" y="3445229"/>
                  </a:cubicBezTo>
                  <a:cubicBezTo>
                    <a:pt x="65545" y="3443408"/>
                    <a:pt x="75256" y="3437946"/>
                    <a:pt x="87394" y="3431270"/>
                  </a:cubicBezTo>
                  <a:cubicBezTo>
                    <a:pt x="81932" y="3420953"/>
                    <a:pt x="77684" y="3412456"/>
                    <a:pt x="72828" y="3403353"/>
                  </a:cubicBezTo>
                  <a:cubicBezTo>
                    <a:pt x="93463" y="3400318"/>
                    <a:pt x="112884" y="3397890"/>
                    <a:pt x="133519" y="3394856"/>
                  </a:cubicBezTo>
                  <a:cubicBezTo>
                    <a:pt x="122594" y="3362083"/>
                    <a:pt x="112884" y="3332952"/>
                    <a:pt x="99532" y="3292290"/>
                  </a:cubicBezTo>
                  <a:cubicBezTo>
                    <a:pt x="114705" y="3300786"/>
                    <a:pt x="123201" y="3305641"/>
                    <a:pt x="135339" y="3312924"/>
                  </a:cubicBezTo>
                  <a:cubicBezTo>
                    <a:pt x="136553" y="3311710"/>
                    <a:pt x="141408" y="3306248"/>
                    <a:pt x="148084" y="3302000"/>
                  </a:cubicBezTo>
                  <a:cubicBezTo>
                    <a:pt x="152939" y="3298965"/>
                    <a:pt x="158402" y="3297145"/>
                    <a:pt x="165684" y="3294110"/>
                  </a:cubicBezTo>
                  <a:cubicBezTo>
                    <a:pt x="146264" y="3269227"/>
                    <a:pt x="100139" y="3305034"/>
                    <a:pt x="96498" y="3255268"/>
                  </a:cubicBezTo>
                  <a:cubicBezTo>
                    <a:pt x="106208" y="3249806"/>
                    <a:pt x="117739" y="3243737"/>
                    <a:pt x="127450" y="3238882"/>
                  </a:cubicBezTo>
                  <a:cubicBezTo>
                    <a:pt x="111063" y="3202468"/>
                    <a:pt x="93463" y="3167267"/>
                    <a:pt x="42483" y="3182440"/>
                  </a:cubicBezTo>
                  <a:cubicBezTo>
                    <a:pt x="37628" y="3183654"/>
                    <a:pt x="28524" y="3170302"/>
                    <a:pt x="13959" y="3156950"/>
                  </a:cubicBezTo>
                  <a:cubicBezTo>
                    <a:pt x="35200" y="3159378"/>
                    <a:pt x="46125" y="3159985"/>
                    <a:pt x="56442" y="3161198"/>
                  </a:cubicBezTo>
                  <a:cubicBezTo>
                    <a:pt x="67973" y="3127212"/>
                    <a:pt x="84359" y="3096260"/>
                    <a:pt x="52194" y="3064701"/>
                  </a:cubicBezTo>
                  <a:cubicBezTo>
                    <a:pt x="46732" y="3059239"/>
                    <a:pt x="57656" y="3037997"/>
                    <a:pt x="61904" y="3019790"/>
                  </a:cubicBezTo>
                  <a:cubicBezTo>
                    <a:pt x="40056" y="3019790"/>
                    <a:pt x="21848" y="3019790"/>
                    <a:pt x="3641" y="3019790"/>
                  </a:cubicBezTo>
                  <a:cubicBezTo>
                    <a:pt x="2428" y="3016756"/>
                    <a:pt x="1214" y="3013721"/>
                    <a:pt x="0" y="3011294"/>
                  </a:cubicBezTo>
                  <a:cubicBezTo>
                    <a:pt x="10317" y="3003404"/>
                    <a:pt x="20635" y="2996121"/>
                    <a:pt x="30952" y="2988231"/>
                  </a:cubicBezTo>
                  <a:cubicBezTo>
                    <a:pt x="20635" y="2941500"/>
                    <a:pt x="32166" y="2902051"/>
                    <a:pt x="72828" y="2876561"/>
                  </a:cubicBezTo>
                  <a:cubicBezTo>
                    <a:pt x="51587" y="2834078"/>
                    <a:pt x="30952" y="2792809"/>
                    <a:pt x="10317" y="2752146"/>
                  </a:cubicBezTo>
                  <a:cubicBezTo>
                    <a:pt x="13352" y="2749112"/>
                    <a:pt x="15779" y="2746077"/>
                    <a:pt x="18814" y="2742436"/>
                  </a:cubicBezTo>
                  <a:cubicBezTo>
                    <a:pt x="30952" y="2746684"/>
                    <a:pt x="44911" y="2748505"/>
                    <a:pt x="54621" y="2755787"/>
                  </a:cubicBezTo>
                  <a:cubicBezTo>
                    <a:pt x="82539" y="2777029"/>
                    <a:pt x="108636" y="2760643"/>
                    <a:pt x="117739" y="2741222"/>
                  </a:cubicBezTo>
                  <a:cubicBezTo>
                    <a:pt x="135339" y="2704201"/>
                    <a:pt x="148084" y="2721801"/>
                    <a:pt x="172967" y="2744256"/>
                  </a:cubicBezTo>
                  <a:cubicBezTo>
                    <a:pt x="163257" y="2703594"/>
                    <a:pt x="155974" y="2672035"/>
                    <a:pt x="148084" y="2638655"/>
                  </a:cubicBezTo>
                  <a:cubicBezTo>
                    <a:pt x="164471" y="2625910"/>
                    <a:pt x="186319" y="2608917"/>
                    <a:pt x="208168" y="2591924"/>
                  </a:cubicBezTo>
                  <a:cubicBezTo>
                    <a:pt x="143836" y="2585855"/>
                    <a:pt x="176002" y="2522737"/>
                    <a:pt x="146264" y="2501495"/>
                  </a:cubicBezTo>
                  <a:cubicBezTo>
                    <a:pt x="155367" y="2477826"/>
                    <a:pt x="163864" y="2455371"/>
                    <a:pt x="172967" y="2430488"/>
                  </a:cubicBezTo>
                  <a:cubicBezTo>
                    <a:pt x="168112" y="2429274"/>
                    <a:pt x="154153" y="2430488"/>
                    <a:pt x="146870" y="2423812"/>
                  </a:cubicBezTo>
                  <a:cubicBezTo>
                    <a:pt x="135946" y="2414101"/>
                    <a:pt x="125022" y="2399536"/>
                    <a:pt x="123808" y="2386184"/>
                  </a:cubicBezTo>
                  <a:cubicBezTo>
                    <a:pt x="121987" y="2365549"/>
                    <a:pt x="126843" y="2344308"/>
                    <a:pt x="131091" y="2323673"/>
                  </a:cubicBezTo>
                  <a:cubicBezTo>
                    <a:pt x="138374" y="2286045"/>
                    <a:pt x="142015" y="2247203"/>
                    <a:pt x="188747" y="2232031"/>
                  </a:cubicBezTo>
                  <a:cubicBezTo>
                    <a:pt x="202705" y="2227175"/>
                    <a:pt x="212416" y="2207754"/>
                    <a:pt x="222733" y="2196223"/>
                  </a:cubicBezTo>
                  <a:cubicBezTo>
                    <a:pt x="213630" y="2188334"/>
                    <a:pt x="201492" y="2177409"/>
                    <a:pt x="189354" y="2167092"/>
                  </a:cubicBezTo>
                  <a:cubicBezTo>
                    <a:pt x="213023" y="2119147"/>
                    <a:pt x="251865" y="2119147"/>
                    <a:pt x="296775" y="2134926"/>
                  </a:cubicBezTo>
                  <a:cubicBezTo>
                    <a:pt x="297989" y="2130678"/>
                    <a:pt x="298596" y="2126429"/>
                    <a:pt x="299810" y="2122181"/>
                  </a:cubicBezTo>
                  <a:cubicBezTo>
                    <a:pt x="288886" y="2114291"/>
                    <a:pt x="278568" y="2105188"/>
                    <a:pt x="267037" y="2098512"/>
                  </a:cubicBezTo>
                  <a:cubicBezTo>
                    <a:pt x="243368" y="2085767"/>
                    <a:pt x="234871" y="2070594"/>
                    <a:pt x="251258" y="2045711"/>
                  </a:cubicBezTo>
                  <a:cubicBezTo>
                    <a:pt x="270679" y="2016580"/>
                    <a:pt x="290706" y="1994125"/>
                    <a:pt x="332583" y="2009904"/>
                  </a:cubicBezTo>
                  <a:cubicBezTo>
                    <a:pt x="347148" y="2015366"/>
                    <a:pt x="368390" y="2004442"/>
                    <a:pt x="386597" y="2000801"/>
                  </a:cubicBezTo>
                  <a:cubicBezTo>
                    <a:pt x="385990" y="1995945"/>
                    <a:pt x="385383" y="1991697"/>
                    <a:pt x="384776" y="1986842"/>
                  </a:cubicBezTo>
                  <a:cubicBezTo>
                    <a:pt x="368997" y="1984414"/>
                    <a:pt x="353217" y="1981987"/>
                    <a:pt x="337438" y="1979559"/>
                  </a:cubicBezTo>
                  <a:cubicBezTo>
                    <a:pt x="361107" y="1973490"/>
                    <a:pt x="386597" y="1970455"/>
                    <a:pt x="379314" y="1934648"/>
                  </a:cubicBezTo>
                  <a:cubicBezTo>
                    <a:pt x="378707" y="1930400"/>
                    <a:pt x="392059" y="1920689"/>
                    <a:pt x="400556" y="1917048"/>
                  </a:cubicBezTo>
                  <a:cubicBezTo>
                    <a:pt x="420584" y="1908551"/>
                    <a:pt x="441825" y="1901875"/>
                    <a:pt x="463067" y="1894593"/>
                  </a:cubicBezTo>
                  <a:cubicBezTo>
                    <a:pt x="462460" y="1891558"/>
                    <a:pt x="461853" y="1887917"/>
                    <a:pt x="460639" y="1884882"/>
                  </a:cubicBezTo>
                  <a:cubicBezTo>
                    <a:pt x="449108" y="1883668"/>
                    <a:pt x="436970" y="1882455"/>
                    <a:pt x="418156" y="1880634"/>
                  </a:cubicBezTo>
                  <a:cubicBezTo>
                    <a:pt x="428473" y="1870923"/>
                    <a:pt x="435149" y="1864854"/>
                    <a:pt x="443646" y="1856965"/>
                  </a:cubicBezTo>
                  <a:cubicBezTo>
                    <a:pt x="438791" y="1848468"/>
                    <a:pt x="433329" y="1838757"/>
                    <a:pt x="429080" y="1830261"/>
                  </a:cubicBezTo>
                  <a:cubicBezTo>
                    <a:pt x="445467" y="1816909"/>
                    <a:pt x="460639" y="1804164"/>
                    <a:pt x="479453" y="1788992"/>
                  </a:cubicBezTo>
                  <a:cubicBezTo>
                    <a:pt x="479453" y="1788992"/>
                    <a:pt x="485522" y="1792026"/>
                    <a:pt x="493412" y="1796274"/>
                  </a:cubicBezTo>
                  <a:cubicBezTo>
                    <a:pt x="493412" y="1784743"/>
                    <a:pt x="493412" y="1775033"/>
                    <a:pt x="493412" y="1762895"/>
                  </a:cubicBezTo>
                  <a:cubicBezTo>
                    <a:pt x="503729" y="1760467"/>
                    <a:pt x="514047" y="1758040"/>
                    <a:pt x="524971" y="1755612"/>
                  </a:cubicBezTo>
                  <a:cubicBezTo>
                    <a:pt x="524971" y="1752577"/>
                    <a:pt x="524971" y="1750150"/>
                    <a:pt x="524971" y="1747115"/>
                  </a:cubicBezTo>
                  <a:cubicBezTo>
                    <a:pt x="515260" y="1745901"/>
                    <a:pt x="505550" y="1744081"/>
                    <a:pt x="495233" y="1742867"/>
                  </a:cubicBezTo>
                  <a:cubicBezTo>
                    <a:pt x="489770" y="1682784"/>
                    <a:pt x="527398" y="1639087"/>
                    <a:pt x="588089" y="1651225"/>
                  </a:cubicBezTo>
                  <a:cubicBezTo>
                    <a:pt x="561992" y="1623914"/>
                    <a:pt x="541964" y="1602065"/>
                    <a:pt x="523150" y="1582038"/>
                  </a:cubicBezTo>
                  <a:cubicBezTo>
                    <a:pt x="540750" y="1583251"/>
                    <a:pt x="562599" y="1584465"/>
                    <a:pt x="590516" y="1586286"/>
                  </a:cubicBezTo>
                  <a:cubicBezTo>
                    <a:pt x="578985" y="1571720"/>
                    <a:pt x="569882" y="1560796"/>
                    <a:pt x="560778" y="1549872"/>
                  </a:cubicBezTo>
                  <a:cubicBezTo>
                    <a:pt x="561992" y="1547444"/>
                    <a:pt x="563813" y="1545017"/>
                    <a:pt x="565026" y="1543196"/>
                  </a:cubicBezTo>
                  <a:cubicBezTo>
                    <a:pt x="581413" y="1554120"/>
                    <a:pt x="597799" y="1565044"/>
                    <a:pt x="614792" y="1575969"/>
                  </a:cubicBezTo>
                  <a:cubicBezTo>
                    <a:pt x="622075" y="1569900"/>
                    <a:pt x="631786" y="1562010"/>
                    <a:pt x="643924" y="1551693"/>
                  </a:cubicBezTo>
                  <a:cubicBezTo>
                    <a:pt x="619041" y="1540768"/>
                    <a:pt x="579592" y="1551086"/>
                    <a:pt x="583840" y="1504961"/>
                  </a:cubicBezTo>
                  <a:cubicBezTo>
                    <a:pt x="563206" y="1501320"/>
                    <a:pt x="541357" y="1497071"/>
                    <a:pt x="518902" y="1492823"/>
                  </a:cubicBezTo>
                  <a:cubicBezTo>
                    <a:pt x="518902" y="1489788"/>
                    <a:pt x="518295" y="1487361"/>
                    <a:pt x="518295" y="1484326"/>
                  </a:cubicBezTo>
                  <a:cubicBezTo>
                    <a:pt x="538323" y="1481292"/>
                    <a:pt x="558350" y="1478257"/>
                    <a:pt x="571095" y="1476437"/>
                  </a:cubicBezTo>
                  <a:cubicBezTo>
                    <a:pt x="573523" y="1467333"/>
                    <a:pt x="574737" y="1453981"/>
                    <a:pt x="577771" y="1453981"/>
                  </a:cubicBezTo>
                  <a:cubicBezTo>
                    <a:pt x="605082" y="1450947"/>
                    <a:pt x="632999" y="1450340"/>
                    <a:pt x="660310" y="1449126"/>
                  </a:cubicBezTo>
                  <a:cubicBezTo>
                    <a:pt x="662131" y="1445485"/>
                    <a:pt x="663345" y="1441843"/>
                    <a:pt x="665165" y="1438202"/>
                  </a:cubicBezTo>
                  <a:cubicBezTo>
                    <a:pt x="654848" y="1430312"/>
                    <a:pt x="644531" y="1421815"/>
                    <a:pt x="632999" y="1413319"/>
                  </a:cubicBezTo>
                  <a:cubicBezTo>
                    <a:pt x="654241" y="1386008"/>
                    <a:pt x="680945" y="1362339"/>
                    <a:pt x="725856" y="1372656"/>
                  </a:cubicBezTo>
                  <a:cubicBezTo>
                    <a:pt x="735566" y="1375084"/>
                    <a:pt x="748311" y="1365373"/>
                    <a:pt x="762270" y="1359911"/>
                  </a:cubicBezTo>
                  <a:cubicBezTo>
                    <a:pt x="773194" y="1361732"/>
                    <a:pt x="788367" y="1364160"/>
                    <a:pt x="804146" y="1366587"/>
                  </a:cubicBezTo>
                  <a:cubicBezTo>
                    <a:pt x="805360" y="1362339"/>
                    <a:pt x="807181" y="1358091"/>
                    <a:pt x="808394" y="1353842"/>
                  </a:cubicBezTo>
                  <a:cubicBezTo>
                    <a:pt x="788367" y="1341097"/>
                    <a:pt x="768946" y="1328352"/>
                    <a:pt x="744063" y="1313180"/>
                  </a:cubicBezTo>
                  <a:cubicBezTo>
                    <a:pt x="744063" y="1328352"/>
                    <a:pt x="744063" y="1335028"/>
                    <a:pt x="744063" y="1347773"/>
                  </a:cubicBezTo>
                  <a:cubicBezTo>
                    <a:pt x="731925" y="1339884"/>
                    <a:pt x="723428" y="1334421"/>
                    <a:pt x="713718" y="1327745"/>
                  </a:cubicBezTo>
                  <a:cubicBezTo>
                    <a:pt x="730104" y="1308932"/>
                    <a:pt x="742849" y="1293759"/>
                    <a:pt x="761056" y="1273124"/>
                  </a:cubicBezTo>
                  <a:cubicBezTo>
                    <a:pt x="784725" y="1284655"/>
                    <a:pt x="815677" y="1325318"/>
                    <a:pt x="851484" y="1274945"/>
                  </a:cubicBezTo>
                  <a:cubicBezTo>
                    <a:pt x="846629" y="1267662"/>
                    <a:pt x="840560" y="1259772"/>
                    <a:pt x="831457" y="1247027"/>
                  </a:cubicBezTo>
                  <a:cubicBezTo>
                    <a:pt x="847843" y="1245814"/>
                    <a:pt x="860588" y="1243993"/>
                    <a:pt x="872119" y="1245207"/>
                  </a:cubicBezTo>
                  <a:cubicBezTo>
                    <a:pt x="873940" y="1245207"/>
                    <a:pt x="876367" y="1260379"/>
                    <a:pt x="874547" y="1267055"/>
                  </a:cubicBezTo>
                  <a:cubicBezTo>
                    <a:pt x="870905" y="1282228"/>
                    <a:pt x="864836" y="1296793"/>
                    <a:pt x="866657" y="1316214"/>
                  </a:cubicBezTo>
                  <a:cubicBezTo>
                    <a:pt x="871512" y="1310752"/>
                    <a:pt x="876974" y="1305290"/>
                    <a:pt x="881830" y="1299828"/>
                  </a:cubicBezTo>
                  <a:cubicBezTo>
                    <a:pt x="890933" y="1289511"/>
                    <a:pt x="900644" y="1280407"/>
                    <a:pt x="907926" y="1268876"/>
                  </a:cubicBezTo>
                  <a:cubicBezTo>
                    <a:pt x="917030" y="1254310"/>
                    <a:pt x="926133" y="1239138"/>
                    <a:pt x="929775" y="1222751"/>
                  </a:cubicBezTo>
                  <a:cubicBezTo>
                    <a:pt x="933416" y="1206365"/>
                    <a:pt x="930382" y="1188158"/>
                    <a:pt x="930382" y="1165702"/>
                  </a:cubicBezTo>
                  <a:cubicBezTo>
                    <a:pt x="933416" y="1165702"/>
                    <a:pt x="946161" y="1165702"/>
                    <a:pt x="964975" y="1165702"/>
                  </a:cubicBezTo>
                  <a:cubicBezTo>
                    <a:pt x="957086" y="1154778"/>
                    <a:pt x="952230" y="1146888"/>
                    <a:pt x="946768" y="1138999"/>
                  </a:cubicBezTo>
                  <a:cubicBezTo>
                    <a:pt x="958906" y="1134144"/>
                    <a:pt x="971044" y="1129895"/>
                    <a:pt x="994713" y="1120185"/>
                  </a:cubicBezTo>
                  <a:cubicBezTo>
                    <a:pt x="970437" y="1112295"/>
                    <a:pt x="956479" y="1108047"/>
                    <a:pt x="943127" y="1103798"/>
                  </a:cubicBezTo>
                  <a:cubicBezTo>
                    <a:pt x="944341" y="1089233"/>
                    <a:pt x="945554" y="1074060"/>
                    <a:pt x="946768" y="1058888"/>
                  </a:cubicBezTo>
                  <a:cubicBezTo>
                    <a:pt x="944341" y="1055853"/>
                    <a:pt x="941913" y="1052819"/>
                    <a:pt x="938878" y="1049784"/>
                  </a:cubicBezTo>
                  <a:cubicBezTo>
                    <a:pt x="979541" y="1037646"/>
                    <a:pt x="1020203" y="1025508"/>
                    <a:pt x="1061473" y="1013370"/>
                  </a:cubicBezTo>
                  <a:cubicBezTo>
                    <a:pt x="1059045" y="1011549"/>
                    <a:pt x="1051762" y="1006694"/>
                    <a:pt x="1045086" y="1002446"/>
                  </a:cubicBezTo>
                  <a:cubicBezTo>
                    <a:pt x="1046300" y="998197"/>
                    <a:pt x="1046907" y="994556"/>
                    <a:pt x="1048121" y="990308"/>
                  </a:cubicBezTo>
                  <a:cubicBezTo>
                    <a:pt x="1066328" y="994556"/>
                    <a:pt x="1083928" y="998804"/>
                    <a:pt x="1106991" y="1004873"/>
                  </a:cubicBezTo>
                  <a:cubicBezTo>
                    <a:pt x="1110632" y="993342"/>
                    <a:pt x="1116701" y="974528"/>
                    <a:pt x="1121556" y="958142"/>
                  </a:cubicBezTo>
                  <a:cubicBezTo>
                    <a:pt x="1153115" y="947824"/>
                    <a:pt x="1185888" y="936900"/>
                    <a:pt x="1225337" y="924155"/>
                  </a:cubicBezTo>
                  <a:cubicBezTo>
                    <a:pt x="1193171" y="891989"/>
                    <a:pt x="1189529" y="881065"/>
                    <a:pt x="1232012" y="874996"/>
                  </a:cubicBezTo>
                  <a:cubicBezTo>
                    <a:pt x="1258109" y="871355"/>
                    <a:pt x="1289061" y="848292"/>
                    <a:pt x="1302413" y="825230"/>
                  </a:cubicBezTo>
                  <a:cubicBezTo>
                    <a:pt x="1328510" y="781533"/>
                    <a:pt x="1364317" y="766360"/>
                    <a:pt x="1401945" y="764540"/>
                  </a:cubicBezTo>
                  <a:cubicBezTo>
                    <a:pt x="1394055" y="743905"/>
                    <a:pt x="1385559" y="722664"/>
                    <a:pt x="1373421" y="690498"/>
                  </a:cubicBezTo>
                  <a:cubicBezTo>
                    <a:pt x="1454746" y="734802"/>
                    <a:pt x="1458387" y="654083"/>
                    <a:pt x="1493587" y="629200"/>
                  </a:cubicBezTo>
                  <a:cubicBezTo>
                    <a:pt x="1519684" y="610993"/>
                    <a:pt x="1533036" y="575186"/>
                    <a:pt x="1573699" y="579434"/>
                  </a:cubicBezTo>
                  <a:cubicBezTo>
                    <a:pt x="1576733" y="580041"/>
                    <a:pt x="1582802" y="577614"/>
                    <a:pt x="1583409" y="575186"/>
                  </a:cubicBezTo>
                  <a:cubicBezTo>
                    <a:pt x="1603437" y="516317"/>
                    <a:pt x="1664127" y="528455"/>
                    <a:pt x="1709038" y="504179"/>
                  </a:cubicBezTo>
                  <a:cubicBezTo>
                    <a:pt x="1699327" y="495682"/>
                    <a:pt x="1692045" y="489006"/>
                    <a:pt x="1680513" y="478082"/>
                  </a:cubicBezTo>
                  <a:cubicBezTo>
                    <a:pt x="1695079" y="471406"/>
                    <a:pt x="1709038" y="459268"/>
                    <a:pt x="1716928" y="462302"/>
                  </a:cubicBezTo>
                  <a:cubicBezTo>
                    <a:pt x="1753342" y="476868"/>
                    <a:pt x="1769121" y="451378"/>
                    <a:pt x="1789149" y="430743"/>
                  </a:cubicBezTo>
                  <a:cubicBezTo>
                    <a:pt x="1796432" y="423460"/>
                    <a:pt x="1807356" y="417998"/>
                    <a:pt x="1817067" y="414357"/>
                  </a:cubicBezTo>
                  <a:cubicBezTo>
                    <a:pt x="1846198" y="403433"/>
                    <a:pt x="1878971" y="402219"/>
                    <a:pt x="1892323" y="363377"/>
                  </a:cubicBezTo>
                  <a:cubicBezTo>
                    <a:pt x="1895964" y="353060"/>
                    <a:pt x="1926916" y="353060"/>
                    <a:pt x="1946337" y="353060"/>
                  </a:cubicBezTo>
                  <a:cubicBezTo>
                    <a:pt x="2000958" y="317859"/>
                    <a:pt x="2053759" y="275376"/>
                    <a:pt x="2127194" y="320287"/>
                  </a:cubicBezTo>
                  <a:cubicBezTo>
                    <a:pt x="2127194" y="306328"/>
                    <a:pt x="2127194" y="299045"/>
                    <a:pt x="2127194" y="288728"/>
                  </a:cubicBezTo>
                  <a:cubicBezTo>
                    <a:pt x="2141760" y="289942"/>
                    <a:pt x="2159360" y="286907"/>
                    <a:pt x="2169070" y="293583"/>
                  </a:cubicBezTo>
                  <a:cubicBezTo>
                    <a:pt x="2211553" y="325142"/>
                    <a:pt x="2234616" y="288121"/>
                    <a:pt x="2256464" y="266880"/>
                  </a:cubicBezTo>
                  <a:cubicBezTo>
                    <a:pt x="2277706" y="245638"/>
                    <a:pt x="2288630" y="214079"/>
                    <a:pt x="2305623" y="184948"/>
                  </a:cubicBezTo>
                  <a:cubicBezTo>
                    <a:pt x="2334148" y="191624"/>
                    <a:pt x="2364493" y="198300"/>
                    <a:pt x="2395445" y="204976"/>
                  </a:cubicBezTo>
                  <a:cubicBezTo>
                    <a:pt x="2396659" y="189803"/>
                    <a:pt x="2397872" y="177058"/>
                    <a:pt x="2397872" y="169775"/>
                  </a:cubicBezTo>
                  <a:cubicBezTo>
                    <a:pt x="2428218" y="155210"/>
                    <a:pt x="2453708" y="138216"/>
                    <a:pt x="2481625" y="130933"/>
                  </a:cubicBezTo>
                  <a:cubicBezTo>
                    <a:pt x="2500439" y="126078"/>
                    <a:pt x="2527750" y="127899"/>
                    <a:pt x="2542922" y="138216"/>
                  </a:cubicBezTo>
                  <a:cubicBezTo>
                    <a:pt x="2593295" y="174023"/>
                    <a:pt x="2606647" y="174630"/>
                    <a:pt x="2659448" y="143678"/>
                  </a:cubicBezTo>
                  <a:cubicBezTo>
                    <a:pt x="2682510" y="130326"/>
                    <a:pt x="2713462" y="132147"/>
                    <a:pt x="2728634" y="103623"/>
                  </a:cubicBezTo>
                  <a:cubicBezTo>
                    <a:pt x="2729848" y="101195"/>
                    <a:pt x="2744414" y="106657"/>
                    <a:pt x="2752304" y="106050"/>
                  </a:cubicBezTo>
                  <a:cubicBezTo>
                    <a:pt x="2783256" y="103016"/>
                    <a:pt x="2816028" y="103016"/>
                    <a:pt x="2845160" y="93912"/>
                  </a:cubicBezTo>
                  <a:cubicBezTo>
                    <a:pt x="2887036" y="81774"/>
                    <a:pt x="2927092" y="62353"/>
                    <a:pt x="2969575" y="45967"/>
                  </a:cubicBezTo>
                  <a:cubicBezTo>
                    <a:pt x="2972002" y="59926"/>
                    <a:pt x="2973823" y="70850"/>
                    <a:pt x="2978678" y="95126"/>
                  </a:cubicBezTo>
                  <a:cubicBezTo>
                    <a:pt x="2998099" y="76919"/>
                    <a:pt x="3010844" y="64174"/>
                    <a:pt x="3024803" y="53250"/>
                  </a:cubicBezTo>
                  <a:cubicBezTo>
                    <a:pt x="3039369" y="42326"/>
                    <a:pt x="3054541" y="29581"/>
                    <a:pt x="3071534" y="24119"/>
                  </a:cubicBezTo>
                  <a:cubicBezTo>
                    <a:pt x="3096417" y="16229"/>
                    <a:pt x="3123728" y="13194"/>
                    <a:pt x="3150432" y="8339"/>
                  </a:cubicBezTo>
                  <a:cubicBezTo>
                    <a:pt x="3197163" y="59926"/>
                    <a:pt x="3262709" y="19263"/>
                    <a:pt x="3322185" y="29581"/>
                  </a:cubicBezTo>
                  <a:cubicBezTo>
                    <a:pt x="3320971" y="41112"/>
                    <a:pt x="3319758" y="52643"/>
                    <a:pt x="3317937" y="64781"/>
                  </a:cubicBezTo>
                  <a:cubicBezTo>
                    <a:pt x="3333716" y="10160"/>
                    <a:pt x="3387731" y="19870"/>
                    <a:pt x="3423538" y="449"/>
                  </a:cubicBezTo>
                  <a:cubicBezTo>
                    <a:pt x="3428393" y="-1978"/>
                    <a:pt x="3445386" y="5911"/>
                    <a:pt x="3449028" y="12587"/>
                  </a:cubicBezTo>
                  <a:cubicBezTo>
                    <a:pt x="3468449" y="52643"/>
                    <a:pt x="3495152" y="55677"/>
                    <a:pt x="3529746" y="33222"/>
                  </a:cubicBezTo>
                  <a:cubicBezTo>
                    <a:pt x="3535815" y="28974"/>
                    <a:pt x="3545525" y="29581"/>
                    <a:pt x="3562519" y="26546"/>
                  </a:cubicBezTo>
                  <a:cubicBezTo>
                    <a:pt x="3547953" y="38077"/>
                    <a:pt x="3541884" y="44146"/>
                    <a:pt x="3535208" y="52036"/>
                  </a:cubicBezTo>
                  <a:cubicBezTo>
                    <a:pt x="3579512" y="65388"/>
                    <a:pt x="3603181" y="51429"/>
                    <a:pt x="3601968" y="18656"/>
                  </a:cubicBezTo>
                  <a:cubicBezTo>
                    <a:pt x="3638382" y="20477"/>
                    <a:pt x="3675403" y="22905"/>
                    <a:pt x="3712423" y="24725"/>
                  </a:cubicBezTo>
                  <a:cubicBezTo>
                    <a:pt x="3712423" y="21691"/>
                    <a:pt x="3711817" y="19263"/>
                    <a:pt x="3711817" y="16229"/>
                  </a:cubicBezTo>
                  <a:cubicBezTo>
                    <a:pt x="3739127" y="28974"/>
                    <a:pt x="3765831" y="41719"/>
                    <a:pt x="3793142" y="54464"/>
                  </a:cubicBezTo>
                  <a:cubicBezTo>
                    <a:pt x="3795569" y="52036"/>
                    <a:pt x="3797997" y="49002"/>
                    <a:pt x="3800424" y="46574"/>
                  </a:cubicBezTo>
                  <a:cubicBezTo>
                    <a:pt x="3796176" y="39291"/>
                    <a:pt x="3792535" y="32008"/>
                    <a:pt x="3792535" y="32008"/>
                  </a:cubicBezTo>
                  <a:cubicBezTo>
                    <a:pt x="3861722" y="40505"/>
                    <a:pt x="3937585" y="49608"/>
                    <a:pt x="4013447" y="58712"/>
                  </a:cubicBezTo>
                  <a:cubicBezTo>
                    <a:pt x="4010413" y="61140"/>
                    <a:pt x="4004951" y="65388"/>
                    <a:pt x="4004344" y="65995"/>
                  </a:cubicBezTo>
                  <a:cubicBezTo>
                    <a:pt x="4098414" y="69636"/>
                    <a:pt x="4197339" y="73885"/>
                    <a:pt x="4306581" y="78133"/>
                  </a:cubicBezTo>
                  <a:cubicBezTo>
                    <a:pt x="4289588" y="92092"/>
                    <a:pt x="4283519" y="97554"/>
                    <a:pt x="4277450" y="102409"/>
                  </a:cubicBezTo>
                  <a:cubicBezTo>
                    <a:pt x="4302940" y="122437"/>
                    <a:pt x="4299299" y="169775"/>
                    <a:pt x="4342996" y="160672"/>
                  </a:cubicBezTo>
                  <a:cubicBezTo>
                    <a:pt x="4353313" y="158244"/>
                    <a:pt x="4361203" y="144892"/>
                    <a:pt x="4372734" y="134575"/>
                  </a:cubicBezTo>
                  <a:cubicBezTo>
                    <a:pt x="4361203" y="126078"/>
                    <a:pt x="4351492" y="118795"/>
                    <a:pt x="4339961" y="110906"/>
                  </a:cubicBezTo>
                  <a:cubicBezTo>
                    <a:pt x="4376982" y="96947"/>
                    <a:pt x="4376982" y="96947"/>
                    <a:pt x="4430997" y="156423"/>
                  </a:cubicBezTo>
                  <a:lnTo>
                    <a:pt x="4429783" y="155210"/>
                  </a:lnTo>
                  <a:cubicBezTo>
                    <a:pt x="4430997" y="168561"/>
                    <a:pt x="4432210" y="181913"/>
                    <a:pt x="4434031" y="204369"/>
                  </a:cubicBezTo>
                  <a:cubicBezTo>
                    <a:pt x="4460735" y="193444"/>
                    <a:pt x="4485618" y="180699"/>
                    <a:pt x="4512322" y="174630"/>
                  </a:cubicBezTo>
                  <a:cubicBezTo>
                    <a:pt x="4532956" y="169775"/>
                    <a:pt x="4550556" y="158244"/>
                    <a:pt x="4578474" y="173417"/>
                  </a:cubicBezTo>
                  <a:cubicBezTo>
                    <a:pt x="4610033" y="191017"/>
                    <a:pt x="4653123" y="187375"/>
                    <a:pt x="4693785" y="193444"/>
                  </a:cubicBezTo>
                  <a:cubicBezTo>
                    <a:pt x="4693179" y="187375"/>
                    <a:pt x="4691965" y="180699"/>
                    <a:pt x="4691358" y="173417"/>
                  </a:cubicBezTo>
                  <a:cubicBezTo>
                    <a:pt x="4731413" y="163099"/>
                    <a:pt x="4770862" y="155816"/>
                    <a:pt x="4800600" y="199513"/>
                  </a:cubicBezTo>
                  <a:cubicBezTo>
                    <a:pt x="4783607" y="193444"/>
                    <a:pt x="4766614" y="186768"/>
                    <a:pt x="4745979" y="179486"/>
                  </a:cubicBezTo>
                  <a:cubicBezTo>
                    <a:pt x="4745372" y="192231"/>
                    <a:pt x="4744765" y="202548"/>
                    <a:pt x="4744765" y="212258"/>
                  </a:cubicBezTo>
                  <a:cubicBezTo>
                    <a:pt x="4704709" y="237748"/>
                    <a:pt x="4651302" y="241390"/>
                    <a:pt x="4622778" y="288121"/>
                  </a:cubicBezTo>
                  <a:cubicBezTo>
                    <a:pt x="4658585" y="268093"/>
                    <a:pt x="4699248" y="328784"/>
                    <a:pt x="4730807" y="279625"/>
                  </a:cubicBezTo>
                  <a:cubicBezTo>
                    <a:pt x="4725344" y="271735"/>
                    <a:pt x="4720489" y="263845"/>
                    <a:pt x="4713813" y="254135"/>
                  </a:cubicBezTo>
                  <a:cubicBezTo>
                    <a:pt x="4735055" y="246852"/>
                    <a:pt x="4753262" y="240783"/>
                    <a:pt x="4775717" y="233500"/>
                  </a:cubicBezTo>
                  <a:cubicBezTo>
                    <a:pt x="4755689" y="266273"/>
                    <a:pt x="4737482" y="296011"/>
                    <a:pt x="4715634" y="332425"/>
                  </a:cubicBezTo>
                  <a:cubicBezTo>
                    <a:pt x="4745372" y="332425"/>
                    <a:pt x="4769648" y="332425"/>
                    <a:pt x="4798779" y="332425"/>
                  </a:cubicBezTo>
                  <a:cubicBezTo>
                    <a:pt x="4794531" y="345170"/>
                    <a:pt x="4791497" y="353667"/>
                    <a:pt x="4788462" y="362163"/>
                  </a:cubicBezTo>
                  <a:cubicBezTo>
                    <a:pt x="4810311" y="369446"/>
                    <a:pt x="4831552" y="380977"/>
                    <a:pt x="4853401" y="382191"/>
                  </a:cubicBezTo>
                  <a:cubicBezTo>
                    <a:pt x="4861897" y="382798"/>
                    <a:pt x="4871608" y="360343"/>
                    <a:pt x="4880711" y="348205"/>
                  </a:cubicBezTo>
                  <a:cubicBezTo>
                    <a:pt x="4884353" y="343349"/>
                    <a:pt x="4887994" y="337280"/>
                    <a:pt x="4892849" y="333639"/>
                  </a:cubicBezTo>
                  <a:cubicBezTo>
                    <a:pt x="4908022" y="322108"/>
                    <a:pt x="4923194" y="311183"/>
                    <a:pt x="4936546" y="301473"/>
                  </a:cubicBezTo>
                  <a:cubicBezTo>
                    <a:pt x="4958395" y="304508"/>
                    <a:pt x="4982671" y="308149"/>
                    <a:pt x="5007554" y="311790"/>
                  </a:cubicBezTo>
                  <a:cubicBezTo>
                    <a:pt x="5005126" y="325749"/>
                    <a:pt x="5001485" y="345170"/>
                    <a:pt x="4996023" y="375515"/>
                  </a:cubicBezTo>
                  <a:cubicBezTo>
                    <a:pt x="4966285" y="382191"/>
                    <a:pt x="4927443" y="390688"/>
                    <a:pt x="4888601" y="399184"/>
                  </a:cubicBezTo>
                  <a:cubicBezTo>
                    <a:pt x="4889208" y="401612"/>
                    <a:pt x="4889208" y="404646"/>
                    <a:pt x="4889815" y="407074"/>
                  </a:cubicBezTo>
                  <a:cubicBezTo>
                    <a:pt x="4910450" y="407074"/>
                    <a:pt x="4933512" y="412536"/>
                    <a:pt x="4951719" y="405860"/>
                  </a:cubicBezTo>
                  <a:cubicBezTo>
                    <a:pt x="4981457" y="395543"/>
                    <a:pt x="5002092" y="407074"/>
                    <a:pt x="5023333" y="422854"/>
                  </a:cubicBezTo>
                  <a:cubicBezTo>
                    <a:pt x="5053678" y="445309"/>
                    <a:pt x="5080382" y="452592"/>
                    <a:pt x="5102231" y="411929"/>
                  </a:cubicBezTo>
                  <a:cubicBezTo>
                    <a:pt x="5105265" y="406467"/>
                    <a:pt x="5110727" y="402219"/>
                    <a:pt x="5111334" y="401612"/>
                  </a:cubicBezTo>
                  <a:cubicBezTo>
                    <a:pt x="5136824" y="405253"/>
                    <a:pt x="5158673" y="408895"/>
                    <a:pt x="5184163" y="412536"/>
                  </a:cubicBezTo>
                  <a:cubicBezTo>
                    <a:pt x="5157459" y="433778"/>
                    <a:pt x="5133183" y="453199"/>
                    <a:pt x="5105872" y="475654"/>
                  </a:cubicBezTo>
                  <a:cubicBezTo>
                    <a:pt x="5142893" y="480509"/>
                    <a:pt x="5176273" y="483544"/>
                    <a:pt x="5209046" y="489006"/>
                  </a:cubicBezTo>
                  <a:cubicBezTo>
                    <a:pt x="5224218" y="491434"/>
                    <a:pt x="5238177" y="498716"/>
                    <a:pt x="5252743" y="504179"/>
                  </a:cubicBezTo>
                  <a:cubicBezTo>
                    <a:pt x="5252136" y="507820"/>
                    <a:pt x="5251529" y="511461"/>
                    <a:pt x="5250922" y="515710"/>
                  </a:cubicBezTo>
                  <a:cubicBezTo>
                    <a:pt x="5259419" y="510854"/>
                    <a:pt x="5267915" y="505999"/>
                    <a:pt x="5277626" y="499930"/>
                  </a:cubicBezTo>
                  <a:cubicBezTo>
                    <a:pt x="5280053" y="505392"/>
                    <a:pt x="5282481" y="509034"/>
                    <a:pt x="5281874" y="512068"/>
                  </a:cubicBezTo>
                  <a:cubicBezTo>
                    <a:pt x="5279446" y="530882"/>
                    <a:pt x="5278840" y="541806"/>
                    <a:pt x="5306150" y="535737"/>
                  </a:cubicBezTo>
                  <a:cubicBezTo>
                    <a:pt x="5327392" y="530882"/>
                    <a:pt x="5351668" y="538165"/>
                    <a:pt x="5381406" y="540593"/>
                  </a:cubicBezTo>
                  <a:cubicBezTo>
                    <a:pt x="5370482" y="556372"/>
                    <a:pt x="5363199" y="567903"/>
                    <a:pt x="5355916" y="578828"/>
                  </a:cubicBezTo>
                  <a:cubicBezTo>
                    <a:pt x="5381406" y="602497"/>
                    <a:pt x="5426317" y="601890"/>
                    <a:pt x="5453627" y="579434"/>
                  </a:cubicBezTo>
                  <a:cubicBezTo>
                    <a:pt x="5470621" y="565476"/>
                    <a:pt x="5487007" y="530882"/>
                    <a:pt x="5511283" y="575186"/>
                  </a:cubicBezTo>
                  <a:cubicBezTo>
                    <a:pt x="5514924" y="581862"/>
                    <a:pt x="5537380" y="576400"/>
                    <a:pt x="5550732" y="579434"/>
                  </a:cubicBezTo>
                  <a:cubicBezTo>
                    <a:pt x="5563477" y="582469"/>
                    <a:pt x="5575615" y="587931"/>
                    <a:pt x="5587146" y="593393"/>
                  </a:cubicBezTo>
                  <a:cubicBezTo>
                    <a:pt x="5598677" y="598855"/>
                    <a:pt x="5610208" y="604924"/>
                    <a:pt x="5622346" y="611600"/>
                  </a:cubicBezTo>
                  <a:cubicBezTo>
                    <a:pt x="5619919" y="621918"/>
                    <a:pt x="5616884" y="634056"/>
                    <a:pt x="5615063" y="641945"/>
                  </a:cubicBezTo>
                  <a:cubicBezTo>
                    <a:pt x="5672719" y="648621"/>
                    <a:pt x="5727948" y="654690"/>
                    <a:pt x="5795314" y="662580"/>
                  </a:cubicBezTo>
                  <a:cubicBezTo>
                    <a:pt x="5811700" y="671684"/>
                    <a:pt x="5839617" y="688070"/>
                    <a:pt x="5868142" y="704456"/>
                  </a:cubicBezTo>
                  <a:cubicBezTo>
                    <a:pt x="5867535" y="708098"/>
                    <a:pt x="5866928" y="712346"/>
                    <a:pt x="5865715" y="715988"/>
                  </a:cubicBezTo>
                  <a:cubicBezTo>
                    <a:pt x="5840831" y="719022"/>
                    <a:pt x="5815948" y="722057"/>
                    <a:pt x="5791065" y="725091"/>
                  </a:cubicBezTo>
                  <a:cubicBezTo>
                    <a:pt x="5769824" y="686856"/>
                    <a:pt x="5738872" y="710525"/>
                    <a:pt x="5709133" y="712953"/>
                  </a:cubicBezTo>
                  <a:cubicBezTo>
                    <a:pt x="5716416" y="725698"/>
                    <a:pt x="5727340" y="736622"/>
                    <a:pt x="5737658" y="736622"/>
                  </a:cubicBezTo>
                  <a:cubicBezTo>
                    <a:pt x="5753438" y="733588"/>
                    <a:pt x="5771645" y="726305"/>
                    <a:pt x="5789852" y="722057"/>
                  </a:cubicBezTo>
                  <a:close/>
                  <a:moveTo>
                    <a:pt x="6053247" y="964818"/>
                  </a:moveTo>
                  <a:cubicBezTo>
                    <a:pt x="6058102" y="935686"/>
                    <a:pt x="6048392" y="917479"/>
                    <a:pt x="6018654" y="912017"/>
                  </a:cubicBezTo>
                  <a:cubicBezTo>
                    <a:pt x="6013192" y="910803"/>
                    <a:pt x="6001054" y="916872"/>
                    <a:pt x="6001054" y="919907"/>
                  </a:cubicBezTo>
                  <a:cubicBezTo>
                    <a:pt x="6001054" y="927190"/>
                    <a:pt x="6004088" y="937507"/>
                    <a:pt x="6009550" y="941148"/>
                  </a:cubicBezTo>
                  <a:cubicBezTo>
                    <a:pt x="6022295" y="950252"/>
                    <a:pt x="6036861" y="956321"/>
                    <a:pt x="6053247" y="964818"/>
                  </a:cubicBezTo>
                  <a:close/>
                  <a:moveTo>
                    <a:pt x="2041014" y="6022138"/>
                  </a:moveTo>
                  <a:cubicBezTo>
                    <a:pt x="2000958" y="5984510"/>
                    <a:pt x="2000958" y="5984510"/>
                    <a:pt x="1972434" y="5997255"/>
                  </a:cubicBezTo>
                  <a:cubicBezTo>
                    <a:pt x="1983358" y="6023352"/>
                    <a:pt x="1983358" y="6023352"/>
                    <a:pt x="2041014" y="6022138"/>
                  </a:cubicBezTo>
                  <a:close/>
                  <a:moveTo>
                    <a:pt x="5010589" y="434992"/>
                  </a:moveTo>
                  <a:cubicBezTo>
                    <a:pt x="5019085" y="461695"/>
                    <a:pt x="5022727" y="493861"/>
                    <a:pt x="5070065" y="481723"/>
                  </a:cubicBezTo>
                  <a:cubicBezTo>
                    <a:pt x="5047003" y="463516"/>
                    <a:pt x="5028796" y="449557"/>
                    <a:pt x="5010589" y="434992"/>
                  </a:cubicBezTo>
                  <a:close/>
                </a:path>
              </a:pathLst>
            </a:custGeom>
            <a:solidFill>
              <a:schemeClr val="bg1"/>
            </a:solidFill>
            <a:ln w="6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8ED55566-151D-4B9C-8F61-FD01940D6185}"/>
                </a:ext>
              </a:extLst>
            </p:cNvPr>
            <p:cNvSpPr/>
            <p:nvPr/>
          </p:nvSpPr>
          <p:spPr>
            <a:xfrm rot="16200000">
              <a:off x="1597519" y="2708370"/>
              <a:ext cx="1744460" cy="45719"/>
            </a:xfrm>
            <a:prstGeom prst="parallelogram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D005A8D-49E8-4470-AD62-EEDEC2444820}"/>
              </a:ext>
            </a:extLst>
          </p:cNvPr>
          <p:cNvGrpSpPr/>
          <p:nvPr/>
        </p:nvGrpSpPr>
        <p:grpSpPr>
          <a:xfrm flipV="1">
            <a:off x="3785821" y="3908299"/>
            <a:ext cx="177901" cy="1841740"/>
            <a:chOff x="2380798" y="1761720"/>
            <a:chExt cx="177901" cy="1841740"/>
          </a:xfrm>
        </p:grpSpPr>
        <p:sp>
          <p:nvSpPr>
            <p:cNvPr id="30" name="图形 8">
              <a:extLst>
                <a:ext uri="{FF2B5EF4-FFF2-40B4-BE49-F238E27FC236}">
                  <a16:creationId xmlns:a16="http://schemas.microsoft.com/office/drawing/2014/main" id="{DF951D16-D237-49F6-A6E9-7ACA36367DBA}"/>
                </a:ext>
              </a:extLst>
            </p:cNvPr>
            <p:cNvSpPr/>
            <p:nvPr/>
          </p:nvSpPr>
          <p:spPr>
            <a:xfrm>
              <a:off x="2380798" y="1761720"/>
              <a:ext cx="177901" cy="166542"/>
            </a:xfrm>
            <a:custGeom>
              <a:avLst/>
              <a:gdLst>
                <a:gd name="connsiteX0" fmla="*/ 5789852 w 7319245"/>
                <a:gd name="connsiteY0" fmla="*/ 722057 h 6851930"/>
                <a:gd name="connsiteX1" fmla="*/ 5810486 w 7319245"/>
                <a:gd name="connsiteY1" fmla="*/ 753616 h 6851930"/>
                <a:gd name="connsiteX2" fmla="*/ 5737051 w 7319245"/>
                <a:gd name="connsiteY2" fmla="*/ 783961 h 6851930"/>
                <a:gd name="connsiteX3" fmla="*/ 5876639 w 7319245"/>
                <a:gd name="connsiteY3" fmla="*/ 833120 h 6851930"/>
                <a:gd name="connsiteX4" fmla="*/ 5924584 w 7319245"/>
                <a:gd name="connsiteY4" fmla="*/ 833727 h 6851930"/>
                <a:gd name="connsiteX5" fmla="*/ 5968281 w 7319245"/>
                <a:gd name="connsiteY5" fmla="*/ 828265 h 6851930"/>
                <a:gd name="connsiteX6" fmla="*/ 5958571 w 7319245"/>
                <a:gd name="connsiteY6" fmla="*/ 868927 h 6851930"/>
                <a:gd name="connsiteX7" fmla="*/ 6044751 w 7319245"/>
                <a:gd name="connsiteY7" fmla="*/ 878637 h 6851930"/>
                <a:gd name="connsiteX8" fmla="*/ 6070848 w 7319245"/>
                <a:gd name="connsiteY8" fmla="*/ 926583 h 6851930"/>
                <a:gd name="connsiteX9" fmla="*/ 6161883 w 7319245"/>
                <a:gd name="connsiteY9" fmla="*/ 966638 h 6851930"/>
                <a:gd name="connsiteX10" fmla="*/ 6177056 w 7319245"/>
                <a:gd name="connsiteY10" fmla="*/ 969066 h 6851930"/>
                <a:gd name="connsiteX11" fmla="*/ 6210435 w 7319245"/>
                <a:gd name="connsiteY11" fmla="*/ 1018225 h 6851930"/>
                <a:gd name="connsiteX12" fmla="*/ 6229856 w 7319245"/>
                <a:gd name="connsiteY12" fmla="*/ 1029149 h 6851930"/>
                <a:gd name="connsiteX13" fmla="*/ 6265664 w 7319245"/>
                <a:gd name="connsiteY13" fmla="*/ 1047356 h 6851930"/>
                <a:gd name="connsiteX14" fmla="*/ 6303291 w 7319245"/>
                <a:gd name="connsiteY14" fmla="*/ 1074667 h 6851930"/>
                <a:gd name="connsiteX15" fmla="*/ 6294794 w 7319245"/>
                <a:gd name="connsiteY15" fmla="*/ 1086805 h 6851930"/>
                <a:gd name="connsiteX16" fmla="*/ 6260201 w 7319245"/>
                <a:gd name="connsiteY16" fmla="*/ 1064350 h 6851930"/>
                <a:gd name="connsiteX17" fmla="*/ 6255346 w 7319245"/>
                <a:gd name="connsiteY17" fmla="*/ 1097729 h 6851930"/>
                <a:gd name="connsiteX18" fmla="*/ 6357912 w 7319245"/>
                <a:gd name="connsiteY18" fmla="*/ 1104405 h 6851930"/>
                <a:gd name="connsiteX19" fmla="*/ 6358519 w 7319245"/>
                <a:gd name="connsiteY19" fmla="*/ 1114116 h 6851930"/>
                <a:gd name="connsiteX20" fmla="*/ 6295401 w 7319245"/>
                <a:gd name="connsiteY20" fmla="*/ 1126254 h 6851930"/>
                <a:gd name="connsiteX21" fmla="*/ 6397968 w 7319245"/>
                <a:gd name="connsiteY21" fmla="*/ 1165702 h 6851930"/>
                <a:gd name="connsiteX22" fmla="*/ 6296009 w 7319245"/>
                <a:gd name="connsiteY22" fmla="*/ 1203937 h 6851930"/>
                <a:gd name="connsiteX23" fmla="*/ 6336064 w 7319245"/>
                <a:gd name="connsiteY23" fmla="*/ 1229427 h 6851930"/>
                <a:gd name="connsiteX24" fmla="*/ 6380975 w 7319245"/>
                <a:gd name="connsiteY24" fmla="*/ 1234889 h 6851930"/>
                <a:gd name="connsiteX25" fmla="*/ 6434989 w 7319245"/>
                <a:gd name="connsiteY25" fmla="*/ 1250669 h 6851930"/>
                <a:gd name="connsiteX26" fmla="*/ 6453196 w 7319245"/>
                <a:gd name="connsiteY26" fmla="*/ 1319856 h 6851930"/>
                <a:gd name="connsiteX27" fmla="*/ 6485969 w 7319245"/>
                <a:gd name="connsiteY27" fmla="*/ 1384187 h 6851930"/>
                <a:gd name="connsiteX28" fmla="*/ 6505997 w 7319245"/>
                <a:gd name="connsiteY28" fmla="*/ 1408464 h 6851930"/>
                <a:gd name="connsiteX29" fmla="*/ 6575184 w 7319245"/>
                <a:gd name="connsiteY29" fmla="*/ 1470975 h 6851930"/>
                <a:gd name="connsiteX30" fmla="*/ 6612205 w 7319245"/>
                <a:gd name="connsiteY30" fmla="*/ 1508602 h 6851930"/>
                <a:gd name="connsiteX31" fmla="*/ 6637694 w 7319245"/>
                <a:gd name="connsiteY31" fmla="*/ 1531665 h 6851930"/>
                <a:gd name="connsiteX32" fmla="*/ 6692922 w 7319245"/>
                <a:gd name="connsiteY32" fmla="*/ 1550479 h 6851930"/>
                <a:gd name="connsiteX33" fmla="*/ 6648619 w 7319245"/>
                <a:gd name="connsiteY33" fmla="*/ 1569900 h 6851930"/>
                <a:gd name="connsiteX34" fmla="*/ 6683819 w 7319245"/>
                <a:gd name="connsiteY34" fmla="*/ 1577789 h 6851930"/>
                <a:gd name="connsiteX35" fmla="*/ 6647405 w 7319245"/>
                <a:gd name="connsiteY35" fmla="*/ 1609348 h 6851930"/>
                <a:gd name="connsiteX36" fmla="*/ 6703240 w 7319245"/>
                <a:gd name="connsiteY36" fmla="*/ 1619059 h 6851930"/>
                <a:gd name="connsiteX37" fmla="*/ 6633446 w 7319245"/>
                <a:gd name="connsiteY37" fmla="*/ 1658508 h 6851930"/>
                <a:gd name="connsiteX38" fmla="*/ 6683212 w 7319245"/>
                <a:gd name="connsiteY38" fmla="*/ 1718591 h 6851930"/>
                <a:gd name="connsiteX39" fmla="*/ 6736620 w 7319245"/>
                <a:gd name="connsiteY39" fmla="*/ 1675501 h 6851930"/>
                <a:gd name="connsiteX40" fmla="*/ 6761503 w 7319245"/>
                <a:gd name="connsiteY40" fmla="*/ 1674287 h 6851930"/>
                <a:gd name="connsiteX41" fmla="*/ 6765751 w 7319245"/>
                <a:gd name="connsiteY41" fmla="*/ 1687639 h 6851930"/>
                <a:gd name="connsiteX42" fmla="*/ 6746330 w 7319245"/>
                <a:gd name="connsiteY42" fmla="*/ 1704025 h 6851930"/>
                <a:gd name="connsiteX43" fmla="*/ 6719020 w 7319245"/>
                <a:gd name="connsiteY43" fmla="*/ 1706453 h 6851930"/>
                <a:gd name="connsiteX44" fmla="*/ 6762109 w 7319245"/>
                <a:gd name="connsiteY44" fmla="*/ 1748329 h 6851930"/>
                <a:gd name="connsiteX45" fmla="*/ 6743902 w 7319245"/>
                <a:gd name="connsiteY45" fmla="*/ 1765929 h 6851930"/>
                <a:gd name="connsiteX46" fmla="*/ 6702633 w 7319245"/>
                <a:gd name="connsiteY46" fmla="*/ 1742260 h 6851930"/>
                <a:gd name="connsiteX47" fmla="*/ 6703240 w 7319245"/>
                <a:gd name="connsiteY47" fmla="*/ 1776247 h 6851930"/>
                <a:gd name="connsiteX48" fmla="*/ 6798524 w 7319245"/>
                <a:gd name="connsiteY48" fmla="*/ 1801130 h 6851930"/>
                <a:gd name="connsiteX49" fmla="*/ 6872566 w 7319245"/>
                <a:gd name="connsiteY49" fmla="*/ 1893986 h 6851930"/>
                <a:gd name="connsiteX50" fmla="*/ 6826441 w 7319245"/>
                <a:gd name="connsiteY50" fmla="*/ 1910979 h 6851930"/>
                <a:gd name="connsiteX51" fmla="*/ 6836759 w 7319245"/>
                <a:gd name="connsiteY51" fmla="*/ 1943752 h 6851930"/>
                <a:gd name="connsiteX52" fmla="*/ 6892594 w 7319245"/>
                <a:gd name="connsiteY52" fmla="*/ 1996552 h 6851930"/>
                <a:gd name="connsiteX53" fmla="*/ 6922939 w 7319245"/>
                <a:gd name="connsiteY53" fmla="*/ 2032966 h 6851930"/>
                <a:gd name="connsiteX54" fmla="*/ 6986057 w 7319245"/>
                <a:gd name="connsiteY54" fmla="*/ 2062705 h 6851930"/>
                <a:gd name="connsiteX55" fmla="*/ 6953891 w 7319245"/>
                <a:gd name="connsiteY55" fmla="*/ 2097298 h 6851930"/>
                <a:gd name="connsiteX56" fmla="*/ 6981809 w 7319245"/>
                <a:gd name="connsiteY56" fmla="*/ 2105795 h 6851930"/>
                <a:gd name="connsiteX57" fmla="*/ 7042499 w 7319245"/>
                <a:gd name="connsiteY57" fmla="*/ 2212610 h 6851930"/>
                <a:gd name="connsiteX58" fmla="*/ 7008512 w 7319245"/>
                <a:gd name="connsiteY58" fmla="*/ 2286652 h 6851930"/>
                <a:gd name="connsiteX59" fmla="*/ 7023078 w 7319245"/>
                <a:gd name="connsiteY59" fmla="*/ 2318211 h 6851930"/>
                <a:gd name="connsiteX60" fmla="*/ 7037037 w 7319245"/>
                <a:gd name="connsiteY60" fmla="*/ 2394073 h 6851930"/>
                <a:gd name="connsiteX61" fmla="*/ 7160237 w 7319245"/>
                <a:gd name="connsiteY61" fmla="*/ 2430488 h 6851930"/>
                <a:gd name="connsiteX62" fmla="*/ 7166306 w 7319245"/>
                <a:gd name="connsiteY62" fmla="*/ 2445053 h 6851930"/>
                <a:gd name="connsiteX63" fmla="*/ 7129892 w 7319245"/>
                <a:gd name="connsiteY63" fmla="*/ 2457191 h 6851930"/>
                <a:gd name="connsiteX64" fmla="*/ 7187548 w 7319245"/>
                <a:gd name="connsiteY64" fmla="*/ 2489357 h 6851930"/>
                <a:gd name="connsiteX65" fmla="*/ 7098334 w 7319245"/>
                <a:gd name="connsiteY65" fmla="*/ 2528806 h 6851930"/>
                <a:gd name="connsiteX66" fmla="*/ 7188156 w 7319245"/>
                <a:gd name="connsiteY66" fmla="*/ 2590103 h 6851930"/>
                <a:gd name="connsiteX67" fmla="*/ 7184514 w 7319245"/>
                <a:gd name="connsiteY67" fmla="*/ 2601027 h 6851930"/>
                <a:gd name="connsiteX68" fmla="*/ 7121396 w 7319245"/>
                <a:gd name="connsiteY68" fmla="*/ 2610131 h 6851930"/>
                <a:gd name="connsiteX69" fmla="*/ 7070416 w 7319245"/>
                <a:gd name="connsiteY69" fmla="*/ 2630159 h 6851930"/>
                <a:gd name="connsiteX70" fmla="*/ 7114113 w 7319245"/>
                <a:gd name="connsiteY70" fmla="*/ 2664752 h 6851930"/>
                <a:gd name="connsiteX71" fmla="*/ 7101368 w 7319245"/>
                <a:gd name="connsiteY71" fmla="*/ 2687814 h 6851930"/>
                <a:gd name="connsiteX72" fmla="*/ 7137782 w 7319245"/>
                <a:gd name="connsiteY72" fmla="*/ 2696918 h 6851930"/>
                <a:gd name="connsiteX73" fmla="*/ 7138996 w 7319245"/>
                <a:gd name="connsiteY73" fmla="*/ 2706021 h 6851930"/>
                <a:gd name="connsiteX74" fmla="*/ 7086196 w 7319245"/>
                <a:gd name="connsiteY74" fmla="*/ 2719373 h 6851930"/>
                <a:gd name="connsiteX75" fmla="*/ 7083768 w 7319245"/>
                <a:gd name="connsiteY75" fmla="*/ 2732118 h 6851930"/>
                <a:gd name="connsiteX76" fmla="*/ 7156596 w 7319245"/>
                <a:gd name="connsiteY76" fmla="*/ 2751539 h 6851930"/>
                <a:gd name="connsiteX77" fmla="*/ 7214252 w 7319245"/>
                <a:gd name="connsiteY77" fmla="*/ 2808588 h 6851930"/>
                <a:gd name="connsiteX78" fmla="*/ 7233066 w 7319245"/>
                <a:gd name="connsiteY78" fmla="*/ 2908727 h 6851930"/>
                <a:gd name="connsiteX79" fmla="*/ 7267053 w 7319245"/>
                <a:gd name="connsiteY79" fmla="*/ 2959707 h 6851930"/>
                <a:gd name="connsiteX80" fmla="*/ 7262804 w 7319245"/>
                <a:gd name="connsiteY80" fmla="*/ 2978521 h 6851930"/>
                <a:gd name="connsiteX81" fmla="*/ 7227604 w 7319245"/>
                <a:gd name="connsiteY81" fmla="*/ 2971238 h 6851930"/>
                <a:gd name="connsiteX82" fmla="*/ 7214252 w 7319245"/>
                <a:gd name="connsiteY82" fmla="*/ 3011294 h 6851930"/>
                <a:gd name="connsiteX83" fmla="*/ 7292543 w 7319245"/>
                <a:gd name="connsiteY83" fmla="*/ 3037390 h 6851930"/>
                <a:gd name="connsiteX84" fmla="*/ 7250666 w 7319245"/>
                <a:gd name="connsiteY84" fmla="*/ 3090798 h 6851930"/>
                <a:gd name="connsiteX85" fmla="*/ 7298612 w 7319245"/>
                <a:gd name="connsiteY85" fmla="*/ 3138743 h 6851930"/>
                <a:gd name="connsiteX86" fmla="*/ 7225783 w 7319245"/>
                <a:gd name="connsiteY86" fmla="*/ 3178799 h 6851930"/>
                <a:gd name="connsiteX87" fmla="*/ 7253094 w 7319245"/>
                <a:gd name="connsiteY87" fmla="*/ 3237668 h 6851930"/>
                <a:gd name="connsiteX88" fmla="*/ 7258556 w 7319245"/>
                <a:gd name="connsiteY88" fmla="*/ 3303214 h 6851930"/>
                <a:gd name="connsiteX89" fmla="*/ 7260984 w 7319245"/>
                <a:gd name="connsiteY89" fmla="*/ 3397890 h 6851930"/>
                <a:gd name="connsiteX90" fmla="*/ 7288901 w 7319245"/>
                <a:gd name="connsiteY90" fmla="*/ 3469505 h 6851930"/>
                <a:gd name="connsiteX91" fmla="*/ 7322888 w 7319245"/>
                <a:gd name="connsiteY91" fmla="*/ 3516844 h 6851930"/>
                <a:gd name="connsiteX92" fmla="*/ 7286473 w 7319245"/>
                <a:gd name="connsiteY92" fmla="*/ 3579354 h 6851930"/>
                <a:gd name="connsiteX93" fmla="*/ 7309536 w 7319245"/>
                <a:gd name="connsiteY93" fmla="*/ 3641865 h 6851930"/>
                <a:gd name="connsiteX94" fmla="*/ 7263411 w 7319245"/>
                <a:gd name="connsiteY94" fmla="*/ 3691024 h 6851930"/>
                <a:gd name="connsiteX95" fmla="*/ 7288901 w 7319245"/>
                <a:gd name="connsiteY95" fmla="*/ 3757177 h 6851930"/>
                <a:gd name="connsiteX96" fmla="*/ 7312571 w 7319245"/>
                <a:gd name="connsiteY96" fmla="*/ 3845785 h 6851930"/>
                <a:gd name="connsiteX97" fmla="*/ 7305287 w 7319245"/>
                <a:gd name="connsiteY97" fmla="*/ 3868240 h 6851930"/>
                <a:gd name="connsiteX98" fmla="*/ 7270087 w 7319245"/>
                <a:gd name="connsiteY98" fmla="*/ 3931358 h 6851930"/>
                <a:gd name="connsiteX99" fmla="*/ 7224570 w 7319245"/>
                <a:gd name="connsiteY99" fmla="*/ 3941068 h 6851930"/>
                <a:gd name="connsiteX100" fmla="*/ 7248846 w 7319245"/>
                <a:gd name="connsiteY100" fmla="*/ 4024214 h 6851930"/>
                <a:gd name="connsiteX101" fmla="*/ 7210004 w 7319245"/>
                <a:gd name="connsiteY101" fmla="*/ 4119498 h 6851930"/>
                <a:gd name="connsiteX102" fmla="*/ 7231852 w 7319245"/>
                <a:gd name="connsiteY102" fmla="*/ 4173512 h 6851930"/>
                <a:gd name="connsiteX103" fmla="*/ 7168734 w 7319245"/>
                <a:gd name="connsiteY103" fmla="*/ 4227527 h 6851930"/>
                <a:gd name="connsiteX104" fmla="*/ 7105009 w 7319245"/>
                <a:gd name="connsiteY104" fmla="*/ 4323417 h 6851930"/>
                <a:gd name="connsiteX105" fmla="*/ 7121396 w 7319245"/>
                <a:gd name="connsiteY105" fmla="*/ 4363473 h 6851930"/>
                <a:gd name="connsiteX106" fmla="*/ 7123217 w 7319245"/>
                <a:gd name="connsiteY106" fmla="*/ 4375611 h 6851930"/>
                <a:gd name="connsiteX107" fmla="*/ 7089230 w 7319245"/>
                <a:gd name="connsiteY107" fmla="*/ 4426591 h 6851930"/>
                <a:gd name="connsiteX108" fmla="*/ 7116541 w 7319245"/>
                <a:gd name="connsiteY108" fmla="*/ 4446012 h 6851930"/>
                <a:gd name="connsiteX109" fmla="*/ 7118362 w 7319245"/>
                <a:gd name="connsiteY109" fmla="*/ 4471502 h 6851930"/>
                <a:gd name="connsiteX110" fmla="*/ 7090444 w 7319245"/>
                <a:gd name="connsiteY110" fmla="*/ 4515199 h 6851930"/>
                <a:gd name="connsiteX111" fmla="*/ 7043712 w 7319245"/>
                <a:gd name="connsiteY111" fmla="*/ 4566178 h 6851930"/>
                <a:gd name="connsiteX112" fmla="*/ 7052209 w 7319245"/>
                <a:gd name="connsiteY112" fmla="*/ 4570427 h 6851930"/>
                <a:gd name="connsiteX113" fmla="*/ 7009119 w 7319245"/>
                <a:gd name="connsiteY113" fmla="*/ 4628689 h 6851930"/>
                <a:gd name="connsiteX114" fmla="*/ 6959960 w 7319245"/>
                <a:gd name="connsiteY114" fmla="*/ 4685738 h 6851930"/>
                <a:gd name="connsiteX115" fmla="*/ 6984236 w 7319245"/>
                <a:gd name="connsiteY115" fmla="*/ 4705159 h 6851930"/>
                <a:gd name="connsiteX116" fmla="*/ 6979988 w 7319245"/>
                <a:gd name="connsiteY116" fmla="*/ 4713049 h 6851930"/>
                <a:gd name="connsiteX117" fmla="*/ 6942967 w 7319245"/>
                <a:gd name="connsiteY117" fmla="*/ 4708194 h 6851930"/>
                <a:gd name="connsiteX118" fmla="*/ 6874386 w 7319245"/>
                <a:gd name="connsiteY118" fmla="*/ 4827753 h 6851930"/>
                <a:gd name="connsiteX119" fmla="*/ 6909587 w 7319245"/>
                <a:gd name="connsiteY119" fmla="*/ 4827753 h 6851930"/>
                <a:gd name="connsiteX120" fmla="*/ 6860428 w 7319245"/>
                <a:gd name="connsiteY120" fmla="*/ 4863560 h 6851930"/>
                <a:gd name="connsiteX121" fmla="*/ 6842828 w 7319245"/>
                <a:gd name="connsiteY121" fmla="*/ 4916361 h 6851930"/>
                <a:gd name="connsiteX122" fmla="*/ 6810055 w 7319245"/>
                <a:gd name="connsiteY122" fmla="*/ 5006790 h 6851930"/>
                <a:gd name="connsiteX123" fmla="*/ 6808234 w 7319245"/>
                <a:gd name="connsiteY123" fmla="*/ 5070514 h 6851930"/>
                <a:gd name="connsiteX124" fmla="*/ 6760896 w 7319245"/>
                <a:gd name="connsiteY124" fmla="*/ 5117246 h 6851930"/>
                <a:gd name="connsiteX125" fmla="*/ 6683212 w 7319245"/>
                <a:gd name="connsiteY125" fmla="*/ 5144556 h 6851930"/>
                <a:gd name="connsiteX126" fmla="*/ 6722661 w 7319245"/>
                <a:gd name="connsiteY126" fmla="*/ 5169440 h 6851930"/>
                <a:gd name="connsiteX127" fmla="*/ 6632840 w 7319245"/>
                <a:gd name="connsiteY127" fmla="*/ 5339372 h 6851930"/>
                <a:gd name="connsiteX128" fmla="*/ 6501748 w 7319245"/>
                <a:gd name="connsiteY128" fmla="*/ 5424945 h 6851930"/>
                <a:gd name="connsiteX129" fmla="*/ 6546052 w 7319245"/>
                <a:gd name="connsiteY129" fmla="*/ 5454077 h 6851930"/>
                <a:gd name="connsiteX130" fmla="*/ 6442879 w 7319245"/>
                <a:gd name="connsiteY130" fmla="*/ 5512340 h 6851930"/>
                <a:gd name="connsiteX131" fmla="*/ 6401002 w 7319245"/>
                <a:gd name="connsiteY131" fmla="*/ 5554823 h 6851930"/>
                <a:gd name="connsiteX132" fmla="*/ 6374298 w 7319245"/>
                <a:gd name="connsiteY132" fmla="*/ 5574244 h 6851930"/>
                <a:gd name="connsiteX133" fmla="*/ 6309967 w 7319245"/>
                <a:gd name="connsiteY133" fmla="*/ 5662245 h 6851930"/>
                <a:gd name="connsiteX134" fmla="*/ 6255346 w 7319245"/>
                <a:gd name="connsiteY134" fmla="*/ 5707762 h 6851930"/>
                <a:gd name="connsiteX135" fmla="*/ 6235318 w 7319245"/>
                <a:gd name="connsiteY135" fmla="*/ 5737500 h 6851930"/>
                <a:gd name="connsiteX136" fmla="*/ 6095124 w 7319245"/>
                <a:gd name="connsiteY136" fmla="*/ 5830963 h 6851930"/>
                <a:gd name="connsiteX137" fmla="*/ 6070848 w 7319245"/>
                <a:gd name="connsiteY137" fmla="*/ 5823074 h 6851930"/>
                <a:gd name="connsiteX138" fmla="*/ 6063565 w 7319245"/>
                <a:gd name="connsiteY138" fmla="*/ 5869805 h 6851930"/>
                <a:gd name="connsiteX139" fmla="*/ 6024723 w 7319245"/>
                <a:gd name="connsiteY139" fmla="*/ 5815791 h 6851930"/>
                <a:gd name="connsiteX140" fmla="*/ 6018047 w 7319245"/>
                <a:gd name="connsiteY140" fmla="*/ 5848563 h 6851930"/>
                <a:gd name="connsiteX141" fmla="*/ 5970101 w 7319245"/>
                <a:gd name="connsiteY141" fmla="*/ 5909254 h 6851930"/>
                <a:gd name="connsiteX142" fmla="*/ 5886956 w 7319245"/>
                <a:gd name="connsiteY142" fmla="*/ 5955378 h 6851930"/>
                <a:gd name="connsiteX143" fmla="*/ 5911232 w 7319245"/>
                <a:gd name="connsiteY143" fmla="*/ 5977227 h 6851930"/>
                <a:gd name="connsiteX144" fmla="*/ 5655726 w 7319245"/>
                <a:gd name="connsiteY144" fmla="*/ 6093752 h 6851930"/>
                <a:gd name="connsiteX145" fmla="*/ 5642374 w 7319245"/>
                <a:gd name="connsiteY145" fmla="*/ 6166581 h 6851930"/>
                <a:gd name="connsiteX146" fmla="*/ 5525849 w 7319245"/>
                <a:gd name="connsiteY146" fmla="*/ 6238195 h 6851930"/>
                <a:gd name="connsiteX147" fmla="*/ 5386868 w 7319245"/>
                <a:gd name="connsiteY147" fmla="*/ 6300099 h 6851930"/>
                <a:gd name="connsiteX148" fmla="*/ 5267915 w 7319245"/>
                <a:gd name="connsiteY148" fmla="*/ 6374141 h 6851930"/>
                <a:gd name="connsiteX149" fmla="*/ 5264274 w 7319245"/>
                <a:gd name="connsiteY149" fmla="*/ 6340155 h 6851930"/>
                <a:gd name="connsiteX150" fmla="*/ 5188411 w 7319245"/>
                <a:gd name="connsiteY150" fmla="*/ 6382638 h 6851930"/>
                <a:gd name="connsiteX151" fmla="*/ 5188411 w 7319245"/>
                <a:gd name="connsiteY151" fmla="*/ 6434224 h 6851930"/>
                <a:gd name="connsiteX152" fmla="*/ 5112548 w 7319245"/>
                <a:gd name="connsiteY152" fmla="*/ 6420873 h 6851930"/>
                <a:gd name="connsiteX153" fmla="*/ 5096769 w 7319245"/>
                <a:gd name="connsiteY153" fmla="*/ 6426942 h 6851930"/>
                <a:gd name="connsiteX154" fmla="*/ 5118010 w 7319245"/>
                <a:gd name="connsiteY154" fmla="*/ 6457894 h 6851930"/>
                <a:gd name="connsiteX155" fmla="*/ 5044575 w 7319245"/>
                <a:gd name="connsiteY155" fmla="*/ 6435439 h 6851930"/>
                <a:gd name="connsiteX156" fmla="*/ 5015444 w 7319245"/>
                <a:gd name="connsiteY156" fmla="*/ 6457894 h 6851930"/>
                <a:gd name="connsiteX157" fmla="*/ 4977209 w 7319245"/>
                <a:gd name="connsiteY157" fmla="*/ 6445149 h 6851930"/>
                <a:gd name="connsiteX158" fmla="*/ 4946864 w 7319245"/>
                <a:gd name="connsiteY158" fmla="*/ 6485204 h 6851930"/>
                <a:gd name="connsiteX159" fmla="*/ 4904987 w 7319245"/>
                <a:gd name="connsiteY159" fmla="*/ 6500984 h 6851930"/>
                <a:gd name="connsiteX160" fmla="*/ 4861897 w 7319245"/>
                <a:gd name="connsiteY160" fmla="*/ 6515550 h 6851930"/>
                <a:gd name="connsiteX161" fmla="*/ 4794531 w 7319245"/>
                <a:gd name="connsiteY161" fmla="*/ 6538005 h 6851930"/>
                <a:gd name="connsiteX162" fmla="*/ 4788462 w 7319245"/>
                <a:gd name="connsiteY162" fmla="*/ 6501591 h 6851930"/>
                <a:gd name="connsiteX163" fmla="*/ 4779966 w 7319245"/>
                <a:gd name="connsiteY163" fmla="*/ 6499770 h 6851930"/>
                <a:gd name="connsiteX164" fmla="*/ 4769041 w 7319245"/>
                <a:gd name="connsiteY164" fmla="*/ 6530115 h 6851930"/>
                <a:gd name="connsiteX165" fmla="*/ 4738696 w 7319245"/>
                <a:gd name="connsiteY165" fmla="*/ 6496129 h 6851930"/>
                <a:gd name="connsiteX166" fmla="*/ 4736268 w 7319245"/>
                <a:gd name="connsiteY166" fmla="*/ 6517977 h 6851930"/>
                <a:gd name="connsiteX167" fmla="*/ 4672544 w 7319245"/>
                <a:gd name="connsiteY167" fmla="*/ 6539826 h 6851930"/>
                <a:gd name="connsiteX168" fmla="*/ 4661013 w 7319245"/>
                <a:gd name="connsiteY168" fmla="*/ 6598695 h 6851930"/>
                <a:gd name="connsiteX169" fmla="*/ 4573012 w 7319245"/>
                <a:gd name="connsiteY169" fmla="*/ 6571384 h 6851930"/>
                <a:gd name="connsiteX170" fmla="*/ 4560874 w 7319245"/>
                <a:gd name="connsiteY170" fmla="*/ 6611440 h 6851930"/>
                <a:gd name="connsiteX171" fmla="*/ 4472266 w 7319245"/>
                <a:gd name="connsiteY171" fmla="*/ 6611440 h 6851930"/>
                <a:gd name="connsiteX172" fmla="*/ 4472873 w 7319245"/>
                <a:gd name="connsiteY172" fmla="*/ 6614475 h 6851930"/>
                <a:gd name="connsiteX173" fmla="*/ 4419465 w 7319245"/>
                <a:gd name="connsiteY173" fmla="*/ 6622971 h 6851930"/>
                <a:gd name="connsiteX174" fmla="*/ 4402472 w 7319245"/>
                <a:gd name="connsiteY174" fmla="*/ 6628433 h 6851930"/>
                <a:gd name="connsiteX175" fmla="*/ 4353313 w 7319245"/>
                <a:gd name="connsiteY175" fmla="*/ 6643606 h 6851930"/>
                <a:gd name="connsiteX176" fmla="*/ 4284733 w 7319245"/>
                <a:gd name="connsiteY176" fmla="*/ 6656351 h 6851930"/>
                <a:gd name="connsiteX177" fmla="*/ 4233146 w 7319245"/>
                <a:gd name="connsiteY177" fmla="*/ 6633289 h 6851930"/>
                <a:gd name="connsiteX178" fmla="*/ 4248319 w 7319245"/>
                <a:gd name="connsiteY178" fmla="*/ 6670917 h 6851930"/>
                <a:gd name="connsiteX179" fmla="*/ 4023158 w 7319245"/>
                <a:gd name="connsiteY179" fmla="*/ 6740104 h 6851930"/>
                <a:gd name="connsiteX180" fmla="*/ 4018303 w 7319245"/>
                <a:gd name="connsiteY180" fmla="*/ 6761345 h 6851930"/>
                <a:gd name="connsiteX181" fmla="*/ 3958826 w 7319245"/>
                <a:gd name="connsiteY181" fmla="*/ 6766201 h 6851930"/>
                <a:gd name="connsiteX182" fmla="*/ 3871432 w 7319245"/>
                <a:gd name="connsiteY182" fmla="*/ 6753455 h 6851930"/>
                <a:gd name="connsiteX183" fmla="*/ 3838660 w 7319245"/>
                <a:gd name="connsiteY183" fmla="*/ 6752848 h 6851930"/>
                <a:gd name="connsiteX184" fmla="*/ 3641416 w 7319245"/>
                <a:gd name="connsiteY184" fmla="*/ 6793511 h 6851930"/>
                <a:gd name="connsiteX185" fmla="*/ 3603788 w 7319245"/>
                <a:gd name="connsiteY185" fmla="*/ 6815966 h 6851930"/>
                <a:gd name="connsiteX186" fmla="*/ 3540670 w 7319245"/>
                <a:gd name="connsiteY186" fmla="*/ 6819001 h 6851930"/>
                <a:gd name="connsiteX187" fmla="*/ 3512753 w 7319245"/>
                <a:gd name="connsiteY187" fmla="*/ 6854202 h 6851930"/>
                <a:gd name="connsiteX188" fmla="*/ 3413828 w 7319245"/>
                <a:gd name="connsiteY188" fmla="*/ 6831139 h 6851930"/>
                <a:gd name="connsiteX189" fmla="*/ 3419897 w 7319245"/>
                <a:gd name="connsiteY189" fmla="*/ 6798973 h 6851930"/>
                <a:gd name="connsiteX190" fmla="*/ 3368310 w 7319245"/>
                <a:gd name="connsiteY190" fmla="*/ 6783800 h 6851930"/>
                <a:gd name="connsiteX191" fmla="*/ 3371345 w 7319245"/>
                <a:gd name="connsiteY191" fmla="*/ 6810504 h 6851930"/>
                <a:gd name="connsiteX192" fmla="*/ 3178349 w 7319245"/>
                <a:gd name="connsiteY192" fmla="*/ 6795938 h 6851930"/>
                <a:gd name="connsiteX193" fmla="*/ 3062431 w 7319245"/>
                <a:gd name="connsiteY193" fmla="*/ 6768021 h 6851930"/>
                <a:gd name="connsiteX194" fmla="*/ 3002348 w 7319245"/>
                <a:gd name="connsiteY194" fmla="*/ 6748600 h 6851930"/>
                <a:gd name="connsiteX195" fmla="*/ 2966540 w 7319245"/>
                <a:gd name="connsiteY195" fmla="*/ 6741317 h 6851930"/>
                <a:gd name="connsiteX196" fmla="*/ 2870650 w 7319245"/>
                <a:gd name="connsiteY196" fmla="*/ 6710365 h 6851930"/>
                <a:gd name="connsiteX197" fmla="*/ 2860939 w 7319245"/>
                <a:gd name="connsiteY197" fmla="*/ 6704903 h 6851930"/>
                <a:gd name="connsiteX198" fmla="*/ 2777794 w 7319245"/>
                <a:gd name="connsiteY198" fmla="*/ 6659993 h 6851930"/>
                <a:gd name="connsiteX199" fmla="*/ 2769904 w 7319245"/>
                <a:gd name="connsiteY199" fmla="*/ 6624185 h 6851930"/>
                <a:gd name="connsiteX200" fmla="*/ 2741379 w 7319245"/>
                <a:gd name="connsiteY200" fmla="*/ 6624185 h 6851930"/>
                <a:gd name="connsiteX201" fmla="*/ 2697075 w 7319245"/>
                <a:gd name="connsiteY201" fmla="*/ 6614475 h 6851930"/>
                <a:gd name="connsiteX202" fmla="*/ 2568412 w 7319245"/>
                <a:gd name="connsiteY202" fmla="*/ 6521619 h 6851930"/>
                <a:gd name="connsiteX203" fmla="*/ 2398479 w 7319245"/>
                <a:gd name="connsiteY203" fmla="*/ 6386887 h 6851930"/>
                <a:gd name="connsiteX204" fmla="*/ 2308658 w 7319245"/>
                <a:gd name="connsiteY204" fmla="*/ 6340155 h 6851930"/>
                <a:gd name="connsiteX205" fmla="*/ 2224298 w 7319245"/>
                <a:gd name="connsiteY205" fmla="*/ 6261257 h 6851930"/>
                <a:gd name="connsiteX206" fmla="*/ 2099276 w 7319245"/>
                <a:gd name="connsiteY206" fmla="*/ 6199353 h 6851930"/>
                <a:gd name="connsiteX207" fmla="*/ 2073786 w 7319245"/>
                <a:gd name="connsiteY207" fmla="*/ 6193284 h 6851930"/>
                <a:gd name="connsiteX208" fmla="*/ 1973648 w 7319245"/>
                <a:gd name="connsiteY208" fmla="*/ 6155049 h 6851930"/>
                <a:gd name="connsiteX209" fmla="*/ 1923274 w 7319245"/>
                <a:gd name="connsiteY209" fmla="*/ 6083435 h 6851930"/>
                <a:gd name="connsiteX210" fmla="*/ 1877150 w 7319245"/>
                <a:gd name="connsiteY210" fmla="*/ 6005751 h 6851930"/>
                <a:gd name="connsiteX211" fmla="*/ 1746059 w 7319245"/>
                <a:gd name="connsiteY211" fmla="*/ 5927461 h 6851930"/>
                <a:gd name="connsiteX212" fmla="*/ 1728459 w 7319245"/>
                <a:gd name="connsiteY212" fmla="*/ 5912895 h 6851930"/>
                <a:gd name="connsiteX213" fmla="*/ 1652596 w 7319245"/>
                <a:gd name="connsiteY213" fmla="*/ 5808508 h 6851930"/>
                <a:gd name="connsiteX214" fmla="*/ 1645313 w 7319245"/>
                <a:gd name="connsiteY214" fmla="*/ 5794549 h 6851930"/>
                <a:gd name="connsiteX215" fmla="*/ 1638637 w 7319245"/>
                <a:gd name="connsiteY215" fmla="*/ 5734466 h 6851930"/>
                <a:gd name="connsiteX216" fmla="*/ 1483877 w 7319245"/>
                <a:gd name="connsiteY216" fmla="*/ 5685914 h 6851930"/>
                <a:gd name="connsiteX217" fmla="*/ 1486305 w 7319245"/>
                <a:gd name="connsiteY217" fmla="*/ 5711404 h 6851930"/>
                <a:gd name="connsiteX218" fmla="*/ 1170715 w 7319245"/>
                <a:gd name="connsiteY218" fmla="*/ 5602768 h 6851930"/>
                <a:gd name="connsiteX219" fmla="*/ 1201060 w 7319245"/>
                <a:gd name="connsiteY219" fmla="*/ 5579706 h 6851930"/>
                <a:gd name="connsiteX220" fmla="*/ 1089997 w 7319245"/>
                <a:gd name="connsiteY220" fmla="*/ 5514160 h 6851930"/>
                <a:gd name="connsiteX221" fmla="*/ 1075432 w 7319245"/>
                <a:gd name="connsiteY221" fmla="*/ 5502022 h 6851930"/>
                <a:gd name="connsiteX222" fmla="*/ 1008065 w 7319245"/>
                <a:gd name="connsiteY222" fmla="*/ 5466215 h 6851930"/>
                <a:gd name="connsiteX223" fmla="*/ 993500 w 7319245"/>
                <a:gd name="connsiteY223" fmla="*/ 5463787 h 6851930"/>
                <a:gd name="connsiteX224" fmla="*/ 1005031 w 7319245"/>
                <a:gd name="connsiteY224" fmla="*/ 5441939 h 6851930"/>
                <a:gd name="connsiteX225" fmla="*/ 944947 w 7319245"/>
                <a:gd name="connsiteY225" fmla="*/ 5275648 h 6851930"/>
                <a:gd name="connsiteX226" fmla="*/ 875761 w 7319245"/>
                <a:gd name="connsiteY226" fmla="*/ 5298710 h 6851930"/>
                <a:gd name="connsiteX227" fmla="*/ 856947 w 7319245"/>
                <a:gd name="connsiteY227" fmla="*/ 5240447 h 6851930"/>
                <a:gd name="connsiteX228" fmla="*/ 751345 w 7319245"/>
                <a:gd name="connsiteY228" fmla="*/ 5131205 h 6851930"/>
                <a:gd name="connsiteX229" fmla="*/ 778656 w 7319245"/>
                <a:gd name="connsiteY229" fmla="*/ 5057769 h 6851930"/>
                <a:gd name="connsiteX230" fmla="*/ 670021 w 7319245"/>
                <a:gd name="connsiteY230" fmla="*/ 5014072 h 6851930"/>
                <a:gd name="connsiteX231" fmla="*/ 723428 w 7319245"/>
                <a:gd name="connsiteY231" fmla="*/ 4965520 h 6851930"/>
                <a:gd name="connsiteX232" fmla="*/ 637248 w 7319245"/>
                <a:gd name="connsiteY232" fmla="*/ 4935175 h 6851930"/>
                <a:gd name="connsiteX233" fmla="*/ 633606 w 7319245"/>
                <a:gd name="connsiteY233" fmla="*/ 4944886 h 6851930"/>
                <a:gd name="connsiteX234" fmla="*/ 579592 w 7319245"/>
                <a:gd name="connsiteY234" fmla="*/ 4864774 h 6851930"/>
                <a:gd name="connsiteX235" fmla="*/ 599620 w 7319245"/>
                <a:gd name="connsiteY235" fmla="*/ 4790125 h 6851930"/>
                <a:gd name="connsiteX236" fmla="*/ 571702 w 7319245"/>
                <a:gd name="connsiteY236" fmla="*/ 4751891 h 6851930"/>
                <a:gd name="connsiteX237" fmla="*/ 526792 w 7319245"/>
                <a:gd name="connsiteY237" fmla="*/ 4678455 h 6851930"/>
                <a:gd name="connsiteX238" fmla="*/ 452749 w 7319245"/>
                <a:gd name="connsiteY238" fmla="*/ 4679062 h 6851930"/>
                <a:gd name="connsiteX239" fmla="*/ 396307 w 7319245"/>
                <a:gd name="connsiteY239" fmla="*/ 4651752 h 6851930"/>
                <a:gd name="connsiteX240" fmla="*/ 430901 w 7319245"/>
                <a:gd name="connsiteY240" fmla="*/ 4671172 h 6851930"/>
                <a:gd name="connsiteX241" fmla="*/ 360500 w 7319245"/>
                <a:gd name="connsiteY241" fmla="*/ 4611696 h 6851930"/>
                <a:gd name="connsiteX242" fmla="*/ 359893 w 7319245"/>
                <a:gd name="connsiteY242" fmla="*/ 4598344 h 6851930"/>
                <a:gd name="connsiteX243" fmla="*/ 415728 w 7319245"/>
                <a:gd name="connsiteY243" fmla="*/ 4549185 h 6851930"/>
                <a:gd name="connsiteX244" fmla="*/ 370818 w 7319245"/>
                <a:gd name="connsiteY244" fmla="*/ 4520054 h 6851930"/>
                <a:gd name="connsiteX245" fmla="*/ 413301 w 7319245"/>
                <a:gd name="connsiteY245" fmla="*/ 4467860 h 6851930"/>
                <a:gd name="connsiteX246" fmla="*/ 350183 w 7319245"/>
                <a:gd name="connsiteY246" fmla="*/ 4452687 h 6851930"/>
                <a:gd name="connsiteX247" fmla="*/ 354431 w 7319245"/>
                <a:gd name="connsiteY247" fmla="*/ 4426591 h 6851930"/>
                <a:gd name="connsiteX248" fmla="*/ 322265 w 7319245"/>
                <a:gd name="connsiteY248" fmla="*/ 4422342 h 6851930"/>
                <a:gd name="connsiteX249" fmla="*/ 320445 w 7319245"/>
                <a:gd name="connsiteY249" fmla="*/ 4413239 h 6851930"/>
                <a:gd name="connsiteX250" fmla="*/ 412694 w 7319245"/>
                <a:gd name="connsiteY250" fmla="*/ 4377432 h 6851930"/>
                <a:gd name="connsiteX251" fmla="*/ 329548 w 7319245"/>
                <a:gd name="connsiteY251" fmla="*/ 4347693 h 6851930"/>
                <a:gd name="connsiteX252" fmla="*/ 350790 w 7319245"/>
                <a:gd name="connsiteY252" fmla="*/ 4332521 h 6851930"/>
                <a:gd name="connsiteX253" fmla="*/ 305272 w 7319245"/>
                <a:gd name="connsiteY253" fmla="*/ 4292465 h 6851930"/>
                <a:gd name="connsiteX254" fmla="*/ 430294 w 7319245"/>
                <a:gd name="connsiteY254" fmla="*/ 4275472 h 6851930"/>
                <a:gd name="connsiteX255" fmla="*/ 284030 w 7319245"/>
                <a:gd name="connsiteY255" fmla="*/ 4217209 h 6851930"/>
                <a:gd name="connsiteX256" fmla="*/ 235478 w 7319245"/>
                <a:gd name="connsiteY256" fmla="*/ 4171085 h 6851930"/>
                <a:gd name="connsiteX257" fmla="*/ 243975 w 7319245"/>
                <a:gd name="connsiteY257" fmla="*/ 4125567 h 6851930"/>
                <a:gd name="connsiteX258" fmla="*/ 195423 w 7319245"/>
                <a:gd name="connsiteY258" fmla="*/ 4112215 h 6851930"/>
                <a:gd name="connsiteX259" fmla="*/ 191781 w 7319245"/>
                <a:gd name="connsiteY259" fmla="*/ 4055773 h 6851930"/>
                <a:gd name="connsiteX260" fmla="*/ 181464 w 7319245"/>
                <a:gd name="connsiteY260" fmla="*/ 4055166 h 6851930"/>
                <a:gd name="connsiteX261" fmla="*/ 200885 w 7319245"/>
                <a:gd name="connsiteY261" fmla="*/ 4028462 h 6851930"/>
                <a:gd name="connsiteX262" fmla="*/ 159009 w 7319245"/>
                <a:gd name="connsiteY262" fmla="*/ 4013897 h 6851930"/>
                <a:gd name="connsiteX263" fmla="*/ 197850 w 7319245"/>
                <a:gd name="connsiteY263" fmla="*/ 3982945 h 6851930"/>
                <a:gd name="connsiteX264" fmla="*/ 152939 w 7319245"/>
                <a:gd name="connsiteY264" fmla="*/ 3922254 h 6851930"/>
                <a:gd name="connsiteX265" fmla="*/ 175395 w 7319245"/>
                <a:gd name="connsiteY265" fmla="*/ 3895551 h 6851930"/>
                <a:gd name="connsiteX266" fmla="*/ 135946 w 7319245"/>
                <a:gd name="connsiteY266" fmla="*/ 3902227 h 6851930"/>
                <a:gd name="connsiteX267" fmla="*/ 133519 w 7319245"/>
                <a:gd name="connsiteY267" fmla="*/ 3896158 h 6851930"/>
                <a:gd name="connsiteX268" fmla="*/ 196636 w 7319245"/>
                <a:gd name="connsiteY268" fmla="*/ 3862778 h 6851930"/>
                <a:gd name="connsiteX269" fmla="*/ 135339 w 7319245"/>
                <a:gd name="connsiteY269" fmla="*/ 3856709 h 6851930"/>
                <a:gd name="connsiteX270" fmla="*/ 182678 w 7319245"/>
                <a:gd name="connsiteY270" fmla="*/ 3804515 h 6851930"/>
                <a:gd name="connsiteX271" fmla="*/ 152333 w 7319245"/>
                <a:gd name="connsiteY271" fmla="*/ 3801481 h 6851930"/>
                <a:gd name="connsiteX272" fmla="*/ 151726 w 7319245"/>
                <a:gd name="connsiteY272" fmla="*/ 3794805 h 6851930"/>
                <a:gd name="connsiteX273" fmla="*/ 188747 w 7319245"/>
                <a:gd name="connsiteY273" fmla="*/ 3783274 h 6851930"/>
                <a:gd name="connsiteX274" fmla="*/ 143229 w 7319245"/>
                <a:gd name="connsiteY274" fmla="*/ 3728652 h 6851930"/>
                <a:gd name="connsiteX275" fmla="*/ 119560 w 7319245"/>
                <a:gd name="connsiteY275" fmla="*/ 3696487 h 6851930"/>
                <a:gd name="connsiteX276" fmla="*/ 109242 w 7319245"/>
                <a:gd name="connsiteY276" fmla="*/ 3675852 h 6851930"/>
                <a:gd name="connsiteX277" fmla="*/ 128056 w 7319245"/>
                <a:gd name="connsiteY277" fmla="*/ 3660679 h 6851930"/>
                <a:gd name="connsiteX278" fmla="*/ 182678 w 7319245"/>
                <a:gd name="connsiteY278" fmla="*/ 3647934 h 6851930"/>
                <a:gd name="connsiteX279" fmla="*/ 61297 w 7319245"/>
                <a:gd name="connsiteY279" fmla="*/ 3640651 h 6851930"/>
                <a:gd name="connsiteX280" fmla="*/ 101353 w 7319245"/>
                <a:gd name="connsiteY280" fmla="*/ 3604237 h 6851930"/>
                <a:gd name="connsiteX281" fmla="*/ 67366 w 7319245"/>
                <a:gd name="connsiteY281" fmla="*/ 3581175 h 6851930"/>
                <a:gd name="connsiteX282" fmla="*/ 110456 w 7319245"/>
                <a:gd name="connsiteY282" fmla="*/ 3546582 h 6851930"/>
                <a:gd name="connsiteX283" fmla="*/ 98318 w 7319245"/>
                <a:gd name="connsiteY283" fmla="*/ 3494995 h 6851930"/>
                <a:gd name="connsiteX284" fmla="*/ 66152 w 7319245"/>
                <a:gd name="connsiteY284" fmla="*/ 3511988 h 6851930"/>
                <a:gd name="connsiteX285" fmla="*/ 61904 w 7319245"/>
                <a:gd name="connsiteY285" fmla="*/ 3445229 h 6851930"/>
                <a:gd name="connsiteX286" fmla="*/ 87394 w 7319245"/>
                <a:gd name="connsiteY286" fmla="*/ 3431270 h 6851930"/>
                <a:gd name="connsiteX287" fmla="*/ 72828 w 7319245"/>
                <a:gd name="connsiteY287" fmla="*/ 3403353 h 6851930"/>
                <a:gd name="connsiteX288" fmla="*/ 133519 w 7319245"/>
                <a:gd name="connsiteY288" fmla="*/ 3394856 h 6851930"/>
                <a:gd name="connsiteX289" fmla="*/ 99532 w 7319245"/>
                <a:gd name="connsiteY289" fmla="*/ 3292290 h 6851930"/>
                <a:gd name="connsiteX290" fmla="*/ 135339 w 7319245"/>
                <a:gd name="connsiteY290" fmla="*/ 3312924 h 6851930"/>
                <a:gd name="connsiteX291" fmla="*/ 148084 w 7319245"/>
                <a:gd name="connsiteY291" fmla="*/ 3302000 h 6851930"/>
                <a:gd name="connsiteX292" fmla="*/ 165684 w 7319245"/>
                <a:gd name="connsiteY292" fmla="*/ 3294110 h 6851930"/>
                <a:gd name="connsiteX293" fmla="*/ 96498 w 7319245"/>
                <a:gd name="connsiteY293" fmla="*/ 3255268 h 6851930"/>
                <a:gd name="connsiteX294" fmla="*/ 127450 w 7319245"/>
                <a:gd name="connsiteY294" fmla="*/ 3238882 h 6851930"/>
                <a:gd name="connsiteX295" fmla="*/ 42483 w 7319245"/>
                <a:gd name="connsiteY295" fmla="*/ 3182440 h 6851930"/>
                <a:gd name="connsiteX296" fmla="*/ 13959 w 7319245"/>
                <a:gd name="connsiteY296" fmla="*/ 3156950 h 6851930"/>
                <a:gd name="connsiteX297" fmla="*/ 56442 w 7319245"/>
                <a:gd name="connsiteY297" fmla="*/ 3161198 h 6851930"/>
                <a:gd name="connsiteX298" fmla="*/ 52194 w 7319245"/>
                <a:gd name="connsiteY298" fmla="*/ 3064701 h 6851930"/>
                <a:gd name="connsiteX299" fmla="*/ 61904 w 7319245"/>
                <a:gd name="connsiteY299" fmla="*/ 3019790 h 6851930"/>
                <a:gd name="connsiteX300" fmla="*/ 3641 w 7319245"/>
                <a:gd name="connsiteY300" fmla="*/ 3019790 h 6851930"/>
                <a:gd name="connsiteX301" fmla="*/ 0 w 7319245"/>
                <a:gd name="connsiteY301" fmla="*/ 3011294 h 6851930"/>
                <a:gd name="connsiteX302" fmla="*/ 30952 w 7319245"/>
                <a:gd name="connsiteY302" fmla="*/ 2988231 h 6851930"/>
                <a:gd name="connsiteX303" fmla="*/ 72828 w 7319245"/>
                <a:gd name="connsiteY303" fmla="*/ 2876561 h 6851930"/>
                <a:gd name="connsiteX304" fmla="*/ 10317 w 7319245"/>
                <a:gd name="connsiteY304" fmla="*/ 2752146 h 6851930"/>
                <a:gd name="connsiteX305" fmla="*/ 18814 w 7319245"/>
                <a:gd name="connsiteY305" fmla="*/ 2742436 h 6851930"/>
                <a:gd name="connsiteX306" fmla="*/ 54621 w 7319245"/>
                <a:gd name="connsiteY306" fmla="*/ 2755787 h 6851930"/>
                <a:gd name="connsiteX307" fmla="*/ 117739 w 7319245"/>
                <a:gd name="connsiteY307" fmla="*/ 2741222 h 6851930"/>
                <a:gd name="connsiteX308" fmla="*/ 172967 w 7319245"/>
                <a:gd name="connsiteY308" fmla="*/ 2744256 h 6851930"/>
                <a:gd name="connsiteX309" fmla="*/ 148084 w 7319245"/>
                <a:gd name="connsiteY309" fmla="*/ 2638655 h 6851930"/>
                <a:gd name="connsiteX310" fmla="*/ 208168 w 7319245"/>
                <a:gd name="connsiteY310" fmla="*/ 2591924 h 6851930"/>
                <a:gd name="connsiteX311" fmla="*/ 146264 w 7319245"/>
                <a:gd name="connsiteY311" fmla="*/ 2501495 h 6851930"/>
                <a:gd name="connsiteX312" fmla="*/ 172967 w 7319245"/>
                <a:gd name="connsiteY312" fmla="*/ 2430488 h 6851930"/>
                <a:gd name="connsiteX313" fmla="*/ 146870 w 7319245"/>
                <a:gd name="connsiteY313" fmla="*/ 2423812 h 6851930"/>
                <a:gd name="connsiteX314" fmla="*/ 123808 w 7319245"/>
                <a:gd name="connsiteY314" fmla="*/ 2386184 h 6851930"/>
                <a:gd name="connsiteX315" fmla="*/ 131091 w 7319245"/>
                <a:gd name="connsiteY315" fmla="*/ 2323673 h 6851930"/>
                <a:gd name="connsiteX316" fmla="*/ 188747 w 7319245"/>
                <a:gd name="connsiteY316" fmla="*/ 2232031 h 6851930"/>
                <a:gd name="connsiteX317" fmla="*/ 222733 w 7319245"/>
                <a:gd name="connsiteY317" fmla="*/ 2196223 h 6851930"/>
                <a:gd name="connsiteX318" fmla="*/ 189354 w 7319245"/>
                <a:gd name="connsiteY318" fmla="*/ 2167092 h 6851930"/>
                <a:gd name="connsiteX319" fmla="*/ 296775 w 7319245"/>
                <a:gd name="connsiteY319" fmla="*/ 2134926 h 6851930"/>
                <a:gd name="connsiteX320" fmla="*/ 299810 w 7319245"/>
                <a:gd name="connsiteY320" fmla="*/ 2122181 h 6851930"/>
                <a:gd name="connsiteX321" fmla="*/ 267037 w 7319245"/>
                <a:gd name="connsiteY321" fmla="*/ 2098512 h 6851930"/>
                <a:gd name="connsiteX322" fmla="*/ 251258 w 7319245"/>
                <a:gd name="connsiteY322" fmla="*/ 2045711 h 6851930"/>
                <a:gd name="connsiteX323" fmla="*/ 332583 w 7319245"/>
                <a:gd name="connsiteY323" fmla="*/ 2009904 h 6851930"/>
                <a:gd name="connsiteX324" fmla="*/ 386597 w 7319245"/>
                <a:gd name="connsiteY324" fmla="*/ 2000801 h 6851930"/>
                <a:gd name="connsiteX325" fmla="*/ 384776 w 7319245"/>
                <a:gd name="connsiteY325" fmla="*/ 1986842 h 6851930"/>
                <a:gd name="connsiteX326" fmla="*/ 337438 w 7319245"/>
                <a:gd name="connsiteY326" fmla="*/ 1979559 h 6851930"/>
                <a:gd name="connsiteX327" fmla="*/ 379314 w 7319245"/>
                <a:gd name="connsiteY327" fmla="*/ 1934648 h 6851930"/>
                <a:gd name="connsiteX328" fmla="*/ 400556 w 7319245"/>
                <a:gd name="connsiteY328" fmla="*/ 1917048 h 6851930"/>
                <a:gd name="connsiteX329" fmla="*/ 463067 w 7319245"/>
                <a:gd name="connsiteY329" fmla="*/ 1894593 h 6851930"/>
                <a:gd name="connsiteX330" fmla="*/ 460639 w 7319245"/>
                <a:gd name="connsiteY330" fmla="*/ 1884882 h 6851930"/>
                <a:gd name="connsiteX331" fmla="*/ 418156 w 7319245"/>
                <a:gd name="connsiteY331" fmla="*/ 1880634 h 6851930"/>
                <a:gd name="connsiteX332" fmla="*/ 443646 w 7319245"/>
                <a:gd name="connsiteY332" fmla="*/ 1856965 h 6851930"/>
                <a:gd name="connsiteX333" fmla="*/ 429080 w 7319245"/>
                <a:gd name="connsiteY333" fmla="*/ 1830261 h 6851930"/>
                <a:gd name="connsiteX334" fmla="*/ 479453 w 7319245"/>
                <a:gd name="connsiteY334" fmla="*/ 1788992 h 6851930"/>
                <a:gd name="connsiteX335" fmla="*/ 493412 w 7319245"/>
                <a:gd name="connsiteY335" fmla="*/ 1796274 h 6851930"/>
                <a:gd name="connsiteX336" fmla="*/ 493412 w 7319245"/>
                <a:gd name="connsiteY336" fmla="*/ 1762895 h 6851930"/>
                <a:gd name="connsiteX337" fmla="*/ 524971 w 7319245"/>
                <a:gd name="connsiteY337" fmla="*/ 1755612 h 6851930"/>
                <a:gd name="connsiteX338" fmla="*/ 524971 w 7319245"/>
                <a:gd name="connsiteY338" fmla="*/ 1747115 h 6851930"/>
                <a:gd name="connsiteX339" fmla="*/ 495233 w 7319245"/>
                <a:gd name="connsiteY339" fmla="*/ 1742867 h 6851930"/>
                <a:gd name="connsiteX340" fmla="*/ 588089 w 7319245"/>
                <a:gd name="connsiteY340" fmla="*/ 1651225 h 6851930"/>
                <a:gd name="connsiteX341" fmla="*/ 523150 w 7319245"/>
                <a:gd name="connsiteY341" fmla="*/ 1582038 h 6851930"/>
                <a:gd name="connsiteX342" fmla="*/ 590516 w 7319245"/>
                <a:gd name="connsiteY342" fmla="*/ 1586286 h 6851930"/>
                <a:gd name="connsiteX343" fmla="*/ 560778 w 7319245"/>
                <a:gd name="connsiteY343" fmla="*/ 1549872 h 6851930"/>
                <a:gd name="connsiteX344" fmla="*/ 565026 w 7319245"/>
                <a:gd name="connsiteY344" fmla="*/ 1543196 h 6851930"/>
                <a:gd name="connsiteX345" fmla="*/ 614792 w 7319245"/>
                <a:gd name="connsiteY345" fmla="*/ 1575969 h 6851930"/>
                <a:gd name="connsiteX346" fmla="*/ 643924 w 7319245"/>
                <a:gd name="connsiteY346" fmla="*/ 1551693 h 6851930"/>
                <a:gd name="connsiteX347" fmla="*/ 583840 w 7319245"/>
                <a:gd name="connsiteY347" fmla="*/ 1504961 h 6851930"/>
                <a:gd name="connsiteX348" fmla="*/ 518902 w 7319245"/>
                <a:gd name="connsiteY348" fmla="*/ 1492823 h 6851930"/>
                <a:gd name="connsiteX349" fmla="*/ 518295 w 7319245"/>
                <a:gd name="connsiteY349" fmla="*/ 1484326 h 6851930"/>
                <a:gd name="connsiteX350" fmla="*/ 571095 w 7319245"/>
                <a:gd name="connsiteY350" fmla="*/ 1476437 h 6851930"/>
                <a:gd name="connsiteX351" fmla="*/ 577771 w 7319245"/>
                <a:gd name="connsiteY351" fmla="*/ 1453981 h 6851930"/>
                <a:gd name="connsiteX352" fmla="*/ 660310 w 7319245"/>
                <a:gd name="connsiteY352" fmla="*/ 1449126 h 6851930"/>
                <a:gd name="connsiteX353" fmla="*/ 665165 w 7319245"/>
                <a:gd name="connsiteY353" fmla="*/ 1438202 h 6851930"/>
                <a:gd name="connsiteX354" fmla="*/ 632999 w 7319245"/>
                <a:gd name="connsiteY354" fmla="*/ 1413319 h 6851930"/>
                <a:gd name="connsiteX355" fmla="*/ 725856 w 7319245"/>
                <a:gd name="connsiteY355" fmla="*/ 1372656 h 6851930"/>
                <a:gd name="connsiteX356" fmla="*/ 762270 w 7319245"/>
                <a:gd name="connsiteY356" fmla="*/ 1359911 h 6851930"/>
                <a:gd name="connsiteX357" fmla="*/ 804146 w 7319245"/>
                <a:gd name="connsiteY357" fmla="*/ 1366587 h 6851930"/>
                <a:gd name="connsiteX358" fmla="*/ 808394 w 7319245"/>
                <a:gd name="connsiteY358" fmla="*/ 1353842 h 6851930"/>
                <a:gd name="connsiteX359" fmla="*/ 744063 w 7319245"/>
                <a:gd name="connsiteY359" fmla="*/ 1313180 h 6851930"/>
                <a:gd name="connsiteX360" fmla="*/ 744063 w 7319245"/>
                <a:gd name="connsiteY360" fmla="*/ 1347773 h 6851930"/>
                <a:gd name="connsiteX361" fmla="*/ 713718 w 7319245"/>
                <a:gd name="connsiteY361" fmla="*/ 1327745 h 6851930"/>
                <a:gd name="connsiteX362" fmla="*/ 761056 w 7319245"/>
                <a:gd name="connsiteY362" fmla="*/ 1273124 h 6851930"/>
                <a:gd name="connsiteX363" fmla="*/ 851484 w 7319245"/>
                <a:gd name="connsiteY363" fmla="*/ 1274945 h 6851930"/>
                <a:gd name="connsiteX364" fmla="*/ 831457 w 7319245"/>
                <a:gd name="connsiteY364" fmla="*/ 1247027 h 6851930"/>
                <a:gd name="connsiteX365" fmla="*/ 872119 w 7319245"/>
                <a:gd name="connsiteY365" fmla="*/ 1245207 h 6851930"/>
                <a:gd name="connsiteX366" fmla="*/ 874547 w 7319245"/>
                <a:gd name="connsiteY366" fmla="*/ 1267055 h 6851930"/>
                <a:gd name="connsiteX367" fmla="*/ 866657 w 7319245"/>
                <a:gd name="connsiteY367" fmla="*/ 1316214 h 6851930"/>
                <a:gd name="connsiteX368" fmla="*/ 881830 w 7319245"/>
                <a:gd name="connsiteY368" fmla="*/ 1299828 h 6851930"/>
                <a:gd name="connsiteX369" fmla="*/ 907926 w 7319245"/>
                <a:gd name="connsiteY369" fmla="*/ 1268876 h 6851930"/>
                <a:gd name="connsiteX370" fmla="*/ 929775 w 7319245"/>
                <a:gd name="connsiteY370" fmla="*/ 1222751 h 6851930"/>
                <a:gd name="connsiteX371" fmla="*/ 930382 w 7319245"/>
                <a:gd name="connsiteY371" fmla="*/ 1165702 h 6851930"/>
                <a:gd name="connsiteX372" fmla="*/ 964975 w 7319245"/>
                <a:gd name="connsiteY372" fmla="*/ 1165702 h 6851930"/>
                <a:gd name="connsiteX373" fmla="*/ 946768 w 7319245"/>
                <a:gd name="connsiteY373" fmla="*/ 1138999 h 6851930"/>
                <a:gd name="connsiteX374" fmla="*/ 994713 w 7319245"/>
                <a:gd name="connsiteY374" fmla="*/ 1120185 h 6851930"/>
                <a:gd name="connsiteX375" fmla="*/ 943127 w 7319245"/>
                <a:gd name="connsiteY375" fmla="*/ 1103798 h 6851930"/>
                <a:gd name="connsiteX376" fmla="*/ 946768 w 7319245"/>
                <a:gd name="connsiteY376" fmla="*/ 1058888 h 6851930"/>
                <a:gd name="connsiteX377" fmla="*/ 938878 w 7319245"/>
                <a:gd name="connsiteY377" fmla="*/ 1049784 h 6851930"/>
                <a:gd name="connsiteX378" fmla="*/ 1061473 w 7319245"/>
                <a:gd name="connsiteY378" fmla="*/ 1013370 h 6851930"/>
                <a:gd name="connsiteX379" fmla="*/ 1045086 w 7319245"/>
                <a:gd name="connsiteY379" fmla="*/ 1002446 h 6851930"/>
                <a:gd name="connsiteX380" fmla="*/ 1048121 w 7319245"/>
                <a:gd name="connsiteY380" fmla="*/ 990308 h 6851930"/>
                <a:gd name="connsiteX381" fmla="*/ 1106991 w 7319245"/>
                <a:gd name="connsiteY381" fmla="*/ 1004873 h 6851930"/>
                <a:gd name="connsiteX382" fmla="*/ 1121556 w 7319245"/>
                <a:gd name="connsiteY382" fmla="*/ 958142 h 6851930"/>
                <a:gd name="connsiteX383" fmla="*/ 1225337 w 7319245"/>
                <a:gd name="connsiteY383" fmla="*/ 924155 h 6851930"/>
                <a:gd name="connsiteX384" fmla="*/ 1232012 w 7319245"/>
                <a:gd name="connsiteY384" fmla="*/ 874996 h 6851930"/>
                <a:gd name="connsiteX385" fmla="*/ 1302413 w 7319245"/>
                <a:gd name="connsiteY385" fmla="*/ 825230 h 6851930"/>
                <a:gd name="connsiteX386" fmla="*/ 1401945 w 7319245"/>
                <a:gd name="connsiteY386" fmla="*/ 764540 h 6851930"/>
                <a:gd name="connsiteX387" fmla="*/ 1373421 w 7319245"/>
                <a:gd name="connsiteY387" fmla="*/ 690498 h 6851930"/>
                <a:gd name="connsiteX388" fmla="*/ 1493587 w 7319245"/>
                <a:gd name="connsiteY388" fmla="*/ 629200 h 6851930"/>
                <a:gd name="connsiteX389" fmla="*/ 1573699 w 7319245"/>
                <a:gd name="connsiteY389" fmla="*/ 579434 h 6851930"/>
                <a:gd name="connsiteX390" fmla="*/ 1583409 w 7319245"/>
                <a:gd name="connsiteY390" fmla="*/ 575186 h 6851930"/>
                <a:gd name="connsiteX391" fmla="*/ 1709038 w 7319245"/>
                <a:gd name="connsiteY391" fmla="*/ 504179 h 6851930"/>
                <a:gd name="connsiteX392" fmla="*/ 1680513 w 7319245"/>
                <a:gd name="connsiteY392" fmla="*/ 478082 h 6851930"/>
                <a:gd name="connsiteX393" fmla="*/ 1716928 w 7319245"/>
                <a:gd name="connsiteY393" fmla="*/ 462302 h 6851930"/>
                <a:gd name="connsiteX394" fmla="*/ 1789149 w 7319245"/>
                <a:gd name="connsiteY394" fmla="*/ 430743 h 6851930"/>
                <a:gd name="connsiteX395" fmla="*/ 1817067 w 7319245"/>
                <a:gd name="connsiteY395" fmla="*/ 414357 h 6851930"/>
                <a:gd name="connsiteX396" fmla="*/ 1892323 w 7319245"/>
                <a:gd name="connsiteY396" fmla="*/ 363377 h 6851930"/>
                <a:gd name="connsiteX397" fmla="*/ 1946337 w 7319245"/>
                <a:gd name="connsiteY397" fmla="*/ 353060 h 6851930"/>
                <a:gd name="connsiteX398" fmla="*/ 2127194 w 7319245"/>
                <a:gd name="connsiteY398" fmla="*/ 320287 h 6851930"/>
                <a:gd name="connsiteX399" fmla="*/ 2127194 w 7319245"/>
                <a:gd name="connsiteY399" fmla="*/ 288728 h 6851930"/>
                <a:gd name="connsiteX400" fmla="*/ 2169070 w 7319245"/>
                <a:gd name="connsiteY400" fmla="*/ 293583 h 6851930"/>
                <a:gd name="connsiteX401" fmla="*/ 2256464 w 7319245"/>
                <a:gd name="connsiteY401" fmla="*/ 266880 h 6851930"/>
                <a:gd name="connsiteX402" fmla="*/ 2305623 w 7319245"/>
                <a:gd name="connsiteY402" fmla="*/ 184948 h 6851930"/>
                <a:gd name="connsiteX403" fmla="*/ 2395445 w 7319245"/>
                <a:gd name="connsiteY403" fmla="*/ 204976 h 6851930"/>
                <a:gd name="connsiteX404" fmla="*/ 2397872 w 7319245"/>
                <a:gd name="connsiteY404" fmla="*/ 169775 h 6851930"/>
                <a:gd name="connsiteX405" fmla="*/ 2481625 w 7319245"/>
                <a:gd name="connsiteY405" fmla="*/ 130933 h 6851930"/>
                <a:gd name="connsiteX406" fmla="*/ 2542922 w 7319245"/>
                <a:gd name="connsiteY406" fmla="*/ 138216 h 6851930"/>
                <a:gd name="connsiteX407" fmla="*/ 2659448 w 7319245"/>
                <a:gd name="connsiteY407" fmla="*/ 143678 h 6851930"/>
                <a:gd name="connsiteX408" fmla="*/ 2728634 w 7319245"/>
                <a:gd name="connsiteY408" fmla="*/ 103623 h 6851930"/>
                <a:gd name="connsiteX409" fmla="*/ 2752304 w 7319245"/>
                <a:gd name="connsiteY409" fmla="*/ 106050 h 6851930"/>
                <a:gd name="connsiteX410" fmla="*/ 2845160 w 7319245"/>
                <a:gd name="connsiteY410" fmla="*/ 93912 h 6851930"/>
                <a:gd name="connsiteX411" fmla="*/ 2969575 w 7319245"/>
                <a:gd name="connsiteY411" fmla="*/ 45967 h 6851930"/>
                <a:gd name="connsiteX412" fmla="*/ 2978678 w 7319245"/>
                <a:gd name="connsiteY412" fmla="*/ 95126 h 6851930"/>
                <a:gd name="connsiteX413" fmla="*/ 3024803 w 7319245"/>
                <a:gd name="connsiteY413" fmla="*/ 53250 h 6851930"/>
                <a:gd name="connsiteX414" fmla="*/ 3071534 w 7319245"/>
                <a:gd name="connsiteY414" fmla="*/ 24119 h 6851930"/>
                <a:gd name="connsiteX415" fmla="*/ 3150432 w 7319245"/>
                <a:gd name="connsiteY415" fmla="*/ 8339 h 6851930"/>
                <a:gd name="connsiteX416" fmla="*/ 3322185 w 7319245"/>
                <a:gd name="connsiteY416" fmla="*/ 29581 h 6851930"/>
                <a:gd name="connsiteX417" fmla="*/ 3317937 w 7319245"/>
                <a:gd name="connsiteY417" fmla="*/ 64781 h 6851930"/>
                <a:gd name="connsiteX418" fmla="*/ 3423538 w 7319245"/>
                <a:gd name="connsiteY418" fmla="*/ 449 h 6851930"/>
                <a:gd name="connsiteX419" fmla="*/ 3449028 w 7319245"/>
                <a:gd name="connsiteY419" fmla="*/ 12587 h 6851930"/>
                <a:gd name="connsiteX420" fmla="*/ 3529746 w 7319245"/>
                <a:gd name="connsiteY420" fmla="*/ 33222 h 6851930"/>
                <a:gd name="connsiteX421" fmla="*/ 3562519 w 7319245"/>
                <a:gd name="connsiteY421" fmla="*/ 26546 h 6851930"/>
                <a:gd name="connsiteX422" fmla="*/ 3535208 w 7319245"/>
                <a:gd name="connsiteY422" fmla="*/ 52036 h 6851930"/>
                <a:gd name="connsiteX423" fmla="*/ 3601968 w 7319245"/>
                <a:gd name="connsiteY423" fmla="*/ 18656 h 6851930"/>
                <a:gd name="connsiteX424" fmla="*/ 3712423 w 7319245"/>
                <a:gd name="connsiteY424" fmla="*/ 24725 h 6851930"/>
                <a:gd name="connsiteX425" fmla="*/ 3711817 w 7319245"/>
                <a:gd name="connsiteY425" fmla="*/ 16229 h 6851930"/>
                <a:gd name="connsiteX426" fmla="*/ 3793142 w 7319245"/>
                <a:gd name="connsiteY426" fmla="*/ 54464 h 6851930"/>
                <a:gd name="connsiteX427" fmla="*/ 3800424 w 7319245"/>
                <a:gd name="connsiteY427" fmla="*/ 46574 h 6851930"/>
                <a:gd name="connsiteX428" fmla="*/ 3792535 w 7319245"/>
                <a:gd name="connsiteY428" fmla="*/ 32008 h 6851930"/>
                <a:gd name="connsiteX429" fmla="*/ 4013447 w 7319245"/>
                <a:gd name="connsiteY429" fmla="*/ 58712 h 6851930"/>
                <a:gd name="connsiteX430" fmla="*/ 4004344 w 7319245"/>
                <a:gd name="connsiteY430" fmla="*/ 65995 h 6851930"/>
                <a:gd name="connsiteX431" fmla="*/ 4306581 w 7319245"/>
                <a:gd name="connsiteY431" fmla="*/ 78133 h 6851930"/>
                <a:gd name="connsiteX432" fmla="*/ 4277450 w 7319245"/>
                <a:gd name="connsiteY432" fmla="*/ 102409 h 6851930"/>
                <a:gd name="connsiteX433" fmla="*/ 4342996 w 7319245"/>
                <a:gd name="connsiteY433" fmla="*/ 160672 h 6851930"/>
                <a:gd name="connsiteX434" fmla="*/ 4372734 w 7319245"/>
                <a:gd name="connsiteY434" fmla="*/ 134575 h 6851930"/>
                <a:gd name="connsiteX435" fmla="*/ 4339961 w 7319245"/>
                <a:gd name="connsiteY435" fmla="*/ 110906 h 6851930"/>
                <a:gd name="connsiteX436" fmla="*/ 4430997 w 7319245"/>
                <a:gd name="connsiteY436" fmla="*/ 156423 h 6851930"/>
                <a:gd name="connsiteX437" fmla="*/ 4429783 w 7319245"/>
                <a:gd name="connsiteY437" fmla="*/ 155210 h 6851930"/>
                <a:gd name="connsiteX438" fmla="*/ 4434031 w 7319245"/>
                <a:gd name="connsiteY438" fmla="*/ 204369 h 6851930"/>
                <a:gd name="connsiteX439" fmla="*/ 4512322 w 7319245"/>
                <a:gd name="connsiteY439" fmla="*/ 174630 h 6851930"/>
                <a:gd name="connsiteX440" fmla="*/ 4578474 w 7319245"/>
                <a:gd name="connsiteY440" fmla="*/ 173417 h 6851930"/>
                <a:gd name="connsiteX441" fmla="*/ 4693785 w 7319245"/>
                <a:gd name="connsiteY441" fmla="*/ 193444 h 6851930"/>
                <a:gd name="connsiteX442" fmla="*/ 4691358 w 7319245"/>
                <a:gd name="connsiteY442" fmla="*/ 173417 h 6851930"/>
                <a:gd name="connsiteX443" fmla="*/ 4800600 w 7319245"/>
                <a:gd name="connsiteY443" fmla="*/ 199513 h 6851930"/>
                <a:gd name="connsiteX444" fmla="*/ 4745979 w 7319245"/>
                <a:gd name="connsiteY444" fmla="*/ 179486 h 6851930"/>
                <a:gd name="connsiteX445" fmla="*/ 4744765 w 7319245"/>
                <a:gd name="connsiteY445" fmla="*/ 212258 h 6851930"/>
                <a:gd name="connsiteX446" fmla="*/ 4622778 w 7319245"/>
                <a:gd name="connsiteY446" fmla="*/ 288121 h 6851930"/>
                <a:gd name="connsiteX447" fmla="*/ 4730807 w 7319245"/>
                <a:gd name="connsiteY447" fmla="*/ 279625 h 6851930"/>
                <a:gd name="connsiteX448" fmla="*/ 4713813 w 7319245"/>
                <a:gd name="connsiteY448" fmla="*/ 254135 h 6851930"/>
                <a:gd name="connsiteX449" fmla="*/ 4775717 w 7319245"/>
                <a:gd name="connsiteY449" fmla="*/ 233500 h 6851930"/>
                <a:gd name="connsiteX450" fmla="*/ 4715634 w 7319245"/>
                <a:gd name="connsiteY450" fmla="*/ 332425 h 6851930"/>
                <a:gd name="connsiteX451" fmla="*/ 4798779 w 7319245"/>
                <a:gd name="connsiteY451" fmla="*/ 332425 h 6851930"/>
                <a:gd name="connsiteX452" fmla="*/ 4788462 w 7319245"/>
                <a:gd name="connsiteY452" fmla="*/ 362163 h 6851930"/>
                <a:gd name="connsiteX453" fmla="*/ 4853401 w 7319245"/>
                <a:gd name="connsiteY453" fmla="*/ 382191 h 6851930"/>
                <a:gd name="connsiteX454" fmla="*/ 4880711 w 7319245"/>
                <a:gd name="connsiteY454" fmla="*/ 348205 h 6851930"/>
                <a:gd name="connsiteX455" fmla="*/ 4892849 w 7319245"/>
                <a:gd name="connsiteY455" fmla="*/ 333639 h 6851930"/>
                <a:gd name="connsiteX456" fmla="*/ 4936546 w 7319245"/>
                <a:gd name="connsiteY456" fmla="*/ 301473 h 6851930"/>
                <a:gd name="connsiteX457" fmla="*/ 5007554 w 7319245"/>
                <a:gd name="connsiteY457" fmla="*/ 311790 h 6851930"/>
                <a:gd name="connsiteX458" fmla="*/ 4996023 w 7319245"/>
                <a:gd name="connsiteY458" fmla="*/ 375515 h 6851930"/>
                <a:gd name="connsiteX459" fmla="*/ 4888601 w 7319245"/>
                <a:gd name="connsiteY459" fmla="*/ 399184 h 6851930"/>
                <a:gd name="connsiteX460" fmla="*/ 4889815 w 7319245"/>
                <a:gd name="connsiteY460" fmla="*/ 407074 h 6851930"/>
                <a:gd name="connsiteX461" fmla="*/ 4951719 w 7319245"/>
                <a:gd name="connsiteY461" fmla="*/ 405860 h 6851930"/>
                <a:gd name="connsiteX462" fmla="*/ 5023333 w 7319245"/>
                <a:gd name="connsiteY462" fmla="*/ 422854 h 6851930"/>
                <a:gd name="connsiteX463" fmla="*/ 5102231 w 7319245"/>
                <a:gd name="connsiteY463" fmla="*/ 411929 h 6851930"/>
                <a:gd name="connsiteX464" fmla="*/ 5111334 w 7319245"/>
                <a:gd name="connsiteY464" fmla="*/ 401612 h 6851930"/>
                <a:gd name="connsiteX465" fmla="*/ 5184163 w 7319245"/>
                <a:gd name="connsiteY465" fmla="*/ 412536 h 6851930"/>
                <a:gd name="connsiteX466" fmla="*/ 5105872 w 7319245"/>
                <a:gd name="connsiteY466" fmla="*/ 475654 h 6851930"/>
                <a:gd name="connsiteX467" fmla="*/ 5209046 w 7319245"/>
                <a:gd name="connsiteY467" fmla="*/ 489006 h 6851930"/>
                <a:gd name="connsiteX468" fmla="*/ 5252743 w 7319245"/>
                <a:gd name="connsiteY468" fmla="*/ 504179 h 6851930"/>
                <a:gd name="connsiteX469" fmla="*/ 5250922 w 7319245"/>
                <a:gd name="connsiteY469" fmla="*/ 515710 h 6851930"/>
                <a:gd name="connsiteX470" fmla="*/ 5277626 w 7319245"/>
                <a:gd name="connsiteY470" fmla="*/ 499930 h 6851930"/>
                <a:gd name="connsiteX471" fmla="*/ 5281874 w 7319245"/>
                <a:gd name="connsiteY471" fmla="*/ 512068 h 6851930"/>
                <a:gd name="connsiteX472" fmla="*/ 5306150 w 7319245"/>
                <a:gd name="connsiteY472" fmla="*/ 535737 h 6851930"/>
                <a:gd name="connsiteX473" fmla="*/ 5381406 w 7319245"/>
                <a:gd name="connsiteY473" fmla="*/ 540593 h 6851930"/>
                <a:gd name="connsiteX474" fmla="*/ 5355916 w 7319245"/>
                <a:gd name="connsiteY474" fmla="*/ 578828 h 6851930"/>
                <a:gd name="connsiteX475" fmla="*/ 5453627 w 7319245"/>
                <a:gd name="connsiteY475" fmla="*/ 579434 h 6851930"/>
                <a:gd name="connsiteX476" fmla="*/ 5511283 w 7319245"/>
                <a:gd name="connsiteY476" fmla="*/ 575186 h 6851930"/>
                <a:gd name="connsiteX477" fmla="*/ 5550732 w 7319245"/>
                <a:gd name="connsiteY477" fmla="*/ 579434 h 6851930"/>
                <a:gd name="connsiteX478" fmla="*/ 5587146 w 7319245"/>
                <a:gd name="connsiteY478" fmla="*/ 593393 h 6851930"/>
                <a:gd name="connsiteX479" fmla="*/ 5622346 w 7319245"/>
                <a:gd name="connsiteY479" fmla="*/ 611600 h 6851930"/>
                <a:gd name="connsiteX480" fmla="*/ 5615063 w 7319245"/>
                <a:gd name="connsiteY480" fmla="*/ 641945 h 6851930"/>
                <a:gd name="connsiteX481" fmla="*/ 5795314 w 7319245"/>
                <a:gd name="connsiteY481" fmla="*/ 662580 h 6851930"/>
                <a:gd name="connsiteX482" fmla="*/ 5868142 w 7319245"/>
                <a:gd name="connsiteY482" fmla="*/ 704456 h 6851930"/>
                <a:gd name="connsiteX483" fmla="*/ 5865715 w 7319245"/>
                <a:gd name="connsiteY483" fmla="*/ 715988 h 6851930"/>
                <a:gd name="connsiteX484" fmla="*/ 5791065 w 7319245"/>
                <a:gd name="connsiteY484" fmla="*/ 725091 h 6851930"/>
                <a:gd name="connsiteX485" fmla="*/ 5709133 w 7319245"/>
                <a:gd name="connsiteY485" fmla="*/ 712953 h 6851930"/>
                <a:gd name="connsiteX486" fmla="*/ 5737658 w 7319245"/>
                <a:gd name="connsiteY486" fmla="*/ 736622 h 6851930"/>
                <a:gd name="connsiteX487" fmla="*/ 5789852 w 7319245"/>
                <a:gd name="connsiteY487" fmla="*/ 722057 h 6851930"/>
                <a:gd name="connsiteX488" fmla="*/ 6053247 w 7319245"/>
                <a:gd name="connsiteY488" fmla="*/ 964818 h 6851930"/>
                <a:gd name="connsiteX489" fmla="*/ 6018654 w 7319245"/>
                <a:gd name="connsiteY489" fmla="*/ 912017 h 6851930"/>
                <a:gd name="connsiteX490" fmla="*/ 6001054 w 7319245"/>
                <a:gd name="connsiteY490" fmla="*/ 919907 h 6851930"/>
                <a:gd name="connsiteX491" fmla="*/ 6009550 w 7319245"/>
                <a:gd name="connsiteY491" fmla="*/ 941148 h 6851930"/>
                <a:gd name="connsiteX492" fmla="*/ 6053247 w 7319245"/>
                <a:gd name="connsiteY492" fmla="*/ 964818 h 6851930"/>
                <a:gd name="connsiteX493" fmla="*/ 2041014 w 7319245"/>
                <a:gd name="connsiteY493" fmla="*/ 6022138 h 6851930"/>
                <a:gd name="connsiteX494" fmla="*/ 1972434 w 7319245"/>
                <a:gd name="connsiteY494" fmla="*/ 5997255 h 6851930"/>
                <a:gd name="connsiteX495" fmla="*/ 2041014 w 7319245"/>
                <a:gd name="connsiteY495" fmla="*/ 6022138 h 6851930"/>
                <a:gd name="connsiteX496" fmla="*/ 5010589 w 7319245"/>
                <a:gd name="connsiteY496" fmla="*/ 434992 h 6851930"/>
                <a:gd name="connsiteX497" fmla="*/ 5070065 w 7319245"/>
                <a:gd name="connsiteY497" fmla="*/ 481723 h 6851930"/>
                <a:gd name="connsiteX498" fmla="*/ 5010589 w 7319245"/>
                <a:gd name="connsiteY498" fmla="*/ 434992 h 685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7319245" h="6851930">
                  <a:moveTo>
                    <a:pt x="5789852" y="722057"/>
                  </a:moveTo>
                  <a:cubicBezTo>
                    <a:pt x="5797134" y="733588"/>
                    <a:pt x="5805024" y="745119"/>
                    <a:pt x="5810486" y="753616"/>
                  </a:cubicBezTo>
                  <a:cubicBezTo>
                    <a:pt x="5792279" y="760898"/>
                    <a:pt x="5764362" y="772430"/>
                    <a:pt x="5737051" y="783961"/>
                  </a:cubicBezTo>
                  <a:cubicBezTo>
                    <a:pt x="5783783" y="800954"/>
                    <a:pt x="5829907" y="818554"/>
                    <a:pt x="5876639" y="833120"/>
                  </a:cubicBezTo>
                  <a:cubicBezTo>
                    <a:pt x="5891204" y="837975"/>
                    <a:pt x="5908198" y="834334"/>
                    <a:pt x="5924584" y="833727"/>
                  </a:cubicBezTo>
                  <a:cubicBezTo>
                    <a:pt x="5937936" y="833120"/>
                    <a:pt x="5950681" y="830692"/>
                    <a:pt x="5968281" y="828265"/>
                  </a:cubicBezTo>
                  <a:cubicBezTo>
                    <a:pt x="5964032" y="845258"/>
                    <a:pt x="5961605" y="856182"/>
                    <a:pt x="5958571" y="868927"/>
                  </a:cubicBezTo>
                  <a:cubicBezTo>
                    <a:pt x="5989522" y="871962"/>
                    <a:pt x="6019261" y="868927"/>
                    <a:pt x="6044751" y="878637"/>
                  </a:cubicBezTo>
                  <a:cubicBezTo>
                    <a:pt x="6057496" y="883493"/>
                    <a:pt x="6062351" y="910196"/>
                    <a:pt x="6070848" y="926583"/>
                  </a:cubicBezTo>
                  <a:cubicBezTo>
                    <a:pt x="6098158" y="980597"/>
                    <a:pt x="6098158" y="980597"/>
                    <a:pt x="6161883" y="966638"/>
                  </a:cubicBezTo>
                  <a:cubicBezTo>
                    <a:pt x="6166738" y="965425"/>
                    <a:pt x="6171593" y="967852"/>
                    <a:pt x="6177056" y="969066"/>
                  </a:cubicBezTo>
                  <a:cubicBezTo>
                    <a:pt x="6161883" y="1011549"/>
                    <a:pt x="6161883" y="1010942"/>
                    <a:pt x="6210435" y="1018225"/>
                  </a:cubicBezTo>
                  <a:cubicBezTo>
                    <a:pt x="6217111" y="1019439"/>
                    <a:pt x="6223180" y="1025508"/>
                    <a:pt x="6229856" y="1029149"/>
                  </a:cubicBezTo>
                  <a:cubicBezTo>
                    <a:pt x="6241994" y="1035218"/>
                    <a:pt x="6254739" y="1040074"/>
                    <a:pt x="6265664" y="1047356"/>
                  </a:cubicBezTo>
                  <a:cubicBezTo>
                    <a:pt x="6279015" y="1055246"/>
                    <a:pt x="6291153" y="1065564"/>
                    <a:pt x="6303291" y="1074667"/>
                  </a:cubicBezTo>
                  <a:cubicBezTo>
                    <a:pt x="6300257" y="1078915"/>
                    <a:pt x="6297829" y="1082557"/>
                    <a:pt x="6294794" y="1086805"/>
                  </a:cubicBezTo>
                  <a:cubicBezTo>
                    <a:pt x="6283871" y="1079522"/>
                    <a:pt x="6272946" y="1072240"/>
                    <a:pt x="6260201" y="1064350"/>
                  </a:cubicBezTo>
                  <a:cubicBezTo>
                    <a:pt x="6258987" y="1073453"/>
                    <a:pt x="6257167" y="1084378"/>
                    <a:pt x="6255346" y="1097729"/>
                  </a:cubicBezTo>
                  <a:cubicBezTo>
                    <a:pt x="6289332" y="1100157"/>
                    <a:pt x="6323926" y="1101978"/>
                    <a:pt x="6357912" y="1104405"/>
                  </a:cubicBezTo>
                  <a:cubicBezTo>
                    <a:pt x="6357912" y="1107440"/>
                    <a:pt x="6358519" y="1110474"/>
                    <a:pt x="6358519" y="1114116"/>
                  </a:cubicBezTo>
                  <a:cubicBezTo>
                    <a:pt x="6340919" y="1117757"/>
                    <a:pt x="6323319" y="1120792"/>
                    <a:pt x="6295401" y="1126254"/>
                  </a:cubicBezTo>
                  <a:cubicBezTo>
                    <a:pt x="6331815" y="1154171"/>
                    <a:pt x="6379154" y="1127468"/>
                    <a:pt x="6397968" y="1165702"/>
                  </a:cubicBezTo>
                  <a:cubicBezTo>
                    <a:pt x="6360947" y="1179661"/>
                    <a:pt x="6325746" y="1193013"/>
                    <a:pt x="6296009" y="1203937"/>
                  </a:cubicBezTo>
                  <a:cubicBezTo>
                    <a:pt x="6308753" y="1212434"/>
                    <a:pt x="6321498" y="1223358"/>
                    <a:pt x="6336064" y="1229427"/>
                  </a:cubicBezTo>
                  <a:cubicBezTo>
                    <a:pt x="6350022" y="1234889"/>
                    <a:pt x="6370050" y="1240352"/>
                    <a:pt x="6380975" y="1234889"/>
                  </a:cubicBezTo>
                  <a:cubicBezTo>
                    <a:pt x="6407071" y="1220931"/>
                    <a:pt x="6425885" y="1236103"/>
                    <a:pt x="6434989" y="1250669"/>
                  </a:cubicBezTo>
                  <a:cubicBezTo>
                    <a:pt x="6446520" y="1269483"/>
                    <a:pt x="6468368" y="1286476"/>
                    <a:pt x="6453196" y="1319856"/>
                  </a:cubicBezTo>
                  <a:cubicBezTo>
                    <a:pt x="6447127" y="1333208"/>
                    <a:pt x="6473224" y="1362339"/>
                    <a:pt x="6485969" y="1384187"/>
                  </a:cubicBezTo>
                  <a:cubicBezTo>
                    <a:pt x="6491431" y="1393291"/>
                    <a:pt x="6499928" y="1399967"/>
                    <a:pt x="6505997" y="1408464"/>
                  </a:cubicBezTo>
                  <a:cubicBezTo>
                    <a:pt x="6523597" y="1435167"/>
                    <a:pt x="6537555" y="1463085"/>
                    <a:pt x="6575184" y="1470975"/>
                  </a:cubicBezTo>
                  <a:cubicBezTo>
                    <a:pt x="6589749" y="1474009"/>
                    <a:pt x="6600067" y="1495857"/>
                    <a:pt x="6612205" y="1508602"/>
                  </a:cubicBezTo>
                  <a:cubicBezTo>
                    <a:pt x="6620094" y="1517099"/>
                    <a:pt x="6627984" y="1526810"/>
                    <a:pt x="6637694" y="1531665"/>
                  </a:cubicBezTo>
                  <a:cubicBezTo>
                    <a:pt x="6651653" y="1538948"/>
                    <a:pt x="6668040" y="1542589"/>
                    <a:pt x="6692922" y="1550479"/>
                  </a:cubicBezTo>
                  <a:cubicBezTo>
                    <a:pt x="6672895" y="1558975"/>
                    <a:pt x="6662577" y="1563831"/>
                    <a:pt x="6648619" y="1569900"/>
                  </a:cubicBezTo>
                  <a:cubicBezTo>
                    <a:pt x="6661364" y="1572934"/>
                    <a:pt x="6670467" y="1574755"/>
                    <a:pt x="6683819" y="1577789"/>
                  </a:cubicBezTo>
                  <a:cubicBezTo>
                    <a:pt x="6672288" y="1588107"/>
                    <a:pt x="6663185" y="1595389"/>
                    <a:pt x="6647405" y="1609348"/>
                  </a:cubicBezTo>
                  <a:cubicBezTo>
                    <a:pt x="6669254" y="1612990"/>
                    <a:pt x="6683212" y="1615417"/>
                    <a:pt x="6703240" y="1619059"/>
                  </a:cubicBezTo>
                  <a:cubicBezTo>
                    <a:pt x="6688674" y="1656080"/>
                    <a:pt x="6648619" y="1645156"/>
                    <a:pt x="6633446" y="1658508"/>
                  </a:cubicBezTo>
                  <a:cubicBezTo>
                    <a:pt x="6650439" y="1679142"/>
                    <a:pt x="6667433" y="1699170"/>
                    <a:pt x="6683212" y="1718591"/>
                  </a:cubicBezTo>
                  <a:cubicBezTo>
                    <a:pt x="6697778" y="1706453"/>
                    <a:pt x="6715985" y="1690066"/>
                    <a:pt x="6736620" y="1675501"/>
                  </a:cubicBezTo>
                  <a:cubicBezTo>
                    <a:pt x="6742689" y="1671252"/>
                    <a:pt x="6753006" y="1673073"/>
                    <a:pt x="6761503" y="1674287"/>
                  </a:cubicBezTo>
                  <a:cubicBezTo>
                    <a:pt x="6763930" y="1674894"/>
                    <a:pt x="6767572" y="1685211"/>
                    <a:pt x="6765751" y="1687639"/>
                  </a:cubicBezTo>
                  <a:cubicBezTo>
                    <a:pt x="6760896" y="1694315"/>
                    <a:pt x="6753613" y="1700991"/>
                    <a:pt x="6746330" y="1704025"/>
                  </a:cubicBezTo>
                  <a:cubicBezTo>
                    <a:pt x="6737833" y="1707060"/>
                    <a:pt x="6727516" y="1705846"/>
                    <a:pt x="6719020" y="1706453"/>
                  </a:cubicBezTo>
                  <a:cubicBezTo>
                    <a:pt x="6734799" y="1721625"/>
                    <a:pt x="6748151" y="1734977"/>
                    <a:pt x="6762109" y="1748329"/>
                  </a:cubicBezTo>
                  <a:cubicBezTo>
                    <a:pt x="6756040" y="1754398"/>
                    <a:pt x="6747544" y="1767143"/>
                    <a:pt x="6743902" y="1765929"/>
                  </a:cubicBezTo>
                  <a:cubicBezTo>
                    <a:pt x="6731158" y="1761681"/>
                    <a:pt x="6720233" y="1752577"/>
                    <a:pt x="6702633" y="1742260"/>
                  </a:cubicBezTo>
                  <a:cubicBezTo>
                    <a:pt x="6702633" y="1753184"/>
                    <a:pt x="6697778" y="1768357"/>
                    <a:pt x="6703240" y="1776247"/>
                  </a:cubicBezTo>
                  <a:cubicBezTo>
                    <a:pt x="6728730" y="1812054"/>
                    <a:pt x="6766965" y="1802343"/>
                    <a:pt x="6798524" y="1801130"/>
                  </a:cubicBezTo>
                  <a:cubicBezTo>
                    <a:pt x="6824014" y="1833295"/>
                    <a:pt x="6848290" y="1863034"/>
                    <a:pt x="6872566" y="1893986"/>
                  </a:cubicBezTo>
                  <a:cubicBezTo>
                    <a:pt x="6851931" y="1900662"/>
                    <a:pt x="6836152" y="1902482"/>
                    <a:pt x="6826441" y="1910979"/>
                  </a:cubicBezTo>
                  <a:cubicBezTo>
                    <a:pt x="6822800" y="1914013"/>
                    <a:pt x="6828869" y="1935862"/>
                    <a:pt x="6836759" y="1943752"/>
                  </a:cubicBezTo>
                  <a:cubicBezTo>
                    <a:pt x="6853752" y="1962566"/>
                    <a:pt x="6878028" y="1975918"/>
                    <a:pt x="6892594" y="1996552"/>
                  </a:cubicBezTo>
                  <a:cubicBezTo>
                    <a:pt x="6901697" y="2009904"/>
                    <a:pt x="6941752" y="1998373"/>
                    <a:pt x="6922939" y="2032966"/>
                  </a:cubicBezTo>
                  <a:cubicBezTo>
                    <a:pt x="6942360" y="2042070"/>
                    <a:pt x="6961781" y="2051173"/>
                    <a:pt x="6986057" y="2062705"/>
                  </a:cubicBezTo>
                  <a:cubicBezTo>
                    <a:pt x="6979381" y="2069987"/>
                    <a:pt x="6967850" y="2082125"/>
                    <a:pt x="6953891" y="2097298"/>
                  </a:cubicBezTo>
                  <a:cubicBezTo>
                    <a:pt x="6965422" y="2100940"/>
                    <a:pt x="6973312" y="2102760"/>
                    <a:pt x="6981809" y="2105795"/>
                  </a:cubicBezTo>
                  <a:cubicBezTo>
                    <a:pt x="6952070" y="2163450"/>
                    <a:pt x="6988484" y="2189547"/>
                    <a:pt x="7042499" y="2212610"/>
                  </a:cubicBezTo>
                  <a:cubicBezTo>
                    <a:pt x="6995767" y="2228389"/>
                    <a:pt x="6988484" y="2249631"/>
                    <a:pt x="7008512" y="2286652"/>
                  </a:cubicBezTo>
                  <a:cubicBezTo>
                    <a:pt x="7012154" y="2293935"/>
                    <a:pt x="7020043" y="2307286"/>
                    <a:pt x="7023078" y="2318211"/>
                  </a:cubicBezTo>
                  <a:cubicBezTo>
                    <a:pt x="7029753" y="2341273"/>
                    <a:pt x="7032181" y="2365549"/>
                    <a:pt x="7037037" y="2394073"/>
                  </a:cubicBezTo>
                  <a:cubicBezTo>
                    <a:pt x="7071023" y="2404391"/>
                    <a:pt x="7115934" y="2417136"/>
                    <a:pt x="7160237" y="2430488"/>
                  </a:cubicBezTo>
                  <a:cubicBezTo>
                    <a:pt x="7162058" y="2435343"/>
                    <a:pt x="7163879" y="2440198"/>
                    <a:pt x="7166306" y="2445053"/>
                  </a:cubicBezTo>
                  <a:cubicBezTo>
                    <a:pt x="7155383" y="2448695"/>
                    <a:pt x="7145065" y="2452336"/>
                    <a:pt x="7129892" y="2457191"/>
                  </a:cubicBezTo>
                  <a:cubicBezTo>
                    <a:pt x="7155383" y="2471757"/>
                    <a:pt x="7171162" y="2480254"/>
                    <a:pt x="7187548" y="2489357"/>
                  </a:cubicBezTo>
                  <a:cubicBezTo>
                    <a:pt x="7159024" y="2502102"/>
                    <a:pt x="7131713" y="2514240"/>
                    <a:pt x="7098334" y="2528806"/>
                  </a:cubicBezTo>
                  <a:cubicBezTo>
                    <a:pt x="7132320" y="2551868"/>
                    <a:pt x="7160237" y="2571289"/>
                    <a:pt x="7188156" y="2590103"/>
                  </a:cubicBezTo>
                  <a:cubicBezTo>
                    <a:pt x="7186941" y="2593744"/>
                    <a:pt x="7185728" y="2597386"/>
                    <a:pt x="7184514" y="2601027"/>
                  </a:cubicBezTo>
                  <a:cubicBezTo>
                    <a:pt x="7163272" y="2604062"/>
                    <a:pt x="7142030" y="2605276"/>
                    <a:pt x="7121396" y="2610131"/>
                  </a:cubicBezTo>
                  <a:cubicBezTo>
                    <a:pt x="7103796" y="2614379"/>
                    <a:pt x="7087409" y="2623483"/>
                    <a:pt x="7070416" y="2630159"/>
                  </a:cubicBezTo>
                  <a:cubicBezTo>
                    <a:pt x="7083768" y="2641083"/>
                    <a:pt x="7097120" y="2651400"/>
                    <a:pt x="7114113" y="2664752"/>
                  </a:cubicBezTo>
                  <a:cubicBezTo>
                    <a:pt x="7112293" y="2667787"/>
                    <a:pt x="7107437" y="2676890"/>
                    <a:pt x="7101368" y="2687814"/>
                  </a:cubicBezTo>
                  <a:cubicBezTo>
                    <a:pt x="7114720" y="2691456"/>
                    <a:pt x="7126251" y="2693883"/>
                    <a:pt x="7137782" y="2696918"/>
                  </a:cubicBezTo>
                  <a:cubicBezTo>
                    <a:pt x="7138389" y="2699952"/>
                    <a:pt x="7138389" y="2702987"/>
                    <a:pt x="7138996" y="2706021"/>
                  </a:cubicBezTo>
                  <a:cubicBezTo>
                    <a:pt x="7121396" y="2710270"/>
                    <a:pt x="7103796" y="2714518"/>
                    <a:pt x="7086196" y="2719373"/>
                  </a:cubicBezTo>
                  <a:cubicBezTo>
                    <a:pt x="7085589" y="2723622"/>
                    <a:pt x="7084982" y="2727870"/>
                    <a:pt x="7083768" y="2732118"/>
                  </a:cubicBezTo>
                  <a:cubicBezTo>
                    <a:pt x="7106830" y="2738187"/>
                    <a:pt x="7129892" y="2744256"/>
                    <a:pt x="7156596" y="2751539"/>
                  </a:cubicBezTo>
                  <a:cubicBezTo>
                    <a:pt x="7149314" y="2785526"/>
                    <a:pt x="7183907" y="2794022"/>
                    <a:pt x="7214252" y="2808588"/>
                  </a:cubicBezTo>
                  <a:cubicBezTo>
                    <a:pt x="7195438" y="2846823"/>
                    <a:pt x="7203935" y="2877168"/>
                    <a:pt x="7233066" y="2908727"/>
                  </a:cubicBezTo>
                  <a:cubicBezTo>
                    <a:pt x="7245811" y="2922079"/>
                    <a:pt x="7246418" y="2948176"/>
                    <a:pt x="7267053" y="2959707"/>
                  </a:cubicBezTo>
                  <a:cubicBezTo>
                    <a:pt x="7268873" y="2960921"/>
                    <a:pt x="7263411" y="2978521"/>
                    <a:pt x="7262804" y="2978521"/>
                  </a:cubicBezTo>
                  <a:cubicBezTo>
                    <a:pt x="7251273" y="2977307"/>
                    <a:pt x="7239742" y="2974272"/>
                    <a:pt x="7227604" y="2971238"/>
                  </a:cubicBezTo>
                  <a:cubicBezTo>
                    <a:pt x="7225783" y="2977307"/>
                    <a:pt x="7220928" y="2991873"/>
                    <a:pt x="7214252" y="3011294"/>
                  </a:cubicBezTo>
                  <a:cubicBezTo>
                    <a:pt x="7237921" y="3019183"/>
                    <a:pt x="7260984" y="3027073"/>
                    <a:pt x="7292543" y="3037390"/>
                  </a:cubicBezTo>
                  <a:cubicBezTo>
                    <a:pt x="7280404" y="3052563"/>
                    <a:pt x="7269480" y="3067128"/>
                    <a:pt x="7250666" y="3090798"/>
                  </a:cubicBezTo>
                  <a:cubicBezTo>
                    <a:pt x="7260376" y="3100508"/>
                    <a:pt x="7279191" y="3119322"/>
                    <a:pt x="7298612" y="3138743"/>
                  </a:cubicBezTo>
                  <a:cubicBezTo>
                    <a:pt x="7274942" y="3152095"/>
                    <a:pt x="7254915" y="3163019"/>
                    <a:pt x="7225783" y="3178799"/>
                  </a:cubicBezTo>
                  <a:cubicBezTo>
                    <a:pt x="7266445" y="3193364"/>
                    <a:pt x="7277370" y="3206109"/>
                    <a:pt x="7253094" y="3237668"/>
                  </a:cubicBezTo>
                  <a:cubicBezTo>
                    <a:pt x="7242777" y="3250413"/>
                    <a:pt x="7250059" y="3283793"/>
                    <a:pt x="7258556" y="3303214"/>
                  </a:cubicBezTo>
                  <a:cubicBezTo>
                    <a:pt x="7274335" y="3340842"/>
                    <a:pt x="7274335" y="3374828"/>
                    <a:pt x="7260984" y="3397890"/>
                  </a:cubicBezTo>
                  <a:cubicBezTo>
                    <a:pt x="7272514" y="3427629"/>
                    <a:pt x="7278583" y="3449477"/>
                    <a:pt x="7288901" y="3469505"/>
                  </a:cubicBezTo>
                  <a:cubicBezTo>
                    <a:pt x="7298005" y="3486498"/>
                    <a:pt x="7311356" y="3501671"/>
                    <a:pt x="7322888" y="3516844"/>
                  </a:cubicBezTo>
                  <a:cubicBezTo>
                    <a:pt x="7322888" y="3544761"/>
                    <a:pt x="7270087" y="3539906"/>
                    <a:pt x="7286473" y="3579354"/>
                  </a:cubicBezTo>
                  <a:cubicBezTo>
                    <a:pt x="7294970" y="3599382"/>
                    <a:pt x="7259163" y="3630334"/>
                    <a:pt x="7309536" y="3641865"/>
                  </a:cubicBezTo>
                  <a:cubicBezTo>
                    <a:pt x="7291329" y="3661286"/>
                    <a:pt x="7277370" y="3675852"/>
                    <a:pt x="7263411" y="3691024"/>
                  </a:cubicBezTo>
                  <a:cubicBezTo>
                    <a:pt x="7273122" y="3713480"/>
                    <a:pt x="7321067" y="3720763"/>
                    <a:pt x="7288901" y="3757177"/>
                  </a:cubicBezTo>
                  <a:cubicBezTo>
                    <a:pt x="7337453" y="3775384"/>
                    <a:pt x="7280404" y="3822116"/>
                    <a:pt x="7312571" y="3845785"/>
                  </a:cubicBezTo>
                  <a:cubicBezTo>
                    <a:pt x="7314998" y="3847606"/>
                    <a:pt x="7308929" y="3860957"/>
                    <a:pt x="7305287" y="3868240"/>
                  </a:cubicBezTo>
                  <a:cubicBezTo>
                    <a:pt x="7294364" y="3889482"/>
                    <a:pt x="7285260" y="3913151"/>
                    <a:pt x="7270087" y="3931358"/>
                  </a:cubicBezTo>
                  <a:cubicBezTo>
                    <a:pt x="7262804" y="3939854"/>
                    <a:pt x="7243384" y="3937427"/>
                    <a:pt x="7224570" y="3941068"/>
                  </a:cubicBezTo>
                  <a:cubicBezTo>
                    <a:pt x="7205755" y="3971413"/>
                    <a:pt x="7199686" y="4004186"/>
                    <a:pt x="7248846" y="4024214"/>
                  </a:cubicBezTo>
                  <a:cubicBezTo>
                    <a:pt x="7234887" y="4056987"/>
                    <a:pt x="7217893" y="4087332"/>
                    <a:pt x="7210004" y="4119498"/>
                  </a:cubicBezTo>
                  <a:cubicBezTo>
                    <a:pt x="7206969" y="4132850"/>
                    <a:pt x="7222142" y="4151057"/>
                    <a:pt x="7231852" y="4173512"/>
                  </a:cubicBezTo>
                  <a:cubicBezTo>
                    <a:pt x="7213645" y="4189292"/>
                    <a:pt x="7191190" y="4208106"/>
                    <a:pt x="7168734" y="4227527"/>
                  </a:cubicBezTo>
                  <a:cubicBezTo>
                    <a:pt x="7191190" y="4258478"/>
                    <a:pt x="7186335" y="4266368"/>
                    <a:pt x="7105009" y="4323417"/>
                  </a:cubicBezTo>
                  <a:cubicBezTo>
                    <a:pt x="7120182" y="4332521"/>
                    <a:pt x="7149314" y="4336769"/>
                    <a:pt x="7121396" y="4363473"/>
                  </a:cubicBezTo>
                  <a:cubicBezTo>
                    <a:pt x="7119575" y="4365294"/>
                    <a:pt x="7121396" y="4371969"/>
                    <a:pt x="7123217" y="4375611"/>
                  </a:cubicBezTo>
                  <a:cubicBezTo>
                    <a:pt x="7138389" y="4405349"/>
                    <a:pt x="7128072" y="4421129"/>
                    <a:pt x="7089230" y="4426591"/>
                  </a:cubicBezTo>
                  <a:cubicBezTo>
                    <a:pt x="7101975" y="4435087"/>
                    <a:pt x="7112293" y="4438729"/>
                    <a:pt x="7116541" y="4446012"/>
                  </a:cubicBezTo>
                  <a:cubicBezTo>
                    <a:pt x="7120789" y="4452687"/>
                    <a:pt x="7121396" y="4464825"/>
                    <a:pt x="7118362" y="4471502"/>
                  </a:cubicBezTo>
                  <a:cubicBezTo>
                    <a:pt x="7110472" y="4486674"/>
                    <a:pt x="7094692" y="4499419"/>
                    <a:pt x="7090444" y="4515199"/>
                  </a:cubicBezTo>
                  <a:cubicBezTo>
                    <a:pt x="7080733" y="4549792"/>
                    <a:pt x="7078306" y="4555861"/>
                    <a:pt x="7043712" y="4566178"/>
                  </a:cubicBezTo>
                  <a:cubicBezTo>
                    <a:pt x="7049781" y="4569213"/>
                    <a:pt x="7055850" y="4572247"/>
                    <a:pt x="7052209" y="4570427"/>
                  </a:cubicBezTo>
                  <a:cubicBezTo>
                    <a:pt x="7037037" y="4591061"/>
                    <a:pt x="7024292" y="4610482"/>
                    <a:pt x="7009119" y="4628689"/>
                  </a:cubicBezTo>
                  <a:cubicBezTo>
                    <a:pt x="6993339" y="4648110"/>
                    <a:pt x="6975740" y="4666924"/>
                    <a:pt x="6959960" y="4685738"/>
                  </a:cubicBezTo>
                  <a:cubicBezTo>
                    <a:pt x="6969671" y="4693628"/>
                    <a:pt x="6976953" y="4699090"/>
                    <a:pt x="6984236" y="4705159"/>
                  </a:cubicBezTo>
                  <a:cubicBezTo>
                    <a:pt x="6983022" y="4707586"/>
                    <a:pt x="6981201" y="4710621"/>
                    <a:pt x="6979988" y="4713049"/>
                  </a:cubicBezTo>
                  <a:cubicBezTo>
                    <a:pt x="6968456" y="4711835"/>
                    <a:pt x="6956925" y="4710014"/>
                    <a:pt x="6942967" y="4708194"/>
                  </a:cubicBezTo>
                  <a:cubicBezTo>
                    <a:pt x="6981809" y="4784056"/>
                    <a:pt x="6903518" y="4789518"/>
                    <a:pt x="6874386" y="4827753"/>
                  </a:cubicBezTo>
                  <a:cubicBezTo>
                    <a:pt x="6886524" y="4827753"/>
                    <a:pt x="6897449" y="4827753"/>
                    <a:pt x="6909587" y="4827753"/>
                  </a:cubicBezTo>
                  <a:cubicBezTo>
                    <a:pt x="6902911" y="4854457"/>
                    <a:pt x="6902911" y="4854457"/>
                    <a:pt x="6860428" y="4863560"/>
                  </a:cubicBezTo>
                  <a:cubicBezTo>
                    <a:pt x="6853145" y="4883588"/>
                    <a:pt x="6837972" y="4903616"/>
                    <a:pt x="6842828" y="4916361"/>
                  </a:cubicBezTo>
                  <a:cubicBezTo>
                    <a:pt x="6859821" y="4959451"/>
                    <a:pt x="6824621" y="4978265"/>
                    <a:pt x="6810055" y="5006790"/>
                  </a:cubicBezTo>
                  <a:cubicBezTo>
                    <a:pt x="6801558" y="5023783"/>
                    <a:pt x="6808234" y="5048059"/>
                    <a:pt x="6808234" y="5070514"/>
                  </a:cubicBezTo>
                  <a:cubicBezTo>
                    <a:pt x="6779103" y="5075370"/>
                    <a:pt x="6743902" y="5072942"/>
                    <a:pt x="6760896" y="5117246"/>
                  </a:cubicBezTo>
                  <a:cubicBezTo>
                    <a:pt x="6734192" y="5128170"/>
                    <a:pt x="6695350" y="5097825"/>
                    <a:pt x="6683212" y="5144556"/>
                  </a:cubicBezTo>
                  <a:cubicBezTo>
                    <a:pt x="6697171" y="5153660"/>
                    <a:pt x="6709916" y="5161550"/>
                    <a:pt x="6722661" y="5169440"/>
                  </a:cubicBezTo>
                  <a:cubicBezTo>
                    <a:pt x="6701419" y="5232557"/>
                    <a:pt x="6622522" y="5263509"/>
                    <a:pt x="6632840" y="5339372"/>
                  </a:cubicBezTo>
                  <a:cubicBezTo>
                    <a:pt x="6589142" y="5365469"/>
                    <a:pt x="6533307" y="5373359"/>
                    <a:pt x="6501748" y="5424945"/>
                  </a:cubicBezTo>
                  <a:cubicBezTo>
                    <a:pt x="6513279" y="5432835"/>
                    <a:pt x="6524811" y="5440118"/>
                    <a:pt x="6546052" y="5454077"/>
                  </a:cubicBezTo>
                  <a:cubicBezTo>
                    <a:pt x="6509031" y="5474712"/>
                    <a:pt x="6478686" y="5492312"/>
                    <a:pt x="6442879" y="5512340"/>
                  </a:cubicBezTo>
                  <a:cubicBezTo>
                    <a:pt x="6451376" y="5535402"/>
                    <a:pt x="6440451" y="5554216"/>
                    <a:pt x="6401002" y="5554823"/>
                  </a:cubicBezTo>
                  <a:cubicBezTo>
                    <a:pt x="6391899" y="5554823"/>
                    <a:pt x="6379761" y="5565140"/>
                    <a:pt x="6374298" y="5574244"/>
                  </a:cubicBezTo>
                  <a:cubicBezTo>
                    <a:pt x="6356091" y="5604589"/>
                    <a:pt x="6300863" y="5606409"/>
                    <a:pt x="6309967" y="5662245"/>
                  </a:cubicBezTo>
                  <a:cubicBezTo>
                    <a:pt x="6311788" y="5673776"/>
                    <a:pt x="6274160" y="5691983"/>
                    <a:pt x="6255346" y="5707762"/>
                  </a:cubicBezTo>
                  <a:cubicBezTo>
                    <a:pt x="6246242" y="5715652"/>
                    <a:pt x="6238960" y="5725362"/>
                    <a:pt x="6235318" y="5737500"/>
                  </a:cubicBezTo>
                  <a:cubicBezTo>
                    <a:pt x="6191014" y="5767239"/>
                    <a:pt x="6146710" y="5796977"/>
                    <a:pt x="6095124" y="5830963"/>
                  </a:cubicBezTo>
                  <a:cubicBezTo>
                    <a:pt x="6095124" y="5830963"/>
                    <a:pt x="6084199" y="5827322"/>
                    <a:pt x="6070848" y="5823074"/>
                  </a:cubicBezTo>
                  <a:cubicBezTo>
                    <a:pt x="6069027" y="5835819"/>
                    <a:pt x="6067206" y="5846743"/>
                    <a:pt x="6063565" y="5869805"/>
                  </a:cubicBezTo>
                  <a:cubicBezTo>
                    <a:pt x="6048392" y="5849171"/>
                    <a:pt x="6039895" y="5836425"/>
                    <a:pt x="6024723" y="5815791"/>
                  </a:cubicBezTo>
                  <a:cubicBezTo>
                    <a:pt x="6021081" y="5832177"/>
                    <a:pt x="6017440" y="5840674"/>
                    <a:pt x="6018047" y="5848563"/>
                  </a:cubicBezTo>
                  <a:cubicBezTo>
                    <a:pt x="6021688" y="5898937"/>
                    <a:pt x="6019868" y="5896509"/>
                    <a:pt x="5970101" y="5909254"/>
                  </a:cubicBezTo>
                  <a:cubicBezTo>
                    <a:pt x="5941577" y="5916537"/>
                    <a:pt x="5916694" y="5938385"/>
                    <a:pt x="5886956" y="5955378"/>
                  </a:cubicBezTo>
                  <a:cubicBezTo>
                    <a:pt x="5895453" y="5963268"/>
                    <a:pt x="5902735" y="5969944"/>
                    <a:pt x="5911232" y="5977227"/>
                  </a:cubicBezTo>
                  <a:cubicBezTo>
                    <a:pt x="5825052" y="6016069"/>
                    <a:pt x="5740692" y="6054910"/>
                    <a:pt x="5655726" y="6093752"/>
                  </a:cubicBezTo>
                  <a:cubicBezTo>
                    <a:pt x="5683644" y="6120456"/>
                    <a:pt x="5659974" y="6153836"/>
                    <a:pt x="5642374" y="6166581"/>
                  </a:cubicBezTo>
                  <a:cubicBezTo>
                    <a:pt x="5605353" y="6192677"/>
                    <a:pt x="5582898" y="6249119"/>
                    <a:pt x="5525849" y="6238195"/>
                  </a:cubicBezTo>
                  <a:cubicBezTo>
                    <a:pt x="5482152" y="6275823"/>
                    <a:pt x="5434207" y="6300099"/>
                    <a:pt x="5386868" y="6300099"/>
                  </a:cubicBezTo>
                  <a:cubicBezTo>
                    <a:pt x="5342564" y="6328017"/>
                    <a:pt x="5305543" y="6350472"/>
                    <a:pt x="5267915" y="6374141"/>
                  </a:cubicBezTo>
                  <a:cubicBezTo>
                    <a:pt x="5267308" y="6368679"/>
                    <a:pt x="5265488" y="6354720"/>
                    <a:pt x="5264274" y="6340155"/>
                  </a:cubicBezTo>
                  <a:cubicBezTo>
                    <a:pt x="5255777" y="6381424"/>
                    <a:pt x="5232715" y="6399025"/>
                    <a:pt x="5188411" y="6382638"/>
                  </a:cubicBezTo>
                  <a:cubicBezTo>
                    <a:pt x="5188411" y="6400238"/>
                    <a:pt x="5188411" y="6414197"/>
                    <a:pt x="5188411" y="6434224"/>
                  </a:cubicBezTo>
                  <a:cubicBezTo>
                    <a:pt x="5162314" y="6429370"/>
                    <a:pt x="5137431" y="6424514"/>
                    <a:pt x="5112548" y="6420873"/>
                  </a:cubicBezTo>
                  <a:cubicBezTo>
                    <a:pt x="5107693" y="6420266"/>
                    <a:pt x="5101624" y="6424514"/>
                    <a:pt x="5096769" y="6426942"/>
                  </a:cubicBezTo>
                  <a:cubicBezTo>
                    <a:pt x="5101017" y="6433618"/>
                    <a:pt x="5105872" y="6439687"/>
                    <a:pt x="5118010" y="6457894"/>
                  </a:cubicBezTo>
                  <a:cubicBezTo>
                    <a:pt x="5088272" y="6448790"/>
                    <a:pt x="5067030" y="6442114"/>
                    <a:pt x="5044575" y="6435439"/>
                  </a:cubicBezTo>
                  <a:cubicBezTo>
                    <a:pt x="5039720" y="6439080"/>
                    <a:pt x="5029402" y="6452432"/>
                    <a:pt x="5015444" y="6457894"/>
                  </a:cubicBezTo>
                  <a:cubicBezTo>
                    <a:pt x="5006947" y="6460928"/>
                    <a:pt x="4994202" y="6451218"/>
                    <a:pt x="4977209" y="6445149"/>
                  </a:cubicBezTo>
                  <a:cubicBezTo>
                    <a:pt x="4969926" y="6455466"/>
                    <a:pt x="4960822" y="6473066"/>
                    <a:pt x="4946864" y="6485204"/>
                  </a:cubicBezTo>
                  <a:cubicBezTo>
                    <a:pt x="4936546" y="6494308"/>
                    <a:pt x="4919553" y="6496129"/>
                    <a:pt x="4904987" y="6500984"/>
                  </a:cubicBezTo>
                  <a:cubicBezTo>
                    <a:pt x="4890422" y="6505839"/>
                    <a:pt x="4875856" y="6510694"/>
                    <a:pt x="4861897" y="6515550"/>
                  </a:cubicBezTo>
                  <a:cubicBezTo>
                    <a:pt x="4840656" y="6522832"/>
                    <a:pt x="4818807" y="6530115"/>
                    <a:pt x="4794531" y="6538005"/>
                  </a:cubicBezTo>
                  <a:cubicBezTo>
                    <a:pt x="4792104" y="6521619"/>
                    <a:pt x="4790283" y="6511908"/>
                    <a:pt x="4788462" y="6501591"/>
                  </a:cubicBezTo>
                  <a:cubicBezTo>
                    <a:pt x="4785428" y="6500984"/>
                    <a:pt x="4783000" y="6500377"/>
                    <a:pt x="4779966" y="6499770"/>
                  </a:cubicBezTo>
                  <a:cubicBezTo>
                    <a:pt x="4776324" y="6510087"/>
                    <a:pt x="4772683" y="6519798"/>
                    <a:pt x="4769041" y="6530115"/>
                  </a:cubicBezTo>
                  <a:cubicBezTo>
                    <a:pt x="4760545" y="6521012"/>
                    <a:pt x="4752655" y="6511908"/>
                    <a:pt x="4738696" y="6496129"/>
                  </a:cubicBezTo>
                  <a:cubicBezTo>
                    <a:pt x="4736876" y="6513729"/>
                    <a:pt x="4736268" y="6521619"/>
                    <a:pt x="4736268" y="6517977"/>
                  </a:cubicBezTo>
                  <a:cubicBezTo>
                    <a:pt x="4709565" y="6526474"/>
                    <a:pt x="4685289" y="6527081"/>
                    <a:pt x="4672544" y="6539826"/>
                  </a:cubicBezTo>
                  <a:cubicBezTo>
                    <a:pt x="4661620" y="6550750"/>
                    <a:pt x="4664654" y="6575026"/>
                    <a:pt x="4661013" y="6598695"/>
                  </a:cubicBezTo>
                  <a:cubicBezTo>
                    <a:pt x="4637343" y="6592019"/>
                    <a:pt x="4599715" y="6610833"/>
                    <a:pt x="4573012" y="6571384"/>
                  </a:cubicBezTo>
                  <a:cubicBezTo>
                    <a:pt x="4568763" y="6585950"/>
                    <a:pt x="4565122" y="6597481"/>
                    <a:pt x="4560874" y="6611440"/>
                  </a:cubicBezTo>
                  <a:cubicBezTo>
                    <a:pt x="4531135" y="6611440"/>
                    <a:pt x="4502004" y="6611440"/>
                    <a:pt x="4472266" y="6611440"/>
                  </a:cubicBezTo>
                  <a:cubicBezTo>
                    <a:pt x="4472266" y="6612654"/>
                    <a:pt x="4472266" y="6613261"/>
                    <a:pt x="4472873" y="6614475"/>
                  </a:cubicBezTo>
                  <a:cubicBezTo>
                    <a:pt x="4455273" y="6617510"/>
                    <a:pt x="4437672" y="6619937"/>
                    <a:pt x="4419465" y="6622971"/>
                  </a:cubicBezTo>
                  <a:cubicBezTo>
                    <a:pt x="4413396" y="6624185"/>
                    <a:pt x="4407934" y="6626613"/>
                    <a:pt x="4402472" y="6628433"/>
                  </a:cubicBezTo>
                  <a:cubicBezTo>
                    <a:pt x="4386086" y="6633896"/>
                    <a:pt x="4369699" y="6639358"/>
                    <a:pt x="4353313" y="6643606"/>
                  </a:cubicBezTo>
                  <a:cubicBezTo>
                    <a:pt x="4330858" y="6649068"/>
                    <a:pt x="4307188" y="6657565"/>
                    <a:pt x="4284733" y="6656351"/>
                  </a:cubicBezTo>
                  <a:cubicBezTo>
                    <a:pt x="4267133" y="6655137"/>
                    <a:pt x="4250746" y="6641786"/>
                    <a:pt x="4233146" y="6633289"/>
                  </a:cubicBezTo>
                  <a:cubicBezTo>
                    <a:pt x="4236788" y="6641786"/>
                    <a:pt x="4240429" y="6651496"/>
                    <a:pt x="4248319" y="6670917"/>
                  </a:cubicBezTo>
                  <a:cubicBezTo>
                    <a:pt x="4173063" y="6693979"/>
                    <a:pt x="4100234" y="6716434"/>
                    <a:pt x="4023158" y="6740104"/>
                  </a:cubicBezTo>
                  <a:cubicBezTo>
                    <a:pt x="4021944" y="6743745"/>
                    <a:pt x="4020123" y="6753455"/>
                    <a:pt x="4018303" y="6761345"/>
                  </a:cubicBezTo>
                  <a:cubicBezTo>
                    <a:pt x="3997061" y="6763166"/>
                    <a:pt x="3977640" y="6763166"/>
                    <a:pt x="3958826" y="6766201"/>
                  </a:cubicBezTo>
                  <a:cubicBezTo>
                    <a:pt x="3928481" y="6771055"/>
                    <a:pt x="3898136" y="6783800"/>
                    <a:pt x="3871432" y="6753455"/>
                  </a:cubicBezTo>
                  <a:cubicBezTo>
                    <a:pt x="3866577" y="6747994"/>
                    <a:pt x="3846549" y="6747994"/>
                    <a:pt x="3838660" y="6752848"/>
                  </a:cubicBezTo>
                  <a:cubicBezTo>
                    <a:pt x="3777362" y="6791084"/>
                    <a:pt x="3712423" y="6804435"/>
                    <a:pt x="3641416" y="6793511"/>
                  </a:cubicBezTo>
                  <a:cubicBezTo>
                    <a:pt x="3629885" y="6791690"/>
                    <a:pt x="3612892" y="6805042"/>
                    <a:pt x="3603788" y="6815966"/>
                  </a:cubicBezTo>
                  <a:cubicBezTo>
                    <a:pt x="3583760" y="6840242"/>
                    <a:pt x="3565553" y="6853594"/>
                    <a:pt x="3540670" y="6819001"/>
                  </a:cubicBezTo>
                  <a:cubicBezTo>
                    <a:pt x="3528532" y="6834173"/>
                    <a:pt x="3520036" y="6845098"/>
                    <a:pt x="3512753" y="6854202"/>
                  </a:cubicBezTo>
                  <a:cubicBezTo>
                    <a:pt x="3479373" y="6846312"/>
                    <a:pt x="3447814" y="6839029"/>
                    <a:pt x="3413828" y="6831139"/>
                  </a:cubicBezTo>
                  <a:cubicBezTo>
                    <a:pt x="3416255" y="6819001"/>
                    <a:pt x="3418076" y="6809291"/>
                    <a:pt x="3419897" y="6798973"/>
                  </a:cubicBezTo>
                  <a:cubicBezTo>
                    <a:pt x="3403510" y="6794118"/>
                    <a:pt x="3387731" y="6789263"/>
                    <a:pt x="3368310" y="6783800"/>
                  </a:cubicBezTo>
                  <a:cubicBezTo>
                    <a:pt x="3368917" y="6792297"/>
                    <a:pt x="3370131" y="6800187"/>
                    <a:pt x="3371345" y="6810504"/>
                  </a:cubicBezTo>
                  <a:cubicBezTo>
                    <a:pt x="3305799" y="6818394"/>
                    <a:pt x="3240253" y="6837815"/>
                    <a:pt x="3178349" y="6795938"/>
                  </a:cubicBezTo>
                  <a:cubicBezTo>
                    <a:pt x="3143149" y="6771662"/>
                    <a:pt x="3106128" y="6763166"/>
                    <a:pt x="3062431" y="6768021"/>
                  </a:cubicBezTo>
                  <a:cubicBezTo>
                    <a:pt x="3043617" y="6770449"/>
                    <a:pt x="3022375" y="6754669"/>
                    <a:pt x="3002348" y="6748600"/>
                  </a:cubicBezTo>
                  <a:cubicBezTo>
                    <a:pt x="2990816" y="6744959"/>
                    <a:pt x="2978678" y="6742531"/>
                    <a:pt x="2966540" y="6741317"/>
                  </a:cubicBezTo>
                  <a:cubicBezTo>
                    <a:pt x="2932554" y="6737069"/>
                    <a:pt x="2890678" y="6758917"/>
                    <a:pt x="2870650" y="6710365"/>
                  </a:cubicBezTo>
                  <a:cubicBezTo>
                    <a:pt x="2869436" y="6707331"/>
                    <a:pt x="2863367" y="6704296"/>
                    <a:pt x="2860939" y="6704903"/>
                  </a:cubicBezTo>
                  <a:cubicBezTo>
                    <a:pt x="2816028" y="6722503"/>
                    <a:pt x="2804497" y="6676986"/>
                    <a:pt x="2777794" y="6659993"/>
                  </a:cubicBezTo>
                  <a:cubicBezTo>
                    <a:pt x="2771725" y="6655744"/>
                    <a:pt x="2772938" y="6639965"/>
                    <a:pt x="2769904" y="6624185"/>
                  </a:cubicBezTo>
                  <a:cubicBezTo>
                    <a:pt x="2766262" y="6624185"/>
                    <a:pt x="2753517" y="6625399"/>
                    <a:pt x="2741379" y="6624185"/>
                  </a:cubicBezTo>
                  <a:cubicBezTo>
                    <a:pt x="2726207" y="6622364"/>
                    <a:pt x="2703751" y="6623579"/>
                    <a:pt x="2697075" y="6614475"/>
                  </a:cubicBezTo>
                  <a:cubicBezTo>
                    <a:pt x="2664303" y="6569564"/>
                    <a:pt x="2604826" y="6568350"/>
                    <a:pt x="2568412" y="6521619"/>
                  </a:cubicBezTo>
                  <a:cubicBezTo>
                    <a:pt x="2525322" y="6465784"/>
                    <a:pt x="2459777" y="6425121"/>
                    <a:pt x="2398479" y="6386887"/>
                  </a:cubicBezTo>
                  <a:cubicBezTo>
                    <a:pt x="2370562" y="6369286"/>
                    <a:pt x="2338396" y="6357148"/>
                    <a:pt x="2308658" y="6340155"/>
                  </a:cubicBezTo>
                  <a:cubicBezTo>
                    <a:pt x="2271030" y="6318913"/>
                    <a:pt x="2256464" y="6281285"/>
                    <a:pt x="2224298" y="6261257"/>
                  </a:cubicBezTo>
                  <a:cubicBezTo>
                    <a:pt x="2184850" y="6236981"/>
                    <a:pt x="2141760" y="6219381"/>
                    <a:pt x="2099276" y="6199353"/>
                  </a:cubicBezTo>
                  <a:cubicBezTo>
                    <a:pt x="2091387" y="6195712"/>
                    <a:pt x="2076821" y="6198140"/>
                    <a:pt x="2073786" y="6193284"/>
                  </a:cubicBezTo>
                  <a:cubicBezTo>
                    <a:pt x="2051331" y="6152622"/>
                    <a:pt x="2010062" y="6165367"/>
                    <a:pt x="1973648" y="6155049"/>
                  </a:cubicBezTo>
                  <a:cubicBezTo>
                    <a:pt x="1982144" y="6114387"/>
                    <a:pt x="1957261" y="6096787"/>
                    <a:pt x="1923274" y="6083435"/>
                  </a:cubicBezTo>
                  <a:cubicBezTo>
                    <a:pt x="1895357" y="6072511"/>
                    <a:pt x="1872295" y="6031241"/>
                    <a:pt x="1877150" y="6005751"/>
                  </a:cubicBezTo>
                  <a:cubicBezTo>
                    <a:pt x="1826777" y="5991186"/>
                    <a:pt x="1777011" y="5974799"/>
                    <a:pt x="1746059" y="5927461"/>
                  </a:cubicBezTo>
                  <a:cubicBezTo>
                    <a:pt x="1741811" y="5921392"/>
                    <a:pt x="1735135" y="5915323"/>
                    <a:pt x="1728459" y="5912895"/>
                  </a:cubicBezTo>
                  <a:cubicBezTo>
                    <a:pt x="1679907" y="5894688"/>
                    <a:pt x="1664127" y="5853419"/>
                    <a:pt x="1652596" y="5808508"/>
                  </a:cubicBezTo>
                  <a:cubicBezTo>
                    <a:pt x="1651382" y="5803653"/>
                    <a:pt x="1648348" y="5798798"/>
                    <a:pt x="1645313" y="5794549"/>
                  </a:cubicBezTo>
                  <a:cubicBezTo>
                    <a:pt x="1623465" y="5765418"/>
                    <a:pt x="1623465" y="5765418"/>
                    <a:pt x="1638637" y="5734466"/>
                  </a:cubicBezTo>
                  <a:cubicBezTo>
                    <a:pt x="1587657" y="5718686"/>
                    <a:pt x="1536678" y="5702300"/>
                    <a:pt x="1483877" y="5685914"/>
                  </a:cubicBezTo>
                  <a:cubicBezTo>
                    <a:pt x="1484484" y="5688948"/>
                    <a:pt x="1485091" y="5695624"/>
                    <a:pt x="1486305" y="5711404"/>
                  </a:cubicBezTo>
                  <a:cubicBezTo>
                    <a:pt x="1395269" y="5631292"/>
                    <a:pt x="1283599" y="5627651"/>
                    <a:pt x="1170715" y="5602768"/>
                  </a:cubicBezTo>
                  <a:cubicBezTo>
                    <a:pt x="1185281" y="5591844"/>
                    <a:pt x="1195598" y="5583954"/>
                    <a:pt x="1201060" y="5579706"/>
                  </a:cubicBezTo>
                  <a:cubicBezTo>
                    <a:pt x="1165253" y="5558464"/>
                    <a:pt x="1127625" y="5536616"/>
                    <a:pt x="1089997" y="5514160"/>
                  </a:cubicBezTo>
                  <a:cubicBezTo>
                    <a:pt x="1084535" y="5511126"/>
                    <a:pt x="1075432" y="5506271"/>
                    <a:pt x="1075432" y="5502022"/>
                  </a:cubicBezTo>
                  <a:cubicBezTo>
                    <a:pt x="1077252" y="5443760"/>
                    <a:pt x="1039624" y="5461967"/>
                    <a:pt x="1008065" y="5466215"/>
                  </a:cubicBezTo>
                  <a:cubicBezTo>
                    <a:pt x="1004424" y="5466822"/>
                    <a:pt x="1000783" y="5465001"/>
                    <a:pt x="993500" y="5463787"/>
                  </a:cubicBezTo>
                  <a:cubicBezTo>
                    <a:pt x="998355" y="5454077"/>
                    <a:pt x="1003210" y="5446187"/>
                    <a:pt x="1005031" y="5441939"/>
                  </a:cubicBezTo>
                  <a:cubicBezTo>
                    <a:pt x="974686" y="5389745"/>
                    <a:pt x="915816" y="5355152"/>
                    <a:pt x="944947" y="5275648"/>
                  </a:cubicBezTo>
                  <a:cubicBezTo>
                    <a:pt x="920671" y="5283537"/>
                    <a:pt x="904892" y="5288999"/>
                    <a:pt x="875761" y="5298710"/>
                  </a:cubicBezTo>
                  <a:cubicBezTo>
                    <a:pt x="929775" y="5245909"/>
                    <a:pt x="889719" y="5244089"/>
                    <a:pt x="856947" y="5240447"/>
                  </a:cubicBezTo>
                  <a:cubicBezTo>
                    <a:pt x="873333" y="5212529"/>
                    <a:pt x="811429" y="5147591"/>
                    <a:pt x="751345" y="5131205"/>
                  </a:cubicBezTo>
                  <a:cubicBezTo>
                    <a:pt x="760449" y="5106929"/>
                    <a:pt x="769553" y="5083259"/>
                    <a:pt x="778656" y="5057769"/>
                  </a:cubicBezTo>
                  <a:cubicBezTo>
                    <a:pt x="745276" y="5044417"/>
                    <a:pt x="708255" y="5029245"/>
                    <a:pt x="670021" y="5014072"/>
                  </a:cubicBezTo>
                  <a:cubicBezTo>
                    <a:pt x="687014" y="4998900"/>
                    <a:pt x="702793" y="4983727"/>
                    <a:pt x="723428" y="4965520"/>
                  </a:cubicBezTo>
                  <a:cubicBezTo>
                    <a:pt x="691262" y="4953989"/>
                    <a:pt x="663952" y="4944278"/>
                    <a:pt x="637248" y="4935175"/>
                  </a:cubicBezTo>
                  <a:cubicBezTo>
                    <a:pt x="636034" y="4938209"/>
                    <a:pt x="634820" y="4941851"/>
                    <a:pt x="633606" y="4944886"/>
                  </a:cubicBezTo>
                  <a:cubicBezTo>
                    <a:pt x="614792" y="4917575"/>
                    <a:pt x="596585" y="4889657"/>
                    <a:pt x="579592" y="4864774"/>
                  </a:cubicBezTo>
                  <a:cubicBezTo>
                    <a:pt x="587482" y="4838678"/>
                    <a:pt x="598406" y="4815008"/>
                    <a:pt x="599620" y="4790125"/>
                  </a:cubicBezTo>
                  <a:cubicBezTo>
                    <a:pt x="600227" y="4777380"/>
                    <a:pt x="584447" y="4760387"/>
                    <a:pt x="571702" y="4751891"/>
                  </a:cubicBezTo>
                  <a:cubicBezTo>
                    <a:pt x="545606" y="4734290"/>
                    <a:pt x="515867" y="4721545"/>
                    <a:pt x="526792" y="4678455"/>
                  </a:cubicBezTo>
                  <a:cubicBezTo>
                    <a:pt x="498267" y="4687559"/>
                    <a:pt x="472777" y="4731863"/>
                    <a:pt x="452749" y="4679062"/>
                  </a:cubicBezTo>
                  <a:cubicBezTo>
                    <a:pt x="406018" y="4693021"/>
                    <a:pt x="396307" y="4688166"/>
                    <a:pt x="396307" y="4651752"/>
                  </a:cubicBezTo>
                  <a:cubicBezTo>
                    <a:pt x="407839" y="4657821"/>
                    <a:pt x="419370" y="4664496"/>
                    <a:pt x="430901" y="4671172"/>
                  </a:cubicBezTo>
                  <a:cubicBezTo>
                    <a:pt x="413908" y="4642041"/>
                    <a:pt x="428473" y="4579530"/>
                    <a:pt x="360500" y="4611696"/>
                  </a:cubicBezTo>
                  <a:cubicBezTo>
                    <a:pt x="360500" y="4607447"/>
                    <a:pt x="359893" y="4603199"/>
                    <a:pt x="359893" y="4598344"/>
                  </a:cubicBezTo>
                  <a:cubicBezTo>
                    <a:pt x="377493" y="4583171"/>
                    <a:pt x="395094" y="4567392"/>
                    <a:pt x="415728" y="4549185"/>
                  </a:cubicBezTo>
                  <a:cubicBezTo>
                    <a:pt x="402983" y="4540688"/>
                    <a:pt x="387811" y="4530978"/>
                    <a:pt x="370818" y="4520054"/>
                  </a:cubicBezTo>
                  <a:cubicBezTo>
                    <a:pt x="386597" y="4501240"/>
                    <a:pt x="401163" y="4482426"/>
                    <a:pt x="413301" y="4467860"/>
                  </a:cubicBezTo>
                  <a:cubicBezTo>
                    <a:pt x="391452" y="4463005"/>
                    <a:pt x="370818" y="4458756"/>
                    <a:pt x="350183" y="4452687"/>
                  </a:cubicBezTo>
                  <a:cubicBezTo>
                    <a:pt x="348969" y="4452081"/>
                    <a:pt x="352610" y="4436301"/>
                    <a:pt x="354431" y="4426591"/>
                  </a:cubicBezTo>
                  <a:cubicBezTo>
                    <a:pt x="345328" y="4425377"/>
                    <a:pt x="333796" y="4423556"/>
                    <a:pt x="322265" y="4422342"/>
                  </a:cubicBezTo>
                  <a:cubicBezTo>
                    <a:pt x="321658" y="4419308"/>
                    <a:pt x="321052" y="4416273"/>
                    <a:pt x="320445" y="4413239"/>
                  </a:cubicBezTo>
                  <a:cubicBezTo>
                    <a:pt x="351397" y="4401101"/>
                    <a:pt x="382349" y="4389570"/>
                    <a:pt x="412694" y="4377432"/>
                  </a:cubicBezTo>
                  <a:cubicBezTo>
                    <a:pt x="382349" y="4368328"/>
                    <a:pt x="349576" y="4386535"/>
                    <a:pt x="329548" y="4347693"/>
                  </a:cubicBezTo>
                  <a:cubicBezTo>
                    <a:pt x="338652" y="4341624"/>
                    <a:pt x="346541" y="4335555"/>
                    <a:pt x="350790" y="4332521"/>
                  </a:cubicBezTo>
                  <a:cubicBezTo>
                    <a:pt x="336831" y="4319776"/>
                    <a:pt x="322872" y="4307638"/>
                    <a:pt x="305272" y="4292465"/>
                  </a:cubicBezTo>
                  <a:cubicBezTo>
                    <a:pt x="347148" y="4287003"/>
                    <a:pt x="383562" y="4281541"/>
                    <a:pt x="430294" y="4275472"/>
                  </a:cubicBezTo>
                  <a:cubicBezTo>
                    <a:pt x="374459" y="4253623"/>
                    <a:pt x="327727" y="4238451"/>
                    <a:pt x="284030" y="4217209"/>
                  </a:cubicBezTo>
                  <a:cubicBezTo>
                    <a:pt x="264610" y="4208106"/>
                    <a:pt x="247616" y="4189898"/>
                    <a:pt x="235478" y="4171085"/>
                  </a:cubicBezTo>
                  <a:cubicBezTo>
                    <a:pt x="230016" y="4163195"/>
                    <a:pt x="239727" y="4144988"/>
                    <a:pt x="243975" y="4125567"/>
                  </a:cubicBezTo>
                  <a:cubicBezTo>
                    <a:pt x="228195" y="4121318"/>
                    <a:pt x="209988" y="4116463"/>
                    <a:pt x="195423" y="4112215"/>
                  </a:cubicBezTo>
                  <a:cubicBezTo>
                    <a:pt x="194209" y="4092794"/>
                    <a:pt x="192995" y="4074587"/>
                    <a:pt x="191781" y="4055773"/>
                  </a:cubicBezTo>
                  <a:cubicBezTo>
                    <a:pt x="188140" y="4055773"/>
                    <a:pt x="184498" y="4055166"/>
                    <a:pt x="181464" y="4055166"/>
                  </a:cubicBezTo>
                  <a:cubicBezTo>
                    <a:pt x="186926" y="4047276"/>
                    <a:pt x="192995" y="4039387"/>
                    <a:pt x="200885" y="4028462"/>
                  </a:cubicBezTo>
                  <a:cubicBezTo>
                    <a:pt x="186319" y="4023607"/>
                    <a:pt x="174788" y="4019359"/>
                    <a:pt x="159009" y="4013897"/>
                  </a:cubicBezTo>
                  <a:cubicBezTo>
                    <a:pt x="171753" y="4003579"/>
                    <a:pt x="182678" y="3995083"/>
                    <a:pt x="197850" y="3982945"/>
                  </a:cubicBezTo>
                  <a:cubicBezTo>
                    <a:pt x="183285" y="3962917"/>
                    <a:pt x="168719" y="3944103"/>
                    <a:pt x="152939" y="3922254"/>
                  </a:cubicBezTo>
                  <a:cubicBezTo>
                    <a:pt x="156581" y="3917399"/>
                    <a:pt x="163864" y="3909509"/>
                    <a:pt x="175395" y="3895551"/>
                  </a:cubicBezTo>
                  <a:cubicBezTo>
                    <a:pt x="158402" y="3898585"/>
                    <a:pt x="147477" y="3900406"/>
                    <a:pt x="135946" y="3902227"/>
                  </a:cubicBezTo>
                  <a:cubicBezTo>
                    <a:pt x="135339" y="3900406"/>
                    <a:pt x="134732" y="3897978"/>
                    <a:pt x="133519" y="3896158"/>
                  </a:cubicBezTo>
                  <a:cubicBezTo>
                    <a:pt x="153546" y="3885840"/>
                    <a:pt x="173574" y="3874916"/>
                    <a:pt x="196636" y="3862778"/>
                  </a:cubicBezTo>
                  <a:cubicBezTo>
                    <a:pt x="178429" y="3860957"/>
                    <a:pt x="162650" y="3859744"/>
                    <a:pt x="135339" y="3856709"/>
                  </a:cubicBezTo>
                  <a:cubicBezTo>
                    <a:pt x="154760" y="3834860"/>
                    <a:pt x="168112" y="3820295"/>
                    <a:pt x="182678" y="3804515"/>
                  </a:cubicBezTo>
                  <a:cubicBezTo>
                    <a:pt x="171753" y="3803301"/>
                    <a:pt x="162043" y="3802695"/>
                    <a:pt x="152333" y="3801481"/>
                  </a:cubicBezTo>
                  <a:cubicBezTo>
                    <a:pt x="152333" y="3799053"/>
                    <a:pt x="151726" y="3797232"/>
                    <a:pt x="151726" y="3794805"/>
                  </a:cubicBezTo>
                  <a:cubicBezTo>
                    <a:pt x="163864" y="3791163"/>
                    <a:pt x="176002" y="3786915"/>
                    <a:pt x="188747" y="3783274"/>
                  </a:cubicBezTo>
                  <a:cubicBezTo>
                    <a:pt x="151119" y="3780846"/>
                    <a:pt x="145050" y="3758391"/>
                    <a:pt x="143229" y="3728652"/>
                  </a:cubicBezTo>
                  <a:cubicBezTo>
                    <a:pt x="142622" y="3717728"/>
                    <a:pt x="127450" y="3707411"/>
                    <a:pt x="119560" y="3696487"/>
                  </a:cubicBezTo>
                  <a:cubicBezTo>
                    <a:pt x="114705" y="3689811"/>
                    <a:pt x="107422" y="3681314"/>
                    <a:pt x="109242" y="3675852"/>
                  </a:cubicBezTo>
                  <a:cubicBezTo>
                    <a:pt x="111063" y="3669783"/>
                    <a:pt x="120774" y="3662500"/>
                    <a:pt x="128056" y="3660679"/>
                  </a:cubicBezTo>
                  <a:cubicBezTo>
                    <a:pt x="145657" y="3657038"/>
                    <a:pt x="163864" y="3657038"/>
                    <a:pt x="182678" y="3647934"/>
                  </a:cubicBezTo>
                  <a:cubicBezTo>
                    <a:pt x="143836" y="3645507"/>
                    <a:pt x="104387" y="3643079"/>
                    <a:pt x="61297" y="3640651"/>
                  </a:cubicBezTo>
                  <a:cubicBezTo>
                    <a:pt x="74042" y="3629121"/>
                    <a:pt x="86180" y="3617589"/>
                    <a:pt x="101353" y="3604237"/>
                  </a:cubicBezTo>
                  <a:cubicBezTo>
                    <a:pt x="89822" y="3596348"/>
                    <a:pt x="80111" y="3590279"/>
                    <a:pt x="67366" y="3581175"/>
                  </a:cubicBezTo>
                  <a:cubicBezTo>
                    <a:pt x="81325" y="3569644"/>
                    <a:pt x="94677" y="3559327"/>
                    <a:pt x="110456" y="3546582"/>
                  </a:cubicBezTo>
                  <a:cubicBezTo>
                    <a:pt x="107422" y="3532623"/>
                    <a:pt x="103173" y="3515630"/>
                    <a:pt x="98318" y="3494995"/>
                  </a:cubicBezTo>
                  <a:cubicBezTo>
                    <a:pt x="87394" y="3501064"/>
                    <a:pt x="77077" y="3506526"/>
                    <a:pt x="66152" y="3511988"/>
                  </a:cubicBezTo>
                  <a:cubicBezTo>
                    <a:pt x="64939" y="3490140"/>
                    <a:pt x="63725" y="3470719"/>
                    <a:pt x="61904" y="3445229"/>
                  </a:cubicBezTo>
                  <a:cubicBezTo>
                    <a:pt x="65545" y="3443408"/>
                    <a:pt x="75256" y="3437946"/>
                    <a:pt x="87394" y="3431270"/>
                  </a:cubicBezTo>
                  <a:cubicBezTo>
                    <a:pt x="81932" y="3420953"/>
                    <a:pt x="77684" y="3412456"/>
                    <a:pt x="72828" y="3403353"/>
                  </a:cubicBezTo>
                  <a:cubicBezTo>
                    <a:pt x="93463" y="3400318"/>
                    <a:pt x="112884" y="3397890"/>
                    <a:pt x="133519" y="3394856"/>
                  </a:cubicBezTo>
                  <a:cubicBezTo>
                    <a:pt x="122594" y="3362083"/>
                    <a:pt x="112884" y="3332952"/>
                    <a:pt x="99532" y="3292290"/>
                  </a:cubicBezTo>
                  <a:cubicBezTo>
                    <a:pt x="114705" y="3300786"/>
                    <a:pt x="123201" y="3305641"/>
                    <a:pt x="135339" y="3312924"/>
                  </a:cubicBezTo>
                  <a:cubicBezTo>
                    <a:pt x="136553" y="3311710"/>
                    <a:pt x="141408" y="3306248"/>
                    <a:pt x="148084" y="3302000"/>
                  </a:cubicBezTo>
                  <a:cubicBezTo>
                    <a:pt x="152939" y="3298965"/>
                    <a:pt x="158402" y="3297145"/>
                    <a:pt x="165684" y="3294110"/>
                  </a:cubicBezTo>
                  <a:cubicBezTo>
                    <a:pt x="146264" y="3269227"/>
                    <a:pt x="100139" y="3305034"/>
                    <a:pt x="96498" y="3255268"/>
                  </a:cubicBezTo>
                  <a:cubicBezTo>
                    <a:pt x="106208" y="3249806"/>
                    <a:pt x="117739" y="3243737"/>
                    <a:pt x="127450" y="3238882"/>
                  </a:cubicBezTo>
                  <a:cubicBezTo>
                    <a:pt x="111063" y="3202468"/>
                    <a:pt x="93463" y="3167267"/>
                    <a:pt x="42483" y="3182440"/>
                  </a:cubicBezTo>
                  <a:cubicBezTo>
                    <a:pt x="37628" y="3183654"/>
                    <a:pt x="28524" y="3170302"/>
                    <a:pt x="13959" y="3156950"/>
                  </a:cubicBezTo>
                  <a:cubicBezTo>
                    <a:pt x="35200" y="3159378"/>
                    <a:pt x="46125" y="3159985"/>
                    <a:pt x="56442" y="3161198"/>
                  </a:cubicBezTo>
                  <a:cubicBezTo>
                    <a:pt x="67973" y="3127212"/>
                    <a:pt x="84359" y="3096260"/>
                    <a:pt x="52194" y="3064701"/>
                  </a:cubicBezTo>
                  <a:cubicBezTo>
                    <a:pt x="46732" y="3059239"/>
                    <a:pt x="57656" y="3037997"/>
                    <a:pt x="61904" y="3019790"/>
                  </a:cubicBezTo>
                  <a:cubicBezTo>
                    <a:pt x="40056" y="3019790"/>
                    <a:pt x="21848" y="3019790"/>
                    <a:pt x="3641" y="3019790"/>
                  </a:cubicBezTo>
                  <a:cubicBezTo>
                    <a:pt x="2428" y="3016756"/>
                    <a:pt x="1214" y="3013721"/>
                    <a:pt x="0" y="3011294"/>
                  </a:cubicBezTo>
                  <a:cubicBezTo>
                    <a:pt x="10317" y="3003404"/>
                    <a:pt x="20635" y="2996121"/>
                    <a:pt x="30952" y="2988231"/>
                  </a:cubicBezTo>
                  <a:cubicBezTo>
                    <a:pt x="20635" y="2941500"/>
                    <a:pt x="32166" y="2902051"/>
                    <a:pt x="72828" y="2876561"/>
                  </a:cubicBezTo>
                  <a:cubicBezTo>
                    <a:pt x="51587" y="2834078"/>
                    <a:pt x="30952" y="2792809"/>
                    <a:pt x="10317" y="2752146"/>
                  </a:cubicBezTo>
                  <a:cubicBezTo>
                    <a:pt x="13352" y="2749112"/>
                    <a:pt x="15779" y="2746077"/>
                    <a:pt x="18814" y="2742436"/>
                  </a:cubicBezTo>
                  <a:cubicBezTo>
                    <a:pt x="30952" y="2746684"/>
                    <a:pt x="44911" y="2748505"/>
                    <a:pt x="54621" y="2755787"/>
                  </a:cubicBezTo>
                  <a:cubicBezTo>
                    <a:pt x="82539" y="2777029"/>
                    <a:pt x="108636" y="2760643"/>
                    <a:pt x="117739" y="2741222"/>
                  </a:cubicBezTo>
                  <a:cubicBezTo>
                    <a:pt x="135339" y="2704201"/>
                    <a:pt x="148084" y="2721801"/>
                    <a:pt x="172967" y="2744256"/>
                  </a:cubicBezTo>
                  <a:cubicBezTo>
                    <a:pt x="163257" y="2703594"/>
                    <a:pt x="155974" y="2672035"/>
                    <a:pt x="148084" y="2638655"/>
                  </a:cubicBezTo>
                  <a:cubicBezTo>
                    <a:pt x="164471" y="2625910"/>
                    <a:pt x="186319" y="2608917"/>
                    <a:pt x="208168" y="2591924"/>
                  </a:cubicBezTo>
                  <a:cubicBezTo>
                    <a:pt x="143836" y="2585855"/>
                    <a:pt x="176002" y="2522737"/>
                    <a:pt x="146264" y="2501495"/>
                  </a:cubicBezTo>
                  <a:cubicBezTo>
                    <a:pt x="155367" y="2477826"/>
                    <a:pt x="163864" y="2455371"/>
                    <a:pt x="172967" y="2430488"/>
                  </a:cubicBezTo>
                  <a:cubicBezTo>
                    <a:pt x="168112" y="2429274"/>
                    <a:pt x="154153" y="2430488"/>
                    <a:pt x="146870" y="2423812"/>
                  </a:cubicBezTo>
                  <a:cubicBezTo>
                    <a:pt x="135946" y="2414101"/>
                    <a:pt x="125022" y="2399536"/>
                    <a:pt x="123808" y="2386184"/>
                  </a:cubicBezTo>
                  <a:cubicBezTo>
                    <a:pt x="121987" y="2365549"/>
                    <a:pt x="126843" y="2344308"/>
                    <a:pt x="131091" y="2323673"/>
                  </a:cubicBezTo>
                  <a:cubicBezTo>
                    <a:pt x="138374" y="2286045"/>
                    <a:pt x="142015" y="2247203"/>
                    <a:pt x="188747" y="2232031"/>
                  </a:cubicBezTo>
                  <a:cubicBezTo>
                    <a:pt x="202705" y="2227175"/>
                    <a:pt x="212416" y="2207754"/>
                    <a:pt x="222733" y="2196223"/>
                  </a:cubicBezTo>
                  <a:cubicBezTo>
                    <a:pt x="213630" y="2188334"/>
                    <a:pt x="201492" y="2177409"/>
                    <a:pt x="189354" y="2167092"/>
                  </a:cubicBezTo>
                  <a:cubicBezTo>
                    <a:pt x="213023" y="2119147"/>
                    <a:pt x="251865" y="2119147"/>
                    <a:pt x="296775" y="2134926"/>
                  </a:cubicBezTo>
                  <a:cubicBezTo>
                    <a:pt x="297989" y="2130678"/>
                    <a:pt x="298596" y="2126429"/>
                    <a:pt x="299810" y="2122181"/>
                  </a:cubicBezTo>
                  <a:cubicBezTo>
                    <a:pt x="288886" y="2114291"/>
                    <a:pt x="278568" y="2105188"/>
                    <a:pt x="267037" y="2098512"/>
                  </a:cubicBezTo>
                  <a:cubicBezTo>
                    <a:pt x="243368" y="2085767"/>
                    <a:pt x="234871" y="2070594"/>
                    <a:pt x="251258" y="2045711"/>
                  </a:cubicBezTo>
                  <a:cubicBezTo>
                    <a:pt x="270679" y="2016580"/>
                    <a:pt x="290706" y="1994125"/>
                    <a:pt x="332583" y="2009904"/>
                  </a:cubicBezTo>
                  <a:cubicBezTo>
                    <a:pt x="347148" y="2015366"/>
                    <a:pt x="368390" y="2004442"/>
                    <a:pt x="386597" y="2000801"/>
                  </a:cubicBezTo>
                  <a:cubicBezTo>
                    <a:pt x="385990" y="1995945"/>
                    <a:pt x="385383" y="1991697"/>
                    <a:pt x="384776" y="1986842"/>
                  </a:cubicBezTo>
                  <a:cubicBezTo>
                    <a:pt x="368997" y="1984414"/>
                    <a:pt x="353217" y="1981987"/>
                    <a:pt x="337438" y="1979559"/>
                  </a:cubicBezTo>
                  <a:cubicBezTo>
                    <a:pt x="361107" y="1973490"/>
                    <a:pt x="386597" y="1970455"/>
                    <a:pt x="379314" y="1934648"/>
                  </a:cubicBezTo>
                  <a:cubicBezTo>
                    <a:pt x="378707" y="1930400"/>
                    <a:pt x="392059" y="1920689"/>
                    <a:pt x="400556" y="1917048"/>
                  </a:cubicBezTo>
                  <a:cubicBezTo>
                    <a:pt x="420584" y="1908551"/>
                    <a:pt x="441825" y="1901875"/>
                    <a:pt x="463067" y="1894593"/>
                  </a:cubicBezTo>
                  <a:cubicBezTo>
                    <a:pt x="462460" y="1891558"/>
                    <a:pt x="461853" y="1887917"/>
                    <a:pt x="460639" y="1884882"/>
                  </a:cubicBezTo>
                  <a:cubicBezTo>
                    <a:pt x="449108" y="1883668"/>
                    <a:pt x="436970" y="1882455"/>
                    <a:pt x="418156" y="1880634"/>
                  </a:cubicBezTo>
                  <a:cubicBezTo>
                    <a:pt x="428473" y="1870923"/>
                    <a:pt x="435149" y="1864854"/>
                    <a:pt x="443646" y="1856965"/>
                  </a:cubicBezTo>
                  <a:cubicBezTo>
                    <a:pt x="438791" y="1848468"/>
                    <a:pt x="433329" y="1838757"/>
                    <a:pt x="429080" y="1830261"/>
                  </a:cubicBezTo>
                  <a:cubicBezTo>
                    <a:pt x="445467" y="1816909"/>
                    <a:pt x="460639" y="1804164"/>
                    <a:pt x="479453" y="1788992"/>
                  </a:cubicBezTo>
                  <a:cubicBezTo>
                    <a:pt x="479453" y="1788992"/>
                    <a:pt x="485522" y="1792026"/>
                    <a:pt x="493412" y="1796274"/>
                  </a:cubicBezTo>
                  <a:cubicBezTo>
                    <a:pt x="493412" y="1784743"/>
                    <a:pt x="493412" y="1775033"/>
                    <a:pt x="493412" y="1762895"/>
                  </a:cubicBezTo>
                  <a:cubicBezTo>
                    <a:pt x="503729" y="1760467"/>
                    <a:pt x="514047" y="1758040"/>
                    <a:pt x="524971" y="1755612"/>
                  </a:cubicBezTo>
                  <a:cubicBezTo>
                    <a:pt x="524971" y="1752577"/>
                    <a:pt x="524971" y="1750150"/>
                    <a:pt x="524971" y="1747115"/>
                  </a:cubicBezTo>
                  <a:cubicBezTo>
                    <a:pt x="515260" y="1745901"/>
                    <a:pt x="505550" y="1744081"/>
                    <a:pt x="495233" y="1742867"/>
                  </a:cubicBezTo>
                  <a:cubicBezTo>
                    <a:pt x="489770" y="1682784"/>
                    <a:pt x="527398" y="1639087"/>
                    <a:pt x="588089" y="1651225"/>
                  </a:cubicBezTo>
                  <a:cubicBezTo>
                    <a:pt x="561992" y="1623914"/>
                    <a:pt x="541964" y="1602065"/>
                    <a:pt x="523150" y="1582038"/>
                  </a:cubicBezTo>
                  <a:cubicBezTo>
                    <a:pt x="540750" y="1583251"/>
                    <a:pt x="562599" y="1584465"/>
                    <a:pt x="590516" y="1586286"/>
                  </a:cubicBezTo>
                  <a:cubicBezTo>
                    <a:pt x="578985" y="1571720"/>
                    <a:pt x="569882" y="1560796"/>
                    <a:pt x="560778" y="1549872"/>
                  </a:cubicBezTo>
                  <a:cubicBezTo>
                    <a:pt x="561992" y="1547444"/>
                    <a:pt x="563813" y="1545017"/>
                    <a:pt x="565026" y="1543196"/>
                  </a:cubicBezTo>
                  <a:cubicBezTo>
                    <a:pt x="581413" y="1554120"/>
                    <a:pt x="597799" y="1565044"/>
                    <a:pt x="614792" y="1575969"/>
                  </a:cubicBezTo>
                  <a:cubicBezTo>
                    <a:pt x="622075" y="1569900"/>
                    <a:pt x="631786" y="1562010"/>
                    <a:pt x="643924" y="1551693"/>
                  </a:cubicBezTo>
                  <a:cubicBezTo>
                    <a:pt x="619041" y="1540768"/>
                    <a:pt x="579592" y="1551086"/>
                    <a:pt x="583840" y="1504961"/>
                  </a:cubicBezTo>
                  <a:cubicBezTo>
                    <a:pt x="563206" y="1501320"/>
                    <a:pt x="541357" y="1497071"/>
                    <a:pt x="518902" y="1492823"/>
                  </a:cubicBezTo>
                  <a:cubicBezTo>
                    <a:pt x="518902" y="1489788"/>
                    <a:pt x="518295" y="1487361"/>
                    <a:pt x="518295" y="1484326"/>
                  </a:cubicBezTo>
                  <a:cubicBezTo>
                    <a:pt x="538323" y="1481292"/>
                    <a:pt x="558350" y="1478257"/>
                    <a:pt x="571095" y="1476437"/>
                  </a:cubicBezTo>
                  <a:cubicBezTo>
                    <a:pt x="573523" y="1467333"/>
                    <a:pt x="574737" y="1453981"/>
                    <a:pt x="577771" y="1453981"/>
                  </a:cubicBezTo>
                  <a:cubicBezTo>
                    <a:pt x="605082" y="1450947"/>
                    <a:pt x="632999" y="1450340"/>
                    <a:pt x="660310" y="1449126"/>
                  </a:cubicBezTo>
                  <a:cubicBezTo>
                    <a:pt x="662131" y="1445485"/>
                    <a:pt x="663345" y="1441843"/>
                    <a:pt x="665165" y="1438202"/>
                  </a:cubicBezTo>
                  <a:cubicBezTo>
                    <a:pt x="654848" y="1430312"/>
                    <a:pt x="644531" y="1421815"/>
                    <a:pt x="632999" y="1413319"/>
                  </a:cubicBezTo>
                  <a:cubicBezTo>
                    <a:pt x="654241" y="1386008"/>
                    <a:pt x="680945" y="1362339"/>
                    <a:pt x="725856" y="1372656"/>
                  </a:cubicBezTo>
                  <a:cubicBezTo>
                    <a:pt x="735566" y="1375084"/>
                    <a:pt x="748311" y="1365373"/>
                    <a:pt x="762270" y="1359911"/>
                  </a:cubicBezTo>
                  <a:cubicBezTo>
                    <a:pt x="773194" y="1361732"/>
                    <a:pt x="788367" y="1364160"/>
                    <a:pt x="804146" y="1366587"/>
                  </a:cubicBezTo>
                  <a:cubicBezTo>
                    <a:pt x="805360" y="1362339"/>
                    <a:pt x="807181" y="1358091"/>
                    <a:pt x="808394" y="1353842"/>
                  </a:cubicBezTo>
                  <a:cubicBezTo>
                    <a:pt x="788367" y="1341097"/>
                    <a:pt x="768946" y="1328352"/>
                    <a:pt x="744063" y="1313180"/>
                  </a:cubicBezTo>
                  <a:cubicBezTo>
                    <a:pt x="744063" y="1328352"/>
                    <a:pt x="744063" y="1335028"/>
                    <a:pt x="744063" y="1347773"/>
                  </a:cubicBezTo>
                  <a:cubicBezTo>
                    <a:pt x="731925" y="1339884"/>
                    <a:pt x="723428" y="1334421"/>
                    <a:pt x="713718" y="1327745"/>
                  </a:cubicBezTo>
                  <a:cubicBezTo>
                    <a:pt x="730104" y="1308932"/>
                    <a:pt x="742849" y="1293759"/>
                    <a:pt x="761056" y="1273124"/>
                  </a:cubicBezTo>
                  <a:cubicBezTo>
                    <a:pt x="784725" y="1284655"/>
                    <a:pt x="815677" y="1325318"/>
                    <a:pt x="851484" y="1274945"/>
                  </a:cubicBezTo>
                  <a:cubicBezTo>
                    <a:pt x="846629" y="1267662"/>
                    <a:pt x="840560" y="1259772"/>
                    <a:pt x="831457" y="1247027"/>
                  </a:cubicBezTo>
                  <a:cubicBezTo>
                    <a:pt x="847843" y="1245814"/>
                    <a:pt x="860588" y="1243993"/>
                    <a:pt x="872119" y="1245207"/>
                  </a:cubicBezTo>
                  <a:cubicBezTo>
                    <a:pt x="873940" y="1245207"/>
                    <a:pt x="876367" y="1260379"/>
                    <a:pt x="874547" y="1267055"/>
                  </a:cubicBezTo>
                  <a:cubicBezTo>
                    <a:pt x="870905" y="1282228"/>
                    <a:pt x="864836" y="1296793"/>
                    <a:pt x="866657" y="1316214"/>
                  </a:cubicBezTo>
                  <a:cubicBezTo>
                    <a:pt x="871512" y="1310752"/>
                    <a:pt x="876974" y="1305290"/>
                    <a:pt x="881830" y="1299828"/>
                  </a:cubicBezTo>
                  <a:cubicBezTo>
                    <a:pt x="890933" y="1289511"/>
                    <a:pt x="900644" y="1280407"/>
                    <a:pt x="907926" y="1268876"/>
                  </a:cubicBezTo>
                  <a:cubicBezTo>
                    <a:pt x="917030" y="1254310"/>
                    <a:pt x="926133" y="1239138"/>
                    <a:pt x="929775" y="1222751"/>
                  </a:cubicBezTo>
                  <a:cubicBezTo>
                    <a:pt x="933416" y="1206365"/>
                    <a:pt x="930382" y="1188158"/>
                    <a:pt x="930382" y="1165702"/>
                  </a:cubicBezTo>
                  <a:cubicBezTo>
                    <a:pt x="933416" y="1165702"/>
                    <a:pt x="946161" y="1165702"/>
                    <a:pt x="964975" y="1165702"/>
                  </a:cubicBezTo>
                  <a:cubicBezTo>
                    <a:pt x="957086" y="1154778"/>
                    <a:pt x="952230" y="1146888"/>
                    <a:pt x="946768" y="1138999"/>
                  </a:cubicBezTo>
                  <a:cubicBezTo>
                    <a:pt x="958906" y="1134144"/>
                    <a:pt x="971044" y="1129895"/>
                    <a:pt x="994713" y="1120185"/>
                  </a:cubicBezTo>
                  <a:cubicBezTo>
                    <a:pt x="970437" y="1112295"/>
                    <a:pt x="956479" y="1108047"/>
                    <a:pt x="943127" y="1103798"/>
                  </a:cubicBezTo>
                  <a:cubicBezTo>
                    <a:pt x="944341" y="1089233"/>
                    <a:pt x="945554" y="1074060"/>
                    <a:pt x="946768" y="1058888"/>
                  </a:cubicBezTo>
                  <a:cubicBezTo>
                    <a:pt x="944341" y="1055853"/>
                    <a:pt x="941913" y="1052819"/>
                    <a:pt x="938878" y="1049784"/>
                  </a:cubicBezTo>
                  <a:cubicBezTo>
                    <a:pt x="979541" y="1037646"/>
                    <a:pt x="1020203" y="1025508"/>
                    <a:pt x="1061473" y="1013370"/>
                  </a:cubicBezTo>
                  <a:cubicBezTo>
                    <a:pt x="1059045" y="1011549"/>
                    <a:pt x="1051762" y="1006694"/>
                    <a:pt x="1045086" y="1002446"/>
                  </a:cubicBezTo>
                  <a:cubicBezTo>
                    <a:pt x="1046300" y="998197"/>
                    <a:pt x="1046907" y="994556"/>
                    <a:pt x="1048121" y="990308"/>
                  </a:cubicBezTo>
                  <a:cubicBezTo>
                    <a:pt x="1066328" y="994556"/>
                    <a:pt x="1083928" y="998804"/>
                    <a:pt x="1106991" y="1004873"/>
                  </a:cubicBezTo>
                  <a:cubicBezTo>
                    <a:pt x="1110632" y="993342"/>
                    <a:pt x="1116701" y="974528"/>
                    <a:pt x="1121556" y="958142"/>
                  </a:cubicBezTo>
                  <a:cubicBezTo>
                    <a:pt x="1153115" y="947824"/>
                    <a:pt x="1185888" y="936900"/>
                    <a:pt x="1225337" y="924155"/>
                  </a:cubicBezTo>
                  <a:cubicBezTo>
                    <a:pt x="1193171" y="891989"/>
                    <a:pt x="1189529" y="881065"/>
                    <a:pt x="1232012" y="874996"/>
                  </a:cubicBezTo>
                  <a:cubicBezTo>
                    <a:pt x="1258109" y="871355"/>
                    <a:pt x="1289061" y="848292"/>
                    <a:pt x="1302413" y="825230"/>
                  </a:cubicBezTo>
                  <a:cubicBezTo>
                    <a:pt x="1328510" y="781533"/>
                    <a:pt x="1364317" y="766360"/>
                    <a:pt x="1401945" y="764540"/>
                  </a:cubicBezTo>
                  <a:cubicBezTo>
                    <a:pt x="1394055" y="743905"/>
                    <a:pt x="1385559" y="722664"/>
                    <a:pt x="1373421" y="690498"/>
                  </a:cubicBezTo>
                  <a:cubicBezTo>
                    <a:pt x="1454746" y="734802"/>
                    <a:pt x="1458387" y="654083"/>
                    <a:pt x="1493587" y="629200"/>
                  </a:cubicBezTo>
                  <a:cubicBezTo>
                    <a:pt x="1519684" y="610993"/>
                    <a:pt x="1533036" y="575186"/>
                    <a:pt x="1573699" y="579434"/>
                  </a:cubicBezTo>
                  <a:cubicBezTo>
                    <a:pt x="1576733" y="580041"/>
                    <a:pt x="1582802" y="577614"/>
                    <a:pt x="1583409" y="575186"/>
                  </a:cubicBezTo>
                  <a:cubicBezTo>
                    <a:pt x="1603437" y="516317"/>
                    <a:pt x="1664127" y="528455"/>
                    <a:pt x="1709038" y="504179"/>
                  </a:cubicBezTo>
                  <a:cubicBezTo>
                    <a:pt x="1699327" y="495682"/>
                    <a:pt x="1692045" y="489006"/>
                    <a:pt x="1680513" y="478082"/>
                  </a:cubicBezTo>
                  <a:cubicBezTo>
                    <a:pt x="1695079" y="471406"/>
                    <a:pt x="1709038" y="459268"/>
                    <a:pt x="1716928" y="462302"/>
                  </a:cubicBezTo>
                  <a:cubicBezTo>
                    <a:pt x="1753342" y="476868"/>
                    <a:pt x="1769121" y="451378"/>
                    <a:pt x="1789149" y="430743"/>
                  </a:cubicBezTo>
                  <a:cubicBezTo>
                    <a:pt x="1796432" y="423460"/>
                    <a:pt x="1807356" y="417998"/>
                    <a:pt x="1817067" y="414357"/>
                  </a:cubicBezTo>
                  <a:cubicBezTo>
                    <a:pt x="1846198" y="403433"/>
                    <a:pt x="1878971" y="402219"/>
                    <a:pt x="1892323" y="363377"/>
                  </a:cubicBezTo>
                  <a:cubicBezTo>
                    <a:pt x="1895964" y="353060"/>
                    <a:pt x="1926916" y="353060"/>
                    <a:pt x="1946337" y="353060"/>
                  </a:cubicBezTo>
                  <a:cubicBezTo>
                    <a:pt x="2000958" y="317859"/>
                    <a:pt x="2053759" y="275376"/>
                    <a:pt x="2127194" y="320287"/>
                  </a:cubicBezTo>
                  <a:cubicBezTo>
                    <a:pt x="2127194" y="306328"/>
                    <a:pt x="2127194" y="299045"/>
                    <a:pt x="2127194" y="288728"/>
                  </a:cubicBezTo>
                  <a:cubicBezTo>
                    <a:pt x="2141760" y="289942"/>
                    <a:pt x="2159360" y="286907"/>
                    <a:pt x="2169070" y="293583"/>
                  </a:cubicBezTo>
                  <a:cubicBezTo>
                    <a:pt x="2211553" y="325142"/>
                    <a:pt x="2234616" y="288121"/>
                    <a:pt x="2256464" y="266880"/>
                  </a:cubicBezTo>
                  <a:cubicBezTo>
                    <a:pt x="2277706" y="245638"/>
                    <a:pt x="2288630" y="214079"/>
                    <a:pt x="2305623" y="184948"/>
                  </a:cubicBezTo>
                  <a:cubicBezTo>
                    <a:pt x="2334148" y="191624"/>
                    <a:pt x="2364493" y="198300"/>
                    <a:pt x="2395445" y="204976"/>
                  </a:cubicBezTo>
                  <a:cubicBezTo>
                    <a:pt x="2396659" y="189803"/>
                    <a:pt x="2397872" y="177058"/>
                    <a:pt x="2397872" y="169775"/>
                  </a:cubicBezTo>
                  <a:cubicBezTo>
                    <a:pt x="2428218" y="155210"/>
                    <a:pt x="2453708" y="138216"/>
                    <a:pt x="2481625" y="130933"/>
                  </a:cubicBezTo>
                  <a:cubicBezTo>
                    <a:pt x="2500439" y="126078"/>
                    <a:pt x="2527750" y="127899"/>
                    <a:pt x="2542922" y="138216"/>
                  </a:cubicBezTo>
                  <a:cubicBezTo>
                    <a:pt x="2593295" y="174023"/>
                    <a:pt x="2606647" y="174630"/>
                    <a:pt x="2659448" y="143678"/>
                  </a:cubicBezTo>
                  <a:cubicBezTo>
                    <a:pt x="2682510" y="130326"/>
                    <a:pt x="2713462" y="132147"/>
                    <a:pt x="2728634" y="103623"/>
                  </a:cubicBezTo>
                  <a:cubicBezTo>
                    <a:pt x="2729848" y="101195"/>
                    <a:pt x="2744414" y="106657"/>
                    <a:pt x="2752304" y="106050"/>
                  </a:cubicBezTo>
                  <a:cubicBezTo>
                    <a:pt x="2783256" y="103016"/>
                    <a:pt x="2816028" y="103016"/>
                    <a:pt x="2845160" y="93912"/>
                  </a:cubicBezTo>
                  <a:cubicBezTo>
                    <a:pt x="2887036" y="81774"/>
                    <a:pt x="2927092" y="62353"/>
                    <a:pt x="2969575" y="45967"/>
                  </a:cubicBezTo>
                  <a:cubicBezTo>
                    <a:pt x="2972002" y="59926"/>
                    <a:pt x="2973823" y="70850"/>
                    <a:pt x="2978678" y="95126"/>
                  </a:cubicBezTo>
                  <a:cubicBezTo>
                    <a:pt x="2998099" y="76919"/>
                    <a:pt x="3010844" y="64174"/>
                    <a:pt x="3024803" y="53250"/>
                  </a:cubicBezTo>
                  <a:cubicBezTo>
                    <a:pt x="3039369" y="42326"/>
                    <a:pt x="3054541" y="29581"/>
                    <a:pt x="3071534" y="24119"/>
                  </a:cubicBezTo>
                  <a:cubicBezTo>
                    <a:pt x="3096417" y="16229"/>
                    <a:pt x="3123728" y="13194"/>
                    <a:pt x="3150432" y="8339"/>
                  </a:cubicBezTo>
                  <a:cubicBezTo>
                    <a:pt x="3197163" y="59926"/>
                    <a:pt x="3262709" y="19263"/>
                    <a:pt x="3322185" y="29581"/>
                  </a:cubicBezTo>
                  <a:cubicBezTo>
                    <a:pt x="3320971" y="41112"/>
                    <a:pt x="3319758" y="52643"/>
                    <a:pt x="3317937" y="64781"/>
                  </a:cubicBezTo>
                  <a:cubicBezTo>
                    <a:pt x="3333716" y="10160"/>
                    <a:pt x="3387731" y="19870"/>
                    <a:pt x="3423538" y="449"/>
                  </a:cubicBezTo>
                  <a:cubicBezTo>
                    <a:pt x="3428393" y="-1978"/>
                    <a:pt x="3445386" y="5911"/>
                    <a:pt x="3449028" y="12587"/>
                  </a:cubicBezTo>
                  <a:cubicBezTo>
                    <a:pt x="3468449" y="52643"/>
                    <a:pt x="3495152" y="55677"/>
                    <a:pt x="3529746" y="33222"/>
                  </a:cubicBezTo>
                  <a:cubicBezTo>
                    <a:pt x="3535815" y="28974"/>
                    <a:pt x="3545525" y="29581"/>
                    <a:pt x="3562519" y="26546"/>
                  </a:cubicBezTo>
                  <a:cubicBezTo>
                    <a:pt x="3547953" y="38077"/>
                    <a:pt x="3541884" y="44146"/>
                    <a:pt x="3535208" y="52036"/>
                  </a:cubicBezTo>
                  <a:cubicBezTo>
                    <a:pt x="3579512" y="65388"/>
                    <a:pt x="3603181" y="51429"/>
                    <a:pt x="3601968" y="18656"/>
                  </a:cubicBezTo>
                  <a:cubicBezTo>
                    <a:pt x="3638382" y="20477"/>
                    <a:pt x="3675403" y="22905"/>
                    <a:pt x="3712423" y="24725"/>
                  </a:cubicBezTo>
                  <a:cubicBezTo>
                    <a:pt x="3712423" y="21691"/>
                    <a:pt x="3711817" y="19263"/>
                    <a:pt x="3711817" y="16229"/>
                  </a:cubicBezTo>
                  <a:cubicBezTo>
                    <a:pt x="3739127" y="28974"/>
                    <a:pt x="3765831" y="41719"/>
                    <a:pt x="3793142" y="54464"/>
                  </a:cubicBezTo>
                  <a:cubicBezTo>
                    <a:pt x="3795569" y="52036"/>
                    <a:pt x="3797997" y="49002"/>
                    <a:pt x="3800424" y="46574"/>
                  </a:cubicBezTo>
                  <a:cubicBezTo>
                    <a:pt x="3796176" y="39291"/>
                    <a:pt x="3792535" y="32008"/>
                    <a:pt x="3792535" y="32008"/>
                  </a:cubicBezTo>
                  <a:cubicBezTo>
                    <a:pt x="3861722" y="40505"/>
                    <a:pt x="3937585" y="49608"/>
                    <a:pt x="4013447" y="58712"/>
                  </a:cubicBezTo>
                  <a:cubicBezTo>
                    <a:pt x="4010413" y="61140"/>
                    <a:pt x="4004951" y="65388"/>
                    <a:pt x="4004344" y="65995"/>
                  </a:cubicBezTo>
                  <a:cubicBezTo>
                    <a:pt x="4098414" y="69636"/>
                    <a:pt x="4197339" y="73885"/>
                    <a:pt x="4306581" y="78133"/>
                  </a:cubicBezTo>
                  <a:cubicBezTo>
                    <a:pt x="4289588" y="92092"/>
                    <a:pt x="4283519" y="97554"/>
                    <a:pt x="4277450" y="102409"/>
                  </a:cubicBezTo>
                  <a:cubicBezTo>
                    <a:pt x="4302940" y="122437"/>
                    <a:pt x="4299299" y="169775"/>
                    <a:pt x="4342996" y="160672"/>
                  </a:cubicBezTo>
                  <a:cubicBezTo>
                    <a:pt x="4353313" y="158244"/>
                    <a:pt x="4361203" y="144892"/>
                    <a:pt x="4372734" y="134575"/>
                  </a:cubicBezTo>
                  <a:cubicBezTo>
                    <a:pt x="4361203" y="126078"/>
                    <a:pt x="4351492" y="118795"/>
                    <a:pt x="4339961" y="110906"/>
                  </a:cubicBezTo>
                  <a:cubicBezTo>
                    <a:pt x="4376982" y="96947"/>
                    <a:pt x="4376982" y="96947"/>
                    <a:pt x="4430997" y="156423"/>
                  </a:cubicBezTo>
                  <a:lnTo>
                    <a:pt x="4429783" y="155210"/>
                  </a:lnTo>
                  <a:cubicBezTo>
                    <a:pt x="4430997" y="168561"/>
                    <a:pt x="4432210" y="181913"/>
                    <a:pt x="4434031" y="204369"/>
                  </a:cubicBezTo>
                  <a:cubicBezTo>
                    <a:pt x="4460735" y="193444"/>
                    <a:pt x="4485618" y="180699"/>
                    <a:pt x="4512322" y="174630"/>
                  </a:cubicBezTo>
                  <a:cubicBezTo>
                    <a:pt x="4532956" y="169775"/>
                    <a:pt x="4550556" y="158244"/>
                    <a:pt x="4578474" y="173417"/>
                  </a:cubicBezTo>
                  <a:cubicBezTo>
                    <a:pt x="4610033" y="191017"/>
                    <a:pt x="4653123" y="187375"/>
                    <a:pt x="4693785" y="193444"/>
                  </a:cubicBezTo>
                  <a:cubicBezTo>
                    <a:pt x="4693179" y="187375"/>
                    <a:pt x="4691965" y="180699"/>
                    <a:pt x="4691358" y="173417"/>
                  </a:cubicBezTo>
                  <a:cubicBezTo>
                    <a:pt x="4731413" y="163099"/>
                    <a:pt x="4770862" y="155816"/>
                    <a:pt x="4800600" y="199513"/>
                  </a:cubicBezTo>
                  <a:cubicBezTo>
                    <a:pt x="4783607" y="193444"/>
                    <a:pt x="4766614" y="186768"/>
                    <a:pt x="4745979" y="179486"/>
                  </a:cubicBezTo>
                  <a:cubicBezTo>
                    <a:pt x="4745372" y="192231"/>
                    <a:pt x="4744765" y="202548"/>
                    <a:pt x="4744765" y="212258"/>
                  </a:cubicBezTo>
                  <a:cubicBezTo>
                    <a:pt x="4704709" y="237748"/>
                    <a:pt x="4651302" y="241390"/>
                    <a:pt x="4622778" y="288121"/>
                  </a:cubicBezTo>
                  <a:cubicBezTo>
                    <a:pt x="4658585" y="268093"/>
                    <a:pt x="4699248" y="328784"/>
                    <a:pt x="4730807" y="279625"/>
                  </a:cubicBezTo>
                  <a:cubicBezTo>
                    <a:pt x="4725344" y="271735"/>
                    <a:pt x="4720489" y="263845"/>
                    <a:pt x="4713813" y="254135"/>
                  </a:cubicBezTo>
                  <a:cubicBezTo>
                    <a:pt x="4735055" y="246852"/>
                    <a:pt x="4753262" y="240783"/>
                    <a:pt x="4775717" y="233500"/>
                  </a:cubicBezTo>
                  <a:cubicBezTo>
                    <a:pt x="4755689" y="266273"/>
                    <a:pt x="4737482" y="296011"/>
                    <a:pt x="4715634" y="332425"/>
                  </a:cubicBezTo>
                  <a:cubicBezTo>
                    <a:pt x="4745372" y="332425"/>
                    <a:pt x="4769648" y="332425"/>
                    <a:pt x="4798779" y="332425"/>
                  </a:cubicBezTo>
                  <a:cubicBezTo>
                    <a:pt x="4794531" y="345170"/>
                    <a:pt x="4791497" y="353667"/>
                    <a:pt x="4788462" y="362163"/>
                  </a:cubicBezTo>
                  <a:cubicBezTo>
                    <a:pt x="4810311" y="369446"/>
                    <a:pt x="4831552" y="380977"/>
                    <a:pt x="4853401" y="382191"/>
                  </a:cubicBezTo>
                  <a:cubicBezTo>
                    <a:pt x="4861897" y="382798"/>
                    <a:pt x="4871608" y="360343"/>
                    <a:pt x="4880711" y="348205"/>
                  </a:cubicBezTo>
                  <a:cubicBezTo>
                    <a:pt x="4884353" y="343349"/>
                    <a:pt x="4887994" y="337280"/>
                    <a:pt x="4892849" y="333639"/>
                  </a:cubicBezTo>
                  <a:cubicBezTo>
                    <a:pt x="4908022" y="322108"/>
                    <a:pt x="4923194" y="311183"/>
                    <a:pt x="4936546" y="301473"/>
                  </a:cubicBezTo>
                  <a:cubicBezTo>
                    <a:pt x="4958395" y="304508"/>
                    <a:pt x="4982671" y="308149"/>
                    <a:pt x="5007554" y="311790"/>
                  </a:cubicBezTo>
                  <a:cubicBezTo>
                    <a:pt x="5005126" y="325749"/>
                    <a:pt x="5001485" y="345170"/>
                    <a:pt x="4996023" y="375515"/>
                  </a:cubicBezTo>
                  <a:cubicBezTo>
                    <a:pt x="4966285" y="382191"/>
                    <a:pt x="4927443" y="390688"/>
                    <a:pt x="4888601" y="399184"/>
                  </a:cubicBezTo>
                  <a:cubicBezTo>
                    <a:pt x="4889208" y="401612"/>
                    <a:pt x="4889208" y="404646"/>
                    <a:pt x="4889815" y="407074"/>
                  </a:cubicBezTo>
                  <a:cubicBezTo>
                    <a:pt x="4910450" y="407074"/>
                    <a:pt x="4933512" y="412536"/>
                    <a:pt x="4951719" y="405860"/>
                  </a:cubicBezTo>
                  <a:cubicBezTo>
                    <a:pt x="4981457" y="395543"/>
                    <a:pt x="5002092" y="407074"/>
                    <a:pt x="5023333" y="422854"/>
                  </a:cubicBezTo>
                  <a:cubicBezTo>
                    <a:pt x="5053678" y="445309"/>
                    <a:pt x="5080382" y="452592"/>
                    <a:pt x="5102231" y="411929"/>
                  </a:cubicBezTo>
                  <a:cubicBezTo>
                    <a:pt x="5105265" y="406467"/>
                    <a:pt x="5110727" y="402219"/>
                    <a:pt x="5111334" y="401612"/>
                  </a:cubicBezTo>
                  <a:cubicBezTo>
                    <a:pt x="5136824" y="405253"/>
                    <a:pt x="5158673" y="408895"/>
                    <a:pt x="5184163" y="412536"/>
                  </a:cubicBezTo>
                  <a:cubicBezTo>
                    <a:pt x="5157459" y="433778"/>
                    <a:pt x="5133183" y="453199"/>
                    <a:pt x="5105872" y="475654"/>
                  </a:cubicBezTo>
                  <a:cubicBezTo>
                    <a:pt x="5142893" y="480509"/>
                    <a:pt x="5176273" y="483544"/>
                    <a:pt x="5209046" y="489006"/>
                  </a:cubicBezTo>
                  <a:cubicBezTo>
                    <a:pt x="5224218" y="491434"/>
                    <a:pt x="5238177" y="498716"/>
                    <a:pt x="5252743" y="504179"/>
                  </a:cubicBezTo>
                  <a:cubicBezTo>
                    <a:pt x="5252136" y="507820"/>
                    <a:pt x="5251529" y="511461"/>
                    <a:pt x="5250922" y="515710"/>
                  </a:cubicBezTo>
                  <a:cubicBezTo>
                    <a:pt x="5259419" y="510854"/>
                    <a:pt x="5267915" y="505999"/>
                    <a:pt x="5277626" y="499930"/>
                  </a:cubicBezTo>
                  <a:cubicBezTo>
                    <a:pt x="5280053" y="505392"/>
                    <a:pt x="5282481" y="509034"/>
                    <a:pt x="5281874" y="512068"/>
                  </a:cubicBezTo>
                  <a:cubicBezTo>
                    <a:pt x="5279446" y="530882"/>
                    <a:pt x="5278840" y="541806"/>
                    <a:pt x="5306150" y="535737"/>
                  </a:cubicBezTo>
                  <a:cubicBezTo>
                    <a:pt x="5327392" y="530882"/>
                    <a:pt x="5351668" y="538165"/>
                    <a:pt x="5381406" y="540593"/>
                  </a:cubicBezTo>
                  <a:cubicBezTo>
                    <a:pt x="5370482" y="556372"/>
                    <a:pt x="5363199" y="567903"/>
                    <a:pt x="5355916" y="578828"/>
                  </a:cubicBezTo>
                  <a:cubicBezTo>
                    <a:pt x="5381406" y="602497"/>
                    <a:pt x="5426317" y="601890"/>
                    <a:pt x="5453627" y="579434"/>
                  </a:cubicBezTo>
                  <a:cubicBezTo>
                    <a:pt x="5470621" y="565476"/>
                    <a:pt x="5487007" y="530882"/>
                    <a:pt x="5511283" y="575186"/>
                  </a:cubicBezTo>
                  <a:cubicBezTo>
                    <a:pt x="5514924" y="581862"/>
                    <a:pt x="5537380" y="576400"/>
                    <a:pt x="5550732" y="579434"/>
                  </a:cubicBezTo>
                  <a:cubicBezTo>
                    <a:pt x="5563477" y="582469"/>
                    <a:pt x="5575615" y="587931"/>
                    <a:pt x="5587146" y="593393"/>
                  </a:cubicBezTo>
                  <a:cubicBezTo>
                    <a:pt x="5598677" y="598855"/>
                    <a:pt x="5610208" y="604924"/>
                    <a:pt x="5622346" y="611600"/>
                  </a:cubicBezTo>
                  <a:cubicBezTo>
                    <a:pt x="5619919" y="621918"/>
                    <a:pt x="5616884" y="634056"/>
                    <a:pt x="5615063" y="641945"/>
                  </a:cubicBezTo>
                  <a:cubicBezTo>
                    <a:pt x="5672719" y="648621"/>
                    <a:pt x="5727948" y="654690"/>
                    <a:pt x="5795314" y="662580"/>
                  </a:cubicBezTo>
                  <a:cubicBezTo>
                    <a:pt x="5811700" y="671684"/>
                    <a:pt x="5839617" y="688070"/>
                    <a:pt x="5868142" y="704456"/>
                  </a:cubicBezTo>
                  <a:cubicBezTo>
                    <a:pt x="5867535" y="708098"/>
                    <a:pt x="5866928" y="712346"/>
                    <a:pt x="5865715" y="715988"/>
                  </a:cubicBezTo>
                  <a:cubicBezTo>
                    <a:pt x="5840831" y="719022"/>
                    <a:pt x="5815948" y="722057"/>
                    <a:pt x="5791065" y="725091"/>
                  </a:cubicBezTo>
                  <a:cubicBezTo>
                    <a:pt x="5769824" y="686856"/>
                    <a:pt x="5738872" y="710525"/>
                    <a:pt x="5709133" y="712953"/>
                  </a:cubicBezTo>
                  <a:cubicBezTo>
                    <a:pt x="5716416" y="725698"/>
                    <a:pt x="5727340" y="736622"/>
                    <a:pt x="5737658" y="736622"/>
                  </a:cubicBezTo>
                  <a:cubicBezTo>
                    <a:pt x="5753438" y="733588"/>
                    <a:pt x="5771645" y="726305"/>
                    <a:pt x="5789852" y="722057"/>
                  </a:cubicBezTo>
                  <a:close/>
                  <a:moveTo>
                    <a:pt x="6053247" y="964818"/>
                  </a:moveTo>
                  <a:cubicBezTo>
                    <a:pt x="6058102" y="935686"/>
                    <a:pt x="6048392" y="917479"/>
                    <a:pt x="6018654" y="912017"/>
                  </a:cubicBezTo>
                  <a:cubicBezTo>
                    <a:pt x="6013192" y="910803"/>
                    <a:pt x="6001054" y="916872"/>
                    <a:pt x="6001054" y="919907"/>
                  </a:cubicBezTo>
                  <a:cubicBezTo>
                    <a:pt x="6001054" y="927190"/>
                    <a:pt x="6004088" y="937507"/>
                    <a:pt x="6009550" y="941148"/>
                  </a:cubicBezTo>
                  <a:cubicBezTo>
                    <a:pt x="6022295" y="950252"/>
                    <a:pt x="6036861" y="956321"/>
                    <a:pt x="6053247" y="964818"/>
                  </a:cubicBezTo>
                  <a:close/>
                  <a:moveTo>
                    <a:pt x="2041014" y="6022138"/>
                  </a:moveTo>
                  <a:cubicBezTo>
                    <a:pt x="2000958" y="5984510"/>
                    <a:pt x="2000958" y="5984510"/>
                    <a:pt x="1972434" y="5997255"/>
                  </a:cubicBezTo>
                  <a:cubicBezTo>
                    <a:pt x="1983358" y="6023352"/>
                    <a:pt x="1983358" y="6023352"/>
                    <a:pt x="2041014" y="6022138"/>
                  </a:cubicBezTo>
                  <a:close/>
                  <a:moveTo>
                    <a:pt x="5010589" y="434992"/>
                  </a:moveTo>
                  <a:cubicBezTo>
                    <a:pt x="5019085" y="461695"/>
                    <a:pt x="5022727" y="493861"/>
                    <a:pt x="5070065" y="481723"/>
                  </a:cubicBezTo>
                  <a:cubicBezTo>
                    <a:pt x="5047003" y="463516"/>
                    <a:pt x="5028796" y="449557"/>
                    <a:pt x="5010589" y="434992"/>
                  </a:cubicBezTo>
                  <a:close/>
                </a:path>
              </a:pathLst>
            </a:custGeom>
            <a:solidFill>
              <a:schemeClr val="bg1"/>
            </a:solidFill>
            <a:ln w="6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4C7318D1-2AC1-4F3F-B781-4C8D8B054280}"/>
                </a:ext>
              </a:extLst>
            </p:cNvPr>
            <p:cNvSpPr/>
            <p:nvPr/>
          </p:nvSpPr>
          <p:spPr>
            <a:xfrm rot="16200000">
              <a:off x="1597519" y="2708370"/>
              <a:ext cx="1744460" cy="45719"/>
            </a:xfrm>
            <a:prstGeom prst="parallelogram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69B0E25-F3B3-4DAC-BF19-07135F17D2AC}"/>
              </a:ext>
            </a:extLst>
          </p:cNvPr>
          <p:cNvGrpSpPr/>
          <p:nvPr/>
        </p:nvGrpSpPr>
        <p:grpSpPr>
          <a:xfrm flipV="1">
            <a:off x="8148271" y="3908299"/>
            <a:ext cx="177901" cy="1841740"/>
            <a:chOff x="2380798" y="1761720"/>
            <a:chExt cx="177901" cy="1841740"/>
          </a:xfrm>
        </p:grpSpPr>
        <p:sp>
          <p:nvSpPr>
            <p:cNvPr id="33" name="图形 8">
              <a:extLst>
                <a:ext uri="{FF2B5EF4-FFF2-40B4-BE49-F238E27FC236}">
                  <a16:creationId xmlns:a16="http://schemas.microsoft.com/office/drawing/2014/main" id="{6C0A050B-5802-4E4C-8527-8A2CF6DC53BD}"/>
                </a:ext>
              </a:extLst>
            </p:cNvPr>
            <p:cNvSpPr/>
            <p:nvPr/>
          </p:nvSpPr>
          <p:spPr>
            <a:xfrm>
              <a:off x="2380798" y="1761720"/>
              <a:ext cx="177901" cy="166542"/>
            </a:xfrm>
            <a:custGeom>
              <a:avLst/>
              <a:gdLst>
                <a:gd name="connsiteX0" fmla="*/ 5789852 w 7319245"/>
                <a:gd name="connsiteY0" fmla="*/ 722057 h 6851930"/>
                <a:gd name="connsiteX1" fmla="*/ 5810486 w 7319245"/>
                <a:gd name="connsiteY1" fmla="*/ 753616 h 6851930"/>
                <a:gd name="connsiteX2" fmla="*/ 5737051 w 7319245"/>
                <a:gd name="connsiteY2" fmla="*/ 783961 h 6851930"/>
                <a:gd name="connsiteX3" fmla="*/ 5876639 w 7319245"/>
                <a:gd name="connsiteY3" fmla="*/ 833120 h 6851930"/>
                <a:gd name="connsiteX4" fmla="*/ 5924584 w 7319245"/>
                <a:gd name="connsiteY4" fmla="*/ 833727 h 6851930"/>
                <a:gd name="connsiteX5" fmla="*/ 5968281 w 7319245"/>
                <a:gd name="connsiteY5" fmla="*/ 828265 h 6851930"/>
                <a:gd name="connsiteX6" fmla="*/ 5958571 w 7319245"/>
                <a:gd name="connsiteY6" fmla="*/ 868927 h 6851930"/>
                <a:gd name="connsiteX7" fmla="*/ 6044751 w 7319245"/>
                <a:gd name="connsiteY7" fmla="*/ 878637 h 6851930"/>
                <a:gd name="connsiteX8" fmla="*/ 6070848 w 7319245"/>
                <a:gd name="connsiteY8" fmla="*/ 926583 h 6851930"/>
                <a:gd name="connsiteX9" fmla="*/ 6161883 w 7319245"/>
                <a:gd name="connsiteY9" fmla="*/ 966638 h 6851930"/>
                <a:gd name="connsiteX10" fmla="*/ 6177056 w 7319245"/>
                <a:gd name="connsiteY10" fmla="*/ 969066 h 6851930"/>
                <a:gd name="connsiteX11" fmla="*/ 6210435 w 7319245"/>
                <a:gd name="connsiteY11" fmla="*/ 1018225 h 6851930"/>
                <a:gd name="connsiteX12" fmla="*/ 6229856 w 7319245"/>
                <a:gd name="connsiteY12" fmla="*/ 1029149 h 6851930"/>
                <a:gd name="connsiteX13" fmla="*/ 6265664 w 7319245"/>
                <a:gd name="connsiteY13" fmla="*/ 1047356 h 6851930"/>
                <a:gd name="connsiteX14" fmla="*/ 6303291 w 7319245"/>
                <a:gd name="connsiteY14" fmla="*/ 1074667 h 6851930"/>
                <a:gd name="connsiteX15" fmla="*/ 6294794 w 7319245"/>
                <a:gd name="connsiteY15" fmla="*/ 1086805 h 6851930"/>
                <a:gd name="connsiteX16" fmla="*/ 6260201 w 7319245"/>
                <a:gd name="connsiteY16" fmla="*/ 1064350 h 6851930"/>
                <a:gd name="connsiteX17" fmla="*/ 6255346 w 7319245"/>
                <a:gd name="connsiteY17" fmla="*/ 1097729 h 6851930"/>
                <a:gd name="connsiteX18" fmla="*/ 6357912 w 7319245"/>
                <a:gd name="connsiteY18" fmla="*/ 1104405 h 6851930"/>
                <a:gd name="connsiteX19" fmla="*/ 6358519 w 7319245"/>
                <a:gd name="connsiteY19" fmla="*/ 1114116 h 6851930"/>
                <a:gd name="connsiteX20" fmla="*/ 6295401 w 7319245"/>
                <a:gd name="connsiteY20" fmla="*/ 1126254 h 6851930"/>
                <a:gd name="connsiteX21" fmla="*/ 6397968 w 7319245"/>
                <a:gd name="connsiteY21" fmla="*/ 1165702 h 6851930"/>
                <a:gd name="connsiteX22" fmla="*/ 6296009 w 7319245"/>
                <a:gd name="connsiteY22" fmla="*/ 1203937 h 6851930"/>
                <a:gd name="connsiteX23" fmla="*/ 6336064 w 7319245"/>
                <a:gd name="connsiteY23" fmla="*/ 1229427 h 6851930"/>
                <a:gd name="connsiteX24" fmla="*/ 6380975 w 7319245"/>
                <a:gd name="connsiteY24" fmla="*/ 1234889 h 6851930"/>
                <a:gd name="connsiteX25" fmla="*/ 6434989 w 7319245"/>
                <a:gd name="connsiteY25" fmla="*/ 1250669 h 6851930"/>
                <a:gd name="connsiteX26" fmla="*/ 6453196 w 7319245"/>
                <a:gd name="connsiteY26" fmla="*/ 1319856 h 6851930"/>
                <a:gd name="connsiteX27" fmla="*/ 6485969 w 7319245"/>
                <a:gd name="connsiteY27" fmla="*/ 1384187 h 6851930"/>
                <a:gd name="connsiteX28" fmla="*/ 6505997 w 7319245"/>
                <a:gd name="connsiteY28" fmla="*/ 1408464 h 6851930"/>
                <a:gd name="connsiteX29" fmla="*/ 6575184 w 7319245"/>
                <a:gd name="connsiteY29" fmla="*/ 1470975 h 6851930"/>
                <a:gd name="connsiteX30" fmla="*/ 6612205 w 7319245"/>
                <a:gd name="connsiteY30" fmla="*/ 1508602 h 6851930"/>
                <a:gd name="connsiteX31" fmla="*/ 6637694 w 7319245"/>
                <a:gd name="connsiteY31" fmla="*/ 1531665 h 6851930"/>
                <a:gd name="connsiteX32" fmla="*/ 6692922 w 7319245"/>
                <a:gd name="connsiteY32" fmla="*/ 1550479 h 6851930"/>
                <a:gd name="connsiteX33" fmla="*/ 6648619 w 7319245"/>
                <a:gd name="connsiteY33" fmla="*/ 1569900 h 6851930"/>
                <a:gd name="connsiteX34" fmla="*/ 6683819 w 7319245"/>
                <a:gd name="connsiteY34" fmla="*/ 1577789 h 6851930"/>
                <a:gd name="connsiteX35" fmla="*/ 6647405 w 7319245"/>
                <a:gd name="connsiteY35" fmla="*/ 1609348 h 6851930"/>
                <a:gd name="connsiteX36" fmla="*/ 6703240 w 7319245"/>
                <a:gd name="connsiteY36" fmla="*/ 1619059 h 6851930"/>
                <a:gd name="connsiteX37" fmla="*/ 6633446 w 7319245"/>
                <a:gd name="connsiteY37" fmla="*/ 1658508 h 6851930"/>
                <a:gd name="connsiteX38" fmla="*/ 6683212 w 7319245"/>
                <a:gd name="connsiteY38" fmla="*/ 1718591 h 6851930"/>
                <a:gd name="connsiteX39" fmla="*/ 6736620 w 7319245"/>
                <a:gd name="connsiteY39" fmla="*/ 1675501 h 6851930"/>
                <a:gd name="connsiteX40" fmla="*/ 6761503 w 7319245"/>
                <a:gd name="connsiteY40" fmla="*/ 1674287 h 6851930"/>
                <a:gd name="connsiteX41" fmla="*/ 6765751 w 7319245"/>
                <a:gd name="connsiteY41" fmla="*/ 1687639 h 6851930"/>
                <a:gd name="connsiteX42" fmla="*/ 6746330 w 7319245"/>
                <a:gd name="connsiteY42" fmla="*/ 1704025 h 6851930"/>
                <a:gd name="connsiteX43" fmla="*/ 6719020 w 7319245"/>
                <a:gd name="connsiteY43" fmla="*/ 1706453 h 6851930"/>
                <a:gd name="connsiteX44" fmla="*/ 6762109 w 7319245"/>
                <a:gd name="connsiteY44" fmla="*/ 1748329 h 6851930"/>
                <a:gd name="connsiteX45" fmla="*/ 6743902 w 7319245"/>
                <a:gd name="connsiteY45" fmla="*/ 1765929 h 6851930"/>
                <a:gd name="connsiteX46" fmla="*/ 6702633 w 7319245"/>
                <a:gd name="connsiteY46" fmla="*/ 1742260 h 6851930"/>
                <a:gd name="connsiteX47" fmla="*/ 6703240 w 7319245"/>
                <a:gd name="connsiteY47" fmla="*/ 1776247 h 6851930"/>
                <a:gd name="connsiteX48" fmla="*/ 6798524 w 7319245"/>
                <a:gd name="connsiteY48" fmla="*/ 1801130 h 6851930"/>
                <a:gd name="connsiteX49" fmla="*/ 6872566 w 7319245"/>
                <a:gd name="connsiteY49" fmla="*/ 1893986 h 6851930"/>
                <a:gd name="connsiteX50" fmla="*/ 6826441 w 7319245"/>
                <a:gd name="connsiteY50" fmla="*/ 1910979 h 6851930"/>
                <a:gd name="connsiteX51" fmla="*/ 6836759 w 7319245"/>
                <a:gd name="connsiteY51" fmla="*/ 1943752 h 6851930"/>
                <a:gd name="connsiteX52" fmla="*/ 6892594 w 7319245"/>
                <a:gd name="connsiteY52" fmla="*/ 1996552 h 6851930"/>
                <a:gd name="connsiteX53" fmla="*/ 6922939 w 7319245"/>
                <a:gd name="connsiteY53" fmla="*/ 2032966 h 6851930"/>
                <a:gd name="connsiteX54" fmla="*/ 6986057 w 7319245"/>
                <a:gd name="connsiteY54" fmla="*/ 2062705 h 6851930"/>
                <a:gd name="connsiteX55" fmla="*/ 6953891 w 7319245"/>
                <a:gd name="connsiteY55" fmla="*/ 2097298 h 6851930"/>
                <a:gd name="connsiteX56" fmla="*/ 6981809 w 7319245"/>
                <a:gd name="connsiteY56" fmla="*/ 2105795 h 6851930"/>
                <a:gd name="connsiteX57" fmla="*/ 7042499 w 7319245"/>
                <a:gd name="connsiteY57" fmla="*/ 2212610 h 6851930"/>
                <a:gd name="connsiteX58" fmla="*/ 7008512 w 7319245"/>
                <a:gd name="connsiteY58" fmla="*/ 2286652 h 6851930"/>
                <a:gd name="connsiteX59" fmla="*/ 7023078 w 7319245"/>
                <a:gd name="connsiteY59" fmla="*/ 2318211 h 6851930"/>
                <a:gd name="connsiteX60" fmla="*/ 7037037 w 7319245"/>
                <a:gd name="connsiteY60" fmla="*/ 2394073 h 6851930"/>
                <a:gd name="connsiteX61" fmla="*/ 7160237 w 7319245"/>
                <a:gd name="connsiteY61" fmla="*/ 2430488 h 6851930"/>
                <a:gd name="connsiteX62" fmla="*/ 7166306 w 7319245"/>
                <a:gd name="connsiteY62" fmla="*/ 2445053 h 6851930"/>
                <a:gd name="connsiteX63" fmla="*/ 7129892 w 7319245"/>
                <a:gd name="connsiteY63" fmla="*/ 2457191 h 6851930"/>
                <a:gd name="connsiteX64" fmla="*/ 7187548 w 7319245"/>
                <a:gd name="connsiteY64" fmla="*/ 2489357 h 6851930"/>
                <a:gd name="connsiteX65" fmla="*/ 7098334 w 7319245"/>
                <a:gd name="connsiteY65" fmla="*/ 2528806 h 6851930"/>
                <a:gd name="connsiteX66" fmla="*/ 7188156 w 7319245"/>
                <a:gd name="connsiteY66" fmla="*/ 2590103 h 6851930"/>
                <a:gd name="connsiteX67" fmla="*/ 7184514 w 7319245"/>
                <a:gd name="connsiteY67" fmla="*/ 2601027 h 6851930"/>
                <a:gd name="connsiteX68" fmla="*/ 7121396 w 7319245"/>
                <a:gd name="connsiteY68" fmla="*/ 2610131 h 6851930"/>
                <a:gd name="connsiteX69" fmla="*/ 7070416 w 7319245"/>
                <a:gd name="connsiteY69" fmla="*/ 2630159 h 6851930"/>
                <a:gd name="connsiteX70" fmla="*/ 7114113 w 7319245"/>
                <a:gd name="connsiteY70" fmla="*/ 2664752 h 6851930"/>
                <a:gd name="connsiteX71" fmla="*/ 7101368 w 7319245"/>
                <a:gd name="connsiteY71" fmla="*/ 2687814 h 6851930"/>
                <a:gd name="connsiteX72" fmla="*/ 7137782 w 7319245"/>
                <a:gd name="connsiteY72" fmla="*/ 2696918 h 6851930"/>
                <a:gd name="connsiteX73" fmla="*/ 7138996 w 7319245"/>
                <a:gd name="connsiteY73" fmla="*/ 2706021 h 6851930"/>
                <a:gd name="connsiteX74" fmla="*/ 7086196 w 7319245"/>
                <a:gd name="connsiteY74" fmla="*/ 2719373 h 6851930"/>
                <a:gd name="connsiteX75" fmla="*/ 7083768 w 7319245"/>
                <a:gd name="connsiteY75" fmla="*/ 2732118 h 6851930"/>
                <a:gd name="connsiteX76" fmla="*/ 7156596 w 7319245"/>
                <a:gd name="connsiteY76" fmla="*/ 2751539 h 6851930"/>
                <a:gd name="connsiteX77" fmla="*/ 7214252 w 7319245"/>
                <a:gd name="connsiteY77" fmla="*/ 2808588 h 6851930"/>
                <a:gd name="connsiteX78" fmla="*/ 7233066 w 7319245"/>
                <a:gd name="connsiteY78" fmla="*/ 2908727 h 6851930"/>
                <a:gd name="connsiteX79" fmla="*/ 7267053 w 7319245"/>
                <a:gd name="connsiteY79" fmla="*/ 2959707 h 6851930"/>
                <a:gd name="connsiteX80" fmla="*/ 7262804 w 7319245"/>
                <a:gd name="connsiteY80" fmla="*/ 2978521 h 6851930"/>
                <a:gd name="connsiteX81" fmla="*/ 7227604 w 7319245"/>
                <a:gd name="connsiteY81" fmla="*/ 2971238 h 6851930"/>
                <a:gd name="connsiteX82" fmla="*/ 7214252 w 7319245"/>
                <a:gd name="connsiteY82" fmla="*/ 3011294 h 6851930"/>
                <a:gd name="connsiteX83" fmla="*/ 7292543 w 7319245"/>
                <a:gd name="connsiteY83" fmla="*/ 3037390 h 6851930"/>
                <a:gd name="connsiteX84" fmla="*/ 7250666 w 7319245"/>
                <a:gd name="connsiteY84" fmla="*/ 3090798 h 6851930"/>
                <a:gd name="connsiteX85" fmla="*/ 7298612 w 7319245"/>
                <a:gd name="connsiteY85" fmla="*/ 3138743 h 6851930"/>
                <a:gd name="connsiteX86" fmla="*/ 7225783 w 7319245"/>
                <a:gd name="connsiteY86" fmla="*/ 3178799 h 6851930"/>
                <a:gd name="connsiteX87" fmla="*/ 7253094 w 7319245"/>
                <a:gd name="connsiteY87" fmla="*/ 3237668 h 6851930"/>
                <a:gd name="connsiteX88" fmla="*/ 7258556 w 7319245"/>
                <a:gd name="connsiteY88" fmla="*/ 3303214 h 6851930"/>
                <a:gd name="connsiteX89" fmla="*/ 7260984 w 7319245"/>
                <a:gd name="connsiteY89" fmla="*/ 3397890 h 6851930"/>
                <a:gd name="connsiteX90" fmla="*/ 7288901 w 7319245"/>
                <a:gd name="connsiteY90" fmla="*/ 3469505 h 6851930"/>
                <a:gd name="connsiteX91" fmla="*/ 7322888 w 7319245"/>
                <a:gd name="connsiteY91" fmla="*/ 3516844 h 6851930"/>
                <a:gd name="connsiteX92" fmla="*/ 7286473 w 7319245"/>
                <a:gd name="connsiteY92" fmla="*/ 3579354 h 6851930"/>
                <a:gd name="connsiteX93" fmla="*/ 7309536 w 7319245"/>
                <a:gd name="connsiteY93" fmla="*/ 3641865 h 6851930"/>
                <a:gd name="connsiteX94" fmla="*/ 7263411 w 7319245"/>
                <a:gd name="connsiteY94" fmla="*/ 3691024 h 6851930"/>
                <a:gd name="connsiteX95" fmla="*/ 7288901 w 7319245"/>
                <a:gd name="connsiteY95" fmla="*/ 3757177 h 6851930"/>
                <a:gd name="connsiteX96" fmla="*/ 7312571 w 7319245"/>
                <a:gd name="connsiteY96" fmla="*/ 3845785 h 6851930"/>
                <a:gd name="connsiteX97" fmla="*/ 7305287 w 7319245"/>
                <a:gd name="connsiteY97" fmla="*/ 3868240 h 6851930"/>
                <a:gd name="connsiteX98" fmla="*/ 7270087 w 7319245"/>
                <a:gd name="connsiteY98" fmla="*/ 3931358 h 6851930"/>
                <a:gd name="connsiteX99" fmla="*/ 7224570 w 7319245"/>
                <a:gd name="connsiteY99" fmla="*/ 3941068 h 6851930"/>
                <a:gd name="connsiteX100" fmla="*/ 7248846 w 7319245"/>
                <a:gd name="connsiteY100" fmla="*/ 4024214 h 6851930"/>
                <a:gd name="connsiteX101" fmla="*/ 7210004 w 7319245"/>
                <a:gd name="connsiteY101" fmla="*/ 4119498 h 6851930"/>
                <a:gd name="connsiteX102" fmla="*/ 7231852 w 7319245"/>
                <a:gd name="connsiteY102" fmla="*/ 4173512 h 6851930"/>
                <a:gd name="connsiteX103" fmla="*/ 7168734 w 7319245"/>
                <a:gd name="connsiteY103" fmla="*/ 4227527 h 6851930"/>
                <a:gd name="connsiteX104" fmla="*/ 7105009 w 7319245"/>
                <a:gd name="connsiteY104" fmla="*/ 4323417 h 6851930"/>
                <a:gd name="connsiteX105" fmla="*/ 7121396 w 7319245"/>
                <a:gd name="connsiteY105" fmla="*/ 4363473 h 6851930"/>
                <a:gd name="connsiteX106" fmla="*/ 7123217 w 7319245"/>
                <a:gd name="connsiteY106" fmla="*/ 4375611 h 6851930"/>
                <a:gd name="connsiteX107" fmla="*/ 7089230 w 7319245"/>
                <a:gd name="connsiteY107" fmla="*/ 4426591 h 6851930"/>
                <a:gd name="connsiteX108" fmla="*/ 7116541 w 7319245"/>
                <a:gd name="connsiteY108" fmla="*/ 4446012 h 6851930"/>
                <a:gd name="connsiteX109" fmla="*/ 7118362 w 7319245"/>
                <a:gd name="connsiteY109" fmla="*/ 4471502 h 6851930"/>
                <a:gd name="connsiteX110" fmla="*/ 7090444 w 7319245"/>
                <a:gd name="connsiteY110" fmla="*/ 4515199 h 6851930"/>
                <a:gd name="connsiteX111" fmla="*/ 7043712 w 7319245"/>
                <a:gd name="connsiteY111" fmla="*/ 4566178 h 6851930"/>
                <a:gd name="connsiteX112" fmla="*/ 7052209 w 7319245"/>
                <a:gd name="connsiteY112" fmla="*/ 4570427 h 6851930"/>
                <a:gd name="connsiteX113" fmla="*/ 7009119 w 7319245"/>
                <a:gd name="connsiteY113" fmla="*/ 4628689 h 6851930"/>
                <a:gd name="connsiteX114" fmla="*/ 6959960 w 7319245"/>
                <a:gd name="connsiteY114" fmla="*/ 4685738 h 6851930"/>
                <a:gd name="connsiteX115" fmla="*/ 6984236 w 7319245"/>
                <a:gd name="connsiteY115" fmla="*/ 4705159 h 6851930"/>
                <a:gd name="connsiteX116" fmla="*/ 6979988 w 7319245"/>
                <a:gd name="connsiteY116" fmla="*/ 4713049 h 6851930"/>
                <a:gd name="connsiteX117" fmla="*/ 6942967 w 7319245"/>
                <a:gd name="connsiteY117" fmla="*/ 4708194 h 6851930"/>
                <a:gd name="connsiteX118" fmla="*/ 6874386 w 7319245"/>
                <a:gd name="connsiteY118" fmla="*/ 4827753 h 6851930"/>
                <a:gd name="connsiteX119" fmla="*/ 6909587 w 7319245"/>
                <a:gd name="connsiteY119" fmla="*/ 4827753 h 6851930"/>
                <a:gd name="connsiteX120" fmla="*/ 6860428 w 7319245"/>
                <a:gd name="connsiteY120" fmla="*/ 4863560 h 6851930"/>
                <a:gd name="connsiteX121" fmla="*/ 6842828 w 7319245"/>
                <a:gd name="connsiteY121" fmla="*/ 4916361 h 6851930"/>
                <a:gd name="connsiteX122" fmla="*/ 6810055 w 7319245"/>
                <a:gd name="connsiteY122" fmla="*/ 5006790 h 6851930"/>
                <a:gd name="connsiteX123" fmla="*/ 6808234 w 7319245"/>
                <a:gd name="connsiteY123" fmla="*/ 5070514 h 6851930"/>
                <a:gd name="connsiteX124" fmla="*/ 6760896 w 7319245"/>
                <a:gd name="connsiteY124" fmla="*/ 5117246 h 6851930"/>
                <a:gd name="connsiteX125" fmla="*/ 6683212 w 7319245"/>
                <a:gd name="connsiteY125" fmla="*/ 5144556 h 6851930"/>
                <a:gd name="connsiteX126" fmla="*/ 6722661 w 7319245"/>
                <a:gd name="connsiteY126" fmla="*/ 5169440 h 6851930"/>
                <a:gd name="connsiteX127" fmla="*/ 6632840 w 7319245"/>
                <a:gd name="connsiteY127" fmla="*/ 5339372 h 6851930"/>
                <a:gd name="connsiteX128" fmla="*/ 6501748 w 7319245"/>
                <a:gd name="connsiteY128" fmla="*/ 5424945 h 6851930"/>
                <a:gd name="connsiteX129" fmla="*/ 6546052 w 7319245"/>
                <a:gd name="connsiteY129" fmla="*/ 5454077 h 6851930"/>
                <a:gd name="connsiteX130" fmla="*/ 6442879 w 7319245"/>
                <a:gd name="connsiteY130" fmla="*/ 5512340 h 6851930"/>
                <a:gd name="connsiteX131" fmla="*/ 6401002 w 7319245"/>
                <a:gd name="connsiteY131" fmla="*/ 5554823 h 6851930"/>
                <a:gd name="connsiteX132" fmla="*/ 6374298 w 7319245"/>
                <a:gd name="connsiteY132" fmla="*/ 5574244 h 6851930"/>
                <a:gd name="connsiteX133" fmla="*/ 6309967 w 7319245"/>
                <a:gd name="connsiteY133" fmla="*/ 5662245 h 6851930"/>
                <a:gd name="connsiteX134" fmla="*/ 6255346 w 7319245"/>
                <a:gd name="connsiteY134" fmla="*/ 5707762 h 6851930"/>
                <a:gd name="connsiteX135" fmla="*/ 6235318 w 7319245"/>
                <a:gd name="connsiteY135" fmla="*/ 5737500 h 6851930"/>
                <a:gd name="connsiteX136" fmla="*/ 6095124 w 7319245"/>
                <a:gd name="connsiteY136" fmla="*/ 5830963 h 6851930"/>
                <a:gd name="connsiteX137" fmla="*/ 6070848 w 7319245"/>
                <a:gd name="connsiteY137" fmla="*/ 5823074 h 6851930"/>
                <a:gd name="connsiteX138" fmla="*/ 6063565 w 7319245"/>
                <a:gd name="connsiteY138" fmla="*/ 5869805 h 6851930"/>
                <a:gd name="connsiteX139" fmla="*/ 6024723 w 7319245"/>
                <a:gd name="connsiteY139" fmla="*/ 5815791 h 6851930"/>
                <a:gd name="connsiteX140" fmla="*/ 6018047 w 7319245"/>
                <a:gd name="connsiteY140" fmla="*/ 5848563 h 6851930"/>
                <a:gd name="connsiteX141" fmla="*/ 5970101 w 7319245"/>
                <a:gd name="connsiteY141" fmla="*/ 5909254 h 6851930"/>
                <a:gd name="connsiteX142" fmla="*/ 5886956 w 7319245"/>
                <a:gd name="connsiteY142" fmla="*/ 5955378 h 6851930"/>
                <a:gd name="connsiteX143" fmla="*/ 5911232 w 7319245"/>
                <a:gd name="connsiteY143" fmla="*/ 5977227 h 6851930"/>
                <a:gd name="connsiteX144" fmla="*/ 5655726 w 7319245"/>
                <a:gd name="connsiteY144" fmla="*/ 6093752 h 6851930"/>
                <a:gd name="connsiteX145" fmla="*/ 5642374 w 7319245"/>
                <a:gd name="connsiteY145" fmla="*/ 6166581 h 6851930"/>
                <a:gd name="connsiteX146" fmla="*/ 5525849 w 7319245"/>
                <a:gd name="connsiteY146" fmla="*/ 6238195 h 6851930"/>
                <a:gd name="connsiteX147" fmla="*/ 5386868 w 7319245"/>
                <a:gd name="connsiteY147" fmla="*/ 6300099 h 6851930"/>
                <a:gd name="connsiteX148" fmla="*/ 5267915 w 7319245"/>
                <a:gd name="connsiteY148" fmla="*/ 6374141 h 6851930"/>
                <a:gd name="connsiteX149" fmla="*/ 5264274 w 7319245"/>
                <a:gd name="connsiteY149" fmla="*/ 6340155 h 6851930"/>
                <a:gd name="connsiteX150" fmla="*/ 5188411 w 7319245"/>
                <a:gd name="connsiteY150" fmla="*/ 6382638 h 6851930"/>
                <a:gd name="connsiteX151" fmla="*/ 5188411 w 7319245"/>
                <a:gd name="connsiteY151" fmla="*/ 6434224 h 6851930"/>
                <a:gd name="connsiteX152" fmla="*/ 5112548 w 7319245"/>
                <a:gd name="connsiteY152" fmla="*/ 6420873 h 6851930"/>
                <a:gd name="connsiteX153" fmla="*/ 5096769 w 7319245"/>
                <a:gd name="connsiteY153" fmla="*/ 6426942 h 6851930"/>
                <a:gd name="connsiteX154" fmla="*/ 5118010 w 7319245"/>
                <a:gd name="connsiteY154" fmla="*/ 6457894 h 6851930"/>
                <a:gd name="connsiteX155" fmla="*/ 5044575 w 7319245"/>
                <a:gd name="connsiteY155" fmla="*/ 6435439 h 6851930"/>
                <a:gd name="connsiteX156" fmla="*/ 5015444 w 7319245"/>
                <a:gd name="connsiteY156" fmla="*/ 6457894 h 6851930"/>
                <a:gd name="connsiteX157" fmla="*/ 4977209 w 7319245"/>
                <a:gd name="connsiteY157" fmla="*/ 6445149 h 6851930"/>
                <a:gd name="connsiteX158" fmla="*/ 4946864 w 7319245"/>
                <a:gd name="connsiteY158" fmla="*/ 6485204 h 6851930"/>
                <a:gd name="connsiteX159" fmla="*/ 4904987 w 7319245"/>
                <a:gd name="connsiteY159" fmla="*/ 6500984 h 6851930"/>
                <a:gd name="connsiteX160" fmla="*/ 4861897 w 7319245"/>
                <a:gd name="connsiteY160" fmla="*/ 6515550 h 6851930"/>
                <a:gd name="connsiteX161" fmla="*/ 4794531 w 7319245"/>
                <a:gd name="connsiteY161" fmla="*/ 6538005 h 6851930"/>
                <a:gd name="connsiteX162" fmla="*/ 4788462 w 7319245"/>
                <a:gd name="connsiteY162" fmla="*/ 6501591 h 6851930"/>
                <a:gd name="connsiteX163" fmla="*/ 4779966 w 7319245"/>
                <a:gd name="connsiteY163" fmla="*/ 6499770 h 6851930"/>
                <a:gd name="connsiteX164" fmla="*/ 4769041 w 7319245"/>
                <a:gd name="connsiteY164" fmla="*/ 6530115 h 6851930"/>
                <a:gd name="connsiteX165" fmla="*/ 4738696 w 7319245"/>
                <a:gd name="connsiteY165" fmla="*/ 6496129 h 6851930"/>
                <a:gd name="connsiteX166" fmla="*/ 4736268 w 7319245"/>
                <a:gd name="connsiteY166" fmla="*/ 6517977 h 6851930"/>
                <a:gd name="connsiteX167" fmla="*/ 4672544 w 7319245"/>
                <a:gd name="connsiteY167" fmla="*/ 6539826 h 6851930"/>
                <a:gd name="connsiteX168" fmla="*/ 4661013 w 7319245"/>
                <a:gd name="connsiteY168" fmla="*/ 6598695 h 6851930"/>
                <a:gd name="connsiteX169" fmla="*/ 4573012 w 7319245"/>
                <a:gd name="connsiteY169" fmla="*/ 6571384 h 6851930"/>
                <a:gd name="connsiteX170" fmla="*/ 4560874 w 7319245"/>
                <a:gd name="connsiteY170" fmla="*/ 6611440 h 6851930"/>
                <a:gd name="connsiteX171" fmla="*/ 4472266 w 7319245"/>
                <a:gd name="connsiteY171" fmla="*/ 6611440 h 6851930"/>
                <a:gd name="connsiteX172" fmla="*/ 4472873 w 7319245"/>
                <a:gd name="connsiteY172" fmla="*/ 6614475 h 6851930"/>
                <a:gd name="connsiteX173" fmla="*/ 4419465 w 7319245"/>
                <a:gd name="connsiteY173" fmla="*/ 6622971 h 6851930"/>
                <a:gd name="connsiteX174" fmla="*/ 4402472 w 7319245"/>
                <a:gd name="connsiteY174" fmla="*/ 6628433 h 6851930"/>
                <a:gd name="connsiteX175" fmla="*/ 4353313 w 7319245"/>
                <a:gd name="connsiteY175" fmla="*/ 6643606 h 6851930"/>
                <a:gd name="connsiteX176" fmla="*/ 4284733 w 7319245"/>
                <a:gd name="connsiteY176" fmla="*/ 6656351 h 6851930"/>
                <a:gd name="connsiteX177" fmla="*/ 4233146 w 7319245"/>
                <a:gd name="connsiteY177" fmla="*/ 6633289 h 6851930"/>
                <a:gd name="connsiteX178" fmla="*/ 4248319 w 7319245"/>
                <a:gd name="connsiteY178" fmla="*/ 6670917 h 6851930"/>
                <a:gd name="connsiteX179" fmla="*/ 4023158 w 7319245"/>
                <a:gd name="connsiteY179" fmla="*/ 6740104 h 6851930"/>
                <a:gd name="connsiteX180" fmla="*/ 4018303 w 7319245"/>
                <a:gd name="connsiteY180" fmla="*/ 6761345 h 6851930"/>
                <a:gd name="connsiteX181" fmla="*/ 3958826 w 7319245"/>
                <a:gd name="connsiteY181" fmla="*/ 6766201 h 6851930"/>
                <a:gd name="connsiteX182" fmla="*/ 3871432 w 7319245"/>
                <a:gd name="connsiteY182" fmla="*/ 6753455 h 6851930"/>
                <a:gd name="connsiteX183" fmla="*/ 3838660 w 7319245"/>
                <a:gd name="connsiteY183" fmla="*/ 6752848 h 6851930"/>
                <a:gd name="connsiteX184" fmla="*/ 3641416 w 7319245"/>
                <a:gd name="connsiteY184" fmla="*/ 6793511 h 6851930"/>
                <a:gd name="connsiteX185" fmla="*/ 3603788 w 7319245"/>
                <a:gd name="connsiteY185" fmla="*/ 6815966 h 6851930"/>
                <a:gd name="connsiteX186" fmla="*/ 3540670 w 7319245"/>
                <a:gd name="connsiteY186" fmla="*/ 6819001 h 6851930"/>
                <a:gd name="connsiteX187" fmla="*/ 3512753 w 7319245"/>
                <a:gd name="connsiteY187" fmla="*/ 6854202 h 6851930"/>
                <a:gd name="connsiteX188" fmla="*/ 3413828 w 7319245"/>
                <a:gd name="connsiteY188" fmla="*/ 6831139 h 6851930"/>
                <a:gd name="connsiteX189" fmla="*/ 3419897 w 7319245"/>
                <a:gd name="connsiteY189" fmla="*/ 6798973 h 6851930"/>
                <a:gd name="connsiteX190" fmla="*/ 3368310 w 7319245"/>
                <a:gd name="connsiteY190" fmla="*/ 6783800 h 6851930"/>
                <a:gd name="connsiteX191" fmla="*/ 3371345 w 7319245"/>
                <a:gd name="connsiteY191" fmla="*/ 6810504 h 6851930"/>
                <a:gd name="connsiteX192" fmla="*/ 3178349 w 7319245"/>
                <a:gd name="connsiteY192" fmla="*/ 6795938 h 6851930"/>
                <a:gd name="connsiteX193" fmla="*/ 3062431 w 7319245"/>
                <a:gd name="connsiteY193" fmla="*/ 6768021 h 6851930"/>
                <a:gd name="connsiteX194" fmla="*/ 3002348 w 7319245"/>
                <a:gd name="connsiteY194" fmla="*/ 6748600 h 6851930"/>
                <a:gd name="connsiteX195" fmla="*/ 2966540 w 7319245"/>
                <a:gd name="connsiteY195" fmla="*/ 6741317 h 6851930"/>
                <a:gd name="connsiteX196" fmla="*/ 2870650 w 7319245"/>
                <a:gd name="connsiteY196" fmla="*/ 6710365 h 6851930"/>
                <a:gd name="connsiteX197" fmla="*/ 2860939 w 7319245"/>
                <a:gd name="connsiteY197" fmla="*/ 6704903 h 6851930"/>
                <a:gd name="connsiteX198" fmla="*/ 2777794 w 7319245"/>
                <a:gd name="connsiteY198" fmla="*/ 6659993 h 6851930"/>
                <a:gd name="connsiteX199" fmla="*/ 2769904 w 7319245"/>
                <a:gd name="connsiteY199" fmla="*/ 6624185 h 6851930"/>
                <a:gd name="connsiteX200" fmla="*/ 2741379 w 7319245"/>
                <a:gd name="connsiteY200" fmla="*/ 6624185 h 6851930"/>
                <a:gd name="connsiteX201" fmla="*/ 2697075 w 7319245"/>
                <a:gd name="connsiteY201" fmla="*/ 6614475 h 6851930"/>
                <a:gd name="connsiteX202" fmla="*/ 2568412 w 7319245"/>
                <a:gd name="connsiteY202" fmla="*/ 6521619 h 6851930"/>
                <a:gd name="connsiteX203" fmla="*/ 2398479 w 7319245"/>
                <a:gd name="connsiteY203" fmla="*/ 6386887 h 6851930"/>
                <a:gd name="connsiteX204" fmla="*/ 2308658 w 7319245"/>
                <a:gd name="connsiteY204" fmla="*/ 6340155 h 6851930"/>
                <a:gd name="connsiteX205" fmla="*/ 2224298 w 7319245"/>
                <a:gd name="connsiteY205" fmla="*/ 6261257 h 6851930"/>
                <a:gd name="connsiteX206" fmla="*/ 2099276 w 7319245"/>
                <a:gd name="connsiteY206" fmla="*/ 6199353 h 6851930"/>
                <a:gd name="connsiteX207" fmla="*/ 2073786 w 7319245"/>
                <a:gd name="connsiteY207" fmla="*/ 6193284 h 6851930"/>
                <a:gd name="connsiteX208" fmla="*/ 1973648 w 7319245"/>
                <a:gd name="connsiteY208" fmla="*/ 6155049 h 6851930"/>
                <a:gd name="connsiteX209" fmla="*/ 1923274 w 7319245"/>
                <a:gd name="connsiteY209" fmla="*/ 6083435 h 6851930"/>
                <a:gd name="connsiteX210" fmla="*/ 1877150 w 7319245"/>
                <a:gd name="connsiteY210" fmla="*/ 6005751 h 6851930"/>
                <a:gd name="connsiteX211" fmla="*/ 1746059 w 7319245"/>
                <a:gd name="connsiteY211" fmla="*/ 5927461 h 6851930"/>
                <a:gd name="connsiteX212" fmla="*/ 1728459 w 7319245"/>
                <a:gd name="connsiteY212" fmla="*/ 5912895 h 6851930"/>
                <a:gd name="connsiteX213" fmla="*/ 1652596 w 7319245"/>
                <a:gd name="connsiteY213" fmla="*/ 5808508 h 6851930"/>
                <a:gd name="connsiteX214" fmla="*/ 1645313 w 7319245"/>
                <a:gd name="connsiteY214" fmla="*/ 5794549 h 6851930"/>
                <a:gd name="connsiteX215" fmla="*/ 1638637 w 7319245"/>
                <a:gd name="connsiteY215" fmla="*/ 5734466 h 6851930"/>
                <a:gd name="connsiteX216" fmla="*/ 1483877 w 7319245"/>
                <a:gd name="connsiteY216" fmla="*/ 5685914 h 6851930"/>
                <a:gd name="connsiteX217" fmla="*/ 1486305 w 7319245"/>
                <a:gd name="connsiteY217" fmla="*/ 5711404 h 6851930"/>
                <a:gd name="connsiteX218" fmla="*/ 1170715 w 7319245"/>
                <a:gd name="connsiteY218" fmla="*/ 5602768 h 6851930"/>
                <a:gd name="connsiteX219" fmla="*/ 1201060 w 7319245"/>
                <a:gd name="connsiteY219" fmla="*/ 5579706 h 6851930"/>
                <a:gd name="connsiteX220" fmla="*/ 1089997 w 7319245"/>
                <a:gd name="connsiteY220" fmla="*/ 5514160 h 6851930"/>
                <a:gd name="connsiteX221" fmla="*/ 1075432 w 7319245"/>
                <a:gd name="connsiteY221" fmla="*/ 5502022 h 6851930"/>
                <a:gd name="connsiteX222" fmla="*/ 1008065 w 7319245"/>
                <a:gd name="connsiteY222" fmla="*/ 5466215 h 6851930"/>
                <a:gd name="connsiteX223" fmla="*/ 993500 w 7319245"/>
                <a:gd name="connsiteY223" fmla="*/ 5463787 h 6851930"/>
                <a:gd name="connsiteX224" fmla="*/ 1005031 w 7319245"/>
                <a:gd name="connsiteY224" fmla="*/ 5441939 h 6851930"/>
                <a:gd name="connsiteX225" fmla="*/ 944947 w 7319245"/>
                <a:gd name="connsiteY225" fmla="*/ 5275648 h 6851930"/>
                <a:gd name="connsiteX226" fmla="*/ 875761 w 7319245"/>
                <a:gd name="connsiteY226" fmla="*/ 5298710 h 6851930"/>
                <a:gd name="connsiteX227" fmla="*/ 856947 w 7319245"/>
                <a:gd name="connsiteY227" fmla="*/ 5240447 h 6851930"/>
                <a:gd name="connsiteX228" fmla="*/ 751345 w 7319245"/>
                <a:gd name="connsiteY228" fmla="*/ 5131205 h 6851930"/>
                <a:gd name="connsiteX229" fmla="*/ 778656 w 7319245"/>
                <a:gd name="connsiteY229" fmla="*/ 5057769 h 6851930"/>
                <a:gd name="connsiteX230" fmla="*/ 670021 w 7319245"/>
                <a:gd name="connsiteY230" fmla="*/ 5014072 h 6851930"/>
                <a:gd name="connsiteX231" fmla="*/ 723428 w 7319245"/>
                <a:gd name="connsiteY231" fmla="*/ 4965520 h 6851930"/>
                <a:gd name="connsiteX232" fmla="*/ 637248 w 7319245"/>
                <a:gd name="connsiteY232" fmla="*/ 4935175 h 6851930"/>
                <a:gd name="connsiteX233" fmla="*/ 633606 w 7319245"/>
                <a:gd name="connsiteY233" fmla="*/ 4944886 h 6851930"/>
                <a:gd name="connsiteX234" fmla="*/ 579592 w 7319245"/>
                <a:gd name="connsiteY234" fmla="*/ 4864774 h 6851930"/>
                <a:gd name="connsiteX235" fmla="*/ 599620 w 7319245"/>
                <a:gd name="connsiteY235" fmla="*/ 4790125 h 6851930"/>
                <a:gd name="connsiteX236" fmla="*/ 571702 w 7319245"/>
                <a:gd name="connsiteY236" fmla="*/ 4751891 h 6851930"/>
                <a:gd name="connsiteX237" fmla="*/ 526792 w 7319245"/>
                <a:gd name="connsiteY237" fmla="*/ 4678455 h 6851930"/>
                <a:gd name="connsiteX238" fmla="*/ 452749 w 7319245"/>
                <a:gd name="connsiteY238" fmla="*/ 4679062 h 6851930"/>
                <a:gd name="connsiteX239" fmla="*/ 396307 w 7319245"/>
                <a:gd name="connsiteY239" fmla="*/ 4651752 h 6851930"/>
                <a:gd name="connsiteX240" fmla="*/ 430901 w 7319245"/>
                <a:gd name="connsiteY240" fmla="*/ 4671172 h 6851930"/>
                <a:gd name="connsiteX241" fmla="*/ 360500 w 7319245"/>
                <a:gd name="connsiteY241" fmla="*/ 4611696 h 6851930"/>
                <a:gd name="connsiteX242" fmla="*/ 359893 w 7319245"/>
                <a:gd name="connsiteY242" fmla="*/ 4598344 h 6851930"/>
                <a:gd name="connsiteX243" fmla="*/ 415728 w 7319245"/>
                <a:gd name="connsiteY243" fmla="*/ 4549185 h 6851930"/>
                <a:gd name="connsiteX244" fmla="*/ 370818 w 7319245"/>
                <a:gd name="connsiteY244" fmla="*/ 4520054 h 6851930"/>
                <a:gd name="connsiteX245" fmla="*/ 413301 w 7319245"/>
                <a:gd name="connsiteY245" fmla="*/ 4467860 h 6851930"/>
                <a:gd name="connsiteX246" fmla="*/ 350183 w 7319245"/>
                <a:gd name="connsiteY246" fmla="*/ 4452687 h 6851930"/>
                <a:gd name="connsiteX247" fmla="*/ 354431 w 7319245"/>
                <a:gd name="connsiteY247" fmla="*/ 4426591 h 6851930"/>
                <a:gd name="connsiteX248" fmla="*/ 322265 w 7319245"/>
                <a:gd name="connsiteY248" fmla="*/ 4422342 h 6851930"/>
                <a:gd name="connsiteX249" fmla="*/ 320445 w 7319245"/>
                <a:gd name="connsiteY249" fmla="*/ 4413239 h 6851930"/>
                <a:gd name="connsiteX250" fmla="*/ 412694 w 7319245"/>
                <a:gd name="connsiteY250" fmla="*/ 4377432 h 6851930"/>
                <a:gd name="connsiteX251" fmla="*/ 329548 w 7319245"/>
                <a:gd name="connsiteY251" fmla="*/ 4347693 h 6851930"/>
                <a:gd name="connsiteX252" fmla="*/ 350790 w 7319245"/>
                <a:gd name="connsiteY252" fmla="*/ 4332521 h 6851930"/>
                <a:gd name="connsiteX253" fmla="*/ 305272 w 7319245"/>
                <a:gd name="connsiteY253" fmla="*/ 4292465 h 6851930"/>
                <a:gd name="connsiteX254" fmla="*/ 430294 w 7319245"/>
                <a:gd name="connsiteY254" fmla="*/ 4275472 h 6851930"/>
                <a:gd name="connsiteX255" fmla="*/ 284030 w 7319245"/>
                <a:gd name="connsiteY255" fmla="*/ 4217209 h 6851930"/>
                <a:gd name="connsiteX256" fmla="*/ 235478 w 7319245"/>
                <a:gd name="connsiteY256" fmla="*/ 4171085 h 6851930"/>
                <a:gd name="connsiteX257" fmla="*/ 243975 w 7319245"/>
                <a:gd name="connsiteY257" fmla="*/ 4125567 h 6851930"/>
                <a:gd name="connsiteX258" fmla="*/ 195423 w 7319245"/>
                <a:gd name="connsiteY258" fmla="*/ 4112215 h 6851930"/>
                <a:gd name="connsiteX259" fmla="*/ 191781 w 7319245"/>
                <a:gd name="connsiteY259" fmla="*/ 4055773 h 6851930"/>
                <a:gd name="connsiteX260" fmla="*/ 181464 w 7319245"/>
                <a:gd name="connsiteY260" fmla="*/ 4055166 h 6851930"/>
                <a:gd name="connsiteX261" fmla="*/ 200885 w 7319245"/>
                <a:gd name="connsiteY261" fmla="*/ 4028462 h 6851930"/>
                <a:gd name="connsiteX262" fmla="*/ 159009 w 7319245"/>
                <a:gd name="connsiteY262" fmla="*/ 4013897 h 6851930"/>
                <a:gd name="connsiteX263" fmla="*/ 197850 w 7319245"/>
                <a:gd name="connsiteY263" fmla="*/ 3982945 h 6851930"/>
                <a:gd name="connsiteX264" fmla="*/ 152939 w 7319245"/>
                <a:gd name="connsiteY264" fmla="*/ 3922254 h 6851930"/>
                <a:gd name="connsiteX265" fmla="*/ 175395 w 7319245"/>
                <a:gd name="connsiteY265" fmla="*/ 3895551 h 6851930"/>
                <a:gd name="connsiteX266" fmla="*/ 135946 w 7319245"/>
                <a:gd name="connsiteY266" fmla="*/ 3902227 h 6851930"/>
                <a:gd name="connsiteX267" fmla="*/ 133519 w 7319245"/>
                <a:gd name="connsiteY267" fmla="*/ 3896158 h 6851930"/>
                <a:gd name="connsiteX268" fmla="*/ 196636 w 7319245"/>
                <a:gd name="connsiteY268" fmla="*/ 3862778 h 6851930"/>
                <a:gd name="connsiteX269" fmla="*/ 135339 w 7319245"/>
                <a:gd name="connsiteY269" fmla="*/ 3856709 h 6851930"/>
                <a:gd name="connsiteX270" fmla="*/ 182678 w 7319245"/>
                <a:gd name="connsiteY270" fmla="*/ 3804515 h 6851930"/>
                <a:gd name="connsiteX271" fmla="*/ 152333 w 7319245"/>
                <a:gd name="connsiteY271" fmla="*/ 3801481 h 6851930"/>
                <a:gd name="connsiteX272" fmla="*/ 151726 w 7319245"/>
                <a:gd name="connsiteY272" fmla="*/ 3794805 h 6851930"/>
                <a:gd name="connsiteX273" fmla="*/ 188747 w 7319245"/>
                <a:gd name="connsiteY273" fmla="*/ 3783274 h 6851930"/>
                <a:gd name="connsiteX274" fmla="*/ 143229 w 7319245"/>
                <a:gd name="connsiteY274" fmla="*/ 3728652 h 6851930"/>
                <a:gd name="connsiteX275" fmla="*/ 119560 w 7319245"/>
                <a:gd name="connsiteY275" fmla="*/ 3696487 h 6851930"/>
                <a:gd name="connsiteX276" fmla="*/ 109242 w 7319245"/>
                <a:gd name="connsiteY276" fmla="*/ 3675852 h 6851930"/>
                <a:gd name="connsiteX277" fmla="*/ 128056 w 7319245"/>
                <a:gd name="connsiteY277" fmla="*/ 3660679 h 6851930"/>
                <a:gd name="connsiteX278" fmla="*/ 182678 w 7319245"/>
                <a:gd name="connsiteY278" fmla="*/ 3647934 h 6851930"/>
                <a:gd name="connsiteX279" fmla="*/ 61297 w 7319245"/>
                <a:gd name="connsiteY279" fmla="*/ 3640651 h 6851930"/>
                <a:gd name="connsiteX280" fmla="*/ 101353 w 7319245"/>
                <a:gd name="connsiteY280" fmla="*/ 3604237 h 6851930"/>
                <a:gd name="connsiteX281" fmla="*/ 67366 w 7319245"/>
                <a:gd name="connsiteY281" fmla="*/ 3581175 h 6851930"/>
                <a:gd name="connsiteX282" fmla="*/ 110456 w 7319245"/>
                <a:gd name="connsiteY282" fmla="*/ 3546582 h 6851930"/>
                <a:gd name="connsiteX283" fmla="*/ 98318 w 7319245"/>
                <a:gd name="connsiteY283" fmla="*/ 3494995 h 6851930"/>
                <a:gd name="connsiteX284" fmla="*/ 66152 w 7319245"/>
                <a:gd name="connsiteY284" fmla="*/ 3511988 h 6851930"/>
                <a:gd name="connsiteX285" fmla="*/ 61904 w 7319245"/>
                <a:gd name="connsiteY285" fmla="*/ 3445229 h 6851930"/>
                <a:gd name="connsiteX286" fmla="*/ 87394 w 7319245"/>
                <a:gd name="connsiteY286" fmla="*/ 3431270 h 6851930"/>
                <a:gd name="connsiteX287" fmla="*/ 72828 w 7319245"/>
                <a:gd name="connsiteY287" fmla="*/ 3403353 h 6851930"/>
                <a:gd name="connsiteX288" fmla="*/ 133519 w 7319245"/>
                <a:gd name="connsiteY288" fmla="*/ 3394856 h 6851930"/>
                <a:gd name="connsiteX289" fmla="*/ 99532 w 7319245"/>
                <a:gd name="connsiteY289" fmla="*/ 3292290 h 6851930"/>
                <a:gd name="connsiteX290" fmla="*/ 135339 w 7319245"/>
                <a:gd name="connsiteY290" fmla="*/ 3312924 h 6851930"/>
                <a:gd name="connsiteX291" fmla="*/ 148084 w 7319245"/>
                <a:gd name="connsiteY291" fmla="*/ 3302000 h 6851930"/>
                <a:gd name="connsiteX292" fmla="*/ 165684 w 7319245"/>
                <a:gd name="connsiteY292" fmla="*/ 3294110 h 6851930"/>
                <a:gd name="connsiteX293" fmla="*/ 96498 w 7319245"/>
                <a:gd name="connsiteY293" fmla="*/ 3255268 h 6851930"/>
                <a:gd name="connsiteX294" fmla="*/ 127450 w 7319245"/>
                <a:gd name="connsiteY294" fmla="*/ 3238882 h 6851930"/>
                <a:gd name="connsiteX295" fmla="*/ 42483 w 7319245"/>
                <a:gd name="connsiteY295" fmla="*/ 3182440 h 6851930"/>
                <a:gd name="connsiteX296" fmla="*/ 13959 w 7319245"/>
                <a:gd name="connsiteY296" fmla="*/ 3156950 h 6851930"/>
                <a:gd name="connsiteX297" fmla="*/ 56442 w 7319245"/>
                <a:gd name="connsiteY297" fmla="*/ 3161198 h 6851930"/>
                <a:gd name="connsiteX298" fmla="*/ 52194 w 7319245"/>
                <a:gd name="connsiteY298" fmla="*/ 3064701 h 6851930"/>
                <a:gd name="connsiteX299" fmla="*/ 61904 w 7319245"/>
                <a:gd name="connsiteY299" fmla="*/ 3019790 h 6851930"/>
                <a:gd name="connsiteX300" fmla="*/ 3641 w 7319245"/>
                <a:gd name="connsiteY300" fmla="*/ 3019790 h 6851930"/>
                <a:gd name="connsiteX301" fmla="*/ 0 w 7319245"/>
                <a:gd name="connsiteY301" fmla="*/ 3011294 h 6851930"/>
                <a:gd name="connsiteX302" fmla="*/ 30952 w 7319245"/>
                <a:gd name="connsiteY302" fmla="*/ 2988231 h 6851930"/>
                <a:gd name="connsiteX303" fmla="*/ 72828 w 7319245"/>
                <a:gd name="connsiteY303" fmla="*/ 2876561 h 6851930"/>
                <a:gd name="connsiteX304" fmla="*/ 10317 w 7319245"/>
                <a:gd name="connsiteY304" fmla="*/ 2752146 h 6851930"/>
                <a:gd name="connsiteX305" fmla="*/ 18814 w 7319245"/>
                <a:gd name="connsiteY305" fmla="*/ 2742436 h 6851930"/>
                <a:gd name="connsiteX306" fmla="*/ 54621 w 7319245"/>
                <a:gd name="connsiteY306" fmla="*/ 2755787 h 6851930"/>
                <a:gd name="connsiteX307" fmla="*/ 117739 w 7319245"/>
                <a:gd name="connsiteY307" fmla="*/ 2741222 h 6851930"/>
                <a:gd name="connsiteX308" fmla="*/ 172967 w 7319245"/>
                <a:gd name="connsiteY308" fmla="*/ 2744256 h 6851930"/>
                <a:gd name="connsiteX309" fmla="*/ 148084 w 7319245"/>
                <a:gd name="connsiteY309" fmla="*/ 2638655 h 6851930"/>
                <a:gd name="connsiteX310" fmla="*/ 208168 w 7319245"/>
                <a:gd name="connsiteY310" fmla="*/ 2591924 h 6851930"/>
                <a:gd name="connsiteX311" fmla="*/ 146264 w 7319245"/>
                <a:gd name="connsiteY311" fmla="*/ 2501495 h 6851930"/>
                <a:gd name="connsiteX312" fmla="*/ 172967 w 7319245"/>
                <a:gd name="connsiteY312" fmla="*/ 2430488 h 6851930"/>
                <a:gd name="connsiteX313" fmla="*/ 146870 w 7319245"/>
                <a:gd name="connsiteY313" fmla="*/ 2423812 h 6851930"/>
                <a:gd name="connsiteX314" fmla="*/ 123808 w 7319245"/>
                <a:gd name="connsiteY314" fmla="*/ 2386184 h 6851930"/>
                <a:gd name="connsiteX315" fmla="*/ 131091 w 7319245"/>
                <a:gd name="connsiteY315" fmla="*/ 2323673 h 6851930"/>
                <a:gd name="connsiteX316" fmla="*/ 188747 w 7319245"/>
                <a:gd name="connsiteY316" fmla="*/ 2232031 h 6851930"/>
                <a:gd name="connsiteX317" fmla="*/ 222733 w 7319245"/>
                <a:gd name="connsiteY317" fmla="*/ 2196223 h 6851930"/>
                <a:gd name="connsiteX318" fmla="*/ 189354 w 7319245"/>
                <a:gd name="connsiteY318" fmla="*/ 2167092 h 6851930"/>
                <a:gd name="connsiteX319" fmla="*/ 296775 w 7319245"/>
                <a:gd name="connsiteY319" fmla="*/ 2134926 h 6851930"/>
                <a:gd name="connsiteX320" fmla="*/ 299810 w 7319245"/>
                <a:gd name="connsiteY320" fmla="*/ 2122181 h 6851930"/>
                <a:gd name="connsiteX321" fmla="*/ 267037 w 7319245"/>
                <a:gd name="connsiteY321" fmla="*/ 2098512 h 6851930"/>
                <a:gd name="connsiteX322" fmla="*/ 251258 w 7319245"/>
                <a:gd name="connsiteY322" fmla="*/ 2045711 h 6851930"/>
                <a:gd name="connsiteX323" fmla="*/ 332583 w 7319245"/>
                <a:gd name="connsiteY323" fmla="*/ 2009904 h 6851930"/>
                <a:gd name="connsiteX324" fmla="*/ 386597 w 7319245"/>
                <a:gd name="connsiteY324" fmla="*/ 2000801 h 6851930"/>
                <a:gd name="connsiteX325" fmla="*/ 384776 w 7319245"/>
                <a:gd name="connsiteY325" fmla="*/ 1986842 h 6851930"/>
                <a:gd name="connsiteX326" fmla="*/ 337438 w 7319245"/>
                <a:gd name="connsiteY326" fmla="*/ 1979559 h 6851930"/>
                <a:gd name="connsiteX327" fmla="*/ 379314 w 7319245"/>
                <a:gd name="connsiteY327" fmla="*/ 1934648 h 6851930"/>
                <a:gd name="connsiteX328" fmla="*/ 400556 w 7319245"/>
                <a:gd name="connsiteY328" fmla="*/ 1917048 h 6851930"/>
                <a:gd name="connsiteX329" fmla="*/ 463067 w 7319245"/>
                <a:gd name="connsiteY329" fmla="*/ 1894593 h 6851930"/>
                <a:gd name="connsiteX330" fmla="*/ 460639 w 7319245"/>
                <a:gd name="connsiteY330" fmla="*/ 1884882 h 6851930"/>
                <a:gd name="connsiteX331" fmla="*/ 418156 w 7319245"/>
                <a:gd name="connsiteY331" fmla="*/ 1880634 h 6851930"/>
                <a:gd name="connsiteX332" fmla="*/ 443646 w 7319245"/>
                <a:gd name="connsiteY332" fmla="*/ 1856965 h 6851930"/>
                <a:gd name="connsiteX333" fmla="*/ 429080 w 7319245"/>
                <a:gd name="connsiteY333" fmla="*/ 1830261 h 6851930"/>
                <a:gd name="connsiteX334" fmla="*/ 479453 w 7319245"/>
                <a:gd name="connsiteY334" fmla="*/ 1788992 h 6851930"/>
                <a:gd name="connsiteX335" fmla="*/ 493412 w 7319245"/>
                <a:gd name="connsiteY335" fmla="*/ 1796274 h 6851930"/>
                <a:gd name="connsiteX336" fmla="*/ 493412 w 7319245"/>
                <a:gd name="connsiteY336" fmla="*/ 1762895 h 6851930"/>
                <a:gd name="connsiteX337" fmla="*/ 524971 w 7319245"/>
                <a:gd name="connsiteY337" fmla="*/ 1755612 h 6851930"/>
                <a:gd name="connsiteX338" fmla="*/ 524971 w 7319245"/>
                <a:gd name="connsiteY338" fmla="*/ 1747115 h 6851930"/>
                <a:gd name="connsiteX339" fmla="*/ 495233 w 7319245"/>
                <a:gd name="connsiteY339" fmla="*/ 1742867 h 6851930"/>
                <a:gd name="connsiteX340" fmla="*/ 588089 w 7319245"/>
                <a:gd name="connsiteY340" fmla="*/ 1651225 h 6851930"/>
                <a:gd name="connsiteX341" fmla="*/ 523150 w 7319245"/>
                <a:gd name="connsiteY341" fmla="*/ 1582038 h 6851930"/>
                <a:gd name="connsiteX342" fmla="*/ 590516 w 7319245"/>
                <a:gd name="connsiteY342" fmla="*/ 1586286 h 6851930"/>
                <a:gd name="connsiteX343" fmla="*/ 560778 w 7319245"/>
                <a:gd name="connsiteY343" fmla="*/ 1549872 h 6851930"/>
                <a:gd name="connsiteX344" fmla="*/ 565026 w 7319245"/>
                <a:gd name="connsiteY344" fmla="*/ 1543196 h 6851930"/>
                <a:gd name="connsiteX345" fmla="*/ 614792 w 7319245"/>
                <a:gd name="connsiteY345" fmla="*/ 1575969 h 6851930"/>
                <a:gd name="connsiteX346" fmla="*/ 643924 w 7319245"/>
                <a:gd name="connsiteY346" fmla="*/ 1551693 h 6851930"/>
                <a:gd name="connsiteX347" fmla="*/ 583840 w 7319245"/>
                <a:gd name="connsiteY347" fmla="*/ 1504961 h 6851930"/>
                <a:gd name="connsiteX348" fmla="*/ 518902 w 7319245"/>
                <a:gd name="connsiteY348" fmla="*/ 1492823 h 6851930"/>
                <a:gd name="connsiteX349" fmla="*/ 518295 w 7319245"/>
                <a:gd name="connsiteY349" fmla="*/ 1484326 h 6851930"/>
                <a:gd name="connsiteX350" fmla="*/ 571095 w 7319245"/>
                <a:gd name="connsiteY350" fmla="*/ 1476437 h 6851930"/>
                <a:gd name="connsiteX351" fmla="*/ 577771 w 7319245"/>
                <a:gd name="connsiteY351" fmla="*/ 1453981 h 6851930"/>
                <a:gd name="connsiteX352" fmla="*/ 660310 w 7319245"/>
                <a:gd name="connsiteY352" fmla="*/ 1449126 h 6851930"/>
                <a:gd name="connsiteX353" fmla="*/ 665165 w 7319245"/>
                <a:gd name="connsiteY353" fmla="*/ 1438202 h 6851930"/>
                <a:gd name="connsiteX354" fmla="*/ 632999 w 7319245"/>
                <a:gd name="connsiteY354" fmla="*/ 1413319 h 6851930"/>
                <a:gd name="connsiteX355" fmla="*/ 725856 w 7319245"/>
                <a:gd name="connsiteY355" fmla="*/ 1372656 h 6851930"/>
                <a:gd name="connsiteX356" fmla="*/ 762270 w 7319245"/>
                <a:gd name="connsiteY356" fmla="*/ 1359911 h 6851930"/>
                <a:gd name="connsiteX357" fmla="*/ 804146 w 7319245"/>
                <a:gd name="connsiteY357" fmla="*/ 1366587 h 6851930"/>
                <a:gd name="connsiteX358" fmla="*/ 808394 w 7319245"/>
                <a:gd name="connsiteY358" fmla="*/ 1353842 h 6851930"/>
                <a:gd name="connsiteX359" fmla="*/ 744063 w 7319245"/>
                <a:gd name="connsiteY359" fmla="*/ 1313180 h 6851930"/>
                <a:gd name="connsiteX360" fmla="*/ 744063 w 7319245"/>
                <a:gd name="connsiteY360" fmla="*/ 1347773 h 6851930"/>
                <a:gd name="connsiteX361" fmla="*/ 713718 w 7319245"/>
                <a:gd name="connsiteY361" fmla="*/ 1327745 h 6851930"/>
                <a:gd name="connsiteX362" fmla="*/ 761056 w 7319245"/>
                <a:gd name="connsiteY362" fmla="*/ 1273124 h 6851930"/>
                <a:gd name="connsiteX363" fmla="*/ 851484 w 7319245"/>
                <a:gd name="connsiteY363" fmla="*/ 1274945 h 6851930"/>
                <a:gd name="connsiteX364" fmla="*/ 831457 w 7319245"/>
                <a:gd name="connsiteY364" fmla="*/ 1247027 h 6851930"/>
                <a:gd name="connsiteX365" fmla="*/ 872119 w 7319245"/>
                <a:gd name="connsiteY365" fmla="*/ 1245207 h 6851930"/>
                <a:gd name="connsiteX366" fmla="*/ 874547 w 7319245"/>
                <a:gd name="connsiteY366" fmla="*/ 1267055 h 6851930"/>
                <a:gd name="connsiteX367" fmla="*/ 866657 w 7319245"/>
                <a:gd name="connsiteY367" fmla="*/ 1316214 h 6851930"/>
                <a:gd name="connsiteX368" fmla="*/ 881830 w 7319245"/>
                <a:gd name="connsiteY368" fmla="*/ 1299828 h 6851930"/>
                <a:gd name="connsiteX369" fmla="*/ 907926 w 7319245"/>
                <a:gd name="connsiteY369" fmla="*/ 1268876 h 6851930"/>
                <a:gd name="connsiteX370" fmla="*/ 929775 w 7319245"/>
                <a:gd name="connsiteY370" fmla="*/ 1222751 h 6851930"/>
                <a:gd name="connsiteX371" fmla="*/ 930382 w 7319245"/>
                <a:gd name="connsiteY371" fmla="*/ 1165702 h 6851930"/>
                <a:gd name="connsiteX372" fmla="*/ 964975 w 7319245"/>
                <a:gd name="connsiteY372" fmla="*/ 1165702 h 6851930"/>
                <a:gd name="connsiteX373" fmla="*/ 946768 w 7319245"/>
                <a:gd name="connsiteY373" fmla="*/ 1138999 h 6851930"/>
                <a:gd name="connsiteX374" fmla="*/ 994713 w 7319245"/>
                <a:gd name="connsiteY374" fmla="*/ 1120185 h 6851930"/>
                <a:gd name="connsiteX375" fmla="*/ 943127 w 7319245"/>
                <a:gd name="connsiteY375" fmla="*/ 1103798 h 6851930"/>
                <a:gd name="connsiteX376" fmla="*/ 946768 w 7319245"/>
                <a:gd name="connsiteY376" fmla="*/ 1058888 h 6851930"/>
                <a:gd name="connsiteX377" fmla="*/ 938878 w 7319245"/>
                <a:gd name="connsiteY377" fmla="*/ 1049784 h 6851930"/>
                <a:gd name="connsiteX378" fmla="*/ 1061473 w 7319245"/>
                <a:gd name="connsiteY378" fmla="*/ 1013370 h 6851930"/>
                <a:gd name="connsiteX379" fmla="*/ 1045086 w 7319245"/>
                <a:gd name="connsiteY379" fmla="*/ 1002446 h 6851930"/>
                <a:gd name="connsiteX380" fmla="*/ 1048121 w 7319245"/>
                <a:gd name="connsiteY380" fmla="*/ 990308 h 6851930"/>
                <a:gd name="connsiteX381" fmla="*/ 1106991 w 7319245"/>
                <a:gd name="connsiteY381" fmla="*/ 1004873 h 6851930"/>
                <a:gd name="connsiteX382" fmla="*/ 1121556 w 7319245"/>
                <a:gd name="connsiteY382" fmla="*/ 958142 h 6851930"/>
                <a:gd name="connsiteX383" fmla="*/ 1225337 w 7319245"/>
                <a:gd name="connsiteY383" fmla="*/ 924155 h 6851930"/>
                <a:gd name="connsiteX384" fmla="*/ 1232012 w 7319245"/>
                <a:gd name="connsiteY384" fmla="*/ 874996 h 6851930"/>
                <a:gd name="connsiteX385" fmla="*/ 1302413 w 7319245"/>
                <a:gd name="connsiteY385" fmla="*/ 825230 h 6851930"/>
                <a:gd name="connsiteX386" fmla="*/ 1401945 w 7319245"/>
                <a:gd name="connsiteY386" fmla="*/ 764540 h 6851930"/>
                <a:gd name="connsiteX387" fmla="*/ 1373421 w 7319245"/>
                <a:gd name="connsiteY387" fmla="*/ 690498 h 6851930"/>
                <a:gd name="connsiteX388" fmla="*/ 1493587 w 7319245"/>
                <a:gd name="connsiteY388" fmla="*/ 629200 h 6851930"/>
                <a:gd name="connsiteX389" fmla="*/ 1573699 w 7319245"/>
                <a:gd name="connsiteY389" fmla="*/ 579434 h 6851930"/>
                <a:gd name="connsiteX390" fmla="*/ 1583409 w 7319245"/>
                <a:gd name="connsiteY390" fmla="*/ 575186 h 6851930"/>
                <a:gd name="connsiteX391" fmla="*/ 1709038 w 7319245"/>
                <a:gd name="connsiteY391" fmla="*/ 504179 h 6851930"/>
                <a:gd name="connsiteX392" fmla="*/ 1680513 w 7319245"/>
                <a:gd name="connsiteY392" fmla="*/ 478082 h 6851930"/>
                <a:gd name="connsiteX393" fmla="*/ 1716928 w 7319245"/>
                <a:gd name="connsiteY393" fmla="*/ 462302 h 6851930"/>
                <a:gd name="connsiteX394" fmla="*/ 1789149 w 7319245"/>
                <a:gd name="connsiteY394" fmla="*/ 430743 h 6851930"/>
                <a:gd name="connsiteX395" fmla="*/ 1817067 w 7319245"/>
                <a:gd name="connsiteY395" fmla="*/ 414357 h 6851930"/>
                <a:gd name="connsiteX396" fmla="*/ 1892323 w 7319245"/>
                <a:gd name="connsiteY396" fmla="*/ 363377 h 6851930"/>
                <a:gd name="connsiteX397" fmla="*/ 1946337 w 7319245"/>
                <a:gd name="connsiteY397" fmla="*/ 353060 h 6851930"/>
                <a:gd name="connsiteX398" fmla="*/ 2127194 w 7319245"/>
                <a:gd name="connsiteY398" fmla="*/ 320287 h 6851930"/>
                <a:gd name="connsiteX399" fmla="*/ 2127194 w 7319245"/>
                <a:gd name="connsiteY399" fmla="*/ 288728 h 6851930"/>
                <a:gd name="connsiteX400" fmla="*/ 2169070 w 7319245"/>
                <a:gd name="connsiteY400" fmla="*/ 293583 h 6851930"/>
                <a:gd name="connsiteX401" fmla="*/ 2256464 w 7319245"/>
                <a:gd name="connsiteY401" fmla="*/ 266880 h 6851930"/>
                <a:gd name="connsiteX402" fmla="*/ 2305623 w 7319245"/>
                <a:gd name="connsiteY402" fmla="*/ 184948 h 6851930"/>
                <a:gd name="connsiteX403" fmla="*/ 2395445 w 7319245"/>
                <a:gd name="connsiteY403" fmla="*/ 204976 h 6851930"/>
                <a:gd name="connsiteX404" fmla="*/ 2397872 w 7319245"/>
                <a:gd name="connsiteY404" fmla="*/ 169775 h 6851930"/>
                <a:gd name="connsiteX405" fmla="*/ 2481625 w 7319245"/>
                <a:gd name="connsiteY405" fmla="*/ 130933 h 6851930"/>
                <a:gd name="connsiteX406" fmla="*/ 2542922 w 7319245"/>
                <a:gd name="connsiteY406" fmla="*/ 138216 h 6851930"/>
                <a:gd name="connsiteX407" fmla="*/ 2659448 w 7319245"/>
                <a:gd name="connsiteY407" fmla="*/ 143678 h 6851930"/>
                <a:gd name="connsiteX408" fmla="*/ 2728634 w 7319245"/>
                <a:gd name="connsiteY408" fmla="*/ 103623 h 6851930"/>
                <a:gd name="connsiteX409" fmla="*/ 2752304 w 7319245"/>
                <a:gd name="connsiteY409" fmla="*/ 106050 h 6851930"/>
                <a:gd name="connsiteX410" fmla="*/ 2845160 w 7319245"/>
                <a:gd name="connsiteY410" fmla="*/ 93912 h 6851930"/>
                <a:gd name="connsiteX411" fmla="*/ 2969575 w 7319245"/>
                <a:gd name="connsiteY411" fmla="*/ 45967 h 6851930"/>
                <a:gd name="connsiteX412" fmla="*/ 2978678 w 7319245"/>
                <a:gd name="connsiteY412" fmla="*/ 95126 h 6851930"/>
                <a:gd name="connsiteX413" fmla="*/ 3024803 w 7319245"/>
                <a:gd name="connsiteY413" fmla="*/ 53250 h 6851930"/>
                <a:gd name="connsiteX414" fmla="*/ 3071534 w 7319245"/>
                <a:gd name="connsiteY414" fmla="*/ 24119 h 6851930"/>
                <a:gd name="connsiteX415" fmla="*/ 3150432 w 7319245"/>
                <a:gd name="connsiteY415" fmla="*/ 8339 h 6851930"/>
                <a:gd name="connsiteX416" fmla="*/ 3322185 w 7319245"/>
                <a:gd name="connsiteY416" fmla="*/ 29581 h 6851930"/>
                <a:gd name="connsiteX417" fmla="*/ 3317937 w 7319245"/>
                <a:gd name="connsiteY417" fmla="*/ 64781 h 6851930"/>
                <a:gd name="connsiteX418" fmla="*/ 3423538 w 7319245"/>
                <a:gd name="connsiteY418" fmla="*/ 449 h 6851930"/>
                <a:gd name="connsiteX419" fmla="*/ 3449028 w 7319245"/>
                <a:gd name="connsiteY419" fmla="*/ 12587 h 6851930"/>
                <a:gd name="connsiteX420" fmla="*/ 3529746 w 7319245"/>
                <a:gd name="connsiteY420" fmla="*/ 33222 h 6851930"/>
                <a:gd name="connsiteX421" fmla="*/ 3562519 w 7319245"/>
                <a:gd name="connsiteY421" fmla="*/ 26546 h 6851930"/>
                <a:gd name="connsiteX422" fmla="*/ 3535208 w 7319245"/>
                <a:gd name="connsiteY422" fmla="*/ 52036 h 6851930"/>
                <a:gd name="connsiteX423" fmla="*/ 3601968 w 7319245"/>
                <a:gd name="connsiteY423" fmla="*/ 18656 h 6851930"/>
                <a:gd name="connsiteX424" fmla="*/ 3712423 w 7319245"/>
                <a:gd name="connsiteY424" fmla="*/ 24725 h 6851930"/>
                <a:gd name="connsiteX425" fmla="*/ 3711817 w 7319245"/>
                <a:gd name="connsiteY425" fmla="*/ 16229 h 6851930"/>
                <a:gd name="connsiteX426" fmla="*/ 3793142 w 7319245"/>
                <a:gd name="connsiteY426" fmla="*/ 54464 h 6851930"/>
                <a:gd name="connsiteX427" fmla="*/ 3800424 w 7319245"/>
                <a:gd name="connsiteY427" fmla="*/ 46574 h 6851930"/>
                <a:gd name="connsiteX428" fmla="*/ 3792535 w 7319245"/>
                <a:gd name="connsiteY428" fmla="*/ 32008 h 6851930"/>
                <a:gd name="connsiteX429" fmla="*/ 4013447 w 7319245"/>
                <a:gd name="connsiteY429" fmla="*/ 58712 h 6851930"/>
                <a:gd name="connsiteX430" fmla="*/ 4004344 w 7319245"/>
                <a:gd name="connsiteY430" fmla="*/ 65995 h 6851930"/>
                <a:gd name="connsiteX431" fmla="*/ 4306581 w 7319245"/>
                <a:gd name="connsiteY431" fmla="*/ 78133 h 6851930"/>
                <a:gd name="connsiteX432" fmla="*/ 4277450 w 7319245"/>
                <a:gd name="connsiteY432" fmla="*/ 102409 h 6851930"/>
                <a:gd name="connsiteX433" fmla="*/ 4342996 w 7319245"/>
                <a:gd name="connsiteY433" fmla="*/ 160672 h 6851930"/>
                <a:gd name="connsiteX434" fmla="*/ 4372734 w 7319245"/>
                <a:gd name="connsiteY434" fmla="*/ 134575 h 6851930"/>
                <a:gd name="connsiteX435" fmla="*/ 4339961 w 7319245"/>
                <a:gd name="connsiteY435" fmla="*/ 110906 h 6851930"/>
                <a:gd name="connsiteX436" fmla="*/ 4430997 w 7319245"/>
                <a:gd name="connsiteY436" fmla="*/ 156423 h 6851930"/>
                <a:gd name="connsiteX437" fmla="*/ 4429783 w 7319245"/>
                <a:gd name="connsiteY437" fmla="*/ 155210 h 6851930"/>
                <a:gd name="connsiteX438" fmla="*/ 4434031 w 7319245"/>
                <a:gd name="connsiteY438" fmla="*/ 204369 h 6851930"/>
                <a:gd name="connsiteX439" fmla="*/ 4512322 w 7319245"/>
                <a:gd name="connsiteY439" fmla="*/ 174630 h 6851930"/>
                <a:gd name="connsiteX440" fmla="*/ 4578474 w 7319245"/>
                <a:gd name="connsiteY440" fmla="*/ 173417 h 6851930"/>
                <a:gd name="connsiteX441" fmla="*/ 4693785 w 7319245"/>
                <a:gd name="connsiteY441" fmla="*/ 193444 h 6851930"/>
                <a:gd name="connsiteX442" fmla="*/ 4691358 w 7319245"/>
                <a:gd name="connsiteY442" fmla="*/ 173417 h 6851930"/>
                <a:gd name="connsiteX443" fmla="*/ 4800600 w 7319245"/>
                <a:gd name="connsiteY443" fmla="*/ 199513 h 6851930"/>
                <a:gd name="connsiteX444" fmla="*/ 4745979 w 7319245"/>
                <a:gd name="connsiteY444" fmla="*/ 179486 h 6851930"/>
                <a:gd name="connsiteX445" fmla="*/ 4744765 w 7319245"/>
                <a:gd name="connsiteY445" fmla="*/ 212258 h 6851930"/>
                <a:gd name="connsiteX446" fmla="*/ 4622778 w 7319245"/>
                <a:gd name="connsiteY446" fmla="*/ 288121 h 6851930"/>
                <a:gd name="connsiteX447" fmla="*/ 4730807 w 7319245"/>
                <a:gd name="connsiteY447" fmla="*/ 279625 h 6851930"/>
                <a:gd name="connsiteX448" fmla="*/ 4713813 w 7319245"/>
                <a:gd name="connsiteY448" fmla="*/ 254135 h 6851930"/>
                <a:gd name="connsiteX449" fmla="*/ 4775717 w 7319245"/>
                <a:gd name="connsiteY449" fmla="*/ 233500 h 6851930"/>
                <a:gd name="connsiteX450" fmla="*/ 4715634 w 7319245"/>
                <a:gd name="connsiteY450" fmla="*/ 332425 h 6851930"/>
                <a:gd name="connsiteX451" fmla="*/ 4798779 w 7319245"/>
                <a:gd name="connsiteY451" fmla="*/ 332425 h 6851930"/>
                <a:gd name="connsiteX452" fmla="*/ 4788462 w 7319245"/>
                <a:gd name="connsiteY452" fmla="*/ 362163 h 6851930"/>
                <a:gd name="connsiteX453" fmla="*/ 4853401 w 7319245"/>
                <a:gd name="connsiteY453" fmla="*/ 382191 h 6851930"/>
                <a:gd name="connsiteX454" fmla="*/ 4880711 w 7319245"/>
                <a:gd name="connsiteY454" fmla="*/ 348205 h 6851930"/>
                <a:gd name="connsiteX455" fmla="*/ 4892849 w 7319245"/>
                <a:gd name="connsiteY455" fmla="*/ 333639 h 6851930"/>
                <a:gd name="connsiteX456" fmla="*/ 4936546 w 7319245"/>
                <a:gd name="connsiteY456" fmla="*/ 301473 h 6851930"/>
                <a:gd name="connsiteX457" fmla="*/ 5007554 w 7319245"/>
                <a:gd name="connsiteY457" fmla="*/ 311790 h 6851930"/>
                <a:gd name="connsiteX458" fmla="*/ 4996023 w 7319245"/>
                <a:gd name="connsiteY458" fmla="*/ 375515 h 6851930"/>
                <a:gd name="connsiteX459" fmla="*/ 4888601 w 7319245"/>
                <a:gd name="connsiteY459" fmla="*/ 399184 h 6851930"/>
                <a:gd name="connsiteX460" fmla="*/ 4889815 w 7319245"/>
                <a:gd name="connsiteY460" fmla="*/ 407074 h 6851930"/>
                <a:gd name="connsiteX461" fmla="*/ 4951719 w 7319245"/>
                <a:gd name="connsiteY461" fmla="*/ 405860 h 6851930"/>
                <a:gd name="connsiteX462" fmla="*/ 5023333 w 7319245"/>
                <a:gd name="connsiteY462" fmla="*/ 422854 h 6851930"/>
                <a:gd name="connsiteX463" fmla="*/ 5102231 w 7319245"/>
                <a:gd name="connsiteY463" fmla="*/ 411929 h 6851930"/>
                <a:gd name="connsiteX464" fmla="*/ 5111334 w 7319245"/>
                <a:gd name="connsiteY464" fmla="*/ 401612 h 6851930"/>
                <a:gd name="connsiteX465" fmla="*/ 5184163 w 7319245"/>
                <a:gd name="connsiteY465" fmla="*/ 412536 h 6851930"/>
                <a:gd name="connsiteX466" fmla="*/ 5105872 w 7319245"/>
                <a:gd name="connsiteY466" fmla="*/ 475654 h 6851930"/>
                <a:gd name="connsiteX467" fmla="*/ 5209046 w 7319245"/>
                <a:gd name="connsiteY467" fmla="*/ 489006 h 6851930"/>
                <a:gd name="connsiteX468" fmla="*/ 5252743 w 7319245"/>
                <a:gd name="connsiteY468" fmla="*/ 504179 h 6851930"/>
                <a:gd name="connsiteX469" fmla="*/ 5250922 w 7319245"/>
                <a:gd name="connsiteY469" fmla="*/ 515710 h 6851930"/>
                <a:gd name="connsiteX470" fmla="*/ 5277626 w 7319245"/>
                <a:gd name="connsiteY470" fmla="*/ 499930 h 6851930"/>
                <a:gd name="connsiteX471" fmla="*/ 5281874 w 7319245"/>
                <a:gd name="connsiteY471" fmla="*/ 512068 h 6851930"/>
                <a:gd name="connsiteX472" fmla="*/ 5306150 w 7319245"/>
                <a:gd name="connsiteY472" fmla="*/ 535737 h 6851930"/>
                <a:gd name="connsiteX473" fmla="*/ 5381406 w 7319245"/>
                <a:gd name="connsiteY473" fmla="*/ 540593 h 6851930"/>
                <a:gd name="connsiteX474" fmla="*/ 5355916 w 7319245"/>
                <a:gd name="connsiteY474" fmla="*/ 578828 h 6851930"/>
                <a:gd name="connsiteX475" fmla="*/ 5453627 w 7319245"/>
                <a:gd name="connsiteY475" fmla="*/ 579434 h 6851930"/>
                <a:gd name="connsiteX476" fmla="*/ 5511283 w 7319245"/>
                <a:gd name="connsiteY476" fmla="*/ 575186 h 6851930"/>
                <a:gd name="connsiteX477" fmla="*/ 5550732 w 7319245"/>
                <a:gd name="connsiteY477" fmla="*/ 579434 h 6851930"/>
                <a:gd name="connsiteX478" fmla="*/ 5587146 w 7319245"/>
                <a:gd name="connsiteY478" fmla="*/ 593393 h 6851930"/>
                <a:gd name="connsiteX479" fmla="*/ 5622346 w 7319245"/>
                <a:gd name="connsiteY479" fmla="*/ 611600 h 6851930"/>
                <a:gd name="connsiteX480" fmla="*/ 5615063 w 7319245"/>
                <a:gd name="connsiteY480" fmla="*/ 641945 h 6851930"/>
                <a:gd name="connsiteX481" fmla="*/ 5795314 w 7319245"/>
                <a:gd name="connsiteY481" fmla="*/ 662580 h 6851930"/>
                <a:gd name="connsiteX482" fmla="*/ 5868142 w 7319245"/>
                <a:gd name="connsiteY482" fmla="*/ 704456 h 6851930"/>
                <a:gd name="connsiteX483" fmla="*/ 5865715 w 7319245"/>
                <a:gd name="connsiteY483" fmla="*/ 715988 h 6851930"/>
                <a:gd name="connsiteX484" fmla="*/ 5791065 w 7319245"/>
                <a:gd name="connsiteY484" fmla="*/ 725091 h 6851930"/>
                <a:gd name="connsiteX485" fmla="*/ 5709133 w 7319245"/>
                <a:gd name="connsiteY485" fmla="*/ 712953 h 6851930"/>
                <a:gd name="connsiteX486" fmla="*/ 5737658 w 7319245"/>
                <a:gd name="connsiteY486" fmla="*/ 736622 h 6851930"/>
                <a:gd name="connsiteX487" fmla="*/ 5789852 w 7319245"/>
                <a:gd name="connsiteY487" fmla="*/ 722057 h 6851930"/>
                <a:gd name="connsiteX488" fmla="*/ 6053247 w 7319245"/>
                <a:gd name="connsiteY488" fmla="*/ 964818 h 6851930"/>
                <a:gd name="connsiteX489" fmla="*/ 6018654 w 7319245"/>
                <a:gd name="connsiteY489" fmla="*/ 912017 h 6851930"/>
                <a:gd name="connsiteX490" fmla="*/ 6001054 w 7319245"/>
                <a:gd name="connsiteY490" fmla="*/ 919907 h 6851930"/>
                <a:gd name="connsiteX491" fmla="*/ 6009550 w 7319245"/>
                <a:gd name="connsiteY491" fmla="*/ 941148 h 6851930"/>
                <a:gd name="connsiteX492" fmla="*/ 6053247 w 7319245"/>
                <a:gd name="connsiteY492" fmla="*/ 964818 h 6851930"/>
                <a:gd name="connsiteX493" fmla="*/ 2041014 w 7319245"/>
                <a:gd name="connsiteY493" fmla="*/ 6022138 h 6851930"/>
                <a:gd name="connsiteX494" fmla="*/ 1972434 w 7319245"/>
                <a:gd name="connsiteY494" fmla="*/ 5997255 h 6851930"/>
                <a:gd name="connsiteX495" fmla="*/ 2041014 w 7319245"/>
                <a:gd name="connsiteY495" fmla="*/ 6022138 h 6851930"/>
                <a:gd name="connsiteX496" fmla="*/ 5010589 w 7319245"/>
                <a:gd name="connsiteY496" fmla="*/ 434992 h 6851930"/>
                <a:gd name="connsiteX497" fmla="*/ 5070065 w 7319245"/>
                <a:gd name="connsiteY497" fmla="*/ 481723 h 6851930"/>
                <a:gd name="connsiteX498" fmla="*/ 5010589 w 7319245"/>
                <a:gd name="connsiteY498" fmla="*/ 434992 h 685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</a:cxnLst>
              <a:rect l="l" t="t" r="r" b="b"/>
              <a:pathLst>
                <a:path w="7319245" h="6851930">
                  <a:moveTo>
                    <a:pt x="5789852" y="722057"/>
                  </a:moveTo>
                  <a:cubicBezTo>
                    <a:pt x="5797134" y="733588"/>
                    <a:pt x="5805024" y="745119"/>
                    <a:pt x="5810486" y="753616"/>
                  </a:cubicBezTo>
                  <a:cubicBezTo>
                    <a:pt x="5792279" y="760898"/>
                    <a:pt x="5764362" y="772430"/>
                    <a:pt x="5737051" y="783961"/>
                  </a:cubicBezTo>
                  <a:cubicBezTo>
                    <a:pt x="5783783" y="800954"/>
                    <a:pt x="5829907" y="818554"/>
                    <a:pt x="5876639" y="833120"/>
                  </a:cubicBezTo>
                  <a:cubicBezTo>
                    <a:pt x="5891204" y="837975"/>
                    <a:pt x="5908198" y="834334"/>
                    <a:pt x="5924584" y="833727"/>
                  </a:cubicBezTo>
                  <a:cubicBezTo>
                    <a:pt x="5937936" y="833120"/>
                    <a:pt x="5950681" y="830692"/>
                    <a:pt x="5968281" y="828265"/>
                  </a:cubicBezTo>
                  <a:cubicBezTo>
                    <a:pt x="5964032" y="845258"/>
                    <a:pt x="5961605" y="856182"/>
                    <a:pt x="5958571" y="868927"/>
                  </a:cubicBezTo>
                  <a:cubicBezTo>
                    <a:pt x="5989522" y="871962"/>
                    <a:pt x="6019261" y="868927"/>
                    <a:pt x="6044751" y="878637"/>
                  </a:cubicBezTo>
                  <a:cubicBezTo>
                    <a:pt x="6057496" y="883493"/>
                    <a:pt x="6062351" y="910196"/>
                    <a:pt x="6070848" y="926583"/>
                  </a:cubicBezTo>
                  <a:cubicBezTo>
                    <a:pt x="6098158" y="980597"/>
                    <a:pt x="6098158" y="980597"/>
                    <a:pt x="6161883" y="966638"/>
                  </a:cubicBezTo>
                  <a:cubicBezTo>
                    <a:pt x="6166738" y="965425"/>
                    <a:pt x="6171593" y="967852"/>
                    <a:pt x="6177056" y="969066"/>
                  </a:cubicBezTo>
                  <a:cubicBezTo>
                    <a:pt x="6161883" y="1011549"/>
                    <a:pt x="6161883" y="1010942"/>
                    <a:pt x="6210435" y="1018225"/>
                  </a:cubicBezTo>
                  <a:cubicBezTo>
                    <a:pt x="6217111" y="1019439"/>
                    <a:pt x="6223180" y="1025508"/>
                    <a:pt x="6229856" y="1029149"/>
                  </a:cubicBezTo>
                  <a:cubicBezTo>
                    <a:pt x="6241994" y="1035218"/>
                    <a:pt x="6254739" y="1040074"/>
                    <a:pt x="6265664" y="1047356"/>
                  </a:cubicBezTo>
                  <a:cubicBezTo>
                    <a:pt x="6279015" y="1055246"/>
                    <a:pt x="6291153" y="1065564"/>
                    <a:pt x="6303291" y="1074667"/>
                  </a:cubicBezTo>
                  <a:cubicBezTo>
                    <a:pt x="6300257" y="1078915"/>
                    <a:pt x="6297829" y="1082557"/>
                    <a:pt x="6294794" y="1086805"/>
                  </a:cubicBezTo>
                  <a:cubicBezTo>
                    <a:pt x="6283871" y="1079522"/>
                    <a:pt x="6272946" y="1072240"/>
                    <a:pt x="6260201" y="1064350"/>
                  </a:cubicBezTo>
                  <a:cubicBezTo>
                    <a:pt x="6258987" y="1073453"/>
                    <a:pt x="6257167" y="1084378"/>
                    <a:pt x="6255346" y="1097729"/>
                  </a:cubicBezTo>
                  <a:cubicBezTo>
                    <a:pt x="6289332" y="1100157"/>
                    <a:pt x="6323926" y="1101978"/>
                    <a:pt x="6357912" y="1104405"/>
                  </a:cubicBezTo>
                  <a:cubicBezTo>
                    <a:pt x="6357912" y="1107440"/>
                    <a:pt x="6358519" y="1110474"/>
                    <a:pt x="6358519" y="1114116"/>
                  </a:cubicBezTo>
                  <a:cubicBezTo>
                    <a:pt x="6340919" y="1117757"/>
                    <a:pt x="6323319" y="1120792"/>
                    <a:pt x="6295401" y="1126254"/>
                  </a:cubicBezTo>
                  <a:cubicBezTo>
                    <a:pt x="6331815" y="1154171"/>
                    <a:pt x="6379154" y="1127468"/>
                    <a:pt x="6397968" y="1165702"/>
                  </a:cubicBezTo>
                  <a:cubicBezTo>
                    <a:pt x="6360947" y="1179661"/>
                    <a:pt x="6325746" y="1193013"/>
                    <a:pt x="6296009" y="1203937"/>
                  </a:cubicBezTo>
                  <a:cubicBezTo>
                    <a:pt x="6308753" y="1212434"/>
                    <a:pt x="6321498" y="1223358"/>
                    <a:pt x="6336064" y="1229427"/>
                  </a:cubicBezTo>
                  <a:cubicBezTo>
                    <a:pt x="6350022" y="1234889"/>
                    <a:pt x="6370050" y="1240352"/>
                    <a:pt x="6380975" y="1234889"/>
                  </a:cubicBezTo>
                  <a:cubicBezTo>
                    <a:pt x="6407071" y="1220931"/>
                    <a:pt x="6425885" y="1236103"/>
                    <a:pt x="6434989" y="1250669"/>
                  </a:cubicBezTo>
                  <a:cubicBezTo>
                    <a:pt x="6446520" y="1269483"/>
                    <a:pt x="6468368" y="1286476"/>
                    <a:pt x="6453196" y="1319856"/>
                  </a:cubicBezTo>
                  <a:cubicBezTo>
                    <a:pt x="6447127" y="1333208"/>
                    <a:pt x="6473224" y="1362339"/>
                    <a:pt x="6485969" y="1384187"/>
                  </a:cubicBezTo>
                  <a:cubicBezTo>
                    <a:pt x="6491431" y="1393291"/>
                    <a:pt x="6499928" y="1399967"/>
                    <a:pt x="6505997" y="1408464"/>
                  </a:cubicBezTo>
                  <a:cubicBezTo>
                    <a:pt x="6523597" y="1435167"/>
                    <a:pt x="6537555" y="1463085"/>
                    <a:pt x="6575184" y="1470975"/>
                  </a:cubicBezTo>
                  <a:cubicBezTo>
                    <a:pt x="6589749" y="1474009"/>
                    <a:pt x="6600067" y="1495857"/>
                    <a:pt x="6612205" y="1508602"/>
                  </a:cubicBezTo>
                  <a:cubicBezTo>
                    <a:pt x="6620094" y="1517099"/>
                    <a:pt x="6627984" y="1526810"/>
                    <a:pt x="6637694" y="1531665"/>
                  </a:cubicBezTo>
                  <a:cubicBezTo>
                    <a:pt x="6651653" y="1538948"/>
                    <a:pt x="6668040" y="1542589"/>
                    <a:pt x="6692922" y="1550479"/>
                  </a:cubicBezTo>
                  <a:cubicBezTo>
                    <a:pt x="6672895" y="1558975"/>
                    <a:pt x="6662577" y="1563831"/>
                    <a:pt x="6648619" y="1569900"/>
                  </a:cubicBezTo>
                  <a:cubicBezTo>
                    <a:pt x="6661364" y="1572934"/>
                    <a:pt x="6670467" y="1574755"/>
                    <a:pt x="6683819" y="1577789"/>
                  </a:cubicBezTo>
                  <a:cubicBezTo>
                    <a:pt x="6672288" y="1588107"/>
                    <a:pt x="6663185" y="1595389"/>
                    <a:pt x="6647405" y="1609348"/>
                  </a:cubicBezTo>
                  <a:cubicBezTo>
                    <a:pt x="6669254" y="1612990"/>
                    <a:pt x="6683212" y="1615417"/>
                    <a:pt x="6703240" y="1619059"/>
                  </a:cubicBezTo>
                  <a:cubicBezTo>
                    <a:pt x="6688674" y="1656080"/>
                    <a:pt x="6648619" y="1645156"/>
                    <a:pt x="6633446" y="1658508"/>
                  </a:cubicBezTo>
                  <a:cubicBezTo>
                    <a:pt x="6650439" y="1679142"/>
                    <a:pt x="6667433" y="1699170"/>
                    <a:pt x="6683212" y="1718591"/>
                  </a:cubicBezTo>
                  <a:cubicBezTo>
                    <a:pt x="6697778" y="1706453"/>
                    <a:pt x="6715985" y="1690066"/>
                    <a:pt x="6736620" y="1675501"/>
                  </a:cubicBezTo>
                  <a:cubicBezTo>
                    <a:pt x="6742689" y="1671252"/>
                    <a:pt x="6753006" y="1673073"/>
                    <a:pt x="6761503" y="1674287"/>
                  </a:cubicBezTo>
                  <a:cubicBezTo>
                    <a:pt x="6763930" y="1674894"/>
                    <a:pt x="6767572" y="1685211"/>
                    <a:pt x="6765751" y="1687639"/>
                  </a:cubicBezTo>
                  <a:cubicBezTo>
                    <a:pt x="6760896" y="1694315"/>
                    <a:pt x="6753613" y="1700991"/>
                    <a:pt x="6746330" y="1704025"/>
                  </a:cubicBezTo>
                  <a:cubicBezTo>
                    <a:pt x="6737833" y="1707060"/>
                    <a:pt x="6727516" y="1705846"/>
                    <a:pt x="6719020" y="1706453"/>
                  </a:cubicBezTo>
                  <a:cubicBezTo>
                    <a:pt x="6734799" y="1721625"/>
                    <a:pt x="6748151" y="1734977"/>
                    <a:pt x="6762109" y="1748329"/>
                  </a:cubicBezTo>
                  <a:cubicBezTo>
                    <a:pt x="6756040" y="1754398"/>
                    <a:pt x="6747544" y="1767143"/>
                    <a:pt x="6743902" y="1765929"/>
                  </a:cubicBezTo>
                  <a:cubicBezTo>
                    <a:pt x="6731158" y="1761681"/>
                    <a:pt x="6720233" y="1752577"/>
                    <a:pt x="6702633" y="1742260"/>
                  </a:cubicBezTo>
                  <a:cubicBezTo>
                    <a:pt x="6702633" y="1753184"/>
                    <a:pt x="6697778" y="1768357"/>
                    <a:pt x="6703240" y="1776247"/>
                  </a:cubicBezTo>
                  <a:cubicBezTo>
                    <a:pt x="6728730" y="1812054"/>
                    <a:pt x="6766965" y="1802343"/>
                    <a:pt x="6798524" y="1801130"/>
                  </a:cubicBezTo>
                  <a:cubicBezTo>
                    <a:pt x="6824014" y="1833295"/>
                    <a:pt x="6848290" y="1863034"/>
                    <a:pt x="6872566" y="1893986"/>
                  </a:cubicBezTo>
                  <a:cubicBezTo>
                    <a:pt x="6851931" y="1900662"/>
                    <a:pt x="6836152" y="1902482"/>
                    <a:pt x="6826441" y="1910979"/>
                  </a:cubicBezTo>
                  <a:cubicBezTo>
                    <a:pt x="6822800" y="1914013"/>
                    <a:pt x="6828869" y="1935862"/>
                    <a:pt x="6836759" y="1943752"/>
                  </a:cubicBezTo>
                  <a:cubicBezTo>
                    <a:pt x="6853752" y="1962566"/>
                    <a:pt x="6878028" y="1975918"/>
                    <a:pt x="6892594" y="1996552"/>
                  </a:cubicBezTo>
                  <a:cubicBezTo>
                    <a:pt x="6901697" y="2009904"/>
                    <a:pt x="6941752" y="1998373"/>
                    <a:pt x="6922939" y="2032966"/>
                  </a:cubicBezTo>
                  <a:cubicBezTo>
                    <a:pt x="6942360" y="2042070"/>
                    <a:pt x="6961781" y="2051173"/>
                    <a:pt x="6986057" y="2062705"/>
                  </a:cubicBezTo>
                  <a:cubicBezTo>
                    <a:pt x="6979381" y="2069987"/>
                    <a:pt x="6967850" y="2082125"/>
                    <a:pt x="6953891" y="2097298"/>
                  </a:cubicBezTo>
                  <a:cubicBezTo>
                    <a:pt x="6965422" y="2100940"/>
                    <a:pt x="6973312" y="2102760"/>
                    <a:pt x="6981809" y="2105795"/>
                  </a:cubicBezTo>
                  <a:cubicBezTo>
                    <a:pt x="6952070" y="2163450"/>
                    <a:pt x="6988484" y="2189547"/>
                    <a:pt x="7042499" y="2212610"/>
                  </a:cubicBezTo>
                  <a:cubicBezTo>
                    <a:pt x="6995767" y="2228389"/>
                    <a:pt x="6988484" y="2249631"/>
                    <a:pt x="7008512" y="2286652"/>
                  </a:cubicBezTo>
                  <a:cubicBezTo>
                    <a:pt x="7012154" y="2293935"/>
                    <a:pt x="7020043" y="2307286"/>
                    <a:pt x="7023078" y="2318211"/>
                  </a:cubicBezTo>
                  <a:cubicBezTo>
                    <a:pt x="7029753" y="2341273"/>
                    <a:pt x="7032181" y="2365549"/>
                    <a:pt x="7037037" y="2394073"/>
                  </a:cubicBezTo>
                  <a:cubicBezTo>
                    <a:pt x="7071023" y="2404391"/>
                    <a:pt x="7115934" y="2417136"/>
                    <a:pt x="7160237" y="2430488"/>
                  </a:cubicBezTo>
                  <a:cubicBezTo>
                    <a:pt x="7162058" y="2435343"/>
                    <a:pt x="7163879" y="2440198"/>
                    <a:pt x="7166306" y="2445053"/>
                  </a:cubicBezTo>
                  <a:cubicBezTo>
                    <a:pt x="7155383" y="2448695"/>
                    <a:pt x="7145065" y="2452336"/>
                    <a:pt x="7129892" y="2457191"/>
                  </a:cubicBezTo>
                  <a:cubicBezTo>
                    <a:pt x="7155383" y="2471757"/>
                    <a:pt x="7171162" y="2480254"/>
                    <a:pt x="7187548" y="2489357"/>
                  </a:cubicBezTo>
                  <a:cubicBezTo>
                    <a:pt x="7159024" y="2502102"/>
                    <a:pt x="7131713" y="2514240"/>
                    <a:pt x="7098334" y="2528806"/>
                  </a:cubicBezTo>
                  <a:cubicBezTo>
                    <a:pt x="7132320" y="2551868"/>
                    <a:pt x="7160237" y="2571289"/>
                    <a:pt x="7188156" y="2590103"/>
                  </a:cubicBezTo>
                  <a:cubicBezTo>
                    <a:pt x="7186941" y="2593744"/>
                    <a:pt x="7185728" y="2597386"/>
                    <a:pt x="7184514" y="2601027"/>
                  </a:cubicBezTo>
                  <a:cubicBezTo>
                    <a:pt x="7163272" y="2604062"/>
                    <a:pt x="7142030" y="2605276"/>
                    <a:pt x="7121396" y="2610131"/>
                  </a:cubicBezTo>
                  <a:cubicBezTo>
                    <a:pt x="7103796" y="2614379"/>
                    <a:pt x="7087409" y="2623483"/>
                    <a:pt x="7070416" y="2630159"/>
                  </a:cubicBezTo>
                  <a:cubicBezTo>
                    <a:pt x="7083768" y="2641083"/>
                    <a:pt x="7097120" y="2651400"/>
                    <a:pt x="7114113" y="2664752"/>
                  </a:cubicBezTo>
                  <a:cubicBezTo>
                    <a:pt x="7112293" y="2667787"/>
                    <a:pt x="7107437" y="2676890"/>
                    <a:pt x="7101368" y="2687814"/>
                  </a:cubicBezTo>
                  <a:cubicBezTo>
                    <a:pt x="7114720" y="2691456"/>
                    <a:pt x="7126251" y="2693883"/>
                    <a:pt x="7137782" y="2696918"/>
                  </a:cubicBezTo>
                  <a:cubicBezTo>
                    <a:pt x="7138389" y="2699952"/>
                    <a:pt x="7138389" y="2702987"/>
                    <a:pt x="7138996" y="2706021"/>
                  </a:cubicBezTo>
                  <a:cubicBezTo>
                    <a:pt x="7121396" y="2710270"/>
                    <a:pt x="7103796" y="2714518"/>
                    <a:pt x="7086196" y="2719373"/>
                  </a:cubicBezTo>
                  <a:cubicBezTo>
                    <a:pt x="7085589" y="2723622"/>
                    <a:pt x="7084982" y="2727870"/>
                    <a:pt x="7083768" y="2732118"/>
                  </a:cubicBezTo>
                  <a:cubicBezTo>
                    <a:pt x="7106830" y="2738187"/>
                    <a:pt x="7129892" y="2744256"/>
                    <a:pt x="7156596" y="2751539"/>
                  </a:cubicBezTo>
                  <a:cubicBezTo>
                    <a:pt x="7149314" y="2785526"/>
                    <a:pt x="7183907" y="2794022"/>
                    <a:pt x="7214252" y="2808588"/>
                  </a:cubicBezTo>
                  <a:cubicBezTo>
                    <a:pt x="7195438" y="2846823"/>
                    <a:pt x="7203935" y="2877168"/>
                    <a:pt x="7233066" y="2908727"/>
                  </a:cubicBezTo>
                  <a:cubicBezTo>
                    <a:pt x="7245811" y="2922079"/>
                    <a:pt x="7246418" y="2948176"/>
                    <a:pt x="7267053" y="2959707"/>
                  </a:cubicBezTo>
                  <a:cubicBezTo>
                    <a:pt x="7268873" y="2960921"/>
                    <a:pt x="7263411" y="2978521"/>
                    <a:pt x="7262804" y="2978521"/>
                  </a:cubicBezTo>
                  <a:cubicBezTo>
                    <a:pt x="7251273" y="2977307"/>
                    <a:pt x="7239742" y="2974272"/>
                    <a:pt x="7227604" y="2971238"/>
                  </a:cubicBezTo>
                  <a:cubicBezTo>
                    <a:pt x="7225783" y="2977307"/>
                    <a:pt x="7220928" y="2991873"/>
                    <a:pt x="7214252" y="3011294"/>
                  </a:cubicBezTo>
                  <a:cubicBezTo>
                    <a:pt x="7237921" y="3019183"/>
                    <a:pt x="7260984" y="3027073"/>
                    <a:pt x="7292543" y="3037390"/>
                  </a:cubicBezTo>
                  <a:cubicBezTo>
                    <a:pt x="7280404" y="3052563"/>
                    <a:pt x="7269480" y="3067128"/>
                    <a:pt x="7250666" y="3090798"/>
                  </a:cubicBezTo>
                  <a:cubicBezTo>
                    <a:pt x="7260376" y="3100508"/>
                    <a:pt x="7279191" y="3119322"/>
                    <a:pt x="7298612" y="3138743"/>
                  </a:cubicBezTo>
                  <a:cubicBezTo>
                    <a:pt x="7274942" y="3152095"/>
                    <a:pt x="7254915" y="3163019"/>
                    <a:pt x="7225783" y="3178799"/>
                  </a:cubicBezTo>
                  <a:cubicBezTo>
                    <a:pt x="7266445" y="3193364"/>
                    <a:pt x="7277370" y="3206109"/>
                    <a:pt x="7253094" y="3237668"/>
                  </a:cubicBezTo>
                  <a:cubicBezTo>
                    <a:pt x="7242777" y="3250413"/>
                    <a:pt x="7250059" y="3283793"/>
                    <a:pt x="7258556" y="3303214"/>
                  </a:cubicBezTo>
                  <a:cubicBezTo>
                    <a:pt x="7274335" y="3340842"/>
                    <a:pt x="7274335" y="3374828"/>
                    <a:pt x="7260984" y="3397890"/>
                  </a:cubicBezTo>
                  <a:cubicBezTo>
                    <a:pt x="7272514" y="3427629"/>
                    <a:pt x="7278583" y="3449477"/>
                    <a:pt x="7288901" y="3469505"/>
                  </a:cubicBezTo>
                  <a:cubicBezTo>
                    <a:pt x="7298005" y="3486498"/>
                    <a:pt x="7311356" y="3501671"/>
                    <a:pt x="7322888" y="3516844"/>
                  </a:cubicBezTo>
                  <a:cubicBezTo>
                    <a:pt x="7322888" y="3544761"/>
                    <a:pt x="7270087" y="3539906"/>
                    <a:pt x="7286473" y="3579354"/>
                  </a:cubicBezTo>
                  <a:cubicBezTo>
                    <a:pt x="7294970" y="3599382"/>
                    <a:pt x="7259163" y="3630334"/>
                    <a:pt x="7309536" y="3641865"/>
                  </a:cubicBezTo>
                  <a:cubicBezTo>
                    <a:pt x="7291329" y="3661286"/>
                    <a:pt x="7277370" y="3675852"/>
                    <a:pt x="7263411" y="3691024"/>
                  </a:cubicBezTo>
                  <a:cubicBezTo>
                    <a:pt x="7273122" y="3713480"/>
                    <a:pt x="7321067" y="3720763"/>
                    <a:pt x="7288901" y="3757177"/>
                  </a:cubicBezTo>
                  <a:cubicBezTo>
                    <a:pt x="7337453" y="3775384"/>
                    <a:pt x="7280404" y="3822116"/>
                    <a:pt x="7312571" y="3845785"/>
                  </a:cubicBezTo>
                  <a:cubicBezTo>
                    <a:pt x="7314998" y="3847606"/>
                    <a:pt x="7308929" y="3860957"/>
                    <a:pt x="7305287" y="3868240"/>
                  </a:cubicBezTo>
                  <a:cubicBezTo>
                    <a:pt x="7294364" y="3889482"/>
                    <a:pt x="7285260" y="3913151"/>
                    <a:pt x="7270087" y="3931358"/>
                  </a:cubicBezTo>
                  <a:cubicBezTo>
                    <a:pt x="7262804" y="3939854"/>
                    <a:pt x="7243384" y="3937427"/>
                    <a:pt x="7224570" y="3941068"/>
                  </a:cubicBezTo>
                  <a:cubicBezTo>
                    <a:pt x="7205755" y="3971413"/>
                    <a:pt x="7199686" y="4004186"/>
                    <a:pt x="7248846" y="4024214"/>
                  </a:cubicBezTo>
                  <a:cubicBezTo>
                    <a:pt x="7234887" y="4056987"/>
                    <a:pt x="7217893" y="4087332"/>
                    <a:pt x="7210004" y="4119498"/>
                  </a:cubicBezTo>
                  <a:cubicBezTo>
                    <a:pt x="7206969" y="4132850"/>
                    <a:pt x="7222142" y="4151057"/>
                    <a:pt x="7231852" y="4173512"/>
                  </a:cubicBezTo>
                  <a:cubicBezTo>
                    <a:pt x="7213645" y="4189292"/>
                    <a:pt x="7191190" y="4208106"/>
                    <a:pt x="7168734" y="4227527"/>
                  </a:cubicBezTo>
                  <a:cubicBezTo>
                    <a:pt x="7191190" y="4258478"/>
                    <a:pt x="7186335" y="4266368"/>
                    <a:pt x="7105009" y="4323417"/>
                  </a:cubicBezTo>
                  <a:cubicBezTo>
                    <a:pt x="7120182" y="4332521"/>
                    <a:pt x="7149314" y="4336769"/>
                    <a:pt x="7121396" y="4363473"/>
                  </a:cubicBezTo>
                  <a:cubicBezTo>
                    <a:pt x="7119575" y="4365294"/>
                    <a:pt x="7121396" y="4371969"/>
                    <a:pt x="7123217" y="4375611"/>
                  </a:cubicBezTo>
                  <a:cubicBezTo>
                    <a:pt x="7138389" y="4405349"/>
                    <a:pt x="7128072" y="4421129"/>
                    <a:pt x="7089230" y="4426591"/>
                  </a:cubicBezTo>
                  <a:cubicBezTo>
                    <a:pt x="7101975" y="4435087"/>
                    <a:pt x="7112293" y="4438729"/>
                    <a:pt x="7116541" y="4446012"/>
                  </a:cubicBezTo>
                  <a:cubicBezTo>
                    <a:pt x="7120789" y="4452687"/>
                    <a:pt x="7121396" y="4464825"/>
                    <a:pt x="7118362" y="4471502"/>
                  </a:cubicBezTo>
                  <a:cubicBezTo>
                    <a:pt x="7110472" y="4486674"/>
                    <a:pt x="7094692" y="4499419"/>
                    <a:pt x="7090444" y="4515199"/>
                  </a:cubicBezTo>
                  <a:cubicBezTo>
                    <a:pt x="7080733" y="4549792"/>
                    <a:pt x="7078306" y="4555861"/>
                    <a:pt x="7043712" y="4566178"/>
                  </a:cubicBezTo>
                  <a:cubicBezTo>
                    <a:pt x="7049781" y="4569213"/>
                    <a:pt x="7055850" y="4572247"/>
                    <a:pt x="7052209" y="4570427"/>
                  </a:cubicBezTo>
                  <a:cubicBezTo>
                    <a:pt x="7037037" y="4591061"/>
                    <a:pt x="7024292" y="4610482"/>
                    <a:pt x="7009119" y="4628689"/>
                  </a:cubicBezTo>
                  <a:cubicBezTo>
                    <a:pt x="6993339" y="4648110"/>
                    <a:pt x="6975740" y="4666924"/>
                    <a:pt x="6959960" y="4685738"/>
                  </a:cubicBezTo>
                  <a:cubicBezTo>
                    <a:pt x="6969671" y="4693628"/>
                    <a:pt x="6976953" y="4699090"/>
                    <a:pt x="6984236" y="4705159"/>
                  </a:cubicBezTo>
                  <a:cubicBezTo>
                    <a:pt x="6983022" y="4707586"/>
                    <a:pt x="6981201" y="4710621"/>
                    <a:pt x="6979988" y="4713049"/>
                  </a:cubicBezTo>
                  <a:cubicBezTo>
                    <a:pt x="6968456" y="4711835"/>
                    <a:pt x="6956925" y="4710014"/>
                    <a:pt x="6942967" y="4708194"/>
                  </a:cubicBezTo>
                  <a:cubicBezTo>
                    <a:pt x="6981809" y="4784056"/>
                    <a:pt x="6903518" y="4789518"/>
                    <a:pt x="6874386" y="4827753"/>
                  </a:cubicBezTo>
                  <a:cubicBezTo>
                    <a:pt x="6886524" y="4827753"/>
                    <a:pt x="6897449" y="4827753"/>
                    <a:pt x="6909587" y="4827753"/>
                  </a:cubicBezTo>
                  <a:cubicBezTo>
                    <a:pt x="6902911" y="4854457"/>
                    <a:pt x="6902911" y="4854457"/>
                    <a:pt x="6860428" y="4863560"/>
                  </a:cubicBezTo>
                  <a:cubicBezTo>
                    <a:pt x="6853145" y="4883588"/>
                    <a:pt x="6837972" y="4903616"/>
                    <a:pt x="6842828" y="4916361"/>
                  </a:cubicBezTo>
                  <a:cubicBezTo>
                    <a:pt x="6859821" y="4959451"/>
                    <a:pt x="6824621" y="4978265"/>
                    <a:pt x="6810055" y="5006790"/>
                  </a:cubicBezTo>
                  <a:cubicBezTo>
                    <a:pt x="6801558" y="5023783"/>
                    <a:pt x="6808234" y="5048059"/>
                    <a:pt x="6808234" y="5070514"/>
                  </a:cubicBezTo>
                  <a:cubicBezTo>
                    <a:pt x="6779103" y="5075370"/>
                    <a:pt x="6743902" y="5072942"/>
                    <a:pt x="6760896" y="5117246"/>
                  </a:cubicBezTo>
                  <a:cubicBezTo>
                    <a:pt x="6734192" y="5128170"/>
                    <a:pt x="6695350" y="5097825"/>
                    <a:pt x="6683212" y="5144556"/>
                  </a:cubicBezTo>
                  <a:cubicBezTo>
                    <a:pt x="6697171" y="5153660"/>
                    <a:pt x="6709916" y="5161550"/>
                    <a:pt x="6722661" y="5169440"/>
                  </a:cubicBezTo>
                  <a:cubicBezTo>
                    <a:pt x="6701419" y="5232557"/>
                    <a:pt x="6622522" y="5263509"/>
                    <a:pt x="6632840" y="5339372"/>
                  </a:cubicBezTo>
                  <a:cubicBezTo>
                    <a:pt x="6589142" y="5365469"/>
                    <a:pt x="6533307" y="5373359"/>
                    <a:pt x="6501748" y="5424945"/>
                  </a:cubicBezTo>
                  <a:cubicBezTo>
                    <a:pt x="6513279" y="5432835"/>
                    <a:pt x="6524811" y="5440118"/>
                    <a:pt x="6546052" y="5454077"/>
                  </a:cubicBezTo>
                  <a:cubicBezTo>
                    <a:pt x="6509031" y="5474712"/>
                    <a:pt x="6478686" y="5492312"/>
                    <a:pt x="6442879" y="5512340"/>
                  </a:cubicBezTo>
                  <a:cubicBezTo>
                    <a:pt x="6451376" y="5535402"/>
                    <a:pt x="6440451" y="5554216"/>
                    <a:pt x="6401002" y="5554823"/>
                  </a:cubicBezTo>
                  <a:cubicBezTo>
                    <a:pt x="6391899" y="5554823"/>
                    <a:pt x="6379761" y="5565140"/>
                    <a:pt x="6374298" y="5574244"/>
                  </a:cubicBezTo>
                  <a:cubicBezTo>
                    <a:pt x="6356091" y="5604589"/>
                    <a:pt x="6300863" y="5606409"/>
                    <a:pt x="6309967" y="5662245"/>
                  </a:cubicBezTo>
                  <a:cubicBezTo>
                    <a:pt x="6311788" y="5673776"/>
                    <a:pt x="6274160" y="5691983"/>
                    <a:pt x="6255346" y="5707762"/>
                  </a:cubicBezTo>
                  <a:cubicBezTo>
                    <a:pt x="6246242" y="5715652"/>
                    <a:pt x="6238960" y="5725362"/>
                    <a:pt x="6235318" y="5737500"/>
                  </a:cubicBezTo>
                  <a:cubicBezTo>
                    <a:pt x="6191014" y="5767239"/>
                    <a:pt x="6146710" y="5796977"/>
                    <a:pt x="6095124" y="5830963"/>
                  </a:cubicBezTo>
                  <a:cubicBezTo>
                    <a:pt x="6095124" y="5830963"/>
                    <a:pt x="6084199" y="5827322"/>
                    <a:pt x="6070848" y="5823074"/>
                  </a:cubicBezTo>
                  <a:cubicBezTo>
                    <a:pt x="6069027" y="5835819"/>
                    <a:pt x="6067206" y="5846743"/>
                    <a:pt x="6063565" y="5869805"/>
                  </a:cubicBezTo>
                  <a:cubicBezTo>
                    <a:pt x="6048392" y="5849171"/>
                    <a:pt x="6039895" y="5836425"/>
                    <a:pt x="6024723" y="5815791"/>
                  </a:cubicBezTo>
                  <a:cubicBezTo>
                    <a:pt x="6021081" y="5832177"/>
                    <a:pt x="6017440" y="5840674"/>
                    <a:pt x="6018047" y="5848563"/>
                  </a:cubicBezTo>
                  <a:cubicBezTo>
                    <a:pt x="6021688" y="5898937"/>
                    <a:pt x="6019868" y="5896509"/>
                    <a:pt x="5970101" y="5909254"/>
                  </a:cubicBezTo>
                  <a:cubicBezTo>
                    <a:pt x="5941577" y="5916537"/>
                    <a:pt x="5916694" y="5938385"/>
                    <a:pt x="5886956" y="5955378"/>
                  </a:cubicBezTo>
                  <a:cubicBezTo>
                    <a:pt x="5895453" y="5963268"/>
                    <a:pt x="5902735" y="5969944"/>
                    <a:pt x="5911232" y="5977227"/>
                  </a:cubicBezTo>
                  <a:cubicBezTo>
                    <a:pt x="5825052" y="6016069"/>
                    <a:pt x="5740692" y="6054910"/>
                    <a:pt x="5655726" y="6093752"/>
                  </a:cubicBezTo>
                  <a:cubicBezTo>
                    <a:pt x="5683644" y="6120456"/>
                    <a:pt x="5659974" y="6153836"/>
                    <a:pt x="5642374" y="6166581"/>
                  </a:cubicBezTo>
                  <a:cubicBezTo>
                    <a:pt x="5605353" y="6192677"/>
                    <a:pt x="5582898" y="6249119"/>
                    <a:pt x="5525849" y="6238195"/>
                  </a:cubicBezTo>
                  <a:cubicBezTo>
                    <a:pt x="5482152" y="6275823"/>
                    <a:pt x="5434207" y="6300099"/>
                    <a:pt x="5386868" y="6300099"/>
                  </a:cubicBezTo>
                  <a:cubicBezTo>
                    <a:pt x="5342564" y="6328017"/>
                    <a:pt x="5305543" y="6350472"/>
                    <a:pt x="5267915" y="6374141"/>
                  </a:cubicBezTo>
                  <a:cubicBezTo>
                    <a:pt x="5267308" y="6368679"/>
                    <a:pt x="5265488" y="6354720"/>
                    <a:pt x="5264274" y="6340155"/>
                  </a:cubicBezTo>
                  <a:cubicBezTo>
                    <a:pt x="5255777" y="6381424"/>
                    <a:pt x="5232715" y="6399025"/>
                    <a:pt x="5188411" y="6382638"/>
                  </a:cubicBezTo>
                  <a:cubicBezTo>
                    <a:pt x="5188411" y="6400238"/>
                    <a:pt x="5188411" y="6414197"/>
                    <a:pt x="5188411" y="6434224"/>
                  </a:cubicBezTo>
                  <a:cubicBezTo>
                    <a:pt x="5162314" y="6429370"/>
                    <a:pt x="5137431" y="6424514"/>
                    <a:pt x="5112548" y="6420873"/>
                  </a:cubicBezTo>
                  <a:cubicBezTo>
                    <a:pt x="5107693" y="6420266"/>
                    <a:pt x="5101624" y="6424514"/>
                    <a:pt x="5096769" y="6426942"/>
                  </a:cubicBezTo>
                  <a:cubicBezTo>
                    <a:pt x="5101017" y="6433618"/>
                    <a:pt x="5105872" y="6439687"/>
                    <a:pt x="5118010" y="6457894"/>
                  </a:cubicBezTo>
                  <a:cubicBezTo>
                    <a:pt x="5088272" y="6448790"/>
                    <a:pt x="5067030" y="6442114"/>
                    <a:pt x="5044575" y="6435439"/>
                  </a:cubicBezTo>
                  <a:cubicBezTo>
                    <a:pt x="5039720" y="6439080"/>
                    <a:pt x="5029402" y="6452432"/>
                    <a:pt x="5015444" y="6457894"/>
                  </a:cubicBezTo>
                  <a:cubicBezTo>
                    <a:pt x="5006947" y="6460928"/>
                    <a:pt x="4994202" y="6451218"/>
                    <a:pt x="4977209" y="6445149"/>
                  </a:cubicBezTo>
                  <a:cubicBezTo>
                    <a:pt x="4969926" y="6455466"/>
                    <a:pt x="4960822" y="6473066"/>
                    <a:pt x="4946864" y="6485204"/>
                  </a:cubicBezTo>
                  <a:cubicBezTo>
                    <a:pt x="4936546" y="6494308"/>
                    <a:pt x="4919553" y="6496129"/>
                    <a:pt x="4904987" y="6500984"/>
                  </a:cubicBezTo>
                  <a:cubicBezTo>
                    <a:pt x="4890422" y="6505839"/>
                    <a:pt x="4875856" y="6510694"/>
                    <a:pt x="4861897" y="6515550"/>
                  </a:cubicBezTo>
                  <a:cubicBezTo>
                    <a:pt x="4840656" y="6522832"/>
                    <a:pt x="4818807" y="6530115"/>
                    <a:pt x="4794531" y="6538005"/>
                  </a:cubicBezTo>
                  <a:cubicBezTo>
                    <a:pt x="4792104" y="6521619"/>
                    <a:pt x="4790283" y="6511908"/>
                    <a:pt x="4788462" y="6501591"/>
                  </a:cubicBezTo>
                  <a:cubicBezTo>
                    <a:pt x="4785428" y="6500984"/>
                    <a:pt x="4783000" y="6500377"/>
                    <a:pt x="4779966" y="6499770"/>
                  </a:cubicBezTo>
                  <a:cubicBezTo>
                    <a:pt x="4776324" y="6510087"/>
                    <a:pt x="4772683" y="6519798"/>
                    <a:pt x="4769041" y="6530115"/>
                  </a:cubicBezTo>
                  <a:cubicBezTo>
                    <a:pt x="4760545" y="6521012"/>
                    <a:pt x="4752655" y="6511908"/>
                    <a:pt x="4738696" y="6496129"/>
                  </a:cubicBezTo>
                  <a:cubicBezTo>
                    <a:pt x="4736876" y="6513729"/>
                    <a:pt x="4736268" y="6521619"/>
                    <a:pt x="4736268" y="6517977"/>
                  </a:cubicBezTo>
                  <a:cubicBezTo>
                    <a:pt x="4709565" y="6526474"/>
                    <a:pt x="4685289" y="6527081"/>
                    <a:pt x="4672544" y="6539826"/>
                  </a:cubicBezTo>
                  <a:cubicBezTo>
                    <a:pt x="4661620" y="6550750"/>
                    <a:pt x="4664654" y="6575026"/>
                    <a:pt x="4661013" y="6598695"/>
                  </a:cubicBezTo>
                  <a:cubicBezTo>
                    <a:pt x="4637343" y="6592019"/>
                    <a:pt x="4599715" y="6610833"/>
                    <a:pt x="4573012" y="6571384"/>
                  </a:cubicBezTo>
                  <a:cubicBezTo>
                    <a:pt x="4568763" y="6585950"/>
                    <a:pt x="4565122" y="6597481"/>
                    <a:pt x="4560874" y="6611440"/>
                  </a:cubicBezTo>
                  <a:cubicBezTo>
                    <a:pt x="4531135" y="6611440"/>
                    <a:pt x="4502004" y="6611440"/>
                    <a:pt x="4472266" y="6611440"/>
                  </a:cubicBezTo>
                  <a:cubicBezTo>
                    <a:pt x="4472266" y="6612654"/>
                    <a:pt x="4472266" y="6613261"/>
                    <a:pt x="4472873" y="6614475"/>
                  </a:cubicBezTo>
                  <a:cubicBezTo>
                    <a:pt x="4455273" y="6617510"/>
                    <a:pt x="4437672" y="6619937"/>
                    <a:pt x="4419465" y="6622971"/>
                  </a:cubicBezTo>
                  <a:cubicBezTo>
                    <a:pt x="4413396" y="6624185"/>
                    <a:pt x="4407934" y="6626613"/>
                    <a:pt x="4402472" y="6628433"/>
                  </a:cubicBezTo>
                  <a:cubicBezTo>
                    <a:pt x="4386086" y="6633896"/>
                    <a:pt x="4369699" y="6639358"/>
                    <a:pt x="4353313" y="6643606"/>
                  </a:cubicBezTo>
                  <a:cubicBezTo>
                    <a:pt x="4330858" y="6649068"/>
                    <a:pt x="4307188" y="6657565"/>
                    <a:pt x="4284733" y="6656351"/>
                  </a:cubicBezTo>
                  <a:cubicBezTo>
                    <a:pt x="4267133" y="6655137"/>
                    <a:pt x="4250746" y="6641786"/>
                    <a:pt x="4233146" y="6633289"/>
                  </a:cubicBezTo>
                  <a:cubicBezTo>
                    <a:pt x="4236788" y="6641786"/>
                    <a:pt x="4240429" y="6651496"/>
                    <a:pt x="4248319" y="6670917"/>
                  </a:cubicBezTo>
                  <a:cubicBezTo>
                    <a:pt x="4173063" y="6693979"/>
                    <a:pt x="4100234" y="6716434"/>
                    <a:pt x="4023158" y="6740104"/>
                  </a:cubicBezTo>
                  <a:cubicBezTo>
                    <a:pt x="4021944" y="6743745"/>
                    <a:pt x="4020123" y="6753455"/>
                    <a:pt x="4018303" y="6761345"/>
                  </a:cubicBezTo>
                  <a:cubicBezTo>
                    <a:pt x="3997061" y="6763166"/>
                    <a:pt x="3977640" y="6763166"/>
                    <a:pt x="3958826" y="6766201"/>
                  </a:cubicBezTo>
                  <a:cubicBezTo>
                    <a:pt x="3928481" y="6771055"/>
                    <a:pt x="3898136" y="6783800"/>
                    <a:pt x="3871432" y="6753455"/>
                  </a:cubicBezTo>
                  <a:cubicBezTo>
                    <a:pt x="3866577" y="6747994"/>
                    <a:pt x="3846549" y="6747994"/>
                    <a:pt x="3838660" y="6752848"/>
                  </a:cubicBezTo>
                  <a:cubicBezTo>
                    <a:pt x="3777362" y="6791084"/>
                    <a:pt x="3712423" y="6804435"/>
                    <a:pt x="3641416" y="6793511"/>
                  </a:cubicBezTo>
                  <a:cubicBezTo>
                    <a:pt x="3629885" y="6791690"/>
                    <a:pt x="3612892" y="6805042"/>
                    <a:pt x="3603788" y="6815966"/>
                  </a:cubicBezTo>
                  <a:cubicBezTo>
                    <a:pt x="3583760" y="6840242"/>
                    <a:pt x="3565553" y="6853594"/>
                    <a:pt x="3540670" y="6819001"/>
                  </a:cubicBezTo>
                  <a:cubicBezTo>
                    <a:pt x="3528532" y="6834173"/>
                    <a:pt x="3520036" y="6845098"/>
                    <a:pt x="3512753" y="6854202"/>
                  </a:cubicBezTo>
                  <a:cubicBezTo>
                    <a:pt x="3479373" y="6846312"/>
                    <a:pt x="3447814" y="6839029"/>
                    <a:pt x="3413828" y="6831139"/>
                  </a:cubicBezTo>
                  <a:cubicBezTo>
                    <a:pt x="3416255" y="6819001"/>
                    <a:pt x="3418076" y="6809291"/>
                    <a:pt x="3419897" y="6798973"/>
                  </a:cubicBezTo>
                  <a:cubicBezTo>
                    <a:pt x="3403510" y="6794118"/>
                    <a:pt x="3387731" y="6789263"/>
                    <a:pt x="3368310" y="6783800"/>
                  </a:cubicBezTo>
                  <a:cubicBezTo>
                    <a:pt x="3368917" y="6792297"/>
                    <a:pt x="3370131" y="6800187"/>
                    <a:pt x="3371345" y="6810504"/>
                  </a:cubicBezTo>
                  <a:cubicBezTo>
                    <a:pt x="3305799" y="6818394"/>
                    <a:pt x="3240253" y="6837815"/>
                    <a:pt x="3178349" y="6795938"/>
                  </a:cubicBezTo>
                  <a:cubicBezTo>
                    <a:pt x="3143149" y="6771662"/>
                    <a:pt x="3106128" y="6763166"/>
                    <a:pt x="3062431" y="6768021"/>
                  </a:cubicBezTo>
                  <a:cubicBezTo>
                    <a:pt x="3043617" y="6770449"/>
                    <a:pt x="3022375" y="6754669"/>
                    <a:pt x="3002348" y="6748600"/>
                  </a:cubicBezTo>
                  <a:cubicBezTo>
                    <a:pt x="2990816" y="6744959"/>
                    <a:pt x="2978678" y="6742531"/>
                    <a:pt x="2966540" y="6741317"/>
                  </a:cubicBezTo>
                  <a:cubicBezTo>
                    <a:pt x="2932554" y="6737069"/>
                    <a:pt x="2890678" y="6758917"/>
                    <a:pt x="2870650" y="6710365"/>
                  </a:cubicBezTo>
                  <a:cubicBezTo>
                    <a:pt x="2869436" y="6707331"/>
                    <a:pt x="2863367" y="6704296"/>
                    <a:pt x="2860939" y="6704903"/>
                  </a:cubicBezTo>
                  <a:cubicBezTo>
                    <a:pt x="2816028" y="6722503"/>
                    <a:pt x="2804497" y="6676986"/>
                    <a:pt x="2777794" y="6659993"/>
                  </a:cubicBezTo>
                  <a:cubicBezTo>
                    <a:pt x="2771725" y="6655744"/>
                    <a:pt x="2772938" y="6639965"/>
                    <a:pt x="2769904" y="6624185"/>
                  </a:cubicBezTo>
                  <a:cubicBezTo>
                    <a:pt x="2766262" y="6624185"/>
                    <a:pt x="2753517" y="6625399"/>
                    <a:pt x="2741379" y="6624185"/>
                  </a:cubicBezTo>
                  <a:cubicBezTo>
                    <a:pt x="2726207" y="6622364"/>
                    <a:pt x="2703751" y="6623579"/>
                    <a:pt x="2697075" y="6614475"/>
                  </a:cubicBezTo>
                  <a:cubicBezTo>
                    <a:pt x="2664303" y="6569564"/>
                    <a:pt x="2604826" y="6568350"/>
                    <a:pt x="2568412" y="6521619"/>
                  </a:cubicBezTo>
                  <a:cubicBezTo>
                    <a:pt x="2525322" y="6465784"/>
                    <a:pt x="2459777" y="6425121"/>
                    <a:pt x="2398479" y="6386887"/>
                  </a:cubicBezTo>
                  <a:cubicBezTo>
                    <a:pt x="2370562" y="6369286"/>
                    <a:pt x="2338396" y="6357148"/>
                    <a:pt x="2308658" y="6340155"/>
                  </a:cubicBezTo>
                  <a:cubicBezTo>
                    <a:pt x="2271030" y="6318913"/>
                    <a:pt x="2256464" y="6281285"/>
                    <a:pt x="2224298" y="6261257"/>
                  </a:cubicBezTo>
                  <a:cubicBezTo>
                    <a:pt x="2184850" y="6236981"/>
                    <a:pt x="2141760" y="6219381"/>
                    <a:pt x="2099276" y="6199353"/>
                  </a:cubicBezTo>
                  <a:cubicBezTo>
                    <a:pt x="2091387" y="6195712"/>
                    <a:pt x="2076821" y="6198140"/>
                    <a:pt x="2073786" y="6193284"/>
                  </a:cubicBezTo>
                  <a:cubicBezTo>
                    <a:pt x="2051331" y="6152622"/>
                    <a:pt x="2010062" y="6165367"/>
                    <a:pt x="1973648" y="6155049"/>
                  </a:cubicBezTo>
                  <a:cubicBezTo>
                    <a:pt x="1982144" y="6114387"/>
                    <a:pt x="1957261" y="6096787"/>
                    <a:pt x="1923274" y="6083435"/>
                  </a:cubicBezTo>
                  <a:cubicBezTo>
                    <a:pt x="1895357" y="6072511"/>
                    <a:pt x="1872295" y="6031241"/>
                    <a:pt x="1877150" y="6005751"/>
                  </a:cubicBezTo>
                  <a:cubicBezTo>
                    <a:pt x="1826777" y="5991186"/>
                    <a:pt x="1777011" y="5974799"/>
                    <a:pt x="1746059" y="5927461"/>
                  </a:cubicBezTo>
                  <a:cubicBezTo>
                    <a:pt x="1741811" y="5921392"/>
                    <a:pt x="1735135" y="5915323"/>
                    <a:pt x="1728459" y="5912895"/>
                  </a:cubicBezTo>
                  <a:cubicBezTo>
                    <a:pt x="1679907" y="5894688"/>
                    <a:pt x="1664127" y="5853419"/>
                    <a:pt x="1652596" y="5808508"/>
                  </a:cubicBezTo>
                  <a:cubicBezTo>
                    <a:pt x="1651382" y="5803653"/>
                    <a:pt x="1648348" y="5798798"/>
                    <a:pt x="1645313" y="5794549"/>
                  </a:cubicBezTo>
                  <a:cubicBezTo>
                    <a:pt x="1623465" y="5765418"/>
                    <a:pt x="1623465" y="5765418"/>
                    <a:pt x="1638637" y="5734466"/>
                  </a:cubicBezTo>
                  <a:cubicBezTo>
                    <a:pt x="1587657" y="5718686"/>
                    <a:pt x="1536678" y="5702300"/>
                    <a:pt x="1483877" y="5685914"/>
                  </a:cubicBezTo>
                  <a:cubicBezTo>
                    <a:pt x="1484484" y="5688948"/>
                    <a:pt x="1485091" y="5695624"/>
                    <a:pt x="1486305" y="5711404"/>
                  </a:cubicBezTo>
                  <a:cubicBezTo>
                    <a:pt x="1395269" y="5631292"/>
                    <a:pt x="1283599" y="5627651"/>
                    <a:pt x="1170715" y="5602768"/>
                  </a:cubicBezTo>
                  <a:cubicBezTo>
                    <a:pt x="1185281" y="5591844"/>
                    <a:pt x="1195598" y="5583954"/>
                    <a:pt x="1201060" y="5579706"/>
                  </a:cubicBezTo>
                  <a:cubicBezTo>
                    <a:pt x="1165253" y="5558464"/>
                    <a:pt x="1127625" y="5536616"/>
                    <a:pt x="1089997" y="5514160"/>
                  </a:cubicBezTo>
                  <a:cubicBezTo>
                    <a:pt x="1084535" y="5511126"/>
                    <a:pt x="1075432" y="5506271"/>
                    <a:pt x="1075432" y="5502022"/>
                  </a:cubicBezTo>
                  <a:cubicBezTo>
                    <a:pt x="1077252" y="5443760"/>
                    <a:pt x="1039624" y="5461967"/>
                    <a:pt x="1008065" y="5466215"/>
                  </a:cubicBezTo>
                  <a:cubicBezTo>
                    <a:pt x="1004424" y="5466822"/>
                    <a:pt x="1000783" y="5465001"/>
                    <a:pt x="993500" y="5463787"/>
                  </a:cubicBezTo>
                  <a:cubicBezTo>
                    <a:pt x="998355" y="5454077"/>
                    <a:pt x="1003210" y="5446187"/>
                    <a:pt x="1005031" y="5441939"/>
                  </a:cubicBezTo>
                  <a:cubicBezTo>
                    <a:pt x="974686" y="5389745"/>
                    <a:pt x="915816" y="5355152"/>
                    <a:pt x="944947" y="5275648"/>
                  </a:cubicBezTo>
                  <a:cubicBezTo>
                    <a:pt x="920671" y="5283537"/>
                    <a:pt x="904892" y="5288999"/>
                    <a:pt x="875761" y="5298710"/>
                  </a:cubicBezTo>
                  <a:cubicBezTo>
                    <a:pt x="929775" y="5245909"/>
                    <a:pt x="889719" y="5244089"/>
                    <a:pt x="856947" y="5240447"/>
                  </a:cubicBezTo>
                  <a:cubicBezTo>
                    <a:pt x="873333" y="5212529"/>
                    <a:pt x="811429" y="5147591"/>
                    <a:pt x="751345" y="5131205"/>
                  </a:cubicBezTo>
                  <a:cubicBezTo>
                    <a:pt x="760449" y="5106929"/>
                    <a:pt x="769553" y="5083259"/>
                    <a:pt x="778656" y="5057769"/>
                  </a:cubicBezTo>
                  <a:cubicBezTo>
                    <a:pt x="745276" y="5044417"/>
                    <a:pt x="708255" y="5029245"/>
                    <a:pt x="670021" y="5014072"/>
                  </a:cubicBezTo>
                  <a:cubicBezTo>
                    <a:pt x="687014" y="4998900"/>
                    <a:pt x="702793" y="4983727"/>
                    <a:pt x="723428" y="4965520"/>
                  </a:cubicBezTo>
                  <a:cubicBezTo>
                    <a:pt x="691262" y="4953989"/>
                    <a:pt x="663952" y="4944278"/>
                    <a:pt x="637248" y="4935175"/>
                  </a:cubicBezTo>
                  <a:cubicBezTo>
                    <a:pt x="636034" y="4938209"/>
                    <a:pt x="634820" y="4941851"/>
                    <a:pt x="633606" y="4944886"/>
                  </a:cubicBezTo>
                  <a:cubicBezTo>
                    <a:pt x="614792" y="4917575"/>
                    <a:pt x="596585" y="4889657"/>
                    <a:pt x="579592" y="4864774"/>
                  </a:cubicBezTo>
                  <a:cubicBezTo>
                    <a:pt x="587482" y="4838678"/>
                    <a:pt x="598406" y="4815008"/>
                    <a:pt x="599620" y="4790125"/>
                  </a:cubicBezTo>
                  <a:cubicBezTo>
                    <a:pt x="600227" y="4777380"/>
                    <a:pt x="584447" y="4760387"/>
                    <a:pt x="571702" y="4751891"/>
                  </a:cubicBezTo>
                  <a:cubicBezTo>
                    <a:pt x="545606" y="4734290"/>
                    <a:pt x="515867" y="4721545"/>
                    <a:pt x="526792" y="4678455"/>
                  </a:cubicBezTo>
                  <a:cubicBezTo>
                    <a:pt x="498267" y="4687559"/>
                    <a:pt x="472777" y="4731863"/>
                    <a:pt x="452749" y="4679062"/>
                  </a:cubicBezTo>
                  <a:cubicBezTo>
                    <a:pt x="406018" y="4693021"/>
                    <a:pt x="396307" y="4688166"/>
                    <a:pt x="396307" y="4651752"/>
                  </a:cubicBezTo>
                  <a:cubicBezTo>
                    <a:pt x="407839" y="4657821"/>
                    <a:pt x="419370" y="4664496"/>
                    <a:pt x="430901" y="4671172"/>
                  </a:cubicBezTo>
                  <a:cubicBezTo>
                    <a:pt x="413908" y="4642041"/>
                    <a:pt x="428473" y="4579530"/>
                    <a:pt x="360500" y="4611696"/>
                  </a:cubicBezTo>
                  <a:cubicBezTo>
                    <a:pt x="360500" y="4607447"/>
                    <a:pt x="359893" y="4603199"/>
                    <a:pt x="359893" y="4598344"/>
                  </a:cubicBezTo>
                  <a:cubicBezTo>
                    <a:pt x="377493" y="4583171"/>
                    <a:pt x="395094" y="4567392"/>
                    <a:pt x="415728" y="4549185"/>
                  </a:cubicBezTo>
                  <a:cubicBezTo>
                    <a:pt x="402983" y="4540688"/>
                    <a:pt x="387811" y="4530978"/>
                    <a:pt x="370818" y="4520054"/>
                  </a:cubicBezTo>
                  <a:cubicBezTo>
                    <a:pt x="386597" y="4501240"/>
                    <a:pt x="401163" y="4482426"/>
                    <a:pt x="413301" y="4467860"/>
                  </a:cubicBezTo>
                  <a:cubicBezTo>
                    <a:pt x="391452" y="4463005"/>
                    <a:pt x="370818" y="4458756"/>
                    <a:pt x="350183" y="4452687"/>
                  </a:cubicBezTo>
                  <a:cubicBezTo>
                    <a:pt x="348969" y="4452081"/>
                    <a:pt x="352610" y="4436301"/>
                    <a:pt x="354431" y="4426591"/>
                  </a:cubicBezTo>
                  <a:cubicBezTo>
                    <a:pt x="345328" y="4425377"/>
                    <a:pt x="333796" y="4423556"/>
                    <a:pt x="322265" y="4422342"/>
                  </a:cubicBezTo>
                  <a:cubicBezTo>
                    <a:pt x="321658" y="4419308"/>
                    <a:pt x="321052" y="4416273"/>
                    <a:pt x="320445" y="4413239"/>
                  </a:cubicBezTo>
                  <a:cubicBezTo>
                    <a:pt x="351397" y="4401101"/>
                    <a:pt x="382349" y="4389570"/>
                    <a:pt x="412694" y="4377432"/>
                  </a:cubicBezTo>
                  <a:cubicBezTo>
                    <a:pt x="382349" y="4368328"/>
                    <a:pt x="349576" y="4386535"/>
                    <a:pt x="329548" y="4347693"/>
                  </a:cubicBezTo>
                  <a:cubicBezTo>
                    <a:pt x="338652" y="4341624"/>
                    <a:pt x="346541" y="4335555"/>
                    <a:pt x="350790" y="4332521"/>
                  </a:cubicBezTo>
                  <a:cubicBezTo>
                    <a:pt x="336831" y="4319776"/>
                    <a:pt x="322872" y="4307638"/>
                    <a:pt x="305272" y="4292465"/>
                  </a:cubicBezTo>
                  <a:cubicBezTo>
                    <a:pt x="347148" y="4287003"/>
                    <a:pt x="383562" y="4281541"/>
                    <a:pt x="430294" y="4275472"/>
                  </a:cubicBezTo>
                  <a:cubicBezTo>
                    <a:pt x="374459" y="4253623"/>
                    <a:pt x="327727" y="4238451"/>
                    <a:pt x="284030" y="4217209"/>
                  </a:cubicBezTo>
                  <a:cubicBezTo>
                    <a:pt x="264610" y="4208106"/>
                    <a:pt x="247616" y="4189898"/>
                    <a:pt x="235478" y="4171085"/>
                  </a:cubicBezTo>
                  <a:cubicBezTo>
                    <a:pt x="230016" y="4163195"/>
                    <a:pt x="239727" y="4144988"/>
                    <a:pt x="243975" y="4125567"/>
                  </a:cubicBezTo>
                  <a:cubicBezTo>
                    <a:pt x="228195" y="4121318"/>
                    <a:pt x="209988" y="4116463"/>
                    <a:pt x="195423" y="4112215"/>
                  </a:cubicBezTo>
                  <a:cubicBezTo>
                    <a:pt x="194209" y="4092794"/>
                    <a:pt x="192995" y="4074587"/>
                    <a:pt x="191781" y="4055773"/>
                  </a:cubicBezTo>
                  <a:cubicBezTo>
                    <a:pt x="188140" y="4055773"/>
                    <a:pt x="184498" y="4055166"/>
                    <a:pt x="181464" y="4055166"/>
                  </a:cubicBezTo>
                  <a:cubicBezTo>
                    <a:pt x="186926" y="4047276"/>
                    <a:pt x="192995" y="4039387"/>
                    <a:pt x="200885" y="4028462"/>
                  </a:cubicBezTo>
                  <a:cubicBezTo>
                    <a:pt x="186319" y="4023607"/>
                    <a:pt x="174788" y="4019359"/>
                    <a:pt x="159009" y="4013897"/>
                  </a:cubicBezTo>
                  <a:cubicBezTo>
                    <a:pt x="171753" y="4003579"/>
                    <a:pt x="182678" y="3995083"/>
                    <a:pt x="197850" y="3982945"/>
                  </a:cubicBezTo>
                  <a:cubicBezTo>
                    <a:pt x="183285" y="3962917"/>
                    <a:pt x="168719" y="3944103"/>
                    <a:pt x="152939" y="3922254"/>
                  </a:cubicBezTo>
                  <a:cubicBezTo>
                    <a:pt x="156581" y="3917399"/>
                    <a:pt x="163864" y="3909509"/>
                    <a:pt x="175395" y="3895551"/>
                  </a:cubicBezTo>
                  <a:cubicBezTo>
                    <a:pt x="158402" y="3898585"/>
                    <a:pt x="147477" y="3900406"/>
                    <a:pt x="135946" y="3902227"/>
                  </a:cubicBezTo>
                  <a:cubicBezTo>
                    <a:pt x="135339" y="3900406"/>
                    <a:pt x="134732" y="3897978"/>
                    <a:pt x="133519" y="3896158"/>
                  </a:cubicBezTo>
                  <a:cubicBezTo>
                    <a:pt x="153546" y="3885840"/>
                    <a:pt x="173574" y="3874916"/>
                    <a:pt x="196636" y="3862778"/>
                  </a:cubicBezTo>
                  <a:cubicBezTo>
                    <a:pt x="178429" y="3860957"/>
                    <a:pt x="162650" y="3859744"/>
                    <a:pt x="135339" y="3856709"/>
                  </a:cubicBezTo>
                  <a:cubicBezTo>
                    <a:pt x="154760" y="3834860"/>
                    <a:pt x="168112" y="3820295"/>
                    <a:pt x="182678" y="3804515"/>
                  </a:cubicBezTo>
                  <a:cubicBezTo>
                    <a:pt x="171753" y="3803301"/>
                    <a:pt x="162043" y="3802695"/>
                    <a:pt x="152333" y="3801481"/>
                  </a:cubicBezTo>
                  <a:cubicBezTo>
                    <a:pt x="152333" y="3799053"/>
                    <a:pt x="151726" y="3797232"/>
                    <a:pt x="151726" y="3794805"/>
                  </a:cubicBezTo>
                  <a:cubicBezTo>
                    <a:pt x="163864" y="3791163"/>
                    <a:pt x="176002" y="3786915"/>
                    <a:pt x="188747" y="3783274"/>
                  </a:cubicBezTo>
                  <a:cubicBezTo>
                    <a:pt x="151119" y="3780846"/>
                    <a:pt x="145050" y="3758391"/>
                    <a:pt x="143229" y="3728652"/>
                  </a:cubicBezTo>
                  <a:cubicBezTo>
                    <a:pt x="142622" y="3717728"/>
                    <a:pt x="127450" y="3707411"/>
                    <a:pt x="119560" y="3696487"/>
                  </a:cubicBezTo>
                  <a:cubicBezTo>
                    <a:pt x="114705" y="3689811"/>
                    <a:pt x="107422" y="3681314"/>
                    <a:pt x="109242" y="3675852"/>
                  </a:cubicBezTo>
                  <a:cubicBezTo>
                    <a:pt x="111063" y="3669783"/>
                    <a:pt x="120774" y="3662500"/>
                    <a:pt x="128056" y="3660679"/>
                  </a:cubicBezTo>
                  <a:cubicBezTo>
                    <a:pt x="145657" y="3657038"/>
                    <a:pt x="163864" y="3657038"/>
                    <a:pt x="182678" y="3647934"/>
                  </a:cubicBezTo>
                  <a:cubicBezTo>
                    <a:pt x="143836" y="3645507"/>
                    <a:pt x="104387" y="3643079"/>
                    <a:pt x="61297" y="3640651"/>
                  </a:cubicBezTo>
                  <a:cubicBezTo>
                    <a:pt x="74042" y="3629121"/>
                    <a:pt x="86180" y="3617589"/>
                    <a:pt x="101353" y="3604237"/>
                  </a:cubicBezTo>
                  <a:cubicBezTo>
                    <a:pt x="89822" y="3596348"/>
                    <a:pt x="80111" y="3590279"/>
                    <a:pt x="67366" y="3581175"/>
                  </a:cubicBezTo>
                  <a:cubicBezTo>
                    <a:pt x="81325" y="3569644"/>
                    <a:pt x="94677" y="3559327"/>
                    <a:pt x="110456" y="3546582"/>
                  </a:cubicBezTo>
                  <a:cubicBezTo>
                    <a:pt x="107422" y="3532623"/>
                    <a:pt x="103173" y="3515630"/>
                    <a:pt x="98318" y="3494995"/>
                  </a:cubicBezTo>
                  <a:cubicBezTo>
                    <a:pt x="87394" y="3501064"/>
                    <a:pt x="77077" y="3506526"/>
                    <a:pt x="66152" y="3511988"/>
                  </a:cubicBezTo>
                  <a:cubicBezTo>
                    <a:pt x="64939" y="3490140"/>
                    <a:pt x="63725" y="3470719"/>
                    <a:pt x="61904" y="3445229"/>
                  </a:cubicBezTo>
                  <a:cubicBezTo>
                    <a:pt x="65545" y="3443408"/>
                    <a:pt x="75256" y="3437946"/>
                    <a:pt x="87394" y="3431270"/>
                  </a:cubicBezTo>
                  <a:cubicBezTo>
                    <a:pt x="81932" y="3420953"/>
                    <a:pt x="77684" y="3412456"/>
                    <a:pt x="72828" y="3403353"/>
                  </a:cubicBezTo>
                  <a:cubicBezTo>
                    <a:pt x="93463" y="3400318"/>
                    <a:pt x="112884" y="3397890"/>
                    <a:pt x="133519" y="3394856"/>
                  </a:cubicBezTo>
                  <a:cubicBezTo>
                    <a:pt x="122594" y="3362083"/>
                    <a:pt x="112884" y="3332952"/>
                    <a:pt x="99532" y="3292290"/>
                  </a:cubicBezTo>
                  <a:cubicBezTo>
                    <a:pt x="114705" y="3300786"/>
                    <a:pt x="123201" y="3305641"/>
                    <a:pt x="135339" y="3312924"/>
                  </a:cubicBezTo>
                  <a:cubicBezTo>
                    <a:pt x="136553" y="3311710"/>
                    <a:pt x="141408" y="3306248"/>
                    <a:pt x="148084" y="3302000"/>
                  </a:cubicBezTo>
                  <a:cubicBezTo>
                    <a:pt x="152939" y="3298965"/>
                    <a:pt x="158402" y="3297145"/>
                    <a:pt x="165684" y="3294110"/>
                  </a:cubicBezTo>
                  <a:cubicBezTo>
                    <a:pt x="146264" y="3269227"/>
                    <a:pt x="100139" y="3305034"/>
                    <a:pt x="96498" y="3255268"/>
                  </a:cubicBezTo>
                  <a:cubicBezTo>
                    <a:pt x="106208" y="3249806"/>
                    <a:pt x="117739" y="3243737"/>
                    <a:pt x="127450" y="3238882"/>
                  </a:cubicBezTo>
                  <a:cubicBezTo>
                    <a:pt x="111063" y="3202468"/>
                    <a:pt x="93463" y="3167267"/>
                    <a:pt x="42483" y="3182440"/>
                  </a:cubicBezTo>
                  <a:cubicBezTo>
                    <a:pt x="37628" y="3183654"/>
                    <a:pt x="28524" y="3170302"/>
                    <a:pt x="13959" y="3156950"/>
                  </a:cubicBezTo>
                  <a:cubicBezTo>
                    <a:pt x="35200" y="3159378"/>
                    <a:pt x="46125" y="3159985"/>
                    <a:pt x="56442" y="3161198"/>
                  </a:cubicBezTo>
                  <a:cubicBezTo>
                    <a:pt x="67973" y="3127212"/>
                    <a:pt x="84359" y="3096260"/>
                    <a:pt x="52194" y="3064701"/>
                  </a:cubicBezTo>
                  <a:cubicBezTo>
                    <a:pt x="46732" y="3059239"/>
                    <a:pt x="57656" y="3037997"/>
                    <a:pt x="61904" y="3019790"/>
                  </a:cubicBezTo>
                  <a:cubicBezTo>
                    <a:pt x="40056" y="3019790"/>
                    <a:pt x="21848" y="3019790"/>
                    <a:pt x="3641" y="3019790"/>
                  </a:cubicBezTo>
                  <a:cubicBezTo>
                    <a:pt x="2428" y="3016756"/>
                    <a:pt x="1214" y="3013721"/>
                    <a:pt x="0" y="3011294"/>
                  </a:cubicBezTo>
                  <a:cubicBezTo>
                    <a:pt x="10317" y="3003404"/>
                    <a:pt x="20635" y="2996121"/>
                    <a:pt x="30952" y="2988231"/>
                  </a:cubicBezTo>
                  <a:cubicBezTo>
                    <a:pt x="20635" y="2941500"/>
                    <a:pt x="32166" y="2902051"/>
                    <a:pt x="72828" y="2876561"/>
                  </a:cubicBezTo>
                  <a:cubicBezTo>
                    <a:pt x="51587" y="2834078"/>
                    <a:pt x="30952" y="2792809"/>
                    <a:pt x="10317" y="2752146"/>
                  </a:cubicBezTo>
                  <a:cubicBezTo>
                    <a:pt x="13352" y="2749112"/>
                    <a:pt x="15779" y="2746077"/>
                    <a:pt x="18814" y="2742436"/>
                  </a:cubicBezTo>
                  <a:cubicBezTo>
                    <a:pt x="30952" y="2746684"/>
                    <a:pt x="44911" y="2748505"/>
                    <a:pt x="54621" y="2755787"/>
                  </a:cubicBezTo>
                  <a:cubicBezTo>
                    <a:pt x="82539" y="2777029"/>
                    <a:pt x="108636" y="2760643"/>
                    <a:pt x="117739" y="2741222"/>
                  </a:cubicBezTo>
                  <a:cubicBezTo>
                    <a:pt x="135339" y="2704201"/>
                    <a:pt x="148084" y="2721801"/>
                    <a:pt x="172967" y="2744256"/>
                  </a:cubicBezTo>
                  <a:cubicBezTo>
                    <a:pt x="163257" y="2703594"/>
                    <a:pt x="155974" y="2672035"/>
                    <a:pt x="148084" y="2638655"/>
                  </a:cubicBezTo>
                  <a:cubicBezTo>
                    <a:pt x="164471" y="2625910"/>
                    <a:pt x="186319" y="2608917"/>
                    <a:pt x="208168" y="2591924"/>
                  </a:cubicBezTo>
                  <a:cubicBezTo>
                    <a:pt x="143836" y="2585855"/>
                    <a:pt x="176002" y="2522737"/>
                    <a:pt x="146264" y="2501495"/>
                  </a:cubicBezTo>
                  <a:cubicBezTo>
                    <a:pt x="155367" y="2477826"/>
                    <a:pt x="163864" y="2455371"/>
                    <a:pt x="172967" y="2430488"/>
                  </a:cubicBezTo>
                  <a:cubicBezTo>
                    <a:pt x="168112" y="2429274"/>
                    <a:pt x="154153" y="2430488"/>
                    <a:pt x="146870" y="2423812"/>
                  </a:cubicBezTo>
                  <a:cubicBezTo>
                    <a:pt x="135946" y="2414101"/>
                    <a:pt x="125022" y="2399536"/>
                    <a:pt x="123808" y="2386184"/>
                  </a:cubicBezTo>
                  <a:cubicBezTo>
                    <a:pt x="121987" y="2365549"/>
                    <a:pt x="126843" y="2344308"/>
                    <a:pt x="131091" y="2323673"/>
                  </a:cubicBezTo>
                  <a:cubicBezTo>
                    <a:pt x="138374" y="2286045"/>
                    <a:pt x="142015" y="2247203"/>
                    <a:pt x="188747" y="2232031"/>
                  </a:cubicBezTo>
                  <a:cubicBezTo>
                    <a:pt x="202705" y="2227175"/>
                    <a:pt x="212416" y="2207754"/>
                    <a:pt x="222733" y="2196223"/>
                  </a:cubicBezTo>
                  <a:cubicBezTo>
                    <a:pt x="213630" y="2188334"/>
                    <a:pt x="201492" y="2177409"/>
                    <a:pt x="189354" y="2167092"/>
                  </a:cubicBezTo>
                  <a:cubicBezTo>
                    <a:pt x="213023" y="2119147"/>
                    <a:pt x="251865" y="2119147"/>
                    <a:pt x="296775" y="2134926"/>
                  </a:cubicBezTo>
                  <a:cubicBezTo>
                    <a:pt x="297989" y="2130678"/>
                    <a:pt x="298596" y="2126429"/>
                    <a:pt x="299810" y="2122181"/>
                  </a:cubicBezTo>
                  <a:cubicBezTo>
                    <a:pt x="288886" y="2114291"/>
                    <a:pt x="278568" y="2105188"/>
                    <a:pt x="267037" y="2098512"/>
                  </a:cubicBezTo>
                  <a:cubicBezTo>
                    <a:pt x="243368" y="2085767"/>
                    <a:pt x="234871" y="2070594"/>
                    <a:pt x="251258" y="2045711"/>
                  </a:cubicBezTo>
                  <a:cubicBezTo>
                    <a:pt x="270679" y="2016580"/>
                    <a:pt x="290706" y="1994125"/>
                    <a:pt x="332583" y="2009904"/>
                  </a:cubicBezTo>
                  <a:cubicBezTo>
                    <a:pt x="347148" y="2015366"/>
                    <a:pt x="368390" y="2004442"/>
                    <a:pt x="386597" y="2000801"/>
                  </a:cubicBezTo>
                  <a:cubicBezTo>
                    <a:pt x="385990" y="1995945"/>
                    <a:pt x="385383" y="1991697"/>
                    <a:pt x="384776" y="1986842"/>
                  </a:cubicBezTo>
                  <a:cubicBezTo>
                    <a:pt x="368997" y="1984414"/>
                    <a:pt x="353217" y="1981987"/>
                    <a:pt x="337438" y="1979559"/>
                  </a:cubicBezTo>
                  <a:cubicBezTo>
                    <a:pt x="361107" y="1973490"/>
                    <a:pt x="386597" y="1970455"/>
                    <a:pt x="379314" y="1934648"/>
                  </a:cubicBezTo>
                  <a:cubicBezTo>
                    <a:pt x="378707" y="1930400"/>
                    <a:pt x="392059" y="1920689"/>
                    <a:pt x="400556" y="1917048"/>
                  </a:cubicBezTo>
                  <a:cubicBezTo>
                    <a:pt x="420584" y="1908551"/>
                    <a:pt x="441825" y="1901875"/>
                    <a:pt x="463067" y="1894593"/>
                  </a:cubicBezTo>
                  <a:cubicBezTo>
                    <a:pt x="462460" y="1891558"/>
                    <a:pt x="461853" y="1887917"/>
                    <a:pt x="460639" y="1884882"/>
                  </a:cubicBezTo>
                  <a:cubicBezTo>
                    <a:pt x="449108" y="1883668"/>
                    <a:pt x="436970" y="1882455"/>
                    <a:pt x="418156" y="1880634"/>
                  </a:cubicBezTo>
                  <a:cubicBezTo>
                    <a:pt x="428473" y="1870923"/>
                    <a:pt x="435149" y="1864854"/>
                    <a:pt x="443646" y="1856965"/>
                  </a:cubicBezTo>
                  <a:cubicBezTo>
                    <a:pt x="438791" y="1848468"/>
                    <a:pt x="433329" y="1838757"/>
                    <a:pt x="429080" y="1830261"/>
                  </a:cubicBezTo>
                  <a:cubicBezTo>
                    <a:pt x="445467" y="1816909"/>
                    <a:pt x="460639" y="1804164"/>
                    <a:pt x="479453" y="1788992"/>
                  </a:cubicBezTo>
                  <a:cubicBezTo>
                    <a:pt x="479453" y="1788992"/>
                    <a:pt x="485522" y="1792026"/>
                    <a:pt x="493412" y="1796274"/>
                  </a:cubicBezTo>
                  <a:cubicBezTo>
                    <a:pt x="493412" y="1784743"/>
                    <a:pt x="493412" y="1775033"/>
                    <a:pt x="493412" y="1762895"/>
                  </a:cubicBezTo>
                  <a:cubicBezTo>
                    <a:pt x="503729" y="1760467"/>
                    <a:pt x="514047" y="1758040"/>
                    <a:pt x="524971" y="1755612"/>
                  </a:cubicBezTo>
                  <a:cubicBezTo>
                    <a:pt x="524971" y="1752577"/>
                    <a:pt x="524971" y="1750150"/>
                    <a:pt x="524971" y="1747115"/>
                  </a:cubicBezTo>
                  <a:cubicBezTo>
                    <a:pt x="515260" y="1745901"/>
                    <a:pt x="505550" y="1744081"/>
                    <a:pt x="495233" y="1742867"/>
                  </a:cubicBezTo>
                  <a:cubicBezTo>
                    <a:pt x="489770" y="1682784"/>
                    <a:pt x="527398" y="1639087"/>
                    <a:pt x="588089" y="1651225"/>
                  </a:cubicBezTo>
                  <a:cubicBezTo>
                    <a:pt x="561992" y="1623914"/>
                    <a:pt x="541964" y="1602065"/>
                    <a:pt x="523150" y="1582038"/>
                  </a:cubicBezTo>
                  <a:cubicBezTo>
                    <a:pt x="540750" y="1583251"/>
                    <a:pt x="562599" y="1584465"/>
                    <a:pt x="590516" y="1586286"/>
                  </a:cubicBezTo>
                  <a:cubicBezTo>
                    <a:pt x="578985" y="1571720"/>
                    <a:pt x="569882" y="1560796"/>
                    <a:pt x="560778" y="1549872"/>
                  </a:cubicBezTo>
                  <a:cubicBezTo>
                    <a:pt x="561992" y="1547444"/>
                    <a:pt x="563813" y="1545017"/>
                    <a:pt x="565026" y="1543196"/>
                  </a:cubicBezTo>
                  <a:cubicBezTo>
                    <a:pt x="581413" y="1554120"/>
                    <a:pt x="597799" y="1565044"/>
                    <a:pt x="614792" y="1575969"/>
                  </a:cubicBezTo>
                  <a:cubicBezTo>
                    <a:pt x="622075" y="1569900"/>
                    <a:pt x="631786" y="1562010"/>
                    <a:pt x="643924" y="1551693"/>
                  </a:cubicBezTo>
                  <a:cubicBezTo>
                    <a:pt x="619041" y="1540768"/>
                    <a:pt x="579592" y="1551086"/>
                    <a:pt x="583840" y="1504961"/>
                  </a:cubicBezTo>
                  <a:cubicBezTo>
                    <a:pt x="563206" y="1501320"/>
                    <a:pt x="541357" y="1497071"/>
                    <a:pt x="518902" y="1492823"/>
                  </a:cubicBezTo>
                  <a:cubicBezTo>
                    <a:pt x="518902" y="1489788"/>
                    <a:pt x="518295" y="1487361"/>
                    <a:pt x="518295" y="1484326"/>
                  </a:cubicBezTo>
                  <a:cubicBezTo>
                    <a:pt x="538323" y="1481292"/>
                    <a:pt x="558350" y="1478257"/>
                    <a:pt x="571095" y="1476437"/>
                  </a:cubicBezTo>
                  <a:cubicBezTo>
                    <a:pt x="573523" y="1467333"/>
                    <a:pt x="574737" y="1453981"/>
                    <a:pt x="577771" y="1453981"/>
                  </a:cubicBezTo>
                  <a:cubicBezTo>
                    <a:pt x="605082" y="1450947"/>
                    <a:pt x="632999" y="1450340"/>
                    <a:pt x="660310" y="1449126"/>
                  </a:cubicBezTo>
                  <a:cubicBezTo>
                    <a:pt x="662131" y="1445485"/>
                    <a:pt x="663345" y="1441843"/>
                    <a:pt x="665165" y="1438202"/>
                  </a:cubicBezTo>
                  <a:cubicBezTo>
                    <a:pt x="654848" y="1430312"/>
                    <a:pt x="644531" y="1421815"/>
                    <a:pt x="632999" y="1413319"/>
                  </a:cubicBezTo>
                  <a:cubicBezTo>
                    <a:pt x="654241" y="1386008"/>
                    <a:pt x="680945" y="1362339"/>
                    <a:pt x="725856" y="1372656"/>
                  </a:cubicBezTo>
                  <a:cubicBezTo>
                    <a:pt x="735566" y="1375084"/>
                    <a:pt x="748311" y="1365373"/>
                    <a:pt x="762270" y="1359911"/>
                  </a:cubicBezTo>
                  <a:cubicBezTo>
                    <a:pt x="773194" y="1361732"/>
                    <a:pt x="788367" y="1364160"/>
                    <a:pt x="804146" y="1366587"/>
                  </a:cubicBezTo>
                  <a:cubicBezTo>
                    <a:pt x="805360" y="1362339"/>
                    <a:pt x="807181" y="1358091"/>
                    <a:pt x="808394" y="1353842"/>
                  </a:cubicBezTo>
                  <a:cubicBezTo>
                    <a:pt x="788367" y="1341097"/>
                    <a:pt x="768946" y="1328352"/>
                    <a:pt x="744063" y="1313180"/>
                  </a:cubicBezTo>
                  <a:cubicBezTo>
                    <a:pt x="744063" y="1328352"/>
                    <a:pt x="744063" y="1335028"/>
                    <a:pt x="744063" y="1347773"/>
                  </a:cubicBezTo>
                  <a:cubicBezTo>
                    <a:pt x="731925" y="1339884"/>
                    <a:pt x="723428" y="1334421"/>
                    <a:pt x="713718" y="1327745"/>
                  </a:cubicBezTo>
                  <a:cubicBezTo>
                    <a:pt x="730104" y="1308932"/>
                    <a:pt x="742849" y="1293759"/>
                    <a:pt x="761056" y="1273124"/>
                  </a:cubicBezTo>
                  <a:cubicBezTo>
                    <a:pt x="784725" y="1284655"/>
                    <a:pt x="815677" y="1325318"/>
                    <a:pt x="851484" y="1274945"/>
                  </a:cubicBezTo>
                  <a:cubicBezTo>
                    <a:pt x="846629" y="1267662"/>
                    <a:pt x="840560" y="1259772"/>
                    <a:pt x="831457" y="1247027"/>
                  </a:cubicBezTo>
                  <a:cubicBezTo>
                    <a:pt x="847843" y="1245814"/>
                    <a:pt x="860588" y="1243993"/>
                    <a:pt x="872119" y="1245207"/>
                  </a:cubicBezTo>
                  <a:cubicBezTo>
                    <a:pt x="873940" y="1245207"/>
                    <a:pt x="876367" y="1260379"/>
                    <a:pt x="874547" y="1267055"/>
                  </a:cubicBezTo>
                  <a:cubicBezTo>
                    <a:pt x="870905" y="1282228"/>
                    <a:pt x="864836" y="1296793"/>
                    <a:pt x="866657" y="1316214"/>
                  </a:cubicBezTo>
                  <a:cubicBezTo>
                    <a:pt x="871512" y="1310752"/>
                    <a:pt x="876974" y="1305290"/>
                    <a:pt x="881830" y="1299828"/>
                  </a:cubicBezTo>
                  <a:cubicBezTo>
                    <a:pt x="890933" y="1289511"/>
                    <a:pt x="900644" y="1280407"/>
                    <a:pt x="907926" y="1268876"/>
                  </a:cubicBezTo>
                  <a:cubicBezTo>
                    <a:pt x="917030" y="1254310"/>
                    <a:pt x="926133" y="1239138"/>
                    <a:pt x="929775" y="1222751"/>
                  </a:cubicBezTo>
                  <a:cubicBezTo>
                    <a:pt x="933416" y="1206365"/>
                    <a:pt x="930382" y="1188158"/>
                    <a:pt x="930382" y="1165702"/>
                  </a:cubicBezTo>
                  <a:cubicBezTo>
                    <a:pt x="933416" y="1165702"/>
                    <a:pt x="946161" y="1165702"/>
                    <a:pt x="964975" y="1165702"/>
                  </a:cubicBezTo>
                  <a:cubicBezTo>
                    <a:pt x="957086" y="1154778"/>
                    <a:pt x="952230" y="1146888"/>
                    <a:pt x="946768" y="1138999"/>
                  </a:cubicBezTo>
                  <a:cubicBezTo>
                    <a:pt x="958906" y="1134144"/>
                    <a:pt x="971044" y="1129895"/>
                    <a:pt x="994713" y="1120185"/>
                  </a:cubicBezTo>
                  <a:cubicBezTo>
                    <a:pt x="970437" y="1112295"/>
                    <a:pt x="956479" y="1108047"/>
                    <a:pt x="943127" y="1103798"/>
                  </a:cubicBezTo>
                  <a:cubicBezTo>
                    <a:pt x="944341" y="1089233"/>
                    <a:pt x="945554" y="1074060"/>
                    <a:pt x="946768" y="1058888"/>
                  </a:cubicBezTo>
                  <a:cubicBezTo>
                    <a:pt x="944341" y="1055853"/>
                    <a:pt x="941913" y="1052819"/>
                    <a:pt x="938878" y="1049784"/>
                  </a:cubicBezTo>
                  <a:cubicBezTo>
                    <a:pt x="979541" y="1037646"/>
                    <a:pt x="1020203" y="1025508"/>
                    <a:pt x="1061473" y="1013370"/>
                  </a:cubicBezTo>
                  <a:cubicBezTo>
                    <a:pt x="1059045" y="1011549"/>
                    <a:pt x="1051762" y="1006694"/>
                    <a:pt x="1045086" y="1002446"/>
                  </a:cubicBezTo>
                  <a:cubicBezTo>
                    <a:pt x="1046300" y="998197"/>
                    <a:pt x="1046907" y="994556"/>
                    <a:pt x="1048121" y="990308"/>
                  </a:cubicBezTo>
                  <a:cubicBezTo>
                    <a:pt x="1066328" y="994556"/>
                    <a:pt x="1083928" y="998804"/>
                    <a:pt x="1106991" y="1004873"/>
                  </a:cubicBezTo>
                  <a:cubicBezTo>
                    <a:pt x="1110632" y="993342"/>
                    <a:pt x="1116701" y="974528"/>
                    <a:pt x="1121556" y="958142"/>
                  </a:cubicBezTo>
                  <a:cubicBezTo>
                    <a:pt x="1153115" y="947824"/>
                    <a:pt x="1185888" y="936900"/>
                    <a:pt x="1225337" y="924155"/>
                  </a:cubicBezTo>
                  <a:cubicBezTo>
                    <a:pt x="1193171" y="891989"/>
                    <a:pt x="1189529" y="881065"/>
                    <a:pt x="1232012" y="874996"/>
                  </a:cubicBezTo>
                  <a:cubicBezTo>
                    <a:pt x="1258109" y="871355"/>
                    <a:pt x="1289061" y="848292"/>
                    <a:pt x="1302413" y="825230"/>
                  </a:cubicBezTo>
                  <a:cubicBezTo>
                    <a:pt x="1328510" y="781533"/>
                    <a:pt x="1364317" y="766360"/>
                    <a:pt x="1401945" y="764540"/>
                  </a:cubicBezTo>
                  <a:cubicBezTo>
                    <a:pt x="1394055" y="743905"/>
                    <a:pt x="1385559" y="722664"/>
                    <a:pt x="1373421" y="690498"/>
                  </a:cubicBezTo>
                  <a:cubicBezTo>
                    <a:pt x="1454746" y="734802"/>
                    <a:pt x="1458387" y="654083"/>
                    <a:pt x="1493587" y="629200"/>
                  </a:cubicBezTo>
                  <a:cubicBezTo>
                    <a:pt x="1519684" y="610993"/>
                    <a:pt x="1533036" y="575186"/>
                    <a:pt x="1573699" y="579434"/>
                  </a:cubicBezTo>
                  <a:cubicBezTo>
                    <a:pt x="1576733" y="580041"/>
                    <a:pt x="1582802" y="577614"/>
                    <a:pt x="1583409" y="575186"/>
                  </a:cubicBezTo>
                  <a:cubicBezTo>
                    <a:pt x="1603437" y="516317"/>
                    <a:pt x="1664127" y="528455"/>
                    <a:pt x="1709038" y="504179"/>
                  </a:cubicBezTo>
                  <a:cubicBezTo>
                    <a:pt x="1699327" y="495682"/>
                    <a:pt x="1692045" y="489006"/>
                    <a:pt x="1680513" y="478082"/>
                  </a:cubicBezTo>
                  <a:cubicBezTo>
                    <a:pt x="1695079" y="471406"/>
                    <a:pt x="1709038" y="459268"/>
                    <a:pt x="1716928" y="462302"/>
                  </a:cubicBezTo>
                  <a:cubicBezTo>
                    <a:pt x="1753342" y="476868"/>
                    <a:pt x="1769121" y="451378"/>
                    <a:pt x="1789149" y="430743"/>
                  </a:cubicBezTo>
                  <a:cubicBezTo>
                    <a:pt x="1796432" y="423460"/>
                    <a:pt x="1807356" y="417998"/>
                    <a:pt x="1817067" y="414357"/>
                  </a:cubicBezTo>
                  <a:cubicBezTo>
                    <a:pt x="1846198" y="403433"/>
                    <a:pt x="1878971" y="402219"/>
                    <a:pt x="1892323" y="363377"/>
                  </a:cubicBezTo>
                  <a:cubicBezTo>
                    <a:pt x="1895964" y="353060"/>
                    <a:pt x="1926916" y="353060"/>
                    <a:pt x="1946337" y="353060"/>
                  </a:cubicBezTo>
                  <a:cubicBezTo>
                    <a:pt x="2000958" y="317859"/>
                    <a:pt x="2053759" y="275376"/>
                    <a:pt x="2127194" y="320287"/>
                  </a:cubicBezTo>
                  <a:cubicBezTo>
                    <a:pt x="2127194" y="306328"/>
                    <a:pt x="2127194" y="299045"/>
                    <a:pt x="2127194" y="288728"/>
                  </a:cubicBezTo>
                  <a:cubicBezTo>
                    <a:pt x="2141760" y="289942"/>
                    <a:pt x="2159360" y="286907"/>
                    <a:pt x="2169070" y="293583"/>
                  </a:cubicBezTo>
                  <a:cubicBezTo>
                    <a:pt x="2211553" y="325142"/>
                    <a:pt x="2234616" y="288121"/>
                    <a:pt x="2256464" y="266880"/>
                  </a:cubicBezTo>
                  <a:cubicBezTo>
                    <a:pt x="2277706" y="245638"/>
                    <a:pt x="2288630" y="214079"/>
                    <a:pt x="2305623" y="184948"/>
                  </a:cubicBezTo>
                  <a:cubicBezTo>
                    <a:pt x="2334148" y="191624"/>
                    <a:pt x="2364493" y="198300"/>
                    <a:pt x="2395445" y="204976"/>
                  </a:cubicBezTo>
                  <a:cubicBezTo>
                    <a:pt x="2396659" y="189803"/>
                    <a:pt x="2397872" y="177058"/>
                    <a:pt x="2397872" y="169775"/>
                  </a:cubicBezTo>
                  <a:cubicBezTo>
                    <a:pt x="2428218" y="155210"/>
                    <a:pt x="2453708" y="138216"/>
                    <a:pt x="2481625" y="130933"/>
                  </a:cubicBezTo>
                  <a:cubicBezTo>
                    <a:pt x="2500439" y="126078"/>
                    <a:pt x="2527750" y="127899"/>
                    <a:pt x="2542922" y="138216"/>
                  </a:cubicBezTo>
                  <a:cubicBezTo>
                    <a:pt x="2593295" y="174023"/>
                    <a:pt x="2606647" y="174630"/>
                    <a:pt x="2659448" y="143678"/>
                  </a:cubicBezTo>
                  <a:cubicBezTo>
                    <a:pt x="2682510" y="130326"/>
                    <a:pt x="2713462" y="132147"/>
                    <a:pt x="2728634" y="103623"/>
                  </a:cubicBezTo>
                  <a:cubicBezTo>
                    <a:pt x="2729848" y="101195"/>
                    <a:pt x="2744414" y="106657"/>
                    <a:pt x="2752304" y="106050"/>
                  </a:cubicBezTo>
                  <a:cubicBezTo>
                    <a:pt x="2783256" y="103016"/>
                    <a:pt x="2816028" y="103016"/>
                    <a:pt x="2845160" y="93912"/>
                  </a:cubicBezTo>
                  <a:cubicBezTo>
                    <a:pt x="2887036" y="81774"/>
                    <a:pt x="2927092" y="62353"/>
                    <a:pt x="2969575" y="45967"/>
                  </a:cubicBezTo>
                  <a:cubicBezTo>
                    <a:pt x="2972002" y="59926"/>
                    <a:pt x="2973823" y="70850"/>
                    <a:pt x="2978678" y="95126"/>
                  </a:cubicBezTo>
                  <a:cubicBezTo>
                    <a:pt x="2998099" y="76919"/>
                    <a:pt x="3010844" y="64174"/>
                    <a:pt x="3024803" y="53250"/>
                  </a:cubicBezTo>
                  <a:cubicBezTo>
                    <a:pt x="3039369" y="42326"/>
                    <a:pt x="3054541" y="29581"/>
                    <a:pt x="3071534" y="24119"/>
                  </a:cubicBezTo>
                  <a:cubicBezTo>
                    <a:pt x="3096417" y="16229"/>
                    <a:pt x="3123728" y="13194"/>
                    <a:pt x="3150432" y="8339"/>
                  </a:cubicBezTo>
                  <a:cubicBezTo>
                    <a:pt x="3197163" y="59926"/>
                    <a:pt x="3262709" y="19263"/>
                    <a:pt x="3322185" y="29581"/>
                  </a:cubicBezTo>
                  <a:cubicBezTo>
                    <a:pt x="3320971" y="41112"/>
                    <a:pt x="3319758" y="52643"/>
                    <a:pt x="3317937" y="64781"/>
                  </a:cubicBezTo>
                  <a:cubicBezTo>
                    <a:pt x="3333716" y="10160"/>
                    <a:pt x="3387731" y="19870"/>
                    <a:pt x="3423538" y="449"/>
                  </a:cubicBezTo>
                  <a:cubicBezTo>
                    <a:pt x="3428393" y="-1978"/>
                    <a:pt x="3445386" y="5911"/>
                    <a:pt x="3449028" y="12587"/>
                  </a:cubicBezTo>
                  <a:cubicBezTo>
                    <a:pt x="3468449" y="52643"/>
                    <a:pt x="3495152" y="55677"/>
                    <a:pt x="3529746" y="33222"/>
                  </a:cubicBezTo>
                  <a:cubicBezTo>
                    <a:pt x="3535815" y="28974"/>
                    <a:pt x="3545525" y="29581"/>
                    <a:pt x="3562519" y="26546"/>
                  </a:cubicBezTo>
                  <a:cubicBezTo>
                    <a:pt x="3547953" y="38077"/>
                    <a:pt x="3541884" y="44146"/>
                    <a:pt x="3535208" y="52036"/>
                  </a:cubicBezTo>
                  <a:cubicBezTo>
                    <a:pt x="3579512" y="65388"/>
                    <a:pt x="3603181" y="51429"/>
                    <a:pt x="3601968" y="18656"/>
                  </a:cubicBezTo>
                  <a:cubicBezTo>
                    <a:pt x="3638382" y="20477"/>
                    <a:pt x="3675403" y="22905"/>
                    <a:pt x="3712423" y="24725"/>
                  </a:cubicBezTo>
                  <a:cubicBezTo>
                    <a:pt x="3712423" y="21691"/>
                    <a:pt x="3711817" y="19263"/>
                    <a:pt x="3711817" y="16229"/>
                  </a:cubicBezTo>
                  <a:cubicBezTo>
                    <a:pt x="3739127" y="28974"/>
                    <a:pt x="3765831" y="41719"/>
                    <a:pt x="3793142" y="54464"/>
                  </a:cubicBezTo>
                  <a:cubicBezTo>
                    <a:pt x="3795569" y="52036"/>
                    <a:pt x="3797997" y="49002"/>
                    <a:pt x="3800424" y="46574"/>
                  </a:cubicBezTo>
                  <a:cubicBezTo>
                    <a:pt x="3796176" y="39291"/>
                    <a:pt x="3792535" y="32008"/>
                    <a:pt x="3792535" y="32008"/>
                  </a:cubicBezTo>
                  <a:cubicBezTo>
                    <a:pt x="3861722" y="40505"/>
                    <a:pt x="3937585" y="49608"/>
                    <a:pt x="4013447" y="58712"/>
                  </a:cubicBezTo>
                  <a:cubicBezTo>
                    <a:pt x="4010413" y="61140"/>
                    <a:pt x="4004951" y="65388"/>
                    <a:pt x="4004344" y="65995"/>
                  </a:cubicBezTo>
                  <a:cubicBezTo>
                    <a:pt x="4098414" y="69636"/>
                    <a:pt x="4197339" y="73885"/>
                    <a:pt x="4306581" y="78133"/>
                  </a:cubicBezTo>
                  <a:cubicBezTo>
                    <a:pt x="4289588" y="92092"/>
                    <a:pt x="4283519" y="97554"/>
                    <a:pt x="4277450" y="102409"/>
                  </a:cubicBezTo>
                  <a:cubicBezTo>
                    <a:pt x="4302940" y="122437"/>
                    <a:pt x="4299299" y="169775"/>
                    <a:pt x="4342996" y="160672"/>
                  </a:cubicBezTo>
                  <a:cubicBezTo>
                    <a:pt x="4353313" y="158244"/>
                    <a:pt x="4361203" y="144892"/>
                    <a:pt x="4372734" y="134575"/>
                  </a:cubicBezTo>
                  <a:cubicBezTo>
                    <a:pt x="4361203" y="126078"/>
                    <a:pt x="4351492" y="118795"/>
                    <a:pt x="4339961" y="110906"/>
                  </a:cubicBezTo>
                  <a:cubicBezTo>
                    <a:pt x="4376982" y="96947"/>
                    <a:pt x="4376982" y="96947"/>
                    <a:pt x="4430997" y="156423"/>
                  </a:cubicBezTo>
                  <a:lnTo>
                    <a:pt x="4429783" y="155210"/>
                  </a:lnTo>
                  <a:cubicBezTo>
                    <a:pt x="4430997" y="168561"/>
                    <a:pt x="4432210" y="181913"/>
                    <a:pt x="4434031" y="204369"/>
                  </a:cubicBezTo>
                  <a:cubicBezTo>
                    <a:pt x="4460735" y="193444"/>
                    <a:pt x="4485618" y="180699"/>
                    <a:pt x="4512322" y="174630"/>
                  </a:cubicBezTo>
                  <a:cubicBezTo>
                    <a:pt x="4532956" y="169775"/>
                    <a:pt x="4550556" y="158244"/>
                    <a:pt x="4578474" y="173417"/>
                  </a:cubicBezTo>
                  <a:cubicBezTo>
                    <a:pt x="4610033" y="191017"/>
                    <a:pt x="4653123" y="187375"/>
                    <a:pt x="4693785" y="193444"/>
                  </a:cubicBezTo>
                  <a:cubicBezTo>
                    <a:pt x="4693179" y="187375"/>
                    <a:pt x="4691965" y="180699"/>
                    <a:pt x="4691358" y="173417"/>
                  </a:cubicBezTo>
                  <a:cubicBezTo>
                    <a:pt x="4731413" y="163099"/>
                    <a:pt x="4770862" y="155816"/>
                    <a:pt x="4800600" y="199513"/>
                  </a:cubicBezTo>
                  <a:cubicBezTo>
                    <a:pt x="4783607" y="193444"/>
                    <a:pt x="4766614" y="186768"/>
                    <a:pt x="4745979" y="179486"/>
                  </a:cubicBezTo>
                  <a:cubicBezTo>
                    <a:pt x="4745372" y="192231"/>
                    <a:pt x="4744765" y="202548"/>
                    <a:pt x="4744765" y="212258"/>
                  </a:cubicBezTo>
                  <a:cubicBezTo>
                    <a:pt x="4704709" y="237748"/>
                    <a:pt x="4651302" y="241390"/>
                    <a:pt x="4622778" y="288121"/>
                  </a:cubicBezTo>
                  <a:cubicBezTo>
                    <a:pt x="4658585" y="268093"/>
                    <a:pt x="4699248" y="328784"/>
                    <a:pt x="4730807" y="279625"/>
                  </a:cubicBezTo>
                  <a:cubicBezTo>
                    <a:pt x="4725344" y="271735"/>
                    <a:pt x="4720489" y="263845"/>
                    <a:pt x="4713813" y="254135"/>
                  </a:cubicBezTo>
                  <a:cubicBezTo>
                    <a:pt x="4735055" y="246852"/>
                    <a:pt x="4753262" y="240783"/>
                    <a:pt x="4775717" y="233500"/>
                  </a:cubicBezTo>
                  <a:cubicBezTo>
                    <a:pt x="4755689" y="266273"/>
                    <a:pt x="4737482" y="296011"/>
                    <a:pt x="4715634" y="332425"/>
                  </a:cubicBezTo>
                  <a:cubicBezTo>
                    <a:pt x="4745372" y="332425"/>
                    <a:pt x="4769648" y="332425"/>
                    <a:pt x="4798779" y="332425"/>
                  </a:cubicBezTo>
                  <a:cubicBezTo>
                    <a:pt x="4794531" y="345170"/>
                    <a:pt x="4791497" y="353667"/>
                    <a:pt x="4788462" y="362163"/>
                  </a:cubicBezTo>
                  <a:cubicBezTo>
                    <a:pt x="4810311" y="369446"/>
                    <a:pt x="4831552" y="380977"/>
                    <a:pt x="4853401" y="382191"/>
                  </a:cubicBezTo>
                  <a:cubicBezTo>
                    <a:pt x="4861897" y="382798"/>
                    <a:pt x="4871608" y="360343"/>
                    <a:pt x="4880711" y="348205"/>
                  </a:cubicBezTo>
                  <a:cubicBezTo>
                    <a:pt x="4884353" y="343349"/>
                    <a:pt x="4887994" y="337280"/>
                    <a:pt x="4892849" y="333639"/>
                  </a:cubicBezTo>
                  <a:cubicBezTo>
                    <a:pt x="4908022" y="322108"/>
                    <a:pt x="4923194" y="311183"/>
                    <a:pt x="4936546" y="301473"/>
                  </a:cubicBezTo>
                  <a:cubicBezTo>
                    <a:pt x="4958395" y="304508"/>
                    <a:pt x="4982671" y="308149"/>
                    <a:pt x="5007554" y="311790"/>
                  </a:cubicBezTo>
                  <a:cubicBezTo>
                    <a:pt x="5005126" y="325749"/>
                    <a:pt x="5001485" y="345170"/>
                    <a:pt x="4996023" y="375515"/>
                  </a:cubicBezTo>
                  <a:cubicBezTo>
                    <a:pt x="4966285" y="382191"/>
                    <a:pt x="4927443" y="390688"/>
                    <a:pt x="4888601" y="399184"/>
                  </a:cubicBezTo>
                  <a:cubicBezTo>
                    <a:pt x="4889208" y="401612"/>
                    <a:pt x="4889208" y="404646"/>
                    <a:pt x="4889815" y="407074"/>
                  </a:cubicBezTo>
                  <a:cubicBezTo>
                    <a:pt x="4910450" y="407074"/>
                    <a:pt x="4933512" y="412536"/>
                    <a:pt x="4951719" y="405860"/>
                  </a:cubicBezTo>
                  <a:cubicBezTo>
                    <a:pt x="4981457" y="395543"/>
                    <a:pt x="5002092" y="407074"/>
                    <a:pt x="5023333" y="422854"/>
                  </a:cubicBezTo>
                  <a:cubicBezTo>
                    <a:pt x="5053678" y="445309"/>
                    <a:pt x="5080382" y="452592"/>
                    <a:pt x="5102231" y="411929"/>
                  </a:cubicBezTo>
                  <a:cubicBezTo>
                    <a:pt x="5105265" y="406467"/>
                    <a:pt x="5110727" y="402219"/>
                    <a:pt x="5111334" y="401612"/>
                  </a:cubicBezTo>
                  <a:cubicBezTo>
                    <a:pt x="5136824" y="405253"/>
                    <a:pt x="5158673" y="408895"/>
                    <a:pt x="5184163" y="412536"/>
                  </a:cubicBezTo>
                  <a:cubicBezTo>
                    <a:pt x="5157459" y="433778"/>
                    <a:pt x="5133183" y="453199"/>
                    <a:pt x="5105872" y="475654"/>
                  </a:cubicBezTo>
                  <a:cubicBezTo>
                    <a:pt x="5142893" y="480509"/>
                    <a:pt x="5176273" y="483544"/>
                    <a:pt x="5209046" y="489006"/>
                  </a:cubicBezTo>
                  <a:cubicBezTo>
                    <a:pt x="5224218" y="491434"/>
                    <a:pt x="5238177" y="498716"/>
                    <a:pt x="5252743" y="504179"/>
                  </a:cubicBezTo>
                  <a:cubicBezTo>
                    <a:pt x="5252136" y="507820"/>
                    <a:pt x="5251529" y="511461"/>
                    <a:pt x="5250922" y="515710"/>
                  </a:cubicBezTo>
                  <a:cubicBezTo>
                    <a:pt x="5259419" y="510854"/>
                    <a:pt x="5267915" y="505999"/>
                    <a:pt x="5277626" y="499930"/>
                  </a:cubicBezTo>
                  <a:cubicBezTo>
                    <a:pt x="5280053" y="505392"/>
                    <a:pt x="5282481" y="509034"/>
                    <a:pt x="5281874" y="512068"/>
                  </a:cubicBezTo>
                  <a:cubicBezTo>
                    <a:pt x="5279446" y="530882"/>
                    <a:pt x="5278840" y="541806"/>
                    <a:pt x="5306150" y="535737"/>
                  </a:cubicBezTo>
                  <a:cubicBezTo>
                    <a:pt x="5327392" y="530882"/>
                    <a:pt x="5351668" y="538165"/>
                    <a:pt x="5381406" y="540593"/>
                  </a:cubicBezTo>
                  <a:cubicBezTo>
                    <a:pt x="5370482" y="556372"/>
                    <a:pt x="5363199" y="567903"/>
                    <a:pt x="5355916" y="578828"/>
                  </a:cubicBezTo>
                  <a:cubicBezTo>
                    <a:pt x="5381406" y="602497"/>
                    <a:pt x="5426317" y="601890"/>
                    <a:pt x="5453627" y="579434"/>
                  </a:cubicBezTo>
                  <a:cubicBezTo>
                    <a:pt x="5470621" y="565476"/>
                    <a:pt x="5487007" y="530882"/>
                    <a:pt x="5511283" y="575186"/>
                  </a:cubicBezTo>
                  <a:cubicBezTo>
                    <a:pt x="5514924" y="581862"/>
                    <a:pt x="5537380" y="576400"/>
                    <a:pt x="5550732" y="579434"/>
                  </a:cubicBezTo>
                  <a:cubicBezTo>
                    <a:pt x="5563477" y="582469"/>
                    <a:pt x="5575615" y="587931"/>
                    <a:pt x="5587146" y="593393"/>
                  </a:cubicBezTo>
                  <a:cubicBezTo>
                    <a:pt x="5598677" y="598855"/>
                    <a:pt x="5610208" y="604924"/>
                    <a:pt x="5622346" y="611600"/>
                  </a:cubicBezTo>
                  <a:cubicBezTo>
                    <a:pt x="5619919" y="621918"/>
                    <a:pt x="5616884" y="634056"/>
                    <a:pt x="5615063" y="641945"/>
                  </a:cubicBezTo>
                  <a:cubicBezTo>
                    <a:pt x="5672719" y="648621"/>
                    <a:pt x="5727948" y="654690"/>
                    <a:pt x="5795314" y="662580"/>
                  </a:cubicBezTo>
                  <a:cubicBezTo>
                    <a:pt x="5811700" y="671684"/>
                    <a:pt x="5839617" y="688070"/>
                    <a:pt x="5868142" y="704456"/>
                  </a:cubicBezTo>
                  <a:cubicBezTo>
                    <a:pt x="5867535" y="708098"/>
                    <a:pt x="5866928" y="712346"/>
                    <a:pt x="5865715" y="715988"/>
                  </a:cubicBezTo>
                  <a:cubicBezTo>
                    <a:pt x="5840831" y="719022"/>
                    <a:pt x="5815948" y="722057"/>
                    <a:pt x="5791065" y="725091"/>
                  </a:cubicBezTo>
                  <a:cubicBezTo>
                    <a:pt x="5769824" y="686856"/>
                    <a:pt x="5738872" y="710525"/>
                    <a:pt x="5709133" y="712953"/>
                  </a:cubicBezTo>
                  <a:cubicBezTo>
                    <a:pt x="5716416" y="725698"/>
                    <a:pt x="5727340" y="736622"/>
                    <a:pt x="5737658" y="736622"/>
                  </a:cubicBezTo>
                  <a:cubicBezTo>
                    <a:pt x="5753438" y="733588"/>
                    <a:pt x="5771645" y="726305"/>
                    <a:pt x="5789852" y="722057"/>
                  </a:cubicBezTo>
                  <a:close/>
                  <a:moveTo>
                    <a:pt x="6053247" y="964818"/>
                  </a:moveTo>
                  <a:cubicBezTo>
                    <a:pt x="6058102" y="935686"/>
                    <a:pt x="6048392" y="917479"/>
                    <a:pt x="6018654" y="912017"/>
                  </a:cubicBezTo>
                  <a:cubicBezTo>
                    <a:pt x="6013192" y="910803"/>
                    <a:pt x="6001054" y="916872"/>
                    <a:pt x="6001054" y="919907"/>
                  </a:cubicBezTo>
                  <a:cubicBezTo>
                    <a:pt x="6001054" y="927190"/>
                    <a:pt x="6004088" y="937507"/>
                    <a:pt x="6009550" y="941148"/>
                  </a:cubicBezTo>
                  <a:cubicBezTo>
                    <a:pt x="6022295" y="950252"/>
                    <a:pt x="6036861" y="956321"/>
                    <a:pt x="6053247" y="964818"/>
                  </a:cubicBezTo>
                  <a:close/>
                  <a:moveTo>
                    <a:pt x="2041014" y="6022138"/>
                  </a:moveTo>
                  <a:cubicBezTo>
                    <a:pt x="2000958" y="5984510"/>
                    <a:pt x="2000958" y="5984510"/>
                    <a:pt x="1972434" y="5997255"/>
                  </a:cubicBezTo>
                  <a:cubicBezTo>
                    <a:pt x="1983358" y="6023352"/>
                    <a:pt x="1983358" y="6023352"/>
                    <a:pt x="2041014" y="6022138"/>
                  </a:cubicBezTo>
                  <a:close/>
                  <a:moveTo>
                    <a:pt x="5010589" y="434992"/>
                  </a:moveTo>
                  <a:cubicBezTo>
                    <a:pt x="5019085" y="461695"/>
                    <a:pt x="5022727" y="493861"/>
                    <a:pt x="5070065" y="481723"/>
                  </a:cubicBezTo>
                  <a:cubicBezTo>
                    <a:pt x="5047003" y="463516"/>
                    <a:pt x="5028796" y="449557"/>
                    <a:pt x="5010589" y="434992"/>
                  </a:cubicBezTo>
                  <a:close/>
                </a:path>
              </a:pathLst>
            </a:custGeom>
            <a:solidFill>
              <a:schemeClr val="bg1"/>
            </a:solidFill>
            <a:ln w="6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826738DF-5510-421C-A7CC-0217DC8F3FCB}"/>
                </a:ext>
              </a:extLst>
            </p:cNvPr>
            <p:cNvSpPr/>
            <p:nvPr/>
          </p:nvSpPr>
          <p:spPr>
            <a:xfrm rot="16200000">
              <a:off x="1597519" y="2708370"/>
              <a:ext cx="1744460" cy="45719"/>
            </a:xfrm>
            <a:prstGeom prst="parallelogram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Freeform 668">
            <a:extLst>
              <a:ext uri="{FF2B5EF4-FFF2-40B4-BE49-F238E27FC236}">
                <a16:creationId xmlns:a16="http://schemas.microsoft.com/office/drawing/2014/main" id="{481C0A25-C146-40DE-A98F-E96F4B4ACFF2}"/>
              </a:ext>
            </a:extLst>
          </p:cNvPr>
          <p:cNvSpPr>
            <a:spLocks/>
          </p:cNvSpPr>
          <p:nvPr/>
        </p:nvSpPr>
        <p:spPr bwMode="auto">
          <a:xfrm>
            <a:off x="1665436" y="1589810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3AE2DF6-AB3E-48A1-845B-C5D8A3F0FC33}"/>
              </a:ext>
            </a:extLst>
          </p:cNvPr>
          <p:cNvSpPr txBox="1"/>
          <p:nvPr/>
        </p:nvSpPr>
        <p:spPr>
          <a:xfrm>
            <a:off x="1725429" y="1555306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7" name="Freeform 668">
            <a:extLst>
              <a:ext uri="{FF2B5EF4-FFF2-40B4-BE49-F238E27FC236}">
                <a16:creationId xmlns:a16="http://schemas.microsoft.com/office/drawing/2014/main" id="{83B315C1-2CF2-4600-84CF-7157BA53F073}"/>
              </a:ext>
            </a:extLst>
          </p:cNvPr>
          <p:cNvSpPr>
            <a:spLocks/>
          </p:cNvSpPr>
          <p:nvPr/>
        </p:nvSpPr>
        <p:spPr bwMode="auto">
          <a:xfrm>
            <a:off x="5965549" y="1589810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D9879EC-0FC4-46CC-BC1E-C377AE4430A8}"/>
              </a:ext>
            </a:extLst>
          </p:cNvPr>
          <p:cNvSpPr txBox="1"/>
          <p:nvPr/>
        </p:nvSpPr>
        <p:spPr>
          <a:xfrm>
            <a:off x="6025542" y="1555306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9" name="Freeform 668">
            <a:extLst>
              <a:ext uri="{FF2B5EF4-FFF2-40B4-BE49-F238E27FC236}">
                <a16:creationId xmlns:a16="http://schemas.microsoft.com/office/drawing/2014/main" id="{DBC1F598-2810-43C3-A95F-9F33E4471FDC}"/>
              </a:ext>
            </a:extLst>
          </p:cNvPr>
          <p:cNvSpPr>
            <a:spLocks/>
          </p:cNvSpPr>
          <p:nvPr/>
        </p:nvSpPr>
        <p:spPr bwMode="auto">
          <a:xfrm>
            <a:off x="4192736" y="5373057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B38F412-153E-4CE2-BEF8-7884055D99B9}"/>
              </a:ext>
            </a:extLst>
          </p:cNvPr>
          <p:cNvSpPr txBox="1"/>
          <p:nvPr/>
        </p:nvSpPr>
        <p:spPr>
          <a:xfrm>
            <a:off x="4252729" y="533855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1" name="Freeform 668">
            <a:extLst>
              <a:ext uri="{FF2B5EF4-FFF2-40B4-BE49-F238E27FC236}">
                <a16:creationId xmlns:a16="http://schemas.microsoft.com/office/drawing/2014/main" id="{3E962FF7-6B84-4178-8715-9329987C856F}"/>
              </a:ext>
            </a:extLst>
          </p:cNvPr>
          <p:cNvSpPr>
            <a:spLocks/>
          </p:cNvSpPr>
          <p:nvPr/>
        </p:nvSpPr>
        <p:spPr bwMode="auto">
          <a:xfrm>
            <a:off x="8492849" y="5373057"/>
            <a:ext cx="2420616" cy="673965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96000">
                <a:schemeClr val="bg1">
                  <a:alpha val="19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69331AD-D458-41FD-A0FA-B1E66A704476}"/>
              </a:ext>
            </a:extLst>
          </p:cNvPr>
          <p:cNvSpPr txBox="1"/>
          <p:nvPr/>
        </p:nvSpPr>
        <p:spPr>
          <a:xfrm>
            <a:off x="8552842" y="5338553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此处插入内容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3" name="图形 8">
            <a:extLst>
              <a:ext uri="{FF2B5EF4-FFF2-40B4-BE49-F238E27FC236}">
                <a16:creationId xmlns:a16="http://schemas.microsoft.com/office/drawing/2014/main" id="{EBF33E86-AE86-4D13-A6C1-7EC96C00E071}"/>
              </a:ext>
            </a:extLst>
          </p:cNvPr>
          <p:cNvSpPr/>
          <p:nvPr/>
        </p:nvSpPr>
        <p:spPr>
          <a:xfrm flipV="1">
            <a:off x="11032431" y="3698507"/>
            <a:ext cx="177901" cy="166542"/>
          </a:xfrm>
          <a:custGeom>
            <a:avLst/>
            <a:gdLst>
              <a:gd name="connsiteX0" fmla="*/ 5789852 w 7319245"/>
              <a:gd name="connsiteY0" fmla="*/ 722057 h 6851930"/>
              <a:gd name="connsiteX1" fmla="*/ 5810486 w 7319245"/>
              <a:gd name="connsiteY1" fmla="*/ 753616 h 6851930"/>
              <a:gd name="connsiteX2" fmla="*/ 5737051 w 7319245"/>
              <a:gd name="connsiteY2" fmla="*/ 783961 h 6851930"/>
              <a:gd name="connsiteX3" fmla="*/ 5876639 w 7319245"/>
              <a:gd name="connsiteY3" fmla="*/ 833120 h 6851930"/>
              <a:gd name="connsiteX4" fmla="*/ 5924584 w 7319245"/>
              <a:gd name="connsiteY4" fmla="*/ 833727 h 6851930"/>
              <a:gd name="connsiteX5" fmla="*/ 5968281 w 7319245"/>
              <a:gd name="connsiteY5" fmla="*/ 828265 h 6851930"/>
              <a:gd name="connsiteX6" fmla="*/ 5958571 w 7319245"/>
              <a:gd name="connsiteY6" fmla="*/ 868927 h 6851930"/>
              <a:gd name="connsiteX7" fmla="*/ 6044751 w 7319245"/>
              <a:gd name="connsiteY7" fmla="*/ 878637 h 6851930"/>
              <a:gd name="connsiteX8" fmla="*/ 6070848 w 7319245"/>
              <a:gd name="connsiteY8" fmla="*/ 926583 h 6851930"/>
              <a:gd name="connsiteX9" fmla="*/ 6161883 w 7319245"/>
              <a:gd name="connsiteY9" fmla="*/ 966638 h 6851930"/>
              <a:gd name="connsiteX10" fmla="*/ 6177056 w 7319245"/>
              <a:gd name="connsiteY10" fmla="*/ 969066 h 6851930"/>
              <a:gd name="connsiteX11" fmla="*/ 6210435 w 7319245"/>
              <a:gd name="connsiteY11" fmla="*/ 1018225 h 6851930"/>
              <a:gd name="connsiteX12" fmla="*/ 6229856 w 7319245"/>
              <a:gd name="connsiteY12" fmla="*/ 1029149 h 6851930"/>
              <a:gd name="connsiteX13" fmla="*/ 6265664 w 7319245"/>
              <a:gd name="connsiteY13" fmla="*/ 1047356 h 6851930"/>
              <a:gd name="connsiteX14" fmla="*/ 6303291 w 7319245"/>
              <a:gd name="connsiteY14" fmla="*/ 1074667 h 6851930"/>
              <a:gd name="connsiteX15" fmla="*/ 6294794 w 7319245"/>
              <a:gd name="connsiteY15" fmla="*/ 1086805 h 6851930"/>
              <a:gd name="connsiteX16" fmla="*/ 6260201 w 7319245"/>
              <a:gd name="connsiteY16" fmla="*/ 1064350 h 6851930"/>
              <a:gd name="connsiteX17" fmla="*/ 6255346 w 7319245"/>
              <a:gd name="connsiteY17" fmla="*/ 1097729 h 6851930"/>
              <a:gd name="connsiteX18" fmla="*/ 6357912 w 7319245"/>
              <a:gd name="connsiteY18" fmla="*/ 1104405 h 6851930"/>
              <a:gd name="connsiteX19" fmla="*/ 6358519 w 7319245"/>
              <a:gd name="connsiteY19" fmla="*/ 1114116 h 6851930"/>
              <a:gd name="connsiteX20" fmla="*/ 6295401 w 7319245"/>
              <a:gd name="connsiteY20" fmla="*/ 1126254 h 6851930"/>
              <a:gd name="connsiteX21" fmla="*/ 6397968 w 7319245"/>
              <a:gd name="connsiteY21" fmla="*/ 1165702 h 6851930"/>
              <a:gd name="connsiteX22" fmla="*/ 6296009 w 7319245"/>
              <a:gd name="connsiteY22" fmla="*/ 1203937 h 6851930"/>
              <a:gd name="connsiteX23" fmla="*/ 6336064 w 7319245"/>
              <a:gd name="connsiteY23" fmla="*/ 1229427 h 6851930"/>
              <a:gd name="connsiteX24" fmla="*/ 6380975 w 7319245"/>
              <a:gd name="connsiteY24" fmla="*/ 1234889 h 6851930"/>
              <a:gd name="connsiteX25" fmla="*/ 6434989 w 7319245"/>
              <a:gd name="connsiteY25" fmla="*/ 1250669 h 6851930"/>
              <a:gd name="connsiteX26" fmla="*/ 6453196 w 7319245"/>
              <a:gd name="connsiteY26" fmla="*/ 1319856 h 6851930"/>
              <a:gd name="connsiteX27" fmla="*/ 6485969 w 7319245"/>
              <a:gd name="connsiteY27" fmla="*/ 1384187 h 6851930"/>
              <a:gd name="connsiteX28" fmla="*/ 6505997 w 7319245"/>
              <a:gd name="connsiteY28" fmla="*/ 1408464 h 6851930"/>
              <a:gd name="connsiteX29" fmla="*/ 6575184 w 7319245"/>
              <a:gd name="connsiteY29" fmla="*/ 1470975 h 6851930"/>
              <a:gd name="connsiteX30" fmla="*/ 6612205 w 7319245"/>
              <a:gd name="connsiteY30" fmla="*/ 1508602 h 6851930"/>
              <a:gd name="connsiteX31" fmla="*/ 6637694 w 7319245"/>
              <a:gd name="connsiteY31" fmla="*/ 1531665 h 6851930"/>
              <a:gd name="connsiteX32" fmla="*/ 6692922 w 7319245"/>
              <a:gd name="connsiteY32" fmla="*/ 1550479 h 6851930"/>
              <a:gd name="connsiteX33" fmla="*/ 6648619 w 7319245"/>
              <a:gd name="connsiteY33" fmla="*/ 1569900 h 6851930"/>
              <a:gd name="connsiteX34" fmla="*/ 6683819 w 7319245"/>
              <a:gd name="connsiteY34" fmla="*/ 1577789 h 6851930"/>
              <a:gd name="connsiteX35" fmla="*/ 6647405 w 7319245"/>
              <a:gd name="connsiteY35" fmla="*/ 1609348 h 6851930"/>
              <a:gd name="connsiteX36" fmla="*/ 6703240 w 7319245"/>
              <a:gd name="connsiteY36" fmla="*/ 1619059 h 6851930"/>
              <a:gd name="connsiteX37" fmla="*/ 6633446 w 7319245"/>
              <a:gd name="connsiteY37" fmla="*/ 1658508 h 6851930"/>
              <a:gd name="connsiteX38" fmla="*/ 6683212 w 7319245"/>
              <a:gd name="connsiteY38" fmla="*/ 1718591 h 6851930"/>
              <a:gd name="connsiteX39" fmla="*/ 6736620 w 7319245"/>
              <a:gd name="connsiteY39" fmla="*/ 1675501 h 6851930"/>
              <a:gd name="connsiteX40" fmla="*/ 6761503 w 7319245"/>
              <a:gd name="connsiteY40" fmla="*/ 1674287 h 6851930"/>
              <a:gd name="connsiteX41" fmla="*/ 6765751 w 7319245"/>
              <a:gd name="connsiteY41" fmla="*/ 1687639 h 6851930"/>
              <a:gd name="connsiteX42" fmla="*/ 6746330 w 7319245"/>
              <a:gd name="connsiteY42" fmla="*/ 1704025 h 6851930"/>
              <a:gd name="connsiteX43" fmla="*/ 6719020 w 7319245"/>
              <a:gd name="connsiteY43" fmla="*/ 1706453 h 6851930"/>
              <a:gd name="connsiteX44" fmla="*/ 6762109 w 7319245"/>
              <a:gd name="connsiteY44" fmla="*/ 1748329 h 6851930"/>
              <a:gd name="connsiteX45" fmla="*/ 6743902 w 7319245"/>
              <a:gd name="connsiteY45" fmla="*/ 1765929 h 6851930"/>
              <a:gd name="connsiteX46" fmla="*/ 6702633 w 7319245"/>
              <a:gd name="connsiteY46" fmla="*/ 1742260 h 6851930"/>
              <a:gd name="connsiteX47" fmla="*/ 6703240 w 7319245"/>
              <a:gd name="connsiteY47" fmla="*/ 1776247 h 6851930"/>
              <a:gd name="connsiteX48" fmla="*/ 6798524 w 7319245"/>
              <a:gd name="connsiteY48" fmla="*/ 1801130 h 6851930"/>
              <a:gd name="connsiteX49" fmla="*/ 6872566 w 7319245"/>
              <a:gd name="connsiteY49" fmla="*/ 1893986 h 6851930"/>
              <a:gd name="connsiteX50" fmla="*/ 6826441 w 7319245"/>
              <a:gd name="connsiteY50" fmla="*/ 1910979 h 6851930"/>
              <a:gd name="connsiteX51" fmla="*/ 6836759 w 7319245"/>
              <a:gd name="connsiteY51" fmla="*/ 1943752 h 6851930"/>
              <a:gd name="connsiteX52" fmla="*/ 6892594 w 7319245"/>
              <a:gd name="connsiteY52" fmla="*/ 1996552 h 6851930"/>
              <a:gd name="connsiteX53" fmla="*/ 6922939 w 7319245"/>
              <a:gd name="connsiteY53" fmla="*/ 2032966 h 6851930"/>
              <a:gd name="connsiteX54" fmla="*/ 6986057 w 7319245"/>
              <a:gd name="connsiteY54" fmla="*/ 2062705 h 6851930"/>
              <a:gd name="connsiteX55" fmla="*/ 6953891 w 7319245"/>
              <a:gd name="connsiteY55" fmla="*/ 2097298 h 6851930"/>
              <a:gd name="connsiteX56" fmla="*/ 6981809 w 7319245"/>
              <a:gd name="connsiteY56" fmla="*/ 2105795 h 6851930"/>
              <a:gd name="connsiteX57" fmla="*/ 7042499 w 7319245"/>
              <a:gd name="connsiteY57" fmla="*/ 2212610 h 6851930"/>
              <a:gd name="connsiteX58" fmla="*/ 7008512 w 7319245"/>
              <a:gd name="connsiteY58" fmla="*/ 2286652 h 6851930"/>
              <a:gd name="connsiteX59" fmla="*/ 7023078 w 7319245"/>
              <a:gd name="connsiteY59" fmla="*/ 2318211 h 6851930"/>
              <a:gd name="connsiteX60" fmla="*/ 7037037 w 7319245"/>
              <a:gd name="connsiteY60" fmla="*/ 2394073 h 6851930"/>
              <a:gd name="connsiteX61" fmla="*/ 7160237 w 7319245"/>
              <a:gd name="connsiteY61" fmla="*/ 2430488 h 6851930"/>
              <a:gd name="connsiteX62" fmla="*/ 7166306 w 7319245"/>
              <a:gd name="connsiteY62" fmla="*/ 2445053 h 6851930"/>
              <a:gd name="connsiteX63" fmla="*/ 7129892 w 7319245"/>
              <a:gd name="connsiteY63" fmla="*/ 2457191 h 6851930"/>
              <a:gd name="connsiteX64" fmla="*/ 7187548 w 7319245"/>
              <a:gd name="connsiteY64" fmla="*/ 2489357 h 6851930"/>
              <a:gd name="connsiteX65" fmla="*/ 7098334 w 7319245"/>
              <a:gd name="connsiteY65" fmla="*/ 2528806 h 6851930"/>
              <a:gd name="connsiteX66" fmla="*/ 7188156 w 7319245"/>
              <a:gd name="connsiteY66" fmla="*/ 2590103 h 6851930"/>
              <a:gd name="connsiteX67" fmla="*/ 7184514 w 7319245"/>
              <a:gd name="connsiteY67" fmla="*/ 2601027 h 6851930"/>
              <a:gd name="connsiteX68" fmla="*/ 7121396 w 7319245"/>
              <a:gd name="connsiteY68" fmla="*/ 2610131 h 6851930"/>
              <a:gd name="connsiteX69" fmla="*/ 7070416 w 7319245"/>
              <a:gd name="connsiteY69" fmla="*/ 2630159 h 6851930"/>
              <a:gd name="connsiteX70" fmla="*/ 7114113 w 7319245"/>
              <a:gd name="connsiteY70" fmla="*/ 2664752 h 6851930"/>
              <a:gd name="connsiteX71" fmla="*/ 7101368 w 7319245"/>
              <a:gd name="connsiteY71" fmla="*/ 2687814 h 6851930"/>
              <a:gd name="connsiteX72" fmla="*/ 7137782 w 7319245"/>
              <a:gd name="connsiteY72" fmla="*/ 2696918 h 6851930"/>
              <a:gd name="connsiteX73" fmla="*/ 7138996 w 7319245"/>
              <a:gd name="connsiteY73" fmla="*/ 2706021 h 6851930"/>
              <a:gd name="connsiteX74" fmla="*/ 7086196 w 7319245"/>
              <a:gd name="connsiteY74" fmla="*/ 2719373 h 6851930"/>
              <a:gd name="connsiteX75" fmla="*/ 7083768 w 7319245"/>
              <a:gd name="connsiteY75" fmla="*/ 2732118 h 6851930"/>
              <a:gd name="connsiteX76" fmla="*/ 7156596 w 7319245"/>
              <a:gd name="connsiteY76" fmla="*/ 2751539 h 6851930"/>
              <a:gd name="connsiteX77" fmla="*/ 7214252 w 7319245"/>
              <a:gd name="connsiteY77" fmla="*/ 2808588 h 6851930"/>
              <a:gd name="connsiteX78" fmla="*/ 7233066 w 7319245"/>
              <a:gd name="connsiteY78" fmla="*/ 2908727 h 6851930"/>
              <a:gd name="connsiteX79" fmla="*/ 7267053 w 7319245"/>
              <a:gd name="connsiteY79" fmla="*/ 2959707 h 6851930"/>
              <a:gd name="connsiteX80" fmla="*/ 7262804 w 7319245"/>
              <a:gd name="connsiteY80" fmla="*/ 2978521 h 6851930"/>
              <a:gd name="connsiteX81" fmla="*/ 7227604 w 7319245"/>
              <a:gd name="connsiteY81" fmla="*/ 2971238 h 6851930"/>
              <a:gd name="connsiteX82" fmla="*/ 7214252 w 7319245"/>
              <a:gd name="connsiteY82" fmla="*/ 3011294 h 6851930"/>
              <a:gd name="connsiteX83" fmla="*/ 7292543 w 7319245"/>
              <a:gd name="connsiteY83" fmla="*/ 3037390 h 6851930"/>
              <a:gd name="connsiteX84" fmla="*/ 7250666 w 7319245"/>
              <a:gd name="connsiteY84" fmla="*/ 3090798 h 6851930"/>
              <a:gd name="connsiteX85" fmla="*/ 7298612 w 7319245"/>
              <a:gd name="connsiteY85" fmla="*/ 3138743 h 6851930"/>
              <a:gd name="connsiteX86" fmla="*/ 7225783 w 7319245"/>
              <a:gd name="connsiteY86" fmla="*/ 3178799 h 6851930"/>
              <a:gd name="connsiteX87" fmla="*/ 7253094 w 7319245"/>
              <a:gd name="connsiteY87" fmla="*/ 3237668 h 6851930"/>
              <a:gd name="connsiteX88" fmla="*/ 7258556 w 7319245"/>
              <a:gd name="connsiteY88" fmla="*/ 3303214 h 6851930"/>
              <a:gd name="connsiteX89" fmla="*/ 7260984 w 7319245"/>
              <a:gd name="connsiteY89" fmla="*/ 3397890 h 6851930"/>
              <a:gd name="connsiteX90" fmla="*/ 7288901 w 7319245"/>
              <a:gd name="connsiteY90" fmla="*/ 3469505 h 6851930"/>
              <a:gd name="connsiteX91" fmla="*/ 7322888 w 7319245"/>
              <a:gd name="connsiteY91" fmla="*/ 3516844 h 6851930"/>
              <a:gd name="connsiteX92" fmla="*/ 7286473 w 7319245"/>
              <a:gd name="connsiteY92" fmla="*/ 3579354 h 6851930"/>
              <a:gd name="connsiteX93" fmla="*/ 7309536 w 7319245"/>
              <a:gd name="connsiteY93" fmla="*/ 3641865 h 6851930"/>
              <a:gd name="connsiteX94" fmla="*/ 7263411 w 7319245"/>
              <a:gd name="connsiteY94" fmla="*/ 3691024 h 6851930"/>
              <a:gd name="connsiteX95" fmla="*/ 7288901 w 7319245"/>
              <a:gd name="connsiteY95" fmla="*/ 3757177 h 6851930"/>
              <a:gd name="connsiteX96" fmla="*/ 7312571 w 7319245"/>
              <a:gd name="connsiteY96" fmla="*/ 3845785 h 6851930"/>
              <a:gd name="connsiteX97" fmla="*/ 7305287 w 7319245"/>
              <a:gd name="connsiteY97" fmla="*/ 3868240 h 6851930"/>
              <a:gd name="connsiteX98" fmla="*/ 7270087 w 7319245"/>
              <a:gd name="connsiteY98" fmla="*/ 3931358 h 6851930"/>
              <a:gd name="connsiteX99" fmla="*/ 7224570 w 7319245"/>
              <a:gd name="connsiteY99" fmla="*/ 3941068 h 6851930"/>
              <a:gd name="connsiteX100" fmla="*/ 7248846 w 7319245"/>
              <a:gd name="connsiteY100" fmla="*/ 4024214 h 6851930"/>
              <a:gd name="connsiteX101" fmla="*/ 7210004 w 7319245"/>
              <a:gd name="connsiteY101" fmla="*/ 4119498 h 6851930"/>
              <a:gd name="connsiteX102" fmla="*/ 7231852 w 7319245"/>
              <a:gd name="connsiteY102" fmla="*/ 4173512 h 6851930"/>
              <a:gd name="connsiteX103" fmla="*/ 7168734 w 7319245"/>
              <a:gd name="connsiteY103" fmla="*/ 4227527 h 6851930"/>
              <a:gd name="connsiteX104" fmla="*/ 7105009 w 7319245"/>
              <a:gd name="connsiteY104" fmla="*/ 4323417 h 6851930"/>
              <a:gd name="connsiteX105" fmla="*/ 7121396 w 7319245"/>
              <a:gd name="connsiteY105" fmla="*/ 4363473 h 6851930"/>
              <a:gd name="connsiteX106" fmla="*/ 7123217 w 7319245"/>
              <a:gd name="connsiteY106" fmla="*/ 4375611 h 6851930"/>
              <a:gd name="connsiteX107" fmla="*/ 7089230 w 7319245"/>
              <a:gd name="connsiteY107" fmla="*/ 4426591 h 6851930"/>
              <a:gd name="connsiteX108" fmla="*/ 7116541 w 7319245"/>
              <a:gd name="connsiteY108" fmla="*/ 4446012 h 6851930"/>
              <a:gd name="connsiteX109" fmla="*/ 7118362 w 7319245"/>
              <a:gd name="connsiteY109" fmla="*/ 4471502 h 6851930"/>
              <a:gd name="connsiteX110" fmla="*/ 7090444 w 7319245"/>
              <a:gd name="connsiteY110" fmla="*/ 4515199 h 6851930"/>
              <a:gd name="connsiteX111" fmla="*/ 7043712 w 7319245"/>
              <a:gd name="connsiteY111" fmla="*/ 4566178 h 6851930"/>
              <a:gd name="connsiteX112" fmla="*/ 7052209 w 7319245"/>
              <a:gd name="connsiteY112" fmla="*/ 4570427 h 6851930"/>
              <a:gd name="connsiteX113" fmla="*/ 7009119 w 7319245"/>
              <a:gd name="connsiteY113" fmla="*/ 4628689 h 6851930"/>
              <a:gd name="connsiteX114" fmla="*/ 6959960 w 7319245"/>
              <a:gd name="connsiteY114" fmla="*/ 4685738 h 6851930"/>
              <a:gd name="connsiteX115" fmla="*/ 6984236 w 7319245"/>
              <a:gd name="connsiteY115" fmla="*/ 4705159 h 6851930"/>
              <a:gd name="connsiteX116" fmla="*/ 6979988 w 7319245"/>
              <a:gd name="connsiteY116" fmla="*/ 4713049 h 6851930"/>
              <a:gd name="connsiteX117" fmla="*/ 6942967 w 7319245"/>
              <a:gd name="connsiteY117" fmla="*/ 4708194 h 6851930"/>
              <a:gd name="connsiteX118" fmla="*/ 6874386 w 7319245"/>
              <a:gd name="connsiteY118" fmla="*/ 4827753 h 6851930"/>
              <a:gd name="connsiteX119" fmla="*/ 6909587 w 7319245"/>
              <a:gd name="connsiteY119" fmla="*/ 4827753 h 6851930"/>
              <a:gd name="connsiteX120" fmla="*/ 6860428 w 7319245"/>
              <a:gd name="connsiteY120" fmla="*/ 4863560 h 6851930"/>
              <a:gd name="connsiteX121" fmla="*/ 6842828 w 7319245"/>
              <a:gd name="connsiteY121" fmla="*/ 4916361 h 6851930"/>
              <a:gd name="connsiteX122" fmla="*/ 6810055 w 7319245"/>
              <a:gd name="connsiteY122" fmla="*/ 5006790 h 6851930"/>
              <a:gd name="connsiteX123" fmla="*/ 6808234 w 7319245"/>
              <a:gd name="connsiteY123" fmla="*/ 5070514 h 6851930"/>
              <a:gd name="connsiteX124" fmla="*/ 6760896 w 7319245"/>
              <a:gd name="connsiteY124" fmla="*/ 5117246 h 6851930"/>
              <a:gd name="connsiteX125" fmla="*/ 6683212 w 7319245"/>
              <a:gd name="connsiteY125" fmla="*/ 5144556 h 6851930"/>
              <a:gd name="connsiteX126" fmla="*/ 6722661 w 7319245"/>
              <a:gd name="connsiteY126" fmla="*/ 5169440 h 6851930"/>
              <a:gd name="connsiteX127" fmla="*/ 6632840 w 7319245"/>
              <a:gd name="connsiteY127" fmla="*/ 5339372 h 6851930"/>
              <a:gd name="connsiteX128" fmla="*/ 6501748 w 7319245"/>
              <a:gd name="connsiteY128" fmla="*/ 5424945 h 6851930"/>
              <a:gd name="connsiteX129" fmla="*/ 6546052 w 7319245"/>
              <a:gd name="connsiteY129" fmla="*/ 5454077 h 6851930"/>
              <a:gd name="connsiteX130" fmla="*/ 6442879 w 7319245"/>
              <a:gd name="connsiteY130" fmla="*/ 5512340 h 6851930"/>
              <a:gd name="connsiteX131" fmla="*/ 6401002 w 7319245"/>
              <a:gd name="connsiteY131" fmla="*/ 5554823 h 6851930"/>
              <a:gd name="connsiteX132" fmla="*/ 6374298 w 7319245"/>
              <a:gd name="connsiteY132" fmla="*/ 5574244 h 6851930"/>
              <a:gd name="connsiteX133" fmla="*/ 6309967 w 7319245"/>
              <a:gd name="connsiteY133" fmla="*/ 5662245 h 6851930"/>
              <a:gd name="connsiteX134" fmla="*/ 6255346 w 7319245"/>
              <a:gd name="connsiteY134" fmla="*/ 5707762 h 6851930"/>
              <a:gd name="connsiteX135" fmla="*/ 6235318 w 7319245"/>
              <a:gd name="connsiteY135" fmla="*/ 5737500 h 6851930"/>
              <a:gd name="connsiteX136" fmla="*/ 6095124 w 7319245"/>
              <a:gd name="connsiteY136" fmla="*/ 5830963 h 6851930"/>
              <a:gd name="connsiteX137" fmla="*/ 6070848 w 7319245"/>
              <a:gd name="connsiteY137" fmla="*/ 5823074 h 6851930"/>
              <a:gd name="connsiteX138" fmla="*/ 6063565 w 7319245"/>
              <a:gd name="connsiteY138" fmla="*/ 5869805 h 6851930"/>
              <a:gd name="connsiteX139" fmla="*/ 6024723 w 7319245"/>
              <a:gd name="connsiteY139" fmla="*/ 5815791 h 6851930"/>
              <a:gd name="connsiteX140" fmla="*/ 6018047 w 7319245"/>
              <a:gd name="connsiteY140" fmla="*/ 5848563 h 6851930"/>
              <a:gd name="connsiteX141" fmla="*/ 5970101 w 7319245"/>
              <a:gd name="connsiteY141" fmla="*/ 5909254 h 6851930"/>
              <a:gd name="connsiteX142" fmla="*/ 5886956 w 7319245"/>
              <a:gd name="connsiteY142" fmla="*/ 5955378 h 6851930"/>
              <a:gd name="connsiteX143" fmla="*/ 5911232 w 7319245"/>
              <a:gd name="connsiteY143" fmla="*/ 5977227 h 6851930"/>
              <a:gd name="connsiteX144" fmla="*/ 5655726 w 7319245"/>
              <a:gd name="connsiteY144" fmla="*/ 6093752 h 6851930"/>
              <a:gd name="connsiteX145" fmla="*/ 5642374 w 7319245"/>
              <a:gd name="connsiteY145" fmla="*/ 6166581 h 6851930"/>
              <a:gd name="connsiteX146" fmla="*/ 5525849 w 7319245"/>
              <a:gd name="connsiteY146" fmla="*/ 6238195 h 6851930"/>
              <a:gd name="connsiteX147" fmla="*/ 5386868 w 7319245"/>
              <a:gd name="connsiteY147" fmla="*/ 6300099 h 6851930"/>
              <a:gd name="connsiteX148" fmla="*/ 5267915 w 7319245"/>
              <a:gd name="connsiteY148" fmla="*/ 6374141 h 6851930"/>
              <a:gd name="connsiteX149" fmla="*/ 5264274 w 7319245"/>
              <a:gd name="connsiteY149" fmla="*/ 6340155 h 6851930"/>
              <a:gd name="connsiteX150" fmla="*/ 5188411 w 7319245"/>
              <a:gd name="connsiteY150" fmla="*/ 6382638 h 6851930"/>
              <a:gd name="connsiteX151" fmla="*/ 5188411 w 7319245"/>
              <a:gd name="connsiteY151" fmla="*/ 6434224 h 6851930"/>
              <a:gd name="connsiteX152" fmla="*/ 5112548 w 7319245"/>
              <a:gd name="connsiteY152" fmla="*/ 6420873 h 6851930"/>
              <a:gd name="connsiteX153" fmla="*/ 5096769 w 7319245"/>
              <a:gd name="connsiteY153" fmla="*/ 6426942 h 6851930"/>
              <a:gd name="connsiteX154" fmla="*/ 5118010 w 7319245"/>
              <a:gd name="connsiteY154" fmla="*/ 6457894 h 6851930"/>
              <a:gd name="connsiteX155" fmla="*/ 5044575 w 7319245"/>
              <a:gd name="connsiteY155" fmla="*/ 6435439 h 6851930"/>
              <a:gd name="connsiteX156" fmla="*/ 5015444 w 7319245"/>
              <a:gd name="connsiteY156" fmla="*/ 6457894 h 6851930"/>
              <a:gd name="connsiteX157" fmla="*/ 4977209 w 7319245"/>
              <a:gd name="connsiteY157" fmla="*/ 6445149 h 6851930"/>
              <a:gd name="connsiteX158" fmla="*/ 4946864 w 7319245"/>
              <a:gd name="connsiteY158" fmla="*/ 6485204 h 6851930"/>
              <a:gd name="connsiteX159" fmla="*/ 4904987 w 7319245"/>
              <a:gd name="connsiteY159" fmla="*/ 6500984 h 6851930"/>
              <a:gd name="connsiteX160" fmla="*/ 4861897 w 7319245"/>
              <a:gd name="connsiteY160" fmla="*/ 6515550 h 6851930"/>
              <a:gd name="connsiteX161" fmla="*/ 4794531 w 7319245"/>
              <a:gd name="connsiteY161" fmla="*/ 6538005 h 6851930"/>
              <a:gd name="connsiteX162" fmla="*/ 4788462 w 7319245"/>
              <a:gd name="connsiteY162" fmla="*/ 6501591 h 6851930"/>
              <a:gd name="connsiteX163" fmla="*/ 4779966 w 7319245"/>
              <a:gd name="connsiteY163" fmla="*/ 6499770 h 6851930"/>
              <a:gd name="connsiteX164" fmla="*/ 4769041 w 7319245"/>
              <a:gd name="connsiteY164" fmla="*/ 6530115 h 6851930"/>
              <a:gd name="connsiteX165" fmla="*/ 4738696 w 7319245"/>
              <a:gd name="connsiteY165" fmla="*/ 6496129 h 6851930"/>
              <a:gd name="connsiteX166" fmla="*/ 4736268 w 7319245"/>
              <a:gd name="connsiteY166" fmla="*/ 6517977 h 6851930"/>
              <a:gd name="connsiteX167" fmla="*/ 4672544 w 7319245"/>
              <a:gd name="connsiteY167" fmla="*/ 6539826 h 6851930"/>
              <a:gd name="connsiteX168" fmla="*/ 4661013 w 7319245"/>
              <a:gd name="connsiteY168" fmla="*/ 6598695 h 6851930"/>
              <a:gd name="connsiteX169" fmla="*/ 4573012 w 7319245"/>
              <a:gd name="connsiteY169" fmla="*/ 6571384 h 6851930"/>
              <a:gd name="connsiteX170" fmla="*/ 4560874 w 7319245"/>
              <a:gd name="connsiteY170" fmla="*/ 6611440 h 6851930"/>
              <a:gd name="connsiteX171" fmla="*/ 4472266 w 7319245"/>
              <a:gd name="connsiteY171" fmla="*/ 6611440 h 6851930"/>
              <a:gd name="connsiteX172" fmla="*/ 4472873 w 7319245"/>
              <a:gd name="connsiteY172" fmla="*/ 6614475 h 6851930"/>
              <a:gd name="connsiteX173" fmla="*/ 4419465 w 7319245"/>
              <a:gd name="connsiteY173" fmla="*/ 6622971 h 6851930"/>
              <a:gd name="connsiteX174" fmla="*/ 4402472 w 7319245"/>
              <a:gd name="connsiteY174" fmla="*/ 6628433 h 6851930"/>
              <a:gd name="connsiteX175" fmla="*/ 4353313 w 7319245"/>
              <a:gd name="connsiteY175" fmla="*/ 6643606 h 6851930"/>
              <a:gd name="connsiteX176" fmla="*/ 4284733 w 7319245"/>
              <a:gd name="connsiteY176" fmla="*/ 6656351 h 6851930"/>
              <a:gd name="connsiteX177" fmla="*/ 4233146 w 7319245"/>
              <a:gd name="connsiteY177" fmla="*/ 6633289 h 6851930"/>
              <a:gd name="connsiteX178" fmla="*/ 4248319 w 7319245"/>
              <a:gd name="connsiteY178" fmla="*/ 6670917 h 6851930"/>
              <a:gd name="connsiteX179" fmla="*/ 4023158 w 7319245"/>
              <a:gd name="connsiteY179" fmla="*/ 6740104 h 6851930"/>
              <a:gd name="connsiteX180" fmla="*/ 4018303 w 7319245"/>
              <a:gd name="connsiteY180" fmla="*/ 6761345 h 6851930"/>
              <a:gd name="connsiteX181" fmla="*/ 3958826 w 7319245"/>
              <a:gd name="connsiteY181" fmla="*/ 6766201 h 6851930"/>
              <a:gd name="connsiteX182" fmla="*/ 3871432 w 7319245"/>
              <a:gd name="connsiteY182" fmla="*/ 6753455 h 6851930"/>
              <a:gd name="connsiteX183" fmla="*/ 3838660 w 7319245"/>
              <a:gd name="connsiteY183" fmla="*/ 6752848 h 6851930"/>
              <a:gd name="connsiteX184" fmla="*/ 3641416 w 7319245"/>
              <a:gd name="connsiteY184" fmla="*/ 6793511 h 6851930"/>
              <a:gd name="connsiteX185" fmla="*/ 3603788 w 7319245"/>
              <a:gd name="connsiteY185" fmla="*/ 6815966 h 6851930"/>
              <a:gd name="connsiteX186" fmla="*/ 3540670 w 7319245"/>
              <a:gd name="connsiteY186" fmla="*/ 6819001 h 6851930"/>
              <a:gd name="connsiteX187" fmla="*/ 3512753 w 7319245"/>
              <a:gd name="connsiteY187" fmla="*/ 6854202 h 6851930"/>
              <a:gd name="connsiteX188" fmla="*/ 3413828 w 7319245"/>
              <a:gd name="connsiteY188" fmla="*/ 6831139 h 6851930"/>
              <a:gd name="connsiteX189" fmla="*/ 3419897 w 7319245"/>
              <a:gd name="connsiteY189" fmla="*/ 6798973 h 6851930"/>
              <a:gd name="connsiteX190" fmla="*/ 3368310 w 7319245"/>
              <a:gd name="connsiteY190" fmla="*/ 6783800 h 6851930"/>
              <a:gd name="connsiteX191" fmla="*/ 3371345 w 7319245"/>
              <a:gd name="connsiteY191" fmla="*/ 6810504 h 6851930"/>
              <a:gd name="connsiteX192" fmla="*/ 3178349 w 7319245"/>
              <a:gd name="connsiteY192" fmla="*/ 6795938 h 6851930"/>
              <a:gd name="connsiteX193" fmla="*/ 3062431 w 7319245"/>
              <a:gd name="connsiteY193" fmla="*/ 6768021 h 6851930"/>
              <a:gd name="connsiteX194" fmla="*/ 3002348 w 7319245"/>
              <a:gd name="connsiteY194" fmla="*/ 6748600 h 6851930"/>
              <a:gd name="connsiteX195" fmla="*/ 2966540 w 7319245"/>
              <a:gd name="connsiteY195" fmla="*/ 6741317 h 6851930"/>
              <a:gd name="connsiteX196" fmla="*/ 2870650 w 7319245"/>
              <a:gd name="connsiteY196" fmla="*/ 6710365 h 6851930"/>
              <a:gd name="connsiteX197" fmla="*/ 2860939 w 7319245"/>
              <a:gd name="connsiteY197" fmla="*/ 6704903 h 6851930"/>
              <a:gd name="connsiteX198" fmla="*/ 2777794 w 7319245"/>
              <a:gd name="connsiteY198" fmla="*/ 6659993 h 6851930"/>
              <a:gd name="connsiteX199" fmla="*/ 2769904 w 7319245"/>
              <a:gd name="connsiteY199" fmla="*/ 6624185 h 6851930"/>
              <a:gd name="connsiteX200" fmla="*/ 2741379 w 7319245"/>
              <a:gd name="connsiteY200" fmla="*/ 6624185 h 6851930"/>
              <a:gd name="connsiteX201" fmla="*/ 2697075 w 7319245"/>
              <a:gd name="connsiteY201" fmla="*/ 6614475 h 6851930"/>
              <a:gd name="connsiteX202" fmla="*/ 2568412 w 7319245"/>
              <a:gd name="connsiteY202" fmla="*/ 6521619 h 6851930"/>
              <a:gd name="connsiteX203" fmla="*/ 2398479 w 7319245"/>
              <a:gd name="connsiteY203" fmla="*/ 6386887 h 6851930"/>
              <a:gd name="connsiteX204" fmla="*/ 2308658 w 7319245"/>
              <a:gd name="connsiteY204" fmla="*/ 6340155 h 6851930"/>
              <a:gd name="connsiteX205" fmla="*/ 2224298 w 7319245"/>
              <a:gd name="connsiteY205" fmla="*/ 6261257 h 6851930"/>
              <a:gd name="connsiteX206" fmla="*/ 2099276 w 7319245"/>
              <a:gd name="connsiteY206" fmla="*/ 6199353 h 6851930"/>
              <a:gd name="connsiteX207" fmla="*/ 2073786 w 7319245"/>
              <a:gd name="connsiteY207" fmla="*/ 6193284 h 6851930"/>
              <a:gd name="connsiteX208" fmla="*/ 1973648 w 7319245"/>
              <a:gd name="connsiteY208" fmla="*/ 6155049 h 6851930"/>
              <a:gd name="connsiteX209" fmla="*/ 1923274 w 7319245"/>
              <a:gd name="connsiteY209" fmla="*/ 6083435 h 6851930"/>
              <a:gd name="connsiteX210" fmla="*/ 1877150 w 7319245"/>
              <a:gd name="connsiteY210" fmla="*/ 6005751 h 6851930"/>
              <a:gd name="connsiteX211" fmla="*/ 1746059 w 7319245"/>
              <a:gd name="connsiteY211" fmla="*/ 5927461 h 6851930"/>
              <a:gd name="connsiteX212" fmla="*/ 1728459 w 7319245"/>
              <a:gd name="connsiteY212" fmla="*/ 5912895 h 6851930"/>
              <a:gd name="connsiteX213" fmla="*/ 1652596 w 7319245"/>
              <a:gd name="connsiteY213" fmla="*/ 5808508 h 6851930"/>
              <a:gd name="connsiteX214" fmla="*/ 1645313 w 7319245"/>
              <a:gd name="connsiteY214" fmla="*/ 5794549 h 6851930"/>
              <a:gd name="connsiteX215" fmla="*/ 1638637 w 7319245"/>
              <a:gd name="connsiteY215" fmla="*/ 5734466 h 6851930"/>
              <a:gd name="connsiteX216" fmla="*/ 1483877 w 7319245"/>
              <a:gd name="connsiteY216" fmla="*/ 5685914 h 6851930"/>
              <a:gd name="connsiteX217" fmla="*/ 1486305 w 7319245"/>
              <a:gd name="connsiteY217" fmla="*/ 5711404 h 6851930"/>
              <a:gd name="connsiteX218" fmla="*/ 1170715 w 7319245"/>
              <a:gd name="connsiteY218" fmla="*/ 5602768 h 6851930"/>
              <a:gd name="connsiteX219" fmla="*/ 1201060 w 7319245"/>
              <a:gd name="connsiteY219" fmla="*/ 5579706 h 6851930"/>
              <a:gd name="connsiteX220" fmla="*/ 1089997 w 7319245"/>
              <a:gd name="connsiteY220" fmla="*/ 5514160 h 6851930"/>
              <a:gd name="connsiteX221" fmla="*/ 1075432 w 7319245"/>
              <a:gd name="connsiteY221" fmla="*/ 5502022 h 6851930"/>
              <a:gd name="connsiteX222" fmla="*/ 1008065 w 7319245"/>
              <a:gd name="connsiteY222" fmla="*/ 5466215 h 6851930"/>
              <a:gd name="connsiteX223" fmla="*/ 993500 w 7319245"/>
              <a:gd name="connsiteY223" fmla="*/ 5463787 h 6851930"/>
              <a:gd name="connsiteX224" fmla="*/ 1005031 w 7319245"/>
              <a:gd name="connsiteY224" fmla="*/ 5441939 h 6851930"/>
              <a:gd name="connsiteX225" fmla="*/ 944947 w 7319245"/>
              <a:gd name="connsiteY225" fmla="*/ 5275648 h 6851930"/>
              <a:gd name="connsiteX226" fmla="*/ 875761 w 7319245"/>
              <a:gd name="connsiteY226" fmla="*/ 5298710 h 6851930"/>
              <a:gd name="connsiteX227" fmla="*/ 856947 w 7319245"/>
              <a:gd name="connsiteY227" fmla="*/ 5240447 h 6851930"/>
              <a:gd name="connsiteX228" fmla="*/ 751345 w 7319245"/>
              <a:gd name="connsiteY228" fmla="*/ 5131205 h 6851930"/>
              <a:gd name="connsiteX229" fmla="*/ 778656 w 7319245"/>
              <a:gd name="connsiteY229" fmla="*/ 5057769 h 6851930"/>
              <a:gd name="connsiteX230" fmla="*/ 670021 w 7319245"/>
              <a:gd name="connsiteY230" fmla="*/ 5014072 h 6851930"/>
              <a:gd name="connsiteX231" fmla="*/ 723428 w 7319245"/>
              <a:gd name="connsiteY231" fmla="*/ 4965520 h 6851930"/>
              <a:gd name="connsiteX232" fmla="*/ 637248 w 7319245"/>
              <a:gd name="connsiteY232" fmla="*/ 4935175 h 6851930"/>
              <a:gd name="connsiteX233" fmla="*/ 633606 w 7319245"/>
              <a:gd name="connsiteY233" fmla="*/ 4944886 h 6851930"/>
              <a:gd name="connsiteX234" fmla="*/ 579592 w 7319245"/>
              <a:gd name="connsiteY234" fmla="*/ 4864774 h 6851930"/>
              <a:gd name="connsiteX235" fmla="*/ 599620 w 7319245"/>
              <a:gd name="connsiteY235" fmla="*/ 4790125 h 6851930"/>
              <a:gd name="connsiteX236" fmla="*/ 571702 w 7319245"/>
              <a:gd name="connsiteY236" fmla="*/ 4751891 h 6851930"/>
              <a:gd name="connsiteX237" fmla="*/ 526792 w 7319245"/>
              <a:gd name="connsiteY237" fmla="*/ 4678455 h 6851930"/>
              <a:gd name="connsiteX238" fmla="*/ 452749 w 7319245"/>
              <a:gd name="connsiteY238" fmla="*/ 4679062 h 6851930"/>
              <a:gd name="connsiteX239" fmla="*/ 396307 w 7319245"/>
              <a:gd name="connsiteY239" fmla="*/ 4651752 h 6851930"/>
              <a:gd name="connsiteX240" fmla="*/ 430901 w 7319245"/>
              <a:gd name="connsiteY240" fmla="*/ 4671172 h 6851930"/>
              <a:gd name="connsiteX241" fmla="*/ 360500 w 7319245"/>
              <a:gd name="connsiteY241" fmla="*/ 4611696 h 6851930"/>
              <a:gd name="connsiteX242" fmla="*/ 359893 w 7319245"/>
              <a:gd name="connsiteY242" fmla="*/ 4598344 h 6851930"/>
              <a:gd name="connsiteX243" fmla="*/ 415728 w 7319245"/>
              <a:gd name="connsiteY243" fmla="*/ 4549185 h 6851930"/>
              <a:gd name="connsiteX244" fmla="*/ 370818 w 7319245"/>
              <a:gd name="connsiteY244" fmla="*/ 4520054 h 6851930"/>
              <a:gd name="connsiteX245" fmla="*/ 413301 w 7319245"/>
              <a:gd name="connsiteY245" fmla="*/ 4467860 h 6851930"/>
              <a:gd name="connsiteX246" fmla="*/ 350183 w 7319245"/>
              <a:gd name="connsiteY246" fmla="*/ 4452687 h 6851930"/>
              <a:gd name="connsiteX247" fmla="*/ 354431 w 7319245"/>
              <a:gd name="connsiteY247" fmla="*/ 4426591 h 6851930"/>
              <a:gd name="connsiteX248" fmla="*/ 322265 w 7319245"/>
              <a:gd name="connsiteY248" fmla="*/ 4422342 h 6851930"/>
              <a:gd name="connsiteX249" fmla="*/ 320445 w 7319245"/>
              <a:gd name="connsiteY249" fmla="*/ 4413239 h 6851930"/>
              <a:gd name="connsiteX250" fmla="*/ 412694 w 7319245"/>
              <a:gd name="connsiteY250" fmla="*/ 4377432 h 6851930"/>
              <a:gd name="connsiteX251" fmla="*/ 329548 w 7319245"/>
              <a:gd name="connsiteY251" fmla="*/ 4347693 h 6851930"/>
              <a:gd name="connsiteX252" fmla="*/ 350790 w 7319245"/>
              <a:gd name="connsiteY252" fmla="*/ 4332521 h 6851930"/>
              <a:gd name="connsiteX253" fmla="*/ 305272 w 7319245"/>
              <a:gd name="connsiteY253" fmla="*/ 4292465 h 6851930"/>
              <a:gd name="connsiteX254" fmla="*/ 430294 w 7319245"/>
              <a:gd name="connsiteY254" fmla="*/ 4275472 h 6851930"/>
              <a:gd name="connsiteX255" fmla="*/ 284030 w 7319245"/>
              <a:gd name="connsiteY255" fmla="*/ 4217209 h 6851930"/>
              <a:gd name="connsiteX256" fmla="*/ 235478 w 7319245"/>
              <a:gd name="connsiteY256" fmla="*/ 4171085 h 6851930"/>
              <a:gd name="connsiteX257" fmla="*/ 243975 w 7319245"/>
              <a:gd name="connsiteY257" fmla="*/ 4125567 h 6851930"/>
              <a:gd name="connsiteX258" fmla="*/ 195423 w 7319245"/>
              <a:gd name="connsiteY258" fmla="*/ 4112215 h 6851930"/>
              <a:gd name="connsiteX259" fmla="*/ 191781 w 7319245"/>
              <a:gd name="connsiteY259" fmla="*/ 4055773 h 6851930"/>
              <a:gd name="connsiteX260" fmla="*/ 181464 w 7319245"/>
              <a:gd name="connsiteY260" fmla="*/ 4055166 h 6851930"/>
              <a:gd name="connsiteX261" fmla="*/ 200885 w 7319245"/>
              <a:gd name="connsiteY261" fmla="*/ 4028462 h 6851930"/>
              <a:gd name="connsiteX262" fmla="*/ 159009 w 7319245"/>
              <a:gd name="connsiteY262" fmla="*/ 4013897 h 6851930"/>
              <a:gd name="connsiteX263" fmla="*/ 197850 w 7319245"/>
              <a:gd name="connsiteY263" fmla="*/ 3982945 h 6851930"/>
              <a:gd name="connsiteX264" fmla="*/ 152939 w 7319245"/>
              <a:gd name="connsiteY264" fmla="*/ 3922254 h 6851930"/>
              <a:gd name="connsiteX265" fmla="*/ 175395 w 7319245"/>
              <a:gd name="connsiteY265" fmla="*/ 3895551 h 6851930"/>
              <a:gd name="connsiteX266" fmla="*/ 135946 w 7319245"/>
              <a:gd name="connsiteY266" fmla="*/ 3902227 h 6851930"/>
              <a:gd name="connsiteX267" fmla="*/ 133519 w 7319245"/>
              <a:gd name="connsiteY267" fmla="*/ 3896158 h 6851930"/>
              <a:gd name="connsiteX268" fmla="*/ 196636 w 7319245"/>
              <a:gd name="connsiteY268" fmla="*/ 3862778 h 6851930"/>
              <a:gd name="connsiteX269" fmla="*/ 135339 w 7319245"/>
              <a:gd name="connsiteY269" fmla="*/ 3856709 h 6851930"/>
              <a:gd name="connsiteX270" fmla="*/ 182678 w 7319245"/>
              <a:gd name="connsiteY270" fmla="*/ 3804515 h 6851930"/>
              <a:gd name="connsiteX271" fmla="*/ 152333 w 7319245"/>
              <a:gd name="connsiteY271" fmla="*/ 3801481 h 6851930"/>
              <a:gd name="connsiteX272" fmla="*/ 151726 w 7319245"/>
              <a:gd name="connsiteY272" fmla="*/ 3794805 h 6851930"/>
              <a:gd name="connsiteX273" fmla="*/ 188747 w 7319245"/>
              <a:gd name="connsiteY273" fmla="*/ 3783274 h 6851930"/>
              <a:gd name="connsiteX274" fmla="*/ 143229 w 7319245"/>
              <a:gd name="connsiteY274" fmla="*/ 3728652 h 6851930"/>
              <a:gd name="connsiteX275" fmla="*/ 119560 w 7319245"/>
              <a:gd name="connsiteY275" fmla="*/ 3696487 h 6851930"/>
              <a:gd name="connsiteX276" fmla="*/ 109242 w 7319245"/>
              <a:gd name="connsiteY276" fmla="*/ 3675852 h 6851930"/>
              <a:gd name="connsiteX277" fmla="*/ 128056 w 7319245"/>
              <a:gd name="connsiteY277" fmla="*/ 3660679 h 6851930"/>
              <a:gd name="connsiteX278" fmla="*/ 182678 w 7319245"/>
              <a:gd name="connsiteY278" fmla="*/ 3647934 h 6851930"/>
              <a:gd name="connsiteX279" fmla="*/ 61297 w 7319245"/>
              <a:gd name="connsiteY279" fmla="*/ 3640651 h 6851930"/>
              <a:gd name="connsiteX280" fmla="*/ 101353 w 7319245"/>
              <a:gd name="connsiteY280" fmla="*/ 3604237 h 6851930"/>
              <a:gd name="connsiteX281" fmla="*/ 67366 w 7319245"/>
              <a:gd name="connsiteY281" fmla="*/ 3581175 h 6851930"/>
              <a:gd name="connsiteX282" fmla="*/ 110456 w 7319245"/>
              <a:gd name="connsiteY282" fmla="*/ 3546582 h 6851930"/>
              <a:gd name="connsiteX283" fmla="*/ 98318 w 7319245"/>
              <a:gd name="connsiteY283" fmla="*/ 3494995 h 6851930"/>
              <a:gd name="connsiteX284" fmla="*/ 66152 w 7319245"/>
              <a:gd name="connsiteY284" fmla="*/ 3511988 h 6851930"/>
              <a:gd name="connsiteX285" fmla="*/ 61904 w 7319245"/>
              <a:gd name="connsiteY285" fmla="*/ 3445229 h 6851930"/>
              <a:gd name="connsiteX286" fmla="*/ 87394 w 7319245"/>
              <a:gd name="connsiteY286" fmla="*/ 3431270 h 6851930"/>
              <a:gd name="connsiteX287" fmla="*/ 72828 w 7319245"/>
              <a:gd name="connsiteY287" fmla="*/ 3403353 h 6851930"/>
              <a:gd name="connsiteX288" fmla="*/ 133519 w 7319245"/>
              <a:gd name="connsiteY288" fmla="*/ 3394856 h 6851930"/>
              <a:gd name="connsiteX289" fmla="*/ 99532 w 7319245"/>
              <a:gd name="connsiteY289" fmla="*/ 3292290 h 6851930"/>
              <a:gd name="connsiteX290" fmla="*/ 135339 w 7319245"/>
              <a:gd name="connsiteY290" fmla="*/ 3312924 h 6851930"/>
              <a:gd name="connsiteX291" fmla="*/ 148084 w 7319245"/>
              <a:gd name="connsiteY291" fmla="*/ 3302000 h 6851930"/>
              <a:gd name="connsiteX292" fmla="*/ 165684 w 7319245"/>
              <a:gd name="connsiteY292" fmla="*/ 3294110 h 6851930"/>
              <a:gd name="connsiteX293" fmla="*/ 96498 w 7319245"/>
              <a:gd name="connsiteY293" fmla="*/ 3255268 h 6851930"/>
              <a:gd name="connsiteX294" fmla="*/ 127450 w 7319245"/>
              <a:gd name="connsiteY294" fmla="*/ 3238882 h 6851930"/>
              <a:gd name="connsiteX295" fmla="*/ 42483 w 7319245"/>
              <a:gd name="connsiteY295" fmla="*/ 3182440 h 6851930"/>
              <a:gd name="connsiteX296" fmla="*/ 13959 w 7319245"/>
              <a:gd name="connsiteY296" fmla="*/ 3156950 h 6851930"/>
              <a:gd name="connsiteX297" fmla="*/ 56442 w 7319245"/>
              <a:gd name="connsiteY297" fmla="*/ 3161198 h 6851930"/>
              <a:gd name="connsiteX298" fmla="*/ 52194 w 7319245"/>
              <a:gd name="connsiteY298" fmla="*/ 3064701 h 6851930"/>
              <a:gd name="connsiteX299" fmla="*/ 61904 w 7319245"/>
              <a:gd name="connsiteY299" fmla="*/ 3019790 h 6851930"/>
              <a:gd name="connsiteX300" fmla="*/ 3641 w 7319245"/>
              <a:gd name="connsiteY300" fmla="*/ 3019790 h 6851930"/>
              <a:gd name="connsiteX301" fmla="*/ 0 w 7319245"/>
              <a:gd name="connsiteY301" fmla="*/ 3011294 h 6851930"/>
              <a:gd name="connsiteX302" fmla="*/ 30952 w 7319245"/>
              <a:gd name="connsiteY302" fmla="*/ 2988231 h 6851930"/>
              <a:gd name="connsiteX303" fmla="*/ 72828 w 7319245"/>
              <a:gd name="connsiteY303" fmla="*/ 2876561 h 6851930"/>
              <a:gd name="connsiteX304" fmla="*/ 10317 w 7319245"/>
              <a:gd name="connsiteY304" fmla="*/ 2752146 h 6851930"/>
              <a:gd name="connsiteX305" fmla="*/ 18814 w 7319245"/>
              <a:gd name="connsiteY305" fmla="*/ 2742436 h 6851930"/>
              <a:gd name="connsiteX306" fmla="*/ 54621 w 7319245"/>
              <a:gd name="connsiteY306" fmla="*/ 2755787 h 6851930"/>
              <a:gd name="connsiteX307" fmla="*/ 117739 w 7319245"/>
              <a:gd name="connsiteY307" fmla="*/ 2741222 h 6851930"/>
              <a:gd name="connsiteX308" fmla="*/ 172967 w 7319245"/>
              <a:gd name="connsiteY308" fmla="*/ 2744256 h 6851930"/>
              <a:gd name="connsiteX309" fmla="*/ 148084 w 7319245"/>
              <a:gd name="connsiteY309" fmla="*/ 2638655 h 6851930"/>
              <a:gd name="connsiteX310" fmla="*/ 208168 w 7319245"/>
              <a:gd name="connsiteY310" fmla="*/ 2591924 h 6851930"/>
              <a:gd name="connsiteX311" fmla="*/ 146264 w 7319245"/>
              <a:gd name="connsiteY311" fmla="*/ 2501495 h 6851930"/>
              <a:gd name="connsiteX312" fmla="*/ 172967 w 7319245"/>
              <a:gd name="connsiteY312" fmla="*/ 2430488 h 6851930"/>
              <a:gd name="connsiteX313" fmla="*/ 146870 w 7319245"/>
              <a:gd name="connsiteY313" fmla="*/ 2423812 h 6851930"/>
              <a:gd name="connsiteX314" fmla="*/ 123808 w 7319245"/>
              <a:gd name="connsiteY314" fmla="*/ 2386184 h 6851930"/>
              <a:gd name="connsiteX315" fmla="*/ 131091 w 7319245"/>
              <a:gd name="connsiteY315" fmla="*/ 2323673 h 6851930"/>
              <a:gd name="connsiteX316" fmla="*/ 188747 w 7319245"/>
              <a:gd name="connsiteY316" fmla="*/ 2232031 h 6851930"/>
              <a:gd name="connsiteX317" fmla="*/ 222733 w 7319245"/>
              <a:gd name="connsiteY317" fmla="*/ 2196223 h 6851930"/>
              <a:gd name="connsiteX318" fmla="*/ 189354 w 7319245"/>
              <a:gd name="connsiteY318" fmla="*/ 2167092 h 6851930"/>
              <a:gd name="connsiteX319" fmla="*/ 296775 w 7319245"/>
              <a:gd name="connsiteY319" fmla="*/ 2134926 h 6851930"/>
              <a:gd name="connsiteX320" fmla="*/ 299810 w 7319245"/>
              <a:gd name="connsiteY320" fmla="*/ 2122181 h 6851930"/>
              <a:gd name="connsiteX321" fmla="*/ 267037 w 7319245"/>
              <a:gd name="connsiteY321" fmla="*/ 2098512 h 6851930"/>
              <a:gd name="connsiteX322" fmla="*/ 251258 w 7319245"/>
              <a:gd name="connsiteY322" fmla="*/ 2045711 h 6851930"/>
              <a:gd name="connsiteX323" fmla="*/ 332583 w 7319245"/>
              <a:gd name="connsiteY323" fmla="*/ 2009904 h 6851930"/>
              <a:gd name="connsiteX324" fmla="*/ 386597 w 7319245"/>
              <a:gd name="connsiteY324" fmla="*/ 2000801 h 6851930"/>
              <a:gd name="connsiteX325" fmla="*/ 384776 w 7319245"/>
              <a:gd name="connsiteY325" fmla="*/ 1986842 h 6851930"/>
              <a:gd name="connsiteX326" fmla="*/ 337438 w 7319245"/>
              <a:gd name="connsiteY326" fmla="*/ 1979559 h 6851930"/>
              <a:gd name="connsiteX327" fmla="*/ 379314 w 7319245"/>
              <a:gd name="connsiteY327" fmla="*/ 1934648 h 6851930"/>
              <a:gd name="connsiteX328" fmla="*/ 400556 w 7319245"/>
              <a:gd name="connsiteY328" fmla="*/ 1917048 h 6851930"/>
              <a:gd name="connsiteX329" fmla="*/ 463067 w 7319245"/>
              <a:gd name="connsiteY329" fmla="*/ 1894593 h 6851930"/>
              <a:gd name="connsiteX330" fmla="*/ 460639 w 7319245"/>
              <a:gd name="connsiteY330" fmla="*/ 1884882 h 6851930"/>
              <a:gd name="connsiteX331" fmla="*/ 418156 w 7319245"/>
              <a:gd name="connsiteY331" fmla="*/ 1880634 h 6851930"/>
              <a:gd name="connsiteX332" fmla="*/ 443646 w 7319245"/>
              <a:gd name="connsiteY332" fmla="*/ 1856965 h 6851930"/>
              <a:gd name="connsiteX333" fmla="*/ 429080 w 7319245"/>
              <a:gd name="connsiteY333" fmla="*/ 1830261 h 6851930"/>
              <a:gd name="connsiteX334" fmla="*/ 479453 w 7319245"/>
              <a:gd name="connsiteY334" fmla="*/ 1788992 h 6851930"/>
              <a:gd name="connsiteX335" fmla="*/ 493412 w 7319245"/>
              <a:gd name="connsiteY335" fmla="*/ 1796274 h 6851930"/>
              <a:gd name="connsiteX336" fmla="*/ 493412 w 7319245"/>
              <a:gd name="connsiteY336" fmla="*/ 1762895 h 6851930"/>
              <a:gd name="connsiteX337" fmla="*/ 524971 w 7319245"/>
              <a:gd name="connsiteY337" fmla="*/ 1755612 h 6851930"/>
              <a:gd name="connsiteX338" fmla="*/ 524971 w 7319245"/>
              <a:gd name="connsiteY338" fmla="*/ 1747115 h 6851930"/>
              <a:gd name="connsiteX339" fmla="*/ 495233 w 7319245"/>
              <a:gd name="connsiteY339" fmla="*/ 1742867 h 6851930"/>
              <a:gd name="connsiteX340" fmla="*/ 588089 w 7319245"/>
              <a:gd name="connsiteY340" fmla="*/ 1651225 h 6851930"/>
              <a:gd name="connsiteX341" fmla="*/ 523150 w 7319245"/>
              <a:gd name="connsiteY341" fmla="*/ 1582038 h 6851930"/>
              <a:gd name="connsiteX342" fmla="*/ 590516 w 7319245"/>
              <a:gd name="connsiteY342" fmla="*/ 1586286 h 6851930"/>
              <a:gd name="connsiteX343" fmla="*/ 560778 w 7319245"/>
              <a:gd name="connsiteY343" fmla="*/ 1549872 h 6851930"/>
              <a:gd name="connsiteX344" fmla="*/ 565026 w 7319245"/>
              <a:gd name="connsiteY344" fmla="*/ 1543196 h 6851930"/>
              <a:gd name="connsiteX345" fmla="*/ 614792 w 7319245"/>
              <a:gd name="connsiteY345" fmla="*/ 1575969 h 6851930"/>
              <a:gd name="connsiteX346" fmla="*/ 643924 w 7319245"/>
              <a:gd name="connsiteY346" fmla="*/ 1551693 h 6851930"/>
              <a:gd name="connsiteX347" fmla="*/ 583840 w 7319245"/>
              <a:gd name="connsiteY347" fmla="*/ 1504961 h 6851930"/>
              <a:gd name="connsiteX348" fmla="*/ 518902 w 7319245"/>
              <a:gd name="connsiteY348" fmla="*/ 1492823 h 6851930"/>
              <a:gd name="connsiteX349" fmla="*/ 518295 w 7319245"/>
              <a:gd name="connsiteY349" fmla="*/ 1484326 h 6851930"/>
              <a:gd name="connsiteX350" fmla="*/ 571095 w 7319245"/>
              <a:gd name="connsiteY350" fmla="*/ 1476437 h 6851930"/>
              <a:gd name="connsiteX351" fmla="*/ 577771 w 7319245"/>
              <a:gd name="connsiteY351" fmla="*/ 1453981 h 6851930"/>
              <a:gd name="connsiteX352" fmla="*/ 660310 w 7319245"/>
              <a:gd name="connsiteY352" fmla="*/ 1449126 h 6851930"/>
              <a:gd name="connsiteX353" fmla="*/ 665165 w 7319245"/>
              <a:gd name="connsiteY353" fmla="*/ 1438202 h 6851930"/>
              <a:gd name="connsiteX354" fmla="*/ 632999 w 7319245"/>
              <a:gd name="connsiteY354" fmla="*/ 1413319 h 6851930"/>
              <a:gd name="connsiteX355" fmla="*/ 725856 w 7319245"/>
              <a:gd name="connsiteY355" fmla="*/ 1372656 h 6851930"/>
              <a:gd name="connsiteX356" fmla="*/ 762270 w 7319245"/>
              <a:gd name="connsiteY356" fmla="*/ 1359911 h 6851930"/>
              <a:gd name="connsiteX357" fmla="*/ 804146 w 7319245"/>
              <a:gd name="connsiteY357" fmla="*/ 1366587 h 6851930"/>
              <a:gd name="connsiteX358" fmla="*/ 808394 w 7319245"/>
              <a:gd name="connsiteY358" fmla="*/ 1353842 h 6851930"/>
              <a:gd name="connsiteX359" fmla="*/ 744063 w 7319245"/>
              <a:gd name="connsiteY359" fmla="*/ 1313180 h 6851930"/>
              <a:gd name="connsiteX360" fmla="*/ 744063 w 7319245"/>
              <a:gd name="connsiteY360" fmla="*/ 1347773 h 6851930"/>
              <a:gd name="connsiteX361" fmla="*/ 713718 w 7319245"/>
              <a:gd name="connsiteY361" fmla="*/ 1327745 h 6851930"/>
              <a:gd name="connsiteX362" fmla="*/ 761056 w 7319245"/>
              <a:gd name="connsiteY362" fmla="*/ 1273124 h 6851930"/>
              <a:gd name="connsiteX363" fmla="*/ 851484 w 7319245"/>
              <a:gd name="connsiteY363" fmla="*/ 1274945 h 6851930"/>
              <a:gd name="connsiteX364" fmla="*/ 831457 w 7319245"/>
              <a:gd name="connsiteY364" fmla="*/ 1247027 h 6851930"/>
              <a:gd name="connsiteX365" fmla="*/ 872119 w 7319245"/>
              <a:gd name="connsiteY365" fmla="*/ 1245207 h 6851930"/>
              <a:gd name="connsiteX366" fmla="*/ 874547 w 7319245"/>
              <a:gd name="connsiteY366" fmla="*/ 1267055 h 6851930"/>
              <a:gd name="connsiteX367" fmla="*/ 866657 w 7319245"/>
              <a:gd name="connsiteY367" fmla="*/ 1316214 h 6851930"/>
              <a:gd name="connsiteX368" fmla="*/ 881830 w 7319245"/>
              <a:gd name="connsiteY368" fmla="*/ 1299828 h 6851930"/>
              <a:gd name="connsiteX369" fmla="*/ 907926 w 7319245"/>
              <a:gd name="connsiteY369" fmla="*/ 1268876 h 6851930"/>
              <a:gd name="connsiteX370" fmla="*/ 929775 w 7319245"/>
              <a:gd name="connsiteY370" fmla="*/ 1222751 h 6851930"/>
              <a:gd name="connsiteX371" fmla="*/ 930382 w 7319245"/>
              <a:gd name="connsiteY371" fmla="*/ 1165702 h 6851930"/>
              <a:gd name="connsiteX372" fmla="*/ 964975 w 7319245"/>
              <a:gd name="connsiteY372" fmla="*/ 1165702 h 6851930"/>
              <a:gd name="connsiteX373" fmla="*/ 946768 w 7319245"/>
              <a:gd name="connsiteY373" fmla="*/ 1138999 h 6851930"/>
              <a:gd name="connsiteX374" fmla="*/ 994713 w 7319245"/>
              <a:gd name="connsiteY374" fmla="*/ 1120185 h 6851930"/>
              <a:gd name="connsiteX375" fmla="*/ 943127 w 7319245"/>
              <a:gd name="connsiteY375" fmla="*/ 1103798 h 6851930"/>
              <a:gd name="connsiteX376" fmla="*/ 946768 w 7319245"/>
              <a:gd name="connsiteY376" fmla="*/ 1058888 h 6851930"/>
              <a:gd name="connsiteX377" fmla="*/ 938878 w 7319245"/>
              <a:gd name="connsiteY377" fmla="*/ 1049784 h 6851930"/>
              <a:gd name="connsiteX378" fmla="*/ 1061473 w 7319245"/>
              <a:gd name="connsiteY378" fmla="*/ 1013370 h 6851930"/>
              <a:gd name="connsiteX379" fmla="*/ 1045086 w 7319245"/>
              <a:gd name="connsiteY379" fmla="*/ 1002446 h 6851930"/>
              <a:gd name="connsiteX380" fmla="*/ 1048121 w 7319245"/>
              <a:gd name="connsiteY380" fmla="*/ 990308 h 6851930"/>
              <a:gd name="connsiteX381" fmla="*/ 1106991 w 7319245"/>
              <a:gd name="connsiteY381" fmla="*/ 1004873 h 6851930"/>
              <a:gd name="connsiteX382" fmla="*/ 1121556 w 7319245"/>
              <a:gd name="connsiteY382" fmla="*/ 958142 h 6851930"/>
              <a:gd name="connsiteX383" fmla="*/ 1225337 w 7319245"/>
              <a:gd name="connsiteY383" fmla="*/ 924155 h 6851930"/>
              <a:gd name="connsiteX384" fmla="*/ 1232012 w 7319245"/>
              <a:gd name="connsiteY384" fmla="*/ 874996 h 6851930"/>
              <a:gd name="connsiteX385" fmla="*/ 1302413 w 7319245"/>
              <a:gd name="connsiteY385" fmla="*/ 825230 h 6851930"/>
              <a:gd name="connsiteX386" fmla="*/ 1401945 w 7319245"/>
              <a:gd name="connsiteY386" fmla="*/ 764540 h 6851930"/>
              <a:gd name="connsiteX387" fmla="*/ 1373421 w 7319245"/>
              <a:gd name="connsiteY387" fmla="*/ 690498 h 6851930"/>
              <a:gd name="connsiteX388" fmla="*/ 1493587 w 7319245"/>
              <a:gd name="connsiteY388" fmla="*/ 629200 h 6851930"/>
              <a:gd name="connsiteX389" fmla="*/ 1573699 w 7319245"/>
              <a:gd name="connsiteY389" fmla="*/ 579434 h 6851930"/>
              <a:gd name="connsiteX390" fmla="*/ 1583409 w 7319245"/>
              <a:gd name="connsiteY390" fmla="*/ 575186 h 6851930"/>
              <a:gd name="connsiteX391" fmla="*/ 1709038 w 7319245"/>
              <a:gd name="connsiteY391" fmla="*/ 504179 h 6851930"/>
              <a:gd name="connsiteX392" fmla="*/ 1680513 w 7319245"/>
              <a:gd name="connsiteY392" fmla="*/ 478082 h 6851930"/>
              <a:gd name="connsiteX393" fmla="*/ 1716928 w 7319245"/>
              <a:gd name="connsiteY393" fmla="*/ 462302 h 6851930"/>
              <a:gd name="connsiteX394" fmla="*/ 1789149 w 7319245"/>
              <a:gd name="connsiteY394" fmla="*/ 430743 h 6851930"/>
              <a:gd name="connsiteX395" fmla="*/ 1817067 w 7319245"/>
              <a:gd name="connsiteY395" fmla="*/ 414357 h 6851930"/>
              <a:gd name="connsiteX396" fmla="*/ 1892323 w 7319245"/>
              <a:gd name="connsiteY396" fmla="*/ 363377 h 6851930"/>
              <a:gd name="connsiteX397" fmla="*/ 1946337 w 7319245"/>
              <a:gd name="connsiteY397" fmla="*/ 353060 h 6851930"/>
              <a:gd name="connsiteX398" fmla="*/ 2127194 w 7319245"/>
              <a:gd name="connsiteY398" fmla="*/ 320287 h 6851930"/>
              <a:gd name="connsiteX399" fmla="*/ 2127194 w 7319245"/>
              <a:gd name="connsiteY399" fmla="*/ 288728 h 6851930"/>
              <a:gd name="connsiteX400" fmla="*/ 2169070 w 7319245"/>
              <a:gd name="connsiteY400" fmla="*/ 293583 h 6851930"/>
              <a:gd name="connsiteX401" fmla="*/ 2256464 w 7319245"/>
              <a:gd name="connsiteY401" fmla="*/ 266880 h 6851930"/>
              <a:gd name="connsiteX402" fmla="*/ 2305623 w 7319245"/>
              <a:gd name="connsiteY402" fmla="*/ 184948 h 6851930"/>
              <a:gd name="connsiteX403" fmla="*/ 2395445 w 7319245"/>
              <a:gd name="connsiteY403" fmla="*/ 204976 h 6851930"/>
              <a:gd name="connsiteX404" fmla="*/ 2397872 w 7319245"/>
              <a:gd name="connsiteY404" fmla="*/ 169775 h 6851930"/>
              <a:gd name="connsiteX405" fmla="*/ 2481625 w 7319245"/>
              <a:gd name="connsiteY405" fmla="*/ 130933 h 6851930"/>
              <a:gd name="connsiteX406" fmla="*/ 2542922 w 7319245"/>
              <a:gd name="connsiteY406" fmla="*/ 138216 h 6851930"/>
              <a:gd name="connsiteX407" fmla="*/ 2659448 w 7319245"/>
              <a:gd name="connsiteY407" fmla="*/ 143678 h 6851930"/>
              <a:gd name="connsiteX408" fmla="*/ 2728634 w 7319245"/>
              <a:gd name="connsiteY408" fmla="*/ 103623 h 6851930"/>
              <a:gd name="connsiteX409" fmla="*/ 2752304 w 7319245"/>
              <a:gd name="connsiteY409" fmla="*/ 106050 h 6851930"/>
              <a:gd name="connsiteX410" fmla="*/ 2845160 w 7319245"/>
              <a:gd name="connsiteY410" fmla="*/ 93912 h 6851930"/>
              <a:gd name="connsiteX411" fmla="*/ 2969575 w 7319245"/>
              <a:gd name="connsiteY411" fmla="*/ 45967 h 6851930"/>
              <a:gd name="connsiteX412" fmla="*/ 2978678 w 7319245"/>
              <a:gd name="connsiteY412" fmla="*/ 95126 h 6851930"/>
              <a:gd name="connsiteX413" fmla="*/ 3024803 w 7319245"/>
              <a:gd name="connsiteY413" fmla="*/ 53250 h 6851930"/>
              <a:gd name="connsiteX414" fmla="*/ 3071534 w 7319245"/>
              <a:gd name="connsiteY414" fmla="*/ 24119 h 6851930"/>
              <a:gd name="connsiteX415" fmla="*/ 3150432 w 7319245"/>
              <a:gd name="connsiteY415" fmla="*/ 8339 h 6851930"/>
              <a:gd name="connsiteX416" fmla="*/ 3322185 w 7319245"/>
              <a:gd name="connsiteY416" fmla="*/ 29581 h 6851930"/>
              <a:gd name="connsiteX417" fmla="*/ 3317937 w 7319245"/>
              <a:gd name="connsiteY417" fmla="*/ 64781 h 6851930"/>
              <a:gd name="connsiteX418" fmla="*/ 3423538 w 7319245"/>
              <a:gd name="connsiteY418" fmla="*/ 449 h 6851930"/>
              <a:gd name="connsiteX419" fmla="*/ 3449028 w 7319245"/>
              <a:gd name="connsiteY419" fmla="*/ 12587 h 6851930"/>
              <a:gd name="connsiteX420" fmla="*/ 3529746 w 7319245"/>
              <a:gd name="connsiteY420" fmla="*/ 33222 h 6851930"/>
              <a:gd name="connsiteX421" fmla="*/ 3562519 w 7319245"/>
              <a:gd name="connsiteY421" fmla="*/ 26546 h 6851930"/>
              <a:gd name="connsiteX422" fmla="*/ 3535208 w 7319245"/>
              <a:gd name="connsiteY422" fmla="*/ 52036 h 6851930"/>
              <a:gd name="connsiteX423" fmla="*/ 3601968 w 7319245"/>
              <a:gd name="connsiteY423" fmla="*/ 18656 h 6851930"/>
              <a:gd name="connsiteX424" fmla="*/ 3712423 w 7319245"/>
              <a:gd name="connsiteY424" fmla="*/ 24725 h 6851930"/>
              <a:gd name="connsiteX425" fmla="*/ 3711817 w 7319245"/>
              <a:gd name="connsiteY425" fmla="*/ 16229 h 6851930"/>
              <a:gd name="connsiteX426" fmla="*/ 3793142 w 7319245"/>
              <a:gd name="connsiteY426" fmla="*/ 54464 h 6851930"/>
              <a:gd name="connsiteX427" fmla="*/ 3800424 w 7319245"/>
              <a:gd name="connsiteY427" fmla="*/ 46574 h 6851930"/>
              <a:gd name="connsiteX428" fmla="*/ 3792535 w 7319245"/>
              <a:gd name="connsiteY428" fmla="*/ 32008 h 6851930"/>
              <a:gd name="connsiteX429" fmla="*/ 4013447 w 7319245"/>
              <a:gd name="connsiteY429" fmla="*/ 58712 h 6851930"/>
              <a:gd name="connsiteX430" fmla="*/ 4004344 w 7319245"/>
              <a:gd name="connsiteY430" fmla="*/ 65995 h 6851930"/>
              <a:gd name="connsiteX431" fmla="*/ 4306581 w 7319245"/>
              <a:gd name="connsiteY431" fmla="*/ 78133 h 6851930"/>
              <a:gd name="connsiteX432" fmla="*/ 4277450 w 7319245"/>
              <a:gd name="connsiteY432" fmla="*/ 102409 h 6851930"/>
              <a:gd name="connsiteX433" fmla="*/ 4342996 w 7319245"/>
              <a:gd name="connsiteY433" fmla="*/ 160672 h 6851930"/>
              <a:gd name="connsiteX434" fmla="*/ 4372734 w 7319245"/>
              <a:gd name="connsiteY434" fmla="*/ 134575 h 6851930"/>
              <a:gd name="connsiteX435" fmla="*/ 4339961 w 7319245"/>
              <a:gd name="connsiteY435" fmla="*/ 110906 h 6851930"/>
              <a:gd name="connsiteX436" fmla="*/ 4430997 w 7319245"/>
              <a:gd name="connsiteY436" fmla="*/ 156423 h 6851930"/>
              <a:gd name="connsiteX437" fmla="*/ 4429783 w 7319245"/>
              <a:gd name="connsiteY437" fmla="*/ 155210 h 6851930"/>
              <a:gd name="connsiteX438" fmla="*/ 4434031 w 7319245"/>
              <a:gd name="connsiteY438" fmla="*/ 204369 h 6851930"/>
              <a:gd name="connsiteX439" fmla="*/ 4512322 w 7319245"/>
              <a:gd name="connsiteY439" fmla="*/ 174630 h 6851930"/>
              <a:gd name="connsiteX440" fmla="*/ 4578474 w 7319245"/>
              <a:gd name="connsiteY440" fmla="*/ 173417 h 6851930"/>
              <a:gd name="connsiteX441" fmla="*/ 4693785 w 7319245"/>
              <a:gd name="connsiteY441" fmla="*/ 193444 h 6851930"/>
              <a:gd name="connsiteX442" fmla="*/ 4691358 w 7319245"/>
              <a:gd name="connsiteY442" fmla="*/ 173417 h 6851930"/>
              <a:gd name="connsiteX443" fmla="*/ 4800600 w 7319245"/>
              <a:gd name="connsiteY443" fmla="*/ 199513 h 6851930"/>
              <a:gd name="connsiteX444" fmla="*/ 4745979 w 7319245"/>
              <a:gd name="connsiteY444" fmla="*/ 179486 h 6851930"/>
              <a:gd name="connsiteX445" fmla="*/ 4744765 w 7319245"/>
              <a:gd name="connsiteY445" fmla="*/ 212258 h 6851930"/>
              <a:gd name="connsiteX446" fmla="*/ 4622778 w 7319245"/>
              <a:gd name="connsiteY446" fmla="*/ 288121 h 6851930"/>
              <a:gd name="connsiteX447" fmla="*/ 4730807 w 7319245"/>
              <a:gd name="connsiteY447" fmla="*/ 279625 h 6851930"/>
              <a:gd name="connsiteX448" fmla="*/ 4713813 w 7319245"/>
              <a:gd name="connsiteY448" fmla="*/ 254135 h 6851930"/>
              <a:gd name="connsiteX449" fmla="*/ 4775717 w 7319245"/>
              <a:gd name="connsiteY449" fmla="*/ 233500 h 6851930"/>
              <a:gd name="connsiteX450" fmla="*/ 4715634 w 7319245"/>
              <a:gd name="connsiteY450" fmla="*/ 332425 h 6851930"/>
              <a:gd name="connsiteX451" fmla="*/ 4798779 w 7319245"/>
              <a:gd name="connsiteY451" fmla="*/ 332425 h 6851930"/>
              <a:gd name="connsiteX452" fmla="*/ 4788462 w 7319245"/>
              <a:gd name="connsiteY452" fmla="*/ 362163 h 6851930"/>
              <a:gd name="connsiteX453" fmla="*/ 4853401 w 7319245"/>
              <a:gd name="connsiteY453" fmla="*/ 382191 h 6851930"/>
              <a:gd name="connsiteX454" fmla="*/ 4880711 w 7319245"/>
              <a:gd name="connsiteY454" fmla="*/ 348205 h 6851930"/>
              <a:gd name="connsiteX455" fmla="*/ 4892849 w 7319245"/>
              <a:gd name="connsiteY455" fmla="*/ 333639 h 6851930"/>
              <a:gd name="connsiteX456" fmla="*/ 4936546 w 7319245"/>
              <a:gd name="connsiteY456" fmla="*/ 301473 h 6851930"/>
              <a:gd name="connsiteX457" fmla="*/ 5007554 w 7319245"/>
              <a:gd name="connsiteY457" fmla="*/ 311790 h 6851930"/>
              <a:gd name="connsiteX458" fmla="*/ 4996023 w 7319245"/>
              <a:gd name="connsiteY458" fmla="*/ 375515 h 6851930"/>
              <a:gd name="connsiteX459" fmla="*/ 4888601 w 7319245"/>
              <a:gd name="connsiteY459" fmla="*/ 399184 h 6851930"/>
              <a:gd name="connsiteX460" fmla="*/ 4889815 w 7319245"/>
              <a:gd name="connsiteY460" fmla="*/ 407074 h 6851930"/>
              <a:gd name="connsiteX461" fmla="*/ 4951719 w 7319245"/>
              <a:gd name="connsiteY461" fmla="*/ 405860 h 6851930"/>
              <a:gd name="connsiteX462" fmla="*/ 5023333 w 7319245"/>
              <a:gd name="connsiteY462" fmla="*/ 422854 h 6851930"/>
              <a:gd name="connsiteX463" fmla="*/ 5102231 w 7319245"/>
              <a:gd name="connsiteY463" fmla="*/ 411929 h 6851930"/>
              <a:gd name="connsiteX464" fmla="*/ 5111334 w 7319245"/>
              <a:gd name="connsiteY464" fmla="*/ 401612 h 6851930"/>
              <a:gd name="connsiteX465" fmla="*/ 5184163 w 7319245"/>
              <a:gd name="connsiteY465" fmla="*/ 412536 h 6851930"/>
              <a:gd name="connsiteX466" fmla="*/ 5105872 w 7319245"/>
              <a:gd name="connsiteY466" fmla="*/ 475654 h 6851930"/>
              <a:gd name="connsiteX467" fmla="*/ 5209046 w 7319245"/>
              <a:gd name="connsiteY467" fmla="*/ 489006 h 6851930"/>
              <a:gd name="connsiteX468" fmla="*/ 5252743 w 7319245"/>
              <a:gd name="connsiteY468" fmla="*/ 504179 h 6851930"/>
              <a:gd name="connsiteX469" fmla="*/ 5250922 w 7319245"/>
              <a:gd name="connsiteY469" fmla="*/ 515710 h 6851930"/>
              <a:gd name="connsiteX470" fmla="*/ 5277626 w 7319245"/>
              <a:gd name="connsiteY470" fmla="*/ 499930 h 6851930"/>
              <a:gd name="connsiteX471" fmla="*/ 5281874 w 7319245"/>
              <a:gd name="connsiteY471" fmla="*/ 512068 h 6851930"/>
              <a:gd name="connsiteX472" fmla="*/ 5306150 w 7319245"/>
              <a:gd name="connsiteY472" fmla="*/ 535737 h 6851930"/>
              <a:gd name="connsiteX473" fmla="*/ 5381406 w 7319245"/>
              <a:gd name="connsiteY473" fmla="*/ 540593 h 6851930"/>
              <a:gd name="connsiteX474" fmla="*/ 5355916 w 7319245"/>
              <a:gd name="connsiteY474" fmla="*/ 578828 h 6851930"/>
              <a:gd name="connsiteX475" fmla="*/ 5453627 w 7319245"/>
              <a:gd name="connsiteY475" fmla="*/ 579434 h 6851930"/>
              <a:gd name="connsiteX476" fmla="*/ 5511283 w 7319245"/>
              <a:gd name="connsiteY476" fmla="*/ 575186 h 6851930"/>
              <a:gd name="connsiteX477" fmla="*/ 5550732 w 7319245"/>
              <a:gd name="connsiteY477" fmla="*/ 579434 h 6851930"/>
              <a:gd name="connsiteX478" fmla="*/ 5587146 w 7319245"/>
              <a:gd name="connsiteY478" fmla="*/ 593393 h 6851930"/>
              <a:gd name="connsiteX479" fmla="*/ 5622346 w 7319245"/>
              <a:gd name="connsiteY479" fmla="*/ 611600 h 6851930"/>
              <a:gd name="connsiteX480" fmla="*/ 5615063 w 7319245"/>
              <a:gd name="connsiteY480" fmla="*/ 641945 h 6851930"/>
              <a:gd name="connsiteX481" fmla="*/ 5795314 w 7319245"/>
              <a:gd name="connsiteY481" fmla="*/ 662580 h 6851930"/>
              <a:gd name="connsiteX482" fmla="*/ 5868142 w 7319245"/>
              <a:gd name="connsiteY482" fmla="*/ 704456 h 6851930"/>
              <a:gd name="connsiteX483" fmla="*/ 5865715 w 7319245"/>
              <a:gd name="connsiteY483" fmla="*/ 715988 h 6851930"/>
              <a:gd name="connsiteX484" fmla="*/ 5791065 w 7319245"/>
              <a:gd name="connsiteY484" fmla="*/ 725091 h 6851930"/>
              <a:gd name="connsiteX485" fmla="*/ 5709133 w 7319245"/>
              <a:gd name="connsiteY485" fmla="*/ 712953 h 6851930"/>
              <a:gd name="connsiteX486" fmla="*/ 5737658 w 7319245"/>
              <a:gd name="connsiteY486" fmla="*/ 736622 h 6851930"/>
              <a:gd name="connsiteX487" fmla="*/ 5789852 w 7319245"/>
              <a:gd name="connsiteY487" fmla="*/ 722057 h 6851930"/>
              <a:gd name="connsiteX488" fmla="*/ 6053247 w 7319245"/>
              <a:gd name="connsiteY488" fmla="*/ 964818 h 6851930"/>
              <a:gd name="connsiteX489" fmla="*/ 6018654 w 7319245"/>
              <a:gd name="connsiteY489" fmla="*/ 912017 h 6851930"/>
              <a:gd name="connsiteX490" fmla="*/ 6001054 w 7319245"/>
              <a:gd name="connsiteY490" fmla="*/ 919907 h 6851930"/>
              <a:gd name="connsiteX491" fmla="*/ 6009550 w 7319245"/>
              <a:gd name="connsiteY491" fmla="*/ 941148 h 6851930"/>
              <a:gd name="connsiteX492" fmla="*/ 6053247 w 7319245"/>
              <a:gd name="connsiteY492" fmla="*/ 964818 h 6851930"/>
              <a:gd name="connsiteX493" fmla="*/ 2041014 w 7319245"/>
              <a:gd name="connsiteY493" fmla="*/ 6022138 h 6851930"/>
              <a:gd name="connsiteX494" fmla="*/ 1972434 w 7319245"/>
              <a:gd name="connsiteY494" fmla="*/ 5997255 h 6851930"/>
              <a:gd name="connsiteX495" fmla="*/ 2041014 w 7319245"/>
              <a:gd name="connsiteY495" fmla="*/ 6022138 h 6851930"/>
              <a:gd name="connsiteX496" fmla="*/ 5010589 w 7319245"/>
              <a:gd name="connsiteY496" fmla="*/ 434992 h 6851930"/>
              <a:gd name="connsiteX497" fmla="*/ 5070065 w 7319245"/>
              <a:gd name="connsiteY497" fmla="*/ 481723 h 6851930"/>
              <a:gd name="connsiteX498" fmla="*/ 5010589 w 7319245"/>
              <a:gd name="connsiteY498" fmla="*/ 434992 h 685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</a:cxnLst>
            <a:rect l="l" t="t" r="r" b="b"/>
            <a:pathLst>
              <a:path w="7319245" h="6851930">
                <a:moveTo>
                  <a:pt x="5789852" y="722057"/>
                </a:moveTo>
                <a:cubicBezTo>
                  <a:pt x="5797134" y="733588"/>
                  <a:pt x="5805024" y="745119"/>
                  <a:pt x="5810486" y="753616"/>
                </a:cubicBezTo>
                <a:cubicBezTo>
                  <a:pt x="5792279" y="760898"/>
                  <a:pt x="5764362" y="772430"/>
                  <a:pt x="5737051" y="783961"/>
                </a:cubicBezTo>
                <a:cubicBezTo>
                  <a:pt x="5783783" y="800954"/>
                  <a:pt x="5829907" y="818554"/>
                  <a:pt x="5876639" y="833120"/>
                </a:cubicBezTo>
                <a:cubicBezTo>
                  <a:pt x="5891204" y="837975"/>
                  <a:pt x="5908198" y="834334"/>
                  <a:pt x="5924584" y="833727"/>
                </a:cubicBezTo>
                <a:cubicBezTo>
                  <a:pt x="5937936" y="833120"/>
                  <a:pt x="5950681" y="830692"/>
                  <a:pt x="5968281" y="828265"/>
                </a:cubicBezTo>
                <a:cubicBezTo>
                  <a:pt x="5964032" y="845258"/>
                  <a:pt x="5961605" y="856182"/>
                  <a:pt x="5958571" y="868927"/>
                </a:cubicBezTo>
                <a:cubicBezTo>
                  <a:pt x="5989522" y="871962"/>
                  <a:pt x="6019261" y="868927"/>
                  <a:pt x="6044751" y="878637"/>
                </a:cubicBezTo>
                <a:cubicBezTo>
                  <a:pt x="6057496" y="883493"/>
                  <a:pt x="6062351" y="910196"/>
                  <a:pt x="6070848" y="926583"/>
                </a:cubicBezTo>
                <a:cubicBezTo>
                  <a:pt x="6098158" y="980597"/>
                  <a:pt x="6098158" y="980597"/>
                  <a:pt x="6161883" y="966638"/>
                </a:cubicBezTo>
                <a:cubicBezTo>
                  <a:pt x="6166738" y="965425"/>
                  <a:pt x="6171593" y="967852"/>
                  <a:pt x="6177056" y="969066"/>
                </a:cubicBezTo>
                <a:cubicBezTo>
                  <a:pt x="6161883" y="1011549"/>
                  <a:pt x="6161883" y="1010942"/>
                  <a:pt x="6210435" y="1018225"/>
                </a:cubicBezTo>
                <a:cubicBezTo>
                  <a:pt x="6217111" y="1019439"/>
                  <a:pt x="6223180" y="1025508"/>
                  <a:pt x="6229856" y="1029149"/>
                </a:cubicBezTo>
                <a:cubicBezTo>
                  <a:pt x="6241994" y="1035218"/>
                  <a:pt x="6254739" y="1040074"/>
                  <a:pt x="6265664" y="1047356"/>
                </a:cubicBezTo>
                <a:cubicBezTo>
                  <a:pt x="6279015" y="1055246"/>
                  <a:pt x="6291153" y="1065564"/>
                  <a:pt x="6303291" y="1074667"/>
                </a:cubicBezTo>
                <a:cubicBezTo>
                  <a:pt x="6300257" y="1078915"/>
                  <a:pt x="6297829" y="1082557"/>
                  <a:pt x="6294794" y="1086805"/>
                </a:cubicBezTo>
                <a:cubicBezTo>
                  <a:pt x="6283871" y="1079522"/>
                  <a:pt x="6272946" y="1072240"/>
                  <a:pt x="6260201" y="1064350"/>
                </a:cubicBezTo>
                <a:cubicBezTo>
                  <a:pt x="6258987" y="1073453"/>
                  <a:pt x="6257167" y="1084378"/>
                  <a:pt x="6255346" y="1097729"/>
                </a:cubicBezTo>
                <a:cubicBezTo>
                  <a:pt x="6289332" y="1100157"/>
                  <a:pt x="6323926" y="1101978"/>
                  <a:pt x="6357912" y="1104405"/>
                </a:cubicBezTo>
                <a:cubicBezTo>
                  <a:pt x="6357912" y="1107440"/>
                  <a:pt x="6358519" y="1110474"/>
                  <a:pt x="6358519" y="1114116"/>
                </a:cubicBezTo>
                <a:cubicBezTo>
                  <a:pt x="6340919" y="1117757"/>
                  <a:pt x="6323319" y="1120792"/>
                  <a:pt x="6295401" y="1126254"/>
                </a:cubicBezTo>
                <a:cubicBezTo>
                  <a:pt x="6331815" y="1154171"/>
                  <a:pt x="6379154" y="1127468"/>
                  <a:pt x="6397968" y="1165702"/>
                </a:cubicBezTo>
                <a:cubicBezTo>
                  <a:pt x="6360947" y="1179661"/>
                  <a:pt x="6325746" y="1193013"/>
                  <a:pt x="6296009" y="1203937"/>
                </a:cubicBezTo>
                <a:cubicBezTo>
                  <a:pt x="6308753" y="1212434"/>
                  <a:pt x="6321498" y="1223358"/>
                  <a:pt x="6336064" y="1229427"/>
                </a:cubicBezTo>
                <a:cubicBezTo>
                  <a:pt x="6350022" y="1234889"/>
                  <a:pt x="6370050" y="1240352"/>
                  <a:pt x="6380975" y="1234889"/>
                </a:cubicBezTo>
                <a:cubicBezTo>
                  <a:pt x="6407071" y="1220931"/>
                  <a:pt x="6425885" y="1236103"/>
                  <a:pt x="6434989" y="1250669"/>
                </a:cubicBezTo>
                <a:cubicBezTo>
                  <a:pt x="6446520" y="1269483"/>
                  <a:pt x="6468368" y="1286476"/>
                  <a:pt x="6453196" y="1319856"/>
                </a:cubicBezTo>
                <a:cubicBezTo>
                  <a:pt x="6447127" y="1333208"/>
                  <a:pt x="6473224" y="1362339"/>
                  <a:pt x="6485969" y="1384187"/>
                </a:cubicBezTo>
                <a:cubicBezTo>
                  <a:pt x="6491431" y="1393291"/>
                  <a:pt x="6499928" y="1399967"/>
                  <a:pt x="6505997" y="1408464"/>
                </a:cubicBezTo>
                <a:cubicBezTo>
                  <a:pt x="6523597" y="1435167"/>
                  <a:pt x="6537555" y="1463085"/>
                  <a:pt x="6575184" y="1470975"/>
                </a:cubicBezTo>
                <a:cubicBezTo>
                  <a:pt x="6589749" y="1474009"/>
                  <a:pt x="6600067" y="1495857"/>
                  <a:pt x="6612205" y="1508602"/>
                </a:cubicBezTo>
                <a:cubicBezTo>
                  <a:pt x="6620094" y="1517099"/>
                  <a:pt x="6627984" y="1526810"/>
                  <a:pt x="6637694" y="1531665"/>
                </a:cubicBezTo>
                <a:cubicBezTo>
                  <a:pt x="6651653" y="1538948"/>
                  <a:pt x="6668040" y="1542589"/>
                  <a:pt x="6692922" y="1550479"/>
                </a:cubicBezTo>
                <a:cubicBezTo>
                  <a:pt x="6672895" y="1558975"/>
                  <a:pt x="6662577" y="1563831"/>
                  <a:pt x="6648619" y="1569900"/>
                </a:cubicBezTo>
                <a:cubicBezTo>
                  <a:pt x="6661364" y="1572934"/>
                  <a:pt x="6670467" y="1574755"/>
                  <a:pt x="6683819" y="1577789"/>
                </a:cubicBezTo>
                <a:cubicBezTo>
                  <a:pt x="6672288" y="1588107"/>
                  <a:pt x="6663185" y="1595389"/>
                  <a:pt x="6647405" y="1609348"/>
                </a:cubicBezTo>
                <a:cubicBezTo>
                  <a:pt x="6669254" y="1612990"/>
                  <a:pt x="6683212" y="1615417"/>
                  <a:pt x="6703240" y="1619059"/>
                </a:cubicBezTo>
                <a:cubicBezTo>
                  <a:pt x="6688674" y="1656080"/>
                  <a:pt x="6648619" y="1645156"/>
                  <a:pt x="6633446" y="1658508"/>
                </a:cubicBezTo>
                <a:cubicBezTo>
                  <a:pt x="6650439" y="1679142"/>
                  <a:pt x="6667433" y="1699170"/>
                  <a:pt x="6683212" y="1718591"/>
                </a:cubicBezTo>
                <a:cubicBezTo>
                  <a:pt x="6697778" y="1706453"/>
                  <a:pt x="6715985" y="1690066"/>
                  <a:pt x="6736620" y="1675501"/>
                </a:cubicBezTo>
                <a:cubicBezTo>
                  <a:pt x="6742689" y="1671252"/>
                  <a:pt x="6753006" y="1673073"/>
                  <a:pt x="6761503" y="1674287"/>
                </a:cubicBezTo>
                <a:cubicBezTo>
                  <a:pt x="6763930" y="1674894"/>
                  <a:pt x="6767572" y="1685211"/>
                  <a:pt x="6765751" y="1687639"/>
                </a:cubicBezTo>
                <a:cubicBezTo>
                  <a:pt x="6760896" y="1694315"/>
                  <a:pt x="6753613" y="1700991"/>
                  <a:pt x="6746330" y="1704025"/>
                </a:cubicBezTo>
                <a:cubicBezTo>
                  <a:pt x="6737833" y="1707060"/>
                  <a:pt x="6727516" y="1705846"/>
                  <a:pt x="6719020" y="1706453"/>
                </a:cubicBezTo>
                <a:cubicBezTo>
                  <a:pt x="6734799" y="1721625"/>
                  <a:pt x="6748151" y="1734977"/>
                  <a:pt x="6762109" y="1748329"/>
                </a:cubicBezTo>
                <a:cubicBezTo>
                  <a:pt x="6756040" y="1754398"/>
                  <a:pt x="6747544" y="1767143"/>
                  <a:pt x="6743902" y="1765929"/>
                </a:cubicBezTo>
                <a:cubicBezTo>
                  <a:pt x="6731158" y="1761681"/>
                  <a:pt x="6720233" y="1752577"/>
                  <a:pt x="6702633" y="1742260"/>
                </a:cubicBezTo>
                <a:cubicBezTo>
                  <a:pt x="6702633" y="1753184"/>
                  <a:pt x="6697778" y="1768357"/>
                  <a:pt x="6703240" y="1776247"/>
                </a:cubicBezTo>
                <a:cubicBezTo>
                  <a:pt x="6728730" y="1812054"/>
                  <a:pt x="6766965" y="1802343"/>
                  <a:pt x="6798524" y="1801130"/>
                </a:cubicBezTo>
                <a:cubicBezTo>
                  <a:pt x="6824014" y="1833295"/>
                  <a:pt x="6848290" y="1863034"/>
                  <a:pt x="6872566" y="1893986"/>
                </a:cubicBezTo>
                <a:cubicBezTo>
                  <a:pt x="6851931" y="1900662"/>
                  <a:pt x="6836152" y="1902482"/>
                  <a:pt x="6826441" y="1910979"/>
                </a:cubicBezTo>
                <a:cubicBezTo>
                  <a:pt x="6822800" y="1914013"/>
                  <a:pt x="6828869" y="1935862"/>
                  <a:pt x="6836759" y="1943752"/>
                </a:cubicBezTo>
                <a:cubicBezTo>
                  <a:pt x="6853752" y="1962566"/>
                  <a:pt x="6878028" y="1975918"/>
                  <a:pt x="6892594" y="1996552"/>
                </a:cubicBezTo>
                <a:cubicBezTo>
                  <a:pt x="6901697" y="2009904"/>
                  <a:pt x="6941752" y="1998373"/>
                  <a:pt x="6922939" y="2032966"/>
                </a:cubicBezTo>
                <a:cubicBezTo>
                  <a:pt x="6942360" y="2042070"/>
                  <a:pt x="6961781" y="2051173"/>
                  <a:pt x="6986057" y="2062705"/>
                </a:cubicBezTo>
                <a:cubicBezTo>
                  <a:pt x="6979381" y="2069987"/>
                  <a:pt x="6967850" y="2082125"/>
                  <a:pt x="6953891" y="2097298"/>
                </a:cubicBezTo>
                <a:cubicBezTo>
                  <a:pt x="6965422" y="2100940"/>
                  <a:pt x="6973312" y="2102760"/>
                  <a:pt x="6981809" y="2105795"/>
                </a:cubicBezTo>
                <a:cubicBezTo>
                  <a:pt x="6952070" y="2163450"/>
                  <a:pt x="6988484" y="2189547"/>
                  <a:pt x="7042499" y="2212610"/>
                </a:cubicBezTo>
                <a:cubicBezTo>
                  <a:pt x="6995767" y="2228389"/>
                  <a:pt x="6988484" y="2249631"/>
                  <a:pt x="7008512" y="2286652"/>
                </a:cubicBezTo>
                <a:cubicBezTo>
                  <a:pt x="7012154" y="2293935"/>
                  <a:pt x="7020043" y="2307286"/>
                  <a:pt x="7023078" y="2318211"/>
                </a:cubicBezTo>
                <a:cubicBezTo>
                  <a:pt x="7029753" y="2341273"/>
                  <a:pt x="7032181" y="2365549"/>
                  <a:pt x="7037037" y="2394073"/>
                </a:cubicBezTo>
                <a:cubicBezTo>
                  <a:pt x="7071023" y="2404391"/>
                  <a:pt x="7115934" y="2417136"/>
                  <a:pt x="7160237" y="2430488"/>
                </a:cubicBezTo>
                <a:cubicBezTo>
                  <a:pt x="7162058" y="2435343"/>
                  <a:pt x="7163879" y="2440198"/>
                  <a:pt x="7166306" y="2445053"/>
                </a:cubicBezTo>
                <a:cubicBezTo>
                  <a:pt x="7155383" y="2448695"/>
                  <a:pt x="7145065" y="2452336"/>
                  <a:pt x="7129892" y="2457191"/>
                </a:cubicBezTo>
                <a:cubicBezTo>
                  <a:pt x="7155383" y="2471757"/>
                  <a:pt x="7171162" y="2480254"/>
                  <a:pt x="7187548" y="2489357"/>
                </a:cubicBezTo>
                <a:cubicBezTo>
                  <a:pt x="7159024" y="2502102"/>
                  <a:pt x="7131713" y="2514240"/>
                  <a:pt x="7098334" y="2528806"/>
                </a:cubicBezTo>
                <a:cubicBezTo>
                  <a:pt x="7132320" y="2551868"/>
                  <a:pt x="7160237" y="2571289"/>
                  <a:pt x="7188156" y="2590103"/>
                </a:cubicBezTo>
                <a:cubicBezTo>
                  <a:pt x="7186941" y="2593744"/>
                  <a:pt x="7185728" y="2597386"/>
                  <a:pt x="7184514" y="2601027"/>
                </a:cubicBezTo>
                <a:cubicBezTo>
                  <a:pt x="7163272" y="2604062"/>
                  <a:pt x="7142030" y="2605276"/>
                  <a:pt x="7121396" y="2610131"/>
                </a:cubicBezTo>
                <a:cubicBezTo>
                  <a:pt x="7103796" y="2614379"/>
                  <a:pt x="7087409" y="2623483"/>
                  <a:pt x="7070416" y="2630159"/>
                </a:cubicBezTo>
                <a:cubicBezTo>
                  <a:pt x="7083768" y="2641083"/>
                  <a:pt x="7097120" y="2651400"/>
                  <a:pt x="7114113" y="2664752"/>
                </a:cubicBezTo>
                <a:cubicBezTo>
                  <a:pt x="7112293" y="2667787"/>
                  <a:pt x="7107437" y="2676890"/>
                  <a:pt x="7101368" y="2687814"/>
                </a:cubicBezTo>
                <a:cubicBezTo>
                  <a:pt x="7114720" y="2691456"/>
                  <a:pt x="7126251" y="2693883"/>
                  <a:pt x="7137782" y="2696918"/>
                </a:cubicBezTo>
                <a:cubicBezTo>
                  <a:pt x="7138389" y="2699952"/>
                  <a:pt x="7138389" y="2702987"/>
                  <a:pt x="7138996" y="2706021"/>
                </a:cubicBezTo>
                <a:cubicBezTo>
                  <a:pt x="7121396" y="2710270"/>
                  <a:pt x="7103796" y="2714518"/>
                  <a:pt x="7086196" y="2719373"/>
                </a:cubicBezTo>
                <a:cubicBezTo>
                  <a:pt x="7085589" y="2723622"/>
                  <a:pt x="7084982" y="2727870"/>
                  <a:pt x="7083768" y="2732118"/>
                </a:cubicBezTo>
                <a:cubicBezTo>
                  <a:pt x="7106830" y="2738187"/>
                  <a:pt x="7129892" y="2744256"/>
                  <a:pt x="7156596" y="2751539"/>
                </a:cubicBezTo>
                <a:cubicBezTo>
                  <a:pt x="7149314" y="2785526"/>
                  <a:pt x="7183907" y="2794022"/>
                  <a:pt x="7214252" y="2808588"/>
                </a:cubicBezTo>
                <a:cubicBezTo>
                  <a:pt x="7195438" y="2846823"/>
                  <a:pt x="7203935" y="2877168"/>
                  <a:pt x="7233066" y="2908727"/>
                </a:cubicBezTo>
                <a:cubicBezTo>
                  <a:pt x="7245811" y="2922079"/>
                  <a:pt x="7246418" y="2948176"/>
                  <a:pt x="7267053" y="2959707"/>
                </a:cubicBezTo>
                <a:cubicBezTo>
                  <a:pt x="7268873" y="2960921"/>
                  <a:pt x="7263411" y="2978521"/>
                  <a:pt x="7262804" y="2978521"/>
                </a:cubicBezTo>
                <a:cubicBezTo>
                  <a:pt x="7251273" y="2977307"/>
                  <a:pt x="7239742" y="2974272"/>
                  <a:pt x="7227604" y="2971238"/>
                </a:cubicBezTo>
                <a:cubicBezTo>
                  <a:pt x="7225783" y="2977307"/>
                  <a:pt x="7220928" y="2991873"/>
                  <a:pt x="7214252" y="3011294"/>
                </a:cubicBezTo>
                <a:cubicBezTo>
                  <a:pt x="7237921" y="3019183"/>
                  <a:pt x="7260984" y="3027073"/>
                  <a:pt x="7292543" y="3037390"/>
                </a:cubicBezTo>
                <a:cubicBezTo>
                  <a:pt x="7280404" y="3052563"/>
                  <a:pt x="7269480" y="3067128"/>
                  <a:pt x="7250666" y="3090798"/>
                </a:cubicBezTo>
                <a:cubicBezTo>
                  <a:pt x="7260376" y="3100508"/>
                  <a:pt x="7279191" y="3119322"/>
                  <a:pt x="7298612" y="3138743"/>
                </a:cubicBezTo>
                <a:cubicBezTo>
                  <a:pt x="7274942" y="3152095"/>
                  <a:pt x="7254915" y="3163019"/>
                  <a:pt x="7225783" y="3178799"/>
                </a:cubicBezTo>
                <a:cubicBezTo>
                  <a:pt x="7266445" y="3193364"/>
                  <a:pt x="7277370" y="3206109"/>
                  <a:pt x="7253094" y="3237668"/>
                </a:cubicBezTo>
                <a:cubicBezTo>
                  <a:pt x="7242777" y="3250413"/>
                  <a:pt x="7250059" y="3283793"/>
                  <a:pt x="7258556" y="3303214"/>
                </a:cubicBezTo>
                <a:cubicBezTo>
                  <a:pt x="7274335" y="3340842"/>
                  <a:pt x="7274335" y="3374828"/>
                  <a:pt x="7260984" y="3397890"/>
                </a:cubicBezTo>
                <a:cubicBezTo>
                  <a:pt x="7272514" y="3427629"/>
                  <a:pt x="7278583" y="3449477"/>
                  <a:pt x="7288901" y="3469505"/>
                </a:cubicBezTo>
                <a:cubicBezTo>
                  <a:pt x="7298005" y="3486498"/>
                  <a:pt x="7311356" y="3501671"/>
                  <a:pt x="7322888" y="3516844"/>
                </a:cubicBezTo>
                <a:cubicBezTo>
                  <a:pt x="7322888" y="3544761"/>
                  <a:pt x="7270087" y="3539906"/>
                  <a:pt x="7286473" y="3579354"/>
                </a:cubicBezTo>
                <a:cubicBezTo>
                  <a:pt x="7294970" y="3599382"/>
                  <a:pt x="7259163" y="3630334"/>
                  <a:pt x="7309536" y="3641865"/>
                </a:cubicBezTo>
                <a:cubicBezTo>
                  <a:pt x="7291329" y="3661286"/>
                  <a:pt x="7277370" y="3675852"/>
                  <a:pt x="7263411" y="3691024"/>
                </a:cubicBezTo>
                <a:cubicBezTo>
                  <a:pt x="7273122" y="3713480"/>
                  <a:pt x="7321067" y="3720763"/>
                  <a:pt x="7288901" y="3757177"/>
                </a:cubicBezTo>
                <a:cubicBezTo>
                  <a:pt x="7337453" y="3775384"/>
                  <a:pt x="7280404" y="3822116"/>
                  <a:pt x="7312571" y="3845785"/>
                </a:cubicBezTo>
                <a:cubicBezTo>
                  <a:pt x="7314998" y="3847606"/>
                  <a:pt x="7308929" y="3860957"/>
                  <a:pt x="7305287" y="3868240"/>
                </a:cubicBezTo>
                <a:cubicBezTo>
                  <a:pt x="7294364" y="3889482"/>
                  <a:pt x="7285260" y="3913151"/>
                  <a:pt x="7270087" y="3931358"/>
                </a:cubicBezTo>
                <a:cubicBezTo>
                  <a:pt x="7262804" y="3939854"/>
                  <a:pt x="7243384" y="3937427"/>
                  <a:pt x="7224570" y="3941068"/>
                </a:cubicBezTo>
                <a:cubicBezTo>
                  <a:pt x="7205755" y="3971413"/>
                  <a:pt x="7199686" y="4004186"/>
                  <a:pt x="7248846" y="4024214"/>
                </a:cubicBezTo>
                <a:cubicBezTo>
                  <a:pt x="7234887" y="4056987"/>
                  <a:pt x="7217893" y="4087332"/>
                  <a:pt x="7210004" y="4119498"/>
                </a:cubicBezTo>
                <a:cubicBezTo>
                  <a:pt x="7206969" y="4132850"/>
                  <a:pt x="7222142" y="4151057"/>
                  <a:pt x="7231852" y="4173512"/>
                </a:cubicBezTo>
                <a:cubicBezTo>
                  <a:pt x="7213645" y="4189292"/>
                  <a:pt x="7191190" y="4208106"/>
                  <a:pt x="7168734" y="4227527"/>
                </a:cubicBezTo>
                <a:cubicBezTo>
                  <a:pt x="7191190" y="4258478"/>
                  <a:pt x="7186335" y="4266368"/>
                  <a:pt x="7105009" y="4323417"/>
                </a:cubicBezTo>
                <a:cubicBezTo>
                  <a:pt x="7120182" y="4332521"/>
                  <a:pt x="7149314" y="4336769"/>
                  <a:pt x="7121396" y="4363473"/>
                </a:cubicBezTo>
                <a:cubicBezTo>
                  <a:pt x="7119575" y="4365294"/>
                  <a:pt x="7121396" y="4371969"/>
                  <a:pt x="7123217" y="4375611"/>
                </a:cubicBezTo>
                <a:cubicBezTo>
                  <a:pt x="7138389" y="4405349"/>
                  <a:pt x="7128072" y="4421129"/>
                  <a:pt x="7089230" y="4426591"/>
                </a:cubicBezTo>
                <a:cubicBezTo>
                  <a:pt x="7101975" y="4435087"/>
                  <a:pt x="7112293" y="4438729"/>
                  <a:pt x="7116541" y="4446012"/>
                </a:cubicBezTo>
                <a:cubicBezTo>
                  <a:pt x="7120789" y="4452687"/>
                  <a:pt x="7121396" y="4464825"/>
                  <a:pt x="7118362" y="4471502"/>
                </a:cubicBezTo>
                <a:cubicBezTo>
                  <a:pt x="7110472" y="4486674"/>
                  <a:pt x="7094692" y="4499419"/>
                  <a:pt x="7090444" y="4515199"/>
                </a:cubicBezTo>
                <a:cubicBezTo>
                  <a:pt x="7080733" y="4549792"/>
                  <a:pt x="7078306" y="4555861"/>
                  <a:pt x="7043712" y="4566178"/>
                </a:cubicBezTo>
                <a:cubicBezTo>
                  <a:pt x="7049781" y="4569213"/>
                  <a:pt x="7055850" y="4572247"/>
                  <a:pt x="7052209" y="4570427"/>
                </a:cubicBezTo>
                <a:cubicBezTo>
                  <a:pt x="7037037" y="4591061"/>
                  <a:pt x="7024292" y="4610482"/>
                  <a:pt x="7009119" y="4628689"/>
                </a:cubicBezTo>
                <a:cubicBezTo>
                  <a:pt x="6993339" y="4648110"/>
                  <a:pt x="6975740" y="4666924"/>
                  <a:pt x="6959960" y="4685738"/>
                </a:cubicBezTo>
                <a:cubicBezTo>
                  <a:pt x="6969671" y="4693628"/>
                  <a:pt x="6976953" y="4699090"/>
                  <a:pt x="6984236" y="4705159"/>
                </a:cubicBezTo>
                <a:cubicBezTo>
                  <a:pt x="6983022" y="4707586"/>
                  <a:pt x="6981201" y="4710621"/>
                  <a:pt x="6979988" y="4713049"/>
                </a:cubicBezTo>
                <a:cubicBezTo>
                  <a:pt x="6968456" y="4711835"/>
                  <a:pt x="6956925" y="4710014"/>
                  <a:pt x="6942967" y="4708194"/>
                </a:cubicBezTo>
                <a:cubicBezTo>
                  <a:pt x="6981809" y="4784056"/>
                  <a:pt x="6903518" y="4789518"/>
                  <a:pt x="6874386" y="4827753"/>
                </a:cubicBezTo>
                <a:cubicBezTo>
                  <a:pt x="6886524" y="4827753"/>
                  <a:pt x="6897449" y="4827753"/>
                  <a:pt x="6909587" y="4827753"/>
                </a:cubicBezTo>
                <a:cubicBezTo>
                  <a:pt x="6902911" y="4854457"/>
                  <a:pt x="6902911" y="4854457"/>
                  <a:pt x="6860428" y="4863560"/>
                </a:cubicBezTo>
                <a:cubicBezTo>
                  <a:pt x="6853145" y="4883588"/>
                  <a:pt x="6837972" y="4903616"/>
                  <a:pt x="6842828" y="4916361"/>
                </a:cubicBezTo>
                <a:cubicBezTo>
                  <a:pt x="6859821" y="4959451"/>
                  <a:pt x="6824621" y="4978265"/>
                  <a:pt x="6810055" y="5006790"/>
                </a:cubicBezTo>
                <a:cubicBezTo>
                  <a:pt x="6801558" y="5023783"/>
                  <a:pt x="6808234" y="5048059"/>
                  <a:pt x="6808234" y="5070514"/>
                </a:cubicBezTo>
                <a:cubicBezTo>
                  <a:pt x="6779103" y="5075370"/>
                  <a:pt x="6743902" y="5072942"/>
                  <a:pt x="6760896" y="5117246"/>
                </a:cubicBezTo>
                <a:cubicBezTo>
                  <a:pt x="6734192" y="5128170"/>
                  <a:pt x="6695350" y="5097825"/>
                  <a:pt x="6683212" y="5144556"/>
                </a:cubicBezTo>
                <a:cubicBezTo>
                  <a:pt x="6697171" y="5153660"/>
                  <a:pt x="6709916" y="5161550"/>
                  <a:pt x="6722661" y="5169440"/>
                </a:cubicBezTo>
                <a:cubicBezTo>
                  <a:pt x="6701419" y="5232557"/>
                  <a:pt x="6622522" y="5263509"/>
                  <a:pt x="6632840" y="5339372"/>
                </a:cubicBezTo>
                <a:cubicBezTo>
                  <a:pt x="6589142" y="5365469"/>
                  <a:pt x="6533307" y="5373359"/>
                  <a:pt x="6501748" y="5424945"/>
                </a:cubicBezTo>
                <a:cubicBezTo>
                  <a:pt x="6513279" y="5432835"/>
                  <a:pt x="6524811" y="5440118"/>
                  <a:pt x="6546052" y="5454077"/>
                </a:cubicBezTo>
                <a:cubicBezTo>
                  <a:pt x="6509031" y="5474712"/>
                  <a:pt x="6478686" y="5492312"/>
                  <a:pt x="6442879" y="5512340"/>
                </a:cubicBezTo>
                <a:cubicBezTo>
                  <a:pt x="6451376" y="5535402"/>
                  <a:pt x="6440451" y="5554216"/>
                  <a:pt x="6401002" y="5554823"/>
                </a:cubicBezTo>
                <a:cubicBezTo>
                  <a:pt x="6391899" y="5554823"/>
                  <a:pt x="6379761" y="5565140"/>
                  <a:pt x="6374298" y="5574244"/>
                </a:cubicBezTo>
                <a:cubicBezTo>
                  <a:pt x="6356091" y="5604589"/>
                  <a:pt x="6300863" y="5606409"/>
                  <a:pt x="6309967" y="5662245"/>
                </a:cubicBezTo>
                <a:cubicBezTo>
                  <a:pt x="6311788" y="5673776"/>
                  <a:pt x="6274160" y="5691983"/>
                  <a:pt x="6255346" y="5707762"/>
                </a:cubicBezTo>
                <a:cubicBezTo>
                  <a:pt x="6246242" y="5715652"/>
                  <a:pt x="6238960" y="5725362"/>
                  <a:pt x="6235318" y="5737500"/>
                </a:cubicBezTo>
                <a:cubicBezTo>
                  <a:pt x="6191014" y="5767239"/>
                  <a:pt x="6146710" y="5796977"/>
                  <a:pt x="6095124" y="5830963"/>
                </a:cubicBezTo>
                <a:cubicBezTo>
                  <a:pt x="6095124" y="5830963"/>
                  <a:pt x="6084199" y="5827322"/>
                  <a:pt x="6070848" y="5823074"/>
                </a:cubicBezTo>
                <a:cubicBezTo>
                  <a:pt x="6069027" y="5835819"/>
                  <a:pt x="6067206" y="5846743"/>
                  <a:pt x="6063565" y="5869805"/>
                </a:cubicBezTo>
                <a:cubicBezTo>
                  <a:pt x="6048392" y="5849171"/>
                  <a:pt x="6039895" y="5836425"/>
                  <a:pt x="6024723" y="5815791"/>
                </a:cubicBezTo>
                <a:cubicBezTo>
                  <a:pt x="6021081" y="5832177"/>
                  <a:pt x="6017440" y="5840674"/>
                  <a:pt x="6018047" y="5848563"/>
                </a:cubicBezTo>
                <a:cubicBezTo>
                  <a:pt x="6021688" y="5898937"/>
                  <a:pt x="6019868" y="5896509"/>
                  <a:pt x="5970101" y="5909254"/>
                </a:cubicBezTo>
                <a:cubicBezTo>
                  <a:pt x="5941577" y="5916537"/>
                  <a:pt x="5916694" y="5938385"/>
                  <a:pt x="5886956" y="5955378"/>
                </a:cubicBezTo>
                <a:cubicBezTo>
                  <a:pt x="5895453" y="5963268"/>
                  <a:pt x="5902735" y="5969944"/>
                  <a:pt x="5911232" y="5977227"/>
                </a:cubicBezTo>
                <a:cubicBezTo>
                  <a:pt x="5825052" y="6016069"/>
                  <a:pt x="5740692" y="6054910"/>
                  <a:pt x="5655726" y="6093752"/>
                </a:cubicBezTo>
                <a:cubicBezTo>
                  <a:pt x="5683644" y="6120456"/>
                  <a:pt x="5659974" y="6153836"/>
                  <a:pt x="5642374" y="6166581"/>
                </a:cubicBezTo>
                <a:cubicBezTo>
                  <a:pt x="5605353" y="6192677"/>
                  <a:pt x="5582898" y="6249119"/>
                  <a:pt x="5525849" y="6238195"/>
                </a:cubicBezTo>
                <a:cubicBezTo>
                  <a:pt x="5482152" y="6275823"/>
                  <a:pt x="5434207" y="6300099"/>
                  <a:pt x="5386868" y="6300099"/>
                </a:cubicBezTo>
                <a:cubicBezTo>
                  <a:pt x="5342564" y="6328017"/>
                  <a:pt x="5305543" y="6350472"/>
                  <a:pt x="5267915" y="6374141"/>
                </a:cubicBezTo>
                <a:cubicBezTo>
                  <a:pt x="5267308" y="6368679"/>
                  <a:pt x="5265488" y="6354720"/>
                  <a:pt x="5264274" y="6340155"/>
                </a:cubicBezTo>
                <a:cubicBezTo>
                  <a:pt x="5255777" y="6381424"/>
                  <a:pt x="5232715" y="6399025"/>
                  <a:pt x="5188411" y="6382638"/>
                </a:cubicBezTo>
                <a:cubicBezTo>
                  <a:pt x="5188411" y="6400238"/>
                  <a:pt x="5188411" y="6414197"/>
                  <a:pt x="5188411" y="6434224"/>
                </a:cubicBezTo>
                <a:cubicBezTo>
                  <a:pt x="5162314" y="6429370"/>
                  <a:pt x="5137431" y="6424514"/>
                  <a:pt x="5112548" y="6420873"/>
                </a:cubicBezTo>
                <a:cubicBezTo>
                  <a:pt x="5107693" y="6420266"/>
                  <a:pt x="5101624" y="6424514"/>
                  <a:pt x="5096769" y="6426942"/>
                </a:cubicBezTo>
                <a:cubicBezTo>
                  <a:pt x="5101017" y="6433618"/>
                  <a:pt x="5105872" y="6439687"/>
                  <a:pt x="5118010" y="6457894"/>
                </a:cubicBezTo>
                <a:cubicBezTo>
                  <a:pt x="5088272" y="6448790"/>
                  <a:pt x="5067030" y="6442114"/>
                  <a:pt x="5044575" y="6435439"/>
                </a:cubicBezTo>
                <a:cubicBezTo>
                  <a:pt x="5039720" y="6439080"/>
                  <a:pt x="5029402" y="6452432"/>
                  <a:pt x="5015444" y="6457894"/>
                </a:cubicBezTo>
                <a:cubicBezTo>
                  <a:pt x="5006947" y="6460928"/>
                  <a:pt x="4994202" y="6451218"/>
                  <a:pt x="4977209" y="6445149"/>
                </a:cubicBezTo>
                <a:cubicBezTo>
                  <a:pt x="4969926" y="6455466"/>
                  <a:pt x="4960822" y="6473066"/>
                  <a:pt x="4946864" y="6485204"/>
                </a:cubicBezTo>
                <a:cubicBezTo>
                  <a:pt x="4936546" y="6494308"/>
                  <a:pt x="4919553" y="6496129"/>
                  <a:pt x="4904987" y="6500984"/>
                </a:cubicBezTo>
                <a:cubicBezTo>
                  <a:pt x="4890422" y="6505839"/>
                  <a:pt x="4875856" y="6510694"/>
                  <a:pt x="4861897" y="6515550"/>
                </a:cubicBezTo>
                <a:cubicBezTo>
                  <a:pt x="4840656" y="6522832"/>
                  <a:pt x="4818807" y="6530115"/>
                  <a:pt x="4794531" y="6538005"/>
                </a:cubicBezTo>
                <a:cubicBezTo>
                  <a:pt x="4792104" y="6521619"/>
                  <a:pt x="4790283" y="6511908"/>
                  <a:pt x="4788462" y="6501591"/>
                </a:cubicBezTo>
                <a:cubicBezTo>
                  <a:pt x="4785428" y="6500984"/>
                  <a:pt x="4783000" y="6500377"/>
                  <a:pt x="4779966" y="6499770"/>
                </a:cubicBezTo>
                <a:cubicBezTo>
                  <a:pt x="4776324" y="6510087"/>
                  <a:pt x="4772683" y="6519798"/>
                  <a:pt x="4769041" y="6530115"/>
                </a:cubicBezTo>
                <a:cubicBezTo>
                  <a:pt x="4760545" y="6521012"/>
                  <a:pt x="4752655" y="6511908"/>
                  <a:pt x="4738696" y="6496129"/>
                </a:cubicBezTo>
                <a:cubicBezTo>
                  <a:pt x="4736876" y="6513729"/>
                  <a:pt x="4736268" y="6521619"/>
                  <a:pt x="4736268" y="6517977"/>
                </a:cubicBezTo>
                <a:cubicBezTo>
                  <a:pt x="4709565" y="6526474"/>
                  <a:pt x="4685289" y="6527081"/>
                  <a:pt x="4672544" y="6539826"/>
                </a:cubicBezTo>
                <a:cubicBezTo>
                  <a:pt x="4661620" y="6550750"/>
                  <a:pt x="4664654" y="6575026"/>
                  <a:pt x="4661013" y="6598695"/>
                </a:cubicBezTo>
                <a:cubicBezTo>
                  <a:pt x="4637343" y="6592019"/>
                  <a:pt x="4599715" y="6610833"/>
                  <a:pt x="4573012" y="6571384"/>
                </a:cubicBezTo>
                <a:cubicBezTo>
                  <a:pt x="4568763" y="6585950"/>
                  <a:pt x="4565122" y="6597481"/>
                  <a:pt x="4560874" y="6611440"/>
                </a:cubicBezTo>
                <a:cubicBezTo>
                  <a:pt x="4531135" y="6611440"/>
                  <a:pt x="4502004" y="6611440"/>
                  <a:pt x="4472266" y="6611440"/>
                </a:cubicBezTo>
                <a:cubicBezTo>
                  <a:pt x="4472266" y="6612654"/>
                  <a:pt x="4472266" y="6613261"/>
                  <a:pt x="4472873" y="6614475"/>
                </a:cubicBezTo>
                <a:cubicBezTo>
                  <a:pt x="4455273" y="6617510"/>
                  <a:pt x="4437672" y="6619937"/>
                  <a:pt x="4419465" y="6622971"/>
                </a:cubicBezTo>
                <a:cubicBezTo>
                  <a:pt x="4413396" y="6624185"/>
                  <a:pt x="4407934" y="6626613"/>
                  <a:pt x="4402472" y="6628433"/>
                </a:cubicBezTo>
                <a:cubicBezTo>
                  <a:pt x="4386086" y="6633896"/>
                  <a:pt x="4369699" y="6639358"/>
                  <a:pt x="4353313" y="6643606"/>
                </a:cubicBezTo>
                <a:cubicBezTo>
                  <a:pt x="4330858" y="6649068"/>
                  <a:pt x="4307188" y="6657565"/>
                  <a:pt x="4284733" y="6656351"/>
                </a:cubicBezTo>
                <a:cubicBezTo>
                  <a:pt x="4267133" y="6655137"/>
                  <a:pt x="4250746" y="6641786"/>
                  <a:pt x="4233146" y="6633289"/>
                </a:cubicBezTo>
                <a:cubicBezTo>
                  <a:pt x="4236788" y="6641786"/>
                  <a:pt x="4240429" y="6651496"/>
                  <a:pt x="4248319" y="6670917"/>
                </a:cubicBezTo>
                <a:cubicBezTo>
                  <a:pt x="4173063" y="6693979"/>
                  <a:pt x="4100234" y="6716434"/>
                  <a:pt x="4023158" y="6740104"/>
                </a:cubicBezTo>
                <a:cubicBezTo>
                  <a:pt x="4021944" y="6743745"/>
                  <a:pt x="4020123" y="6753455"/>
                  <a:pt x="4018303" y="6761345"/>
                </a:cubicBezTo>
                <a:cubicBezTo>
                  <a:pt x="3997061" y="6763166"/>
                  <a:pt x="3977640" y="6763166"/>
                  <a:pt x="3958826" y="6766201"/>
                </a:cubicBezTo>
                <a:cubicBezTo>
                  <a:pt x="3928481" y="6771055"/>
                  <a:pt x="3898136" y="6783800"/>
                  <a:pt x="3871432" y="6753455"/>
                </a:cubicBezTo>
                <a:cubicBezTo>
                  <a:pt x="3866577" y="6747994"/>
                  <a:pt x="3846549" y="6747994"/>
                  <a:pt x="3838660" y="6752848"/>
                </a:cubicBezTo>
                <a:cubicBezTo>
                  <a:pt x="3777362" y="6791084"/>
                  <a:pt x="3712423" y="6804435"/>
                  <a:pt x="3641416" y="6793511"/>
                </a:cubicBezTo>
                <a:cubicBezTo>
                  <a:pt x="3629885" y="6791690"/>
                  <a:pt x="3612892" y="6805042"/>
                  <a:pt x="3603788" y="6815966"/>
                </a:cubicBezTo>
                <a:cubicBezTo>
                  <a:pt x="3583760" y="6840242"/>
                  <a:pt x="3565553" y="6853594"/>
                  <a:pt x="3540670" y="6819001"/>
                </a:cubicBezTo>
                <a:cubicBezTo>
                  <a:pt x="3528532" y="6834173"/>
                  <a:pt x="3520036" y="6845098"/>
                  <a:pt x="3512753" y="6854202"/>
                </a:cubicBezTo>
                <a:cubicBezTo>
                  <a:pt x="3479373" y="6846312"/>
                  <a:pt x="3447814" y="6839029"/>
                  <a:pt x="3413828" y="6831139"/>
                </a:cubicBezTo>
                <a:cubicBezTo>
                  <a:pt x="3416255" y="6819001"/>
                  <a:pt x="3418076" y="6809291"/>
                  <a:pt x="3419897" y="6798973"/>
                </a:cubicBezTo>
                <a:cubicBezTo>
                  <a:pt x="3403510" y="6794118"/>
                  <a:pt x="3387731" y="6789263"/>
                  <a:pt x="3368310" y="6783800"/>
                </a:cubicBezTo>
                <a:cubicBezTo>
                  <a:pt x="3368917" y="6792297"/>
                  <a:pt x="3370131" y="6800187"/>
                  <a:pt x="3371345" y="6810504"/>
                </a:cubicBezTo>
                <a:cubicBezTo>
                  <a:pt x="3305799" y="6818394"/>
                  <a:pt x="3240253" y="6837815"/>
                  <a:pt x="3178349" y="6795938"/>
                </a:cubicBezTo>
                <a:cubicBezTo>
                  <a:pt x="3143149" y="6771662"/>
                  <a:pt x="3106128" y="6763166"/>
                  <a:pt x="3062431" y="6768021"/>
                </a:cubicBezTo>
                <a:cubicBezTo>
                  <a:pt x="3043617" y="6770449"/>
                  <a:pt x="3022375" y="6754669"/>
                  <a:pt x="3002348" y="6748600"/>
                </a:cubicBezTo>
                <a:cubicBezTo>
                  <a:pt x="2990816" y="6744959"/>
                  <a:pt x="2978678" y="6742531"/>
                  <a:pt x="2966540" y="6741317"/>
                </a:cubicBezTo>
                <a:cubicBezTo>
                  <a:pt x="2932554" y="6737069"/>
                  <a:pt x="2890678" y="6758917"/>
                  <a:pt x="2870650" y="6710365"/>
                </a:cubicBezTo>
                <a:cubicBezTo>
                  <a:pt x="2869436" y="6707331"/>
                  <a:pt x="2863367" y="6704296"/>
                  <a:pt x="2860939" y="6704903"/>
                </a:cubicBezTo>
                <a:cubicBezTo>
                  <a:pt x="2816028" y="6722503"/>
                  <a:pt x="2804497" y="6676986"/>
                  <a:pt x="2777794" y="6659993"/>
                </a:cubicBezTo>
                <a:cubicBezTo>
                  <a:pt x="2771725" y="6655744"/>
                  <a:pt x="2772938" y="6639965"/>
                  <a:pt x="2769904" y="6624185"/>
                </a:cubicBezTo>
                <a:cubicBezTo>
                  <a:pt x="2766262" y="6624185"/>
                  <a:pt x="2753517" y="6625399"/>
                  <a:pt x="2741379" y="6624185"/>
                </a:cubicBezTo>
                <a:cubicBezTo>
                  <a:pt x="2726207" y="6622364"/>
                  <a:pt x="2703751" y="6623579"/>
                  <a:pt x="2697075" y="6614475"/>
                </a:cubicBezTo>
                <a:cubicBezTo>
                  <a:pt x="2664303" y="6569564"/>
                  <a:pt x="2604826" y="6568350"/>
                  <a:pt x="2568412" y="6521619"/>
                </a:cubicBezTo>
                <a:cubicBezTo>
                  <a:pt x="2525322" y="6465784"/>
                  <a:pt x="2459777" y="6425121"/>
                  <a:pt x="2398479" y="6386887"/>
                </a:cubicBezTo>
                <a:cubicBezTo>
                  <a:pt x="2370562" y="6369286"/>
                  <a:pt x="2338396" y="6357148"/>
                  <a:pt x="2308658" y="6340155"/>
                </a:cubicBezTo>
                <a:cubicBezTo>
                  <a:pt x="2271030" y="6318913"/>
                  <a:pt x="2256464" y="6281285"/>
                  <a:pt x="2224298" y="6261257"/>
                </a:cubicBezTo>
                <a:cubicBezTo>
                  <a:pt x="2184850" y="6236981"/>
                  <a:pt x="2141760" y="6219381"/>
                  <a:pt x="2099276" y="6199353"/>
                </a:cubicBezTo>
                <a:cubicBezTo>
                  <a:pt x="2091387" y="6195712"/>
                  <a:pt x="2076821" y="6198140"/>
                  <a:pt x="2073786" y="6193284"/>
                </a:cubicBezTo>
                <a:cubicBezTo>
                  <a:pt x="2051331" y="6152622"/>
                  <a:pt x="2010062" y="6165367"/>
                  <a:pt x="1973648" y="6155049"/>
                </a:cubicBezTo>
                <a:cubicBezTo>
                  <a:pt x="1982144" y="6114387"/>
                  <a:pt x="1957261" y="6096787"/>
                  <a:pt x="1923274" y="6083435"/>
                </a:cubicBezTo>
                <a:cubicBezTo>
                  <a:pt x="1895357" y="6072511"/>
                  <a:pt x="1872295" y="6031241"/>
                  <a:pt x="1877150" y="6005751"/>
                </a:cubicBezTo>
                <a:cubicBezTo>
                  <a:pt x="1826777" y="5991186"/>
                  <a:pt x="1777011" y="5974799"/>
                  <a:pt x="1746059" y="5927461"/>
                </a:cubicBezTo>
                <a:cubicBezTo>
                  <a:pt x="1741811" y="5921392"/>
                  <a:pt x="1735135" y="5915323"/>
                  <a:pt x="1728459" y="5912895"/>
                </a:cubicBezTo>
                <a:cubicBezTo>
                  <a:pt x="1679907" y="5894688"/>
                  <a:pt x="1664127" y="5853419"/>
                  <a:pt x="1652596" y="5808508"/>
                </a:cubicBezTo>
                <a:cubicBezTo>
                  <a:pt x="1651382" y="5803653"/>
                  <a:pt x="1648348" y="5798798"/>
                  <a:pt x="1645313" y="5794549"/>
                </a:cubicBezTo>
                <a:cubicBezTo>
                  <a:pt x="1623465" y="5765418"/>
                  <a:pt x="1623465" y="5765418"/>
                  <a:pt x="1638637" y="5734466"/>
                </a:cubicBezTo>
                <a:cubicBezTo>
                  <a:pt x="1587657" y="5718686"/>
                  <a:pt x="1536678" y="5702300"/>
                  <a:pt x="1483877" y="5685914"/>
                </a:cubicBezTo>
                <a:cubicBezTo>
                  <a:pt x="1484484" y="5688948"/>
                  <a:pt x="1485091" y="5695624"/>
                  <a:pt x="1486305" y="5711404"/>
                </a:cubicBezTo>
                <a:cubicBezTo>
                  <a:pt x="1395269" y="5631292"/>
                  <a:pt x="1283599" y="5627651"/>
                  <a:pt x="1170715" y="5602768"/>
                </a:cubicBezTo>
                <a:cubicBezTo>
                  <a:pt x="1185281" y="5591844"/>
                  <a:pt x="1195598" y="5583954"/>
                  <a:pt x="1201060" y="5579706"/>
                </a:cubicBezTo>
                <a:cubicBezTo>
                  <a:pt x="1165253" y="5558464"/>
                  <a:pt x="1127625" y="5536616"/>
                  <a:pt x="1089997" y="5514160"/>
                </a:cubicBezTo>
                <a:cubicBezTo>
                  <a:pt x="1084535" y="5511126"/>
                  <a:pt x="1075432" y="5506271"/>
                  <a:pt x="1075432" y="5502022"/>
                </a:cubicBezTo>
                <a:cubicBezTo>
                  <a:pt x="1077252" y="5443760"/>
                  <a:pt x="1039624" y="5461967"/>
                  <a:pt x="1008065" y="5466215"/>
                </a:cubicBezTo>
                <a:cubicBezTo>
                  <a:pt x="1004424" y="5466822"/>
                  <a:pt x="1000783" y="5465001"/>
                  <a:pt x="993500" y="5463787"/>
                </a:cubicBezTo>
                <a:cubicBezTo>
                  <a:pt x="998355" y="5454077"/>
                  <a:pt x="1003210" y="5446187"/>
                  <a:pt x="1005031" y="5441939"/>
                </a:cubicBezTo>
                <a:cubicBezTo>
                  <a:pt x="974686" y="5389745"/>
                  <a:pt x="915816" y="5355152"/>
                  <a:pt x="944947" y="5275648"/>
                </a:cubicBezTo>
                <a:cubicBezTo>
                  <a:pt x="920671" y="5283537"/>
                  <a:pt x="904892" y="5288999"/>
                  <a:pt x="875761" y="5298710"/>
                </a:cubicBezTo>
                <a:cubicBezTo>
                  <a:pt x="929775" y="5245909"/>
                  <a:pt x="889719" y="5244089"/>
                  <a:pt x="856947" y="5240447"/>
                </a:cubicBezTo>
                <a:cubicBezTo>
                  <a:pt x="873333" y="5212529"/>
                  <a:pt x="811429" y="5147591"/>
                  <a:pt x="751345" y="5131205"/>
                </a:cubicBezTo>
                <a:cubicBezTo>
                  <a:pt x="760449" y="5106929"/>
                  <a:pt x="769553" y="5083259"/>
                  <a:pt x="778656" y="5057769"/>
                </a:cubicBezTo>
                <a:cubicBezTo>
                  <a:pt x="745276" y="5044417"/>
                  <a:pt x="708255" y="5029245"/>
                  <a:pt x="670021" y="5014072"/>
                </a:cubicBezTo>
                <a:cubicBezTo>
                  <a:pt x="687014" y="4998900"/>
                  <a:pt x="702793" y="4983727"/>
                  <a:pt x="723428" y="4965520"/>
                </a:cubicBezTo>
                <a:cubicBezTo>
                  <a:pt x="691262" y="4953989"/>
                  <a:pt x="663952" y="4944278"/>
                  <a:pt x="637248" y="4935175"/>
                </a:cubicBezTo>
                <a:cubicBezTo>
                  <a:pt x="636034" y="4938209"/>
                  <a:pt x="634820" y="4941851"/>
                  <a:pt x="633606" y="4944886"/>
                </a:cubicBezTo>
                <a:cubicBezTo>
                  <a:pt x="614792" y="4917575"/>
                  <a:pt x="596585" y="4889657"/>
                  <a:pt x="579592" y="4864774"/>
                </a:cubicBezTo>
                <a:cubicBezTo>
                  <a:pt x="587482" y="4838678"/>
                  <a:pt x="598406" y="4815008"/>
                  <a:pt x="599620" y="4790125"/>
                </a:cubicBezTo>
                <a:cubicBezTo>
                  <a:pt x="600227" y="4777380"/>
                  <a:pt x="584447" y="4760387"/>
                  <a:pt x="571702" y="4751891"/>
                </a:cubicBezTo>
                <a:cubicBezTo>
                  <a:pt x="545606" y="4734290"/>
                  <a:pt x="515867" y="4721545"/>
                  <a:pt x="526792" y="4678455"/>
                </a:cubicBezTo>
                <a:cubicBezTo>
                  <a:pt x="498267" y="4687559"/>
                  <a:pt x="472777" y="4731863"/>
                  <a:pt x="452749" y="4679062"/>
                </a:cubicBezTo>
                <a:cubicBezTo>
                  <a:pt x="406018" y="4693021"/>
                  <a:pt x="396307" y="4688166"/>
                  <a:pt x="396307" y="4651752"/>
                </a:cubicBezTo>
                <a:cubicBezTo>
                  <a:pt x="407839" y="4657821"/>
                  <a:pt x="419370" y="4664496"/>
                  <a:pt x="430901" y="4671172"/>
                </a:cubicBezTo>
                <a:cubicBezTo>
                  <a:pt x="413908" y="4642041"/>
                  <a:pt x="428473" y="4579530"/>
                  <a:pt x="360500" y="4611696"/>
                </a:cubicBezTo>
                <a:cubicBezTo>
                  <a:pt x="360500" y="4607447"/>
                  <a:pt x="359893" y="4603199"/>
                  <a:pt x="359893" y="4598344"/>
                </a:cubicBezTo>
                <a:cubicBezTo>
                  <a:pt x="377493" y="4583171"/>
                  <a:pt x="395094" y="4567392"/>
                  <a:pt x="415728" y="4549185"/>
                </a:cubicBezTo>
                <a:cubicBezTo>
                  <a:pt x="402983" y="4540688"/>
                  <a:pt x="387811" y="4530978"/>
                  <a:pt x="370818" y="4520054"/>
                </a:cubicBezTo>
                <a:cubicBezTo>
                  <a:pt x="386597" y="4501240"/>
                  <a:pt x="401163" y="4482426"/>
                  <a:pt x="413301" y="4467860"/>
                </a:cubicBezTo>
                <a:cubicBezTo>
                  <a:pt x="391452" y="4463005"/>
                  <a:pt x="370818" y="4458756"/>
                  <a:pt x="350183" y="4452687"/>
                </a:cubicBezTo>
                <a:cubicBezTo>
                  <a:pt x="348969" y="4452081"/>
                  <a:pt x="352610" y="4436301"/>
                  <a:pt x="354431" y="4426591"/>
                </a:cubicBezTo>
                <a:cubicBezTo>
                  <a:pt x="345328" y="4425377"/>
                  <a:pt x="333796" y="4423556"/>
                  <a:pt x="322265" y="4422342"/>
                </a:cubicBezTo>
                <a:cubicBezTo>
                  <a:pt x="321658" y="4419308"/>
                  <a:pt x="321052" y="4416273"/>
                  <a:pt x="320445" y="4413239"/>
                </a:cubicBezTo>
                <a:cubicBezTo>
                  <a:pt x="351397" y="4401101"/>
                  <a:pt x="382349" y="4389570"/>
                  <a:pt x="412694" y="4377432"/>
                </a:cubicBezTo>
                <a:cubicBezTo>
                  <a:pt x="382349" y="4368328"/>
                  <a:pt x="349576" y="4386535"/>
                  <a:pt x="329548" y="4347693"/>
                </a:cubicBezTo>
                <a:cubicBezTo>
                  <a:pt x="338652" y="4341624"/>
                  <a:pt x="346541" y="4335555"/>
                  <a:pt x="350790" y="4332521"/>
                </a:cubicBezTo>
                <a:cubicBezTo>
                  <a:pt x="336831" y="4319776"/>
                  <a:pt x="322872" y="4307638"/>
                  <a:pt x="305272" y="4292465"/>
                </a:cubicBezTo>
                <a:cubicBezTo>
                  <a:pt x="347148" y="4287003"/>
                  <a:pt x="383562" y="4281541"/>
                  <a:pt x="430294" y="4275472"/>
                </a:cubicBezTo>
                <a:cubicBezTo>
                  <a:pt x="374459" y="4253623"/>
                  <a:pt x="327727" y="4238451"/>
                  <a:pt x="284030" y="4217209"/>
                </a:cubicBezTo>
                <a:cubicBezTo>
                  <a:pt x="264610" y="4208106"/>
                  <a:pt x="247616" y="4189898"/>
                  <a:pt x="235478" y="4171085"/>
                </a:cubicBezTo>
                <a:cubicBezTo>
                  <a:pt x="230016" y="4163195"/>
                  <a:pt x="239727" y="4144988"/>
                  <a:pt x="243975" y="4125567"/>
                </a:cubicBezTo>
                <a:cubicBezTo>
                  <a:pt x="228195" y="4121318"/>
                  <a:pt x="209988" y="4116463"/>
                  <a:pt x="195423" y="4112215"/>
                </a:cubicBezTo>
                <a:cubicBezTo>
                  <a:pt x="194209" y="4092794"/>
                  <a:pt x="192995" y="4074587"/>
                  <a:pt x="191781" y="4055773"/>
                </a:cubicBezTo>
                <a:cubicBezTo>
                  <a:pt x="188140" y="4055773"/>
                  <a:pt x="184498" y="4055166"/>
                  <a:pt x="181464" y="4055166"/>
                </a:cubicBezTo>
                <a:cubicBezTo>
                  <a:pt x="186926" y="4047276"/>
                  <a:pt x="192995" y="4039387"/>
                  <a:pt x="200885" y="4028462"/>
                </a:cubicBezTo>
                <a:cubicBezTo>
                  <a:pt x="186319" y="4023607"/>
                  <a:pt x="174788" y="4019359"/>
                  <a:pt x="159009" y="4013897"/>
                </a:cubicBezTo>
                <a:cubicBezTo>
                  <a:pt x="171753" y="4003579"/>
                  <a:pt x="182678" y="3995083"/>
                  <a:pt x="197850" y="3982945"/>
                </a:cubicBezTo>
                <a:cubicBezTo>
                  <a:pt x="183285" y="3962917"/>
                  <a:pt x="168719" y="3944103"/>
                  <a:pt x="152939" y="3922254"/>
                </a:cubicBezTo>
                <a:cubicBezTo>
                  <a:pt x="156581" y="3917399"/>
                  <a:pt x="163864" y="3909509"/>
                  <a:pt x="175395" y="3895551"/>
                </a:cubicBezTo>
                <a:cubicBezTo>
                  <a:pt x="158402" y="3898585"/>
                  <a:pt x="147477" y="3900406"/>
                  <a:pt x="135946" y="3902227"/>
                </a:cubicBezTo>
                <a:cubicBezTo>
                  <a:pt x="135339" y="3900406"/>
                  <a:pt x="134732" y="3897978"/>
                  <a:pt x="133519" y="3896158"/>
                </a:cubicBezTo>
                <a:cubicBezTo>
                  <a:pt x="153546" y="3885840"/>
                  <a:pt x="173574" y="3874916"/>
                  <a:pt x="196636" y="3862778"/>
                </a:cubicBezTo>
                <a:cubicBezTo>
                  <a:pt x="178429" y="3860957"/>
                  <a:pt x="162650" y="3859744"/>
                  <a:pt x="135339" y="3856709"/>
                </a:cubicBezTo>
                <a:cubicBezTo>
                  <a:pt x="154760" y="3834860"/>
                  <a:pt x="168112" y="3820295"/>
                  <a:pt x="182678" y="3804515"/>
                </a:cubicBezTo>
                <a:cubicBezTo>
                  <a:pt x="171753" y="3803301"/>
                  <a:pt x="162043" y="3802695"/>
                  <a:pt x="152333" y="3801481"/>
                </a:cubicBezTo>
                <a:cubicBezTo>
                  <a:pt x="152333" y="3799053"/>
                  <a:pt x="151726" y="3797232"/>
                  <a:pt x="151726" y="3794805"/>
                </a:cubicBezTo>
                <a:cubicBezTo>
                  <a:pt x="163864" y="3791163"/>
                  <a:pt x="176002" y="3786915"/>
                  <a:pt x="188747" y="3783274"/>
                </a:cubicBezTo>
                <a:cubicBezTo>
                  <a:pt x="151119" y="3780846"/>
                  <a:pt x="145050" y="3758391"/>
                  <a:pt x="143229" y="3728652"/>
                </a:cubicBezTo>
                <a:cubicBezTo>
                  <a:pt x="142622" y="3717728"/>
                  <a:pt x="127450" y="3707411"/>
                  <a:pt x="119560" y="3696487"/>
                </a:cubicBezTo>
                <a:cubicBezTo>
                  <a:pt x="114705" y="3689811"/>
                  <a:pt x="107422" y="3681314"/>
                  <a:pt x="109242" y="3675852"/>
                </a:cubicBezTo>
                <a:cubicBezTo>
                  <a:pt x="111063" y="3669783"/>
                  <a:pt x="120774" y="3662500"/>
                  <a:pt x="128056" y="3660679"/>
                </a:cubicBezTo>
                <a:cubicBezTo>
                  <a:pt x="145657" y="3657038"/>
                  <a:pt x="163864" y="3657038"/>
                  <a:pt x="182678" y="3647934"/>
                </a:cubicBezTo>
                <a:cubicBezTo>
                  <a:pt x="143836" y="3645507"/>
                  <a:pt x="104387" y="3643079"/>
                  <a:pt x="61297" y="3640651"/>
                </a:cubicBezTo>
                <a:cubicBezTo>
                  <a:pt x="74042" y="3629121"/>
                  <a:pt x="86180" y="3617589"/>
                  <a:pt x="101353" y="3604237"/>
                </a:cubicBezTo>
                <a:cubicBezTo>
                  <a:pt x="89822" y="3596348"/>
                  <a:pt x="80111" y="3590279"/>
                  <a:pt x="67366" y="3581175"/>
                </a:cubicBezTo>
                <a:cubicBezTo>
                  <a:pt x="81325" y="3569644"/>
                  <a:pt x="94677" y="3559327"/>
                  <a:pt x="110456" y="3546582"/>
                </a:cubicBezTo>
                <a:cubicBezTo>
                  <a:pt x="107422" y="3532623"/>
                  <a:pt x="103173" y="3515630"/>
                  <a:pt x="98318" y="3494995"/>
                </a:cubicBezTo>
                <a:cubicBezTo>
                  <a:pt x="87394" y="3501064"/>
                  <a:pt x="77077" y="3506526"/>
                  <a:pt x="66152" y="3511988"/>
                </a:cubicBezTo>
                <a:cubicBezTo>
                  <a:pt x="64939" y="3490140"/>
                  <a:pt x="63725" y="3470719"/>
                  <a:pt x="61904" y="3445229"/>
                </a:cubicBezTo>
                <a:cubicBezTo>
                  <a:pt x="65545" y="3443408"/>
                  <a:pt x="75256" y="3437946"/>
                  <a:pt x="87394" y="3431270"/>
                </a:cubicBezTo>
                <a:cubicBezTo>
                  <a:pt x="81932" y="3420953"/>
                  <a:pt x="77684" y="3412456"/>
                  <a:pt x="72828" y="3403353"/>
                </a:cubicBezTo>
                <a:cubicBezTo>
                  <a:pt x="93463" y="3400318"/>
                  <a:pt x="112884" y="3397890"/>
                  <a:pt x="133519" y="3394856"/>
                </a:cubicBezTo>
                <a:cubicBezTo>
                  <a:pt x="122594" y="3362083"/>
                  <a:pt x="112884" y="3332952"/>
                  <a:pt x="99532" y="3292290"/>
                </a:cubicBezTo>
                <a:cubicBezTo>
                  <a:pt x="114705" y="3300786"/>
                  <a:pt x="123201" y="3305641"/>
                  <a:pt x="135339" y="3312924"/>
                </a:cubicBezTo>
                <a:cubicBezTo>
                  <a:pt x="136553" y="3311710"/>
                  <a:pt x="141408" y="3306248"/>
                  <a:pt x="148084" y="3302000"/>
                </a:cubicBezTo>
                <a:cubicBezTo>
                  <a:pt x="152939" y="3298965"/>
                  <a:pt x="158402" y="3297145"/>
                  <a:pt x="165684" y="3294110"/>
                </a:cubicBezTo>
                <a:cubicBezTo>
                  <a:pt x="146264" y="3269227"/>
                  <a:pt x="100139" y="3305034"/>
                  <a:pt x="96498" y="3255268"/>
                </a:cubicBezTo>
                <a:cubicBezTo>
                  <a:pt x="106208" y="3249806"/>
                  <a:pt x="117739" y="3243737"/>
                  <a:pt x="127450" y="3238882"/>
                </a:cubicBezTo>
                <a:cubicBezTo>
                  <a:pt x="111063" y="3202468"/>
                  <a:pt x="93463" y="3167267"/>
                  <a:pt x="42483" y="3182440"/>
                </a:cubicBezTo>
                <a:cubicBezTo>
                  <a:pt x="37628" y="3183654"/>
                  <a:pt x="28524" y="3170302"/>
                  <a:pt x="13959" y="3156950"/>
                </a:cubicBezTo>
                <a:cubicBezTo>
                  <a:pt x="35200" y="3159378"/>
                  <a:pt x="46125" y="3159985"/>
                  <a:pt x="56442" y="3161198"/>
                </a:cubicBezTo>
                <a:cubicBezTo>
                  <a:pt x="67973" y="3127212"/>
                  <a:pt x="84359" y="3096260"/>
                  <a:pt x="52194" y="3064701"/>
                </a:cubicBezTo>
                <a:cubicBezTo>
                  <a:pt x="46732" y="3059239"/>
                  <a:pt x="57656" y="3037997"/>
                  <a:pt x="61904" y="3019790"/>
                </a:cubicBezTo>
                <a:cubicBezTo>
                  <a:pt x="40056" y="3019790"/>
                  <a:pt x="21848" y="3019790"/>
                  <a:pt x="3641" y="3019790"/>
                </a:cubicBezTo>
                <a:cubicBezTo>
                  <a:pt x="2428" y="3016756"/>
                  <a:pt x="1214" y="3013721"/>
                  <a:pt x="0" y="3011294"/>
                </a:cubicBezTo>
                <a:cubicBezTo>
                  <a:pt x="10317" y="3003404"/>
                  <a:pt x="20635" y="2996121"/>
                  <a:pt x="30952" y="2988231"/>
                </a:cubicBezTo>
                <a:cubicBezTo>
                  <a:pt x="20635" y="2941500"/>
                  <a:pt x="32166" y="2902051"/>
                  <a:pt x="72828" y="2876561"/>
                </a:cubicBezTo>
                <a:cubicBezTo>
                  <a:pt x="51587" y="2834078"/>
                  <a:pt x="30952" y="2792809"/>
                  <a:pt x="10317" y="2752146"/>
                </a:cubicBezTo>
                <a:cubicBezTo>
                  <a:pt x="13352" y="2749112"/>
                  <a:pt x="15779" y="2746077"/>
                  <a:pt x="18814" y="2742436"/>
                </a:cubicBezTo>
                <a:cubicBezTo>
                  <a:pt x="30952" y="2746684"/>
                  <a:pt x="44911" y="2748505"/>
                  <a:pt x="54621" y="2755787"/>
                </a:cubicBezTo>
                <a:cubicBezTo>
                  <a:pt x="82539" y="2777029"/>
                  <a:pt x="108636" y="2760643"/>
                  <a:pt x="117739" y="2741222"/>
                </a:cubicBezTo>
                <a:cubicBezTo>
                  <a:pt x="135339" y="2704201"/>
                  <a:pt x="148084" y="2721801"/>
                  <a:pt x="172967" y="2744256"/>
                </a:cubicBezTo>
                <a:cubicBezTo>
                  <a:pt x="163257" y="2703594"/>
                  <a:pt x="155974" y="2672035"/>
                  <a:pt x="148084" y="2638655"/>
                </a:cubicBezTo>
                <a:cubicBezTo>
                  <a:pt x="164471" y="2625910"/>
                  <a:pt x="186319" y="2608917"/>
                  <a:pt x="208168" y="2591924"/>
                </a:cubicBezTo>
                <a:cubicBezTo>
                  <a:pt x="143836" y="2585855"/>
                  <a:pt x="176002" y="2522737"/>
                  <a:pt x="146264" y="2501495"/>
                </a:cubicBezTo>
                <a:cubicBezTo>
                  <a:pt x="155367" y="2477826"/>
                  <a:pt x="163864" y="2455371"/>
                  <a:pt x="172967" y="2430488"/>
                </a:cubicBezTo>
                <a:cubicBezTo>
                  <a:pt x="168112" y="2429274"/>
                  <a:pt x="154153" y="2430488"/>
                  <a:pt x="146870" y="2423812"/>
                </a:cubicBezTo>
                <a:cubicBezTo>
                  <a:pt x="135946" y="2414101"/>
                  <a:pt x="125022" y="2399536"/>
                  <a:pt x="123808" y="2386184"/>
                </a:cubicBezTo>
                <a:cubicBezTo>
                  <a:pt x="121987" y="2365549"/>
                  <a:pt x="126843" y="2344308"/>
                  <a:pt x="131091" y="2323673"/>
                </a:cubicBezTo>
                <a:cubicBezTo>
                  <a:pt x="138374" y="2286045"/>
                  <a:pt x="142015" y="2247203"/>
                  <a:pt x="188747" y="2232031"/>
                </a:cubicBezTo>
                <a:cubicBezTo>
                  <a:pt x="202705" y="2227175"/>
                  <a:pt x="212416" y="2207754"/>
                  <a:pt x="222733" y="2196223"/>
                </a:cubicBezTo>
                <a:cubicBezTo>
                  <a:pt x="213630" y="2188334"/>
                  <a:pt x="201492" y="2177409"/>
                  <a:pt x="189354" y="2167092"/>
                </a:cubicBezTo>
                <a:cubicBezTo>
                  <a:pt x="213023" y="2119147"/>
                  <a:pt x="251865" y="2119147"/>
                  <a:pt x="296775" y="2134926"/>
                </a:cubicBezTo>
                <a:cubicBezTo>
                  <a:pt x="297989" y="2130678"/>
                  <a:pt x="298596" y="2126429"/>
                  <a:pt x="299810" y="2122181"/>
                </a:cubicBezTo>
                <a:cubicBezTo>
                  <a:pt x="288886" y="2114291"/>
                  <a:pt x="278568" y="2105188"/>
                  <a:pt x="267037" y="2098512"/>
                </a:cubicBezTo>
                <a:cubicBezTo>
                  <a:pt x="243368" y="2085767"/>
                  <a:pt x="234871" y="2070594"/>
                  <a:pt x="251258" y="2045711"/>
                </a:cubicBezTo>
                <a:cubicBezTo>
                  <a:pt x="270679" y="2016580"/>
                  <a:pt x="290706" y="1994125"/>
                  <a:pt x="332583" y="2009904"/>
                </a:cubicBezTo>
                <a:cubicBezTo>
                  <a:pt x="347148" y="2015366"/>
                  <a:pt x="368390" y="2004442"/>
                  <a:pt x="386597" y="2000801"/>
                </a:cubicBezTo>
                <a:cubicBezTo>
                  <a:pt x="385990" y="1995945"/>
                  <a:pt x="385383" y="1991697"/>
                  <a:pt x="384776" y="1986842"/>
                </a:cubicBezTo>
                <a:cubicBezTo>
                  <a:pt x="368997" y="1984414"/>
                  <a:pt x="353217" y="1981987"/>
                  <a:pt x="337438" y="1979559"/>
                </a:cubicBezTo>
                <a:cubicBezTo>
                  <a:pt x="361107" y="1973490"/>
                  <a:pt x="386597" y="1970455"/>
                  <a:pt x="379314" y="1934648"/>
                </a:cubicBezTo>
                <a:cubicBezTo>
                  <a:pt x="378707" y="1930400"/>
                  <a:pt x="392059" y="1920689"/>
                  <a:pt x="400556" y="1917048"/>
                </a:cubicBezTo>
                <a:cubicBezTo>
                  <a:pt x="420584" y="1908551"/>
                  <a:pt x="441825" y="1901875"/>
                  <a:pt x="463067" y="1894593"/>
                </a:cubicBezTo>
                <a:cubicBezTo>
                  <a:pt x="462460" y="1891558"/>
                  <a:pt x="461853" y="1887917"/>
                  <a:pt x="460639" y="1884882"/>
                </a:cubicBezTo>
                <a:cubicBezTo>
                  <a:pt x="449108" y="1883668"/>
                  <a:pt x="436970" y="1882455"/>
                  <a:pt x="418156" y="1880634"/>
                </a:cubicBezTo>
                <a:cubicBezTo>
                  <a:pt x="428473" y="1870923"/>
                  <a:pt x="435149" y="1864854"/>
                  <a:pt x="443646" y="1856965"/>
                </a:cubicBezTo>
                <a:cubicBezTo>
                  <a:pt x="438791" y="1848468"/>
                  <a:pt x="433329" y="1838757"/>
                  <a:pt x="429080" y="1830261"/>
                </a:cubicBezTo>
                <a:cubicBezTo>
                  <a:pt x="445467" y="1816909"/>
                  <a:pt x="460639" y="1804164"/>
                  <a:pt x="479453" y="1788992"/>
                </a:cubicBezTo>
                <a:cubicBezTo>
                  <a:pt x="479453" y="1788992"/>
                  <a:pt x="485522" y="1792026"/>
                  <a:pt x="493412" y="1796274"/>
                </a:cubicBezTo>
                <a:cubicBezTo>
                  <a:pt x="493412" y="1784743"/>
                  <a:pt x="493412" y="1775033"/>
                  <a:pt x="493412" y="1762895"/>
                </a:cubicBezTo>
                <a:cubicBezTo>
                  <a:pt x="503729" y="1760467"/>
                  <a:pt x="514047" y="1758040"/>
                  <a:pt x="524971" y="1755612"/>
                </a:cubicBezTo>
                <a:cubicBezTo>
                  <a:pt x="524971" y="1752577"/>
                  <a:pt x="524971" y="1750150"/>
                  <a:pt x="524971" y="1747115"/>
                </a:cubicBezTo>
                <a:cubicBezTo>
                  <a:pt x="515260" y="1745901"/>
                  <a:pt x="505550" y="1744081"/>
                  <a:pt x="495233" y="1742867"/>
                </a:cubicBezTo>
                <a:cubicBezTo>
                  <a:pt x="489770" y="1682784"/>
                  <a:pt x="527398" y="1639087"/>
                  <a:pt x="588089" y="1651225"/>
                </a:cubicBezTo>
                <a:cubicBezTo>
                  <a:pt x="561992" y="1623914"/>
                  <a:pt x="541964" y="1602065"/>
                  <a:pt x="523150" y="1582038"/>
                </a:cubicBezTo>
                <a:cubicBezTo>
                  <a:pt x="540750" y="1583251"/>
                  <a:pt x="562599" y="1584465"/>
                  <a:pt x="590516" y="1586286"/>
                </a:cubicBezTo>
                <a:cubicBezTo>
                  <a:pt x="578985" y="1571720"/>
                  <a:pt x="569882" y="1560796"/>
                  <a:pt x="560778" y="1549872"/>
                </a:cubicBezTo>
                <a:cubicBezTo>
                  <a:pt x="561992" y="1547444"/>
                  <a:pt x="563813" y="1545017"/>
                  <a:pt x="565026" y="1543196"/>
                </a:cubicBezTo>
                <a:cubicBezTo>
                  <a:pt x="581413" y="1554120"/>
                  <a:pt x="597799" y="1565044"/>
                  <a:pt x="614792" y="1575969"/>
                </a:cubicBezTo>
                <a:cubicBezTo>
                  <a:pt x="622075" y="1569900"/>
                  <a:pt x="631786" y="1562010"/>
                  <a:pt x="643924" y="1551693"/>
                </a:cubicBezTo>
                <a:cubicBezTo>
                  <a:pt x="619041" y="1540768"/>
                  <a:pt x="579592" y="1551086"/>
                  <a:pt x="583840" y="1504961"/>
                </a:cubicBezTo>
                <a:cubicBezTo>
                  <a:pt x="563206" y="1501320"/>
                  <a:pt x="541357" y="1497071"/>
                  <a:pt x="518902" y="1492823"/>
                </a:cubicBezTo>
                <a:cubicBezTo>
                  <a:pt x="518902" y="1489788"/>
                  <a:pt x="518295" y="1487361"/>
                  <a:pt x="518295" y="1484326"/>
                </a:cubicBezTo>
                <a:cubicBezTo>
                  <a:pt x="538323" y="1481292"/>
                  <a:pt x="558350" y="1478257"/>
                  <a:pt x="571095" y="1476437"/>
                </a:cubicBezTo>
                <a:cubicBezTo>
                  <a:pt x="573523" y="1467333"/>
                  <a:pt x="574737" y="1453981"/>
                  <a:pt x="577771" y="1453981"/>
                </a:cubicBezTo>
                <a:cubicBezTo>
                  <a:pt x="605082" y="1450947"/>
                  <a:pt x="632999" y="1450340"/>
                  <a:pt x="660310" y="1449126"/>
                </a:cubicBezTo>
                <a:cubicBezTo>
                  <a:pt x="662131" y="1445485"/>
                  <a:pt x="663345" y="1441843"/>
                  <a:pt x="665165" y="1438202"/>
                </a:cubicBezTo>
                <a:cubicBezTo>
                  <a:pt x="654848" y="1430312"/>
                  <a:pt x="644531" y="1421815"/>
                  <a:pt x="632999" y="1413319"/>
                </a:cubicBezTo>
                <a:cubicBezTo>
                  <a:pt x="654241" y="1386008"/>
                  <a:pt x="680945" y="1362339"/>
                  <a:pt x="725856" y="1372656"/>
                </a:cubicBezTo>
                <a:cubicBezTo>
                  <a:pt x="735566" y="1375084"/>
                  <a:pt x="748311" y="1365373"/>
                  <a:pt x="762270" y="1359911"/>
                </a:cubicBezTo>
                <a:cubicBezTo>
                  <a:pt x="773194" y="1361732"/>
                  <a:pt x="788367" y="1364160"/>
                  <a:pt x="804146" y="1366587"/>
                </a:cubicBezTo>
                <a:cubicBezTo>
                  <a:pt x="805360" y="1362339"/>
                  <a:pt x="807181" y="1358091"/>
                  <a:pt x="808394" y="1353842"/>
                </a:cubicBezTo>
                <a:cubicBezTo>
                  <a:pt x="788367" y="1341097"/>
                  <a:pt x="768946" y="1328352"/>
                  <a:pt x="744063" y="1313180"/>
                </a:cubicBezTo>
                <a:cubicBezTo>
                  <a:pt x="744063" y="1328352"/>
                  <a:pt x="744063" y="1335028"/>
                  <a:pt x="744063" y="1347773"/>
                </a:cubicBezTo>
                <a:cubicBezTo>
                  <a:pt x="731925" y="1339884"/>
                  <a:pt x="723428" y="1334421"/>
                  <a:pt x="713718" y="1327745"/>
                </a:cubicBezTo>
                <a:cubicBezTo>
                  <a:pt x="730104" y="1308932"/>
                  <a:pt x="742849" y="1293759"/>
                  <a:pt x="761056" y="1273124"/>
                </a:cubicBezTo>
                <a:cubicBezTo>
                  <a:pt x="784725" y="1284655"/>
                  <a:pt x="815677" y="1325318"/>
                  <a:pt x="851484" y="1274945"/>
                </a:cubicBezTo>
                <a:cubicBezTo>
                  <a:pt x="846629" y="1267662"/>
                  <a:pt x="840560" y="1259772"/>
                  <a:pt x="831457" y="1247027"/>
                </a:cubicBezTo>
                <a:cubicBezTo>
                  <a:pt x="847843" y="1245814"/>
                  <a:pt x="860588" y="1243993"/>
                  <a:pt x="872119" y="1245207"/>
                </a:cubicBezTo>
                <a:cubicBezTo>
                  <a:pt x="873940" y="1245207"/>
                  <a:pt x="876367" y="1260379"/>
                  <a:pt x="874547" y="1267055"/>
                </a:cubicBezTo>
                <a:cubicBezTo>
                  <a:pt x="870905" y="1282228"/>
                  <a:pt x="864836" y="1296793"/>
                  <a:pt x="866657" y="1316214"/>
                </a:cubicBezTo>
                <a:cubicBezTo>
                  <a:pt x="871512" y="1310752"/>
                  <a:pt x="876974" y="1305290"/>
                  <a:pt x="881830" y="1299828"/>
                </a:cubicBezTo>
                <a:cubicBezTo>
                  <a:pt x="890933" y="1289511"/>
                  <a:pt x="900644" y="1280407"/>
                  <a:pt x="907926" y="1268876"/>
                </a:cubicBezTo>
                <a:cubicBezTo>
                  <a:pt x="917030" y="1254310"/>
                  <a:pt x="926133" y="1239138"/>
                  <a:pt x="929775" y="1222751"/>
                </a:cubicBezTo>
                <a:cubicBezTo>
                  <a:pt x="933416" y="1206365"/>
                  <a:pt x="930382" y="1188158"/>
                  <a:pt x="930382" y="1165702"/>
                </a:cubicBezTo>
                <a:cubicBezTo>
                  <a:pt x="933416" y="1165702"/>
                  <a:pt x="946161" y="1165702"/>
                  <a:pt x="964975" y="1165702"/>
                </a:cubicBezTo>
                <a:cubicBezTo>
                  <a:pt x="957086" y="1154778"/>
                  <a:pt x="952230" y="1146888"/>
                  <a:pt x="946768" y="1138999"/>
                </a:cubicBezTo>
                <a:cubicBezTo>
                  <a:pt x="958906" y="1134144"/>
                  <a:pt x="971044" y="1129895"/>
                  <a:pt x="994713" y="1120185"/>
                </a:cubicBezTo>
                <a:cubicBezTo>
                  <a:pt x="970437" y="1112295"/>
                  <a:pt x="956479" y="1108047"/>
                  <a:pt x="943127" y="1103798"/>
                </a:cubicBezTo>
                <a:cubicBezTo>
                  <a:pt x="944341" y="1089233"/>
                  <a:pt x="945554" y="1074060"/>
                  <a:pt x="946768" y="1058888"/>
                </a:cubicBezTo>
                <a:cubicBezTo>
                  <a:pt x="944341" y="1055853"/>
                  <a:pt x="941913" y="1052819"/>
                  <a:pt x="938878" y="1049784"/>
                </a:cubicBezTo>
                <a:cubicBezTo>
                  <a:pt x="979541" y="1037646"/>
                  <a:pt x="1020203" y="1025508"/>
                  <a:pt x="1061473" y="1013370"/>
                </a:cubicBezTo>
                <a:cubicBezTo>
                  <a:pt x="1059045" y="1011549"/>
                  <a:pt x="1051762" y="1006694"/>
                  <a:pt x="1045086" y="1002446"/>
                </a:cubicBezTo>
                <a:cubicBezTo>
                  <a:pt x="1046300" y="998197"/>
                  <a:pt x="1046907" y="994556"/>
                  <a:pt x="1048121" y="990308"/>
                </a:cubicBezTo>
                <a:cubicBezTo>
                  <a:pt x="1066328" y="994556"/>
                  <a:pt x="1083928" y="998804"/>
                  <a:pt x="1106991" y="1004873"/>
                </a:cubicBezTo>
                <a:cubicBezTo>
                  <a:pt x="1110632" y="993342"/>
                  <a:pt x="1116701" y="974528"/>
                  <a:pt x="1121556" y="958142"/>
                </a:cubicBezTo>
                <a:cubicBezTo>
                  <a:pt x="1153115" y="947824"/>
                  <a:pt x="1185888" y="936900"/>
                  <a:pt x="1225337" y="924155"/>
                </a:cubicBezTo>
                <a:cubicBezTo>
                  <a:pt x="1193171" y="891989"/>
                  <a:pt x="1189529" y="881065"/>
                  <a:pt x="1232012" y="874996"/>
                </a:cubicBezTo>
                <a:cubicBezTo>
                  <a:pt x="1258109" y="871355"/>
                  <a:pt x="1289061" y="848292"/>
                  <a:pt x="1302413" y="825230"/>
                </a:cubicBezTo>
                <a:cubicBezTo>
                  <a:pt x="1328510" y="781533"/>
                  <a:pt x="1364317" y="766360"/>
                  <a:pt x="1401945" y="764540"/>
                </a:cubicBezTo>
                <a:cubicBezTo>
                  <a:pt x="1394055" y="743905"/>
                  <a:pt x="1385559" y="722664"/>
                  <a:pt x="1373421" y="690498"/>
                </a:cubicBezTo>
                <a:cubicBezTo>
                  <a:pt x="1454746" y="734802"/>
                  <a:pt x="1458387" y="654083"/>
                  <a:pt x="1493587" y="629200"/>
                </a:cubicBezTo>
                <a:cubicBezTo>
                  <a:pt x="1519684" y="610993"/>
                  <a:pt x="1533036" y="575186"/>
                  <a:pt x="1573699" y="579434"/>
                </a:cubicBezTo>
                <a:cubicBezTo>
                  <a:pt x="1576733" y="580041"/>
                  <a:pt x="1582802" y="577614"/>
                  <a:pt x="1583409" y="575186"/>
                </a:cubicBezTo>
                <a:cubicBezTo>
                  <a:pt x="1603437" y="516317"/>
                  <a:pt x="1664127" y="528455"/>
                  <a:pt x="1709038" y="504179"/>
                </a:cubicBezTo>
                <a:cubicBezTo>
                  <a:pt x="1699327" y="495682"/>
                  <a:pt x="1692045" y="489006"/>
                  <a:pt x="1680513" y="478082"/>
                </a:cubicBezTo>
                <a:cubicBezTo>
                  <a:pt x="1695079" y="471406"/>
                  <a:pt x="1709038" y="459268"/>
                  <a:pt x="1716928" y="462302"/>
                </a:cubicBezTo>
                <a:cubicBezTo>
                  <a:pt x="1753342" y="476868"/>
                  <a:pt x="1769121" y="451378"/>
                  <a:pt x="1789149" y="430743"/>
                </a:cubicBezTo>
                <a:cubicBezTo>
                  <a:pt x="1796432" y="423460"/>
                  <a:pt x="1807356" y="417998"/>
                  <a:pt x="1817067" y="414357"/>
                </a:cubicBezTo>
                <a:cubicBezTo>
                  <a:pt x="1846198" y="403433"/>
                  <a:pt x="1878971" y="402219"/>
                  <a:pt x="1892323" y="363377"/>
                </a:cubicBezTo>
                <a:cubicBezTo>
                  <a:pt x="1895964" y="353060"/>
                  <a:pt x="1926916" y="353060"/>
                  <a:pt x="1946337" y="353060"/>
                </a:cubicBezTo>
                <a:cubicBezTo>
                  <a:pt x="2000958" y="317859"/>
                  <a:pt x="2053759" y="275376"/>
                  <a:pt x="2127194" y="320287"/>
                </a:cubicBezTo>
                <a:cubicBezTo>
                  <a:pt x="2127194" y="306328"/>
                  <a:pt x="2127194" y="299045"/>
                  <a:pt x="2127194" y="288728"/>
                </a:cubicBezTo>
                <a:cubicBezTo>
                  <a:pt x="2141760" y="289942"/>
                  <a:pt x="2159360" y="286907"/>
                  <a:pt x="2169070" y="293583"/>
                </a:cubicBezTo>
                <a:cubicBezTo>
                  <a:pt x="2211553" y="325142"/>
                  <a:pt x="2234616" y="288121"/>
                  <a:pt x="2256464" y="266880"/>
                </a:cubicBezTo>
                <a:cubicBezTo>
                  <a:pt x="2277706" y="245638"/>
                  <a:pt x="2288630" y="214079"/>
                  <a:pt x="2305623" y="184948"/>
                </a:cubicBezTo>
                <a:cubicBezTo>
                  <a:pt x="2334148" y="191624"/>
                  <a:pt x="2364493" y="198300"/>
                  <a:pt x="2395445" y="204976"/>
                </a:cubicBezTo>
                <a:cubicBezTo>
                  <a:pt x="2396659" y="189803"/>
                  <a:pt x="2397872" y="177058"/>
                  <a:pt x="2397872" y="169775"/>
                </a:cubicBezTo>
                <a:cubicBezTo>
                  <a:pt x="2428218" y="155210"/>
                  <a:pt x="2453708" y="138216"/>
                  <a:pt x="2481625" y="130933"/>
                </a:cubicBezTo>
                <a:cubicBezTo>
                  <a:pt x="2500439" y="126078"/>
                  <a:pt x="2527750" y="127899"/>
                  <a:pt x="2542922" y="138216"/>
                </a:cubicBezTo>
                <a:cubicBezTo>
                  <a:pt x="2593295" y="174023"/>
                  <a:pt x="2606647" y="174630"/>
                  <a:pt x="2659448" y="143678"/>
                </a:cubicBezTo>
                <a:cubicBezTo>
                  <a:pt x="2682510" y="130326"/>
                  <a:pt x="2713462" y="132147"/>
                  <a:pt x="2728634" y="103623"/>
                </a:cubicBezTo>
                <a:cubicBezTo>
                  <a:pt x="2729848" y="101195"/>
                  <a:pt x="2744414" y="106657"/>
                  <a:pt x="2752304" y="106050"/>
                </a:cubicBezTo>
                <a:cubicBezTo>
                  <a:pt x="2783256" y="103016"/>
                  <a:pt x="2816028" y="103016"/>
                  <a:pt x="2845160" y="93912"/>
                </a:cubicBezTo>
                <a:cubicBezTo>
                  <a:pt x="2887036" y="81774"/>
                  <a:pt x="2927092" y="62353"/>
                  <a:pt x="2969575" y="45967"/>
                </a:cubicBezTo>
                <a:cubicBezTo>
                  <a:pt x="2972002" y="59926"/>
                  <a:pt x="2973823" y="70850"/>
                  <a:pt x="2978678" y="95126"/>
                </a:cubicBezTo>
                <a:cubicBezTo>
                  <a:pt x="2998099" y="76919"/>
                  <a:pt x="3010844" y="64174"/>
                  <a:pt x="3024803" y="53250"/>
                </a:cubicBezTo>
                <a:cubicBezTo>
                  <a:pt x="3039369" y="42326"/>
                  <a:pt x="3054541" y="29581"/>
                  <a:pt x="3071534" y="24119"/>
                </a:cubicBezTo>
                <a:cubicBezTo>
                  <a:pt x="3096417" y="16229"/>
                  <a:pt x="3123728" y="13194"/>
                  <a:pt x="3150432" y="8339"/>
                </a:cubicBezTo>
                <a:cubicBezTo>
                  <a:pt x="3197163" y="59926"/>
                  <a:pt x="3262709" y="19263"/>
                  <a:pt x="3322185" y="29581"/>
                </a:cubicBezTo>
                <a:cubicBezTo>
                  <a:pt x="3320971" y="41112"/>
                  <a:pt x="3319758" y="52643"/>
                  <a:pt x="3317937" y="64781"/>
                </a:cubicBezTo>
                <a:cubicBezTo>
                  <a:pt x="3333716" y="10160"/>
                  <a:pt x="3387731" y="19870"/>
                  <a:pt x="3423538" y="449"/>
                </a:cubicBezTo>
                <a:cubicBezTo>
                  <a:pt x="3428393" y="-1978"/>
                  <a:pt x="3445386" y="5911"/>
                  <a:pt x="3449028" y="12587"/>
                </a:cubicBezTo>
                <a:cubicBezTo>
                  <a:pt x="3468449" y="52643"/>
                  <a:pt x="3495152" y="55677"/>
                  <a:pt x="3529746" y="33222"/>
                </a:cubicBezTo>
                <a:cubicBezTo>
                  <a:pt x="3535815" y="28974"/>
                  <a:pt x="3545525" y="29581"/>
                  <a:pt x="3562519" y="26546"/>
                </a:cubicBezTo>
                <a:cubicBezTo>
                  <a:pt x="3547953" y="38077"/>
                  <a:pt x="3541884" y="44146"/>
                  <a:pt x="3535208" y="52036"/>
                </a:cubicBezTo>
                <a:cubicBezTo>
                  <a:pt x="3579512" y="65388"/>
                  <a:pt x="3603181" y="51429"/>
                  <a:pt x="3601968" y="18656"/>
                </a:cubicBezTo>
                <a:cubicBezTo>
                  <a:pt x="3638382" y="20477"/>
                  <a:pt x="3675403" y="22905"/>
                  <a:pt x="3712423" y="24725"/>
                </a:cubicBezTo>
                <a:cubicBezTo>
                  <a:pt x="3712423" y="21691"/>
                  <a:pt x="3711817" y="19263"/>
                  <a:pt x="3711817" y="16229"/>
                </a:cubicBezTo>
                <a:cubicBezTo>
                  <a:pt x="3739127" y="28974"/>
                  <a:pt x="3765831" y="41719"/>
                  <a:pt x="3793142" y="54464"/>
                </a:cubicBezTo>
                <a:cubicBezTo>
                  <a:pt x="3795569" y="52036"/>
                  <a:pt x="3797997" y="49002"/>
                  <a:pt x="3800424" y="46574"/>
                </a:cubicBezTo>
                <a:cubicBezTo>
                  <a:pt x="3796176" y="39291"/>
                  <a:pt x="3792535" y="32008"/>
                  <a:pt x="3792535" y="32008"/>
                </a:cubicBezTo>
                <a:cubicBezTo>
                  <a:pt x="3861722" y="40505"/>
                  <a:pt x="3937585" y="49608"/>
                  <a:pt x="4013447" y="58712"/>
                </a:cubicBezTo>
                <a:cubicBezTo>
                  <a:pt x="4010413" y="61140"/>
                  <a:pt x="4004951" y="65388"/>
                  <a:pt x="4004344" y="65995"/>
                </a:cubicBezTo>
                <a:cubicBezTo>
                  <a:pt x="4098414" y="69636"/>
                  <a:pt x="4197339" y="73885"/>
                  <a:pt x="4306581" y="78133"/>
                </a:cubicBezTo>
                <a:cubicBezTo>
                  <a:pt x="4289588" y="92092"/>
                  <a:pt x="4283519" y="97554"/>
                  <a:pt x="4277450" y="102409"/>
                </a:cubicBezTo>
                <a:cubicBezTo>
                  <a:pt x="4302940" y="122437"/>
                  <a:pt x="4299299" y="169775"/>
                  <a:pt x="4342996" y="160672"/>
                </a:cubicBezTo>
                <a:cubicBezTo>
                  <a:pt x="4353313" y="158244"/>
                  <a:pt x="4361203" y="144892"/>
                  <a:pt x="4372734" y="134575"/>
                </a:cubicBezTo>
                <a:cubicBezTo>
                  <a:pt x="4361203" y="126078"/>
                  <a:pt x="4351492" y="118795"/>
                  <a:pt x="4339961" y="110906"/>
                </a:cubicBezTo>
                <a:cubicBezTo>
                  <a:pt x="4376982" y="96947"/>
                  <a:pt x="4376982" y="96947"/>
                  <a:pt x="4430997" y="156423"/>
                </a:cubicBezTo>
                <a:lnTo>
                  <a:pt x="4429783" y="155210"/>
                </a:lnTo>
                <a:cubicBezTo>
                  <a:pt x="4430997" y="168561"/>
                  <a:pt x="4432210" y="181913"/>
                  <a:pt x="4434031" y="204369"/>
                </a:cubicBezTo>
                <a:cubicBezTo>
                  <a:pt x="4460735" y="193444"/>
                  <a:pt x="4485618" y="180699"/>
                  <a:pt x="4512322" y="174630"/>
                </a:cubicBezTo>
                <a:cubicBezTo>
                  <a:pt x="4532956" y="169775"/>
                  <a:pt x="4550556" y="158244"/>
                  <a:pt x="4578474" y="173417"/>
                </a:cubicBezTo>
                <a:cubicBezTo>
                  <a:pt x="4610033" y="191017"/>
                  <a:pt x="4653123" y="187375"/>
                  <a:pt x="4693785" y="193444"/>
                </a:cubicBezTo>
                <a:cubicBezTo>
                  <a:pt x="4693179" y="187375"/>
                  <a:pt x="4691965" y="180699"/>
                  <a:pt x="4691358" y="173417"/>
                </a:cubicBezTo>
                <a:cubicBezTo>
                  <a:pt x="4731413" y="163099"/>
                  <a:pt x="4770862" y="155816"/>
                  <a:pt x="4800600" y="199513"/>
                </a:cubicBezTo>
                <a:cubicBezTo>
                  <a:pt x="4783607" y="193444"/>
                  <a:pt x="4766614" y="186768"/>
                  <a:pt x="4745979" y="179486"/>
                </a:cubicBezTo>
                <a:cubicBezTo>
                  <a:pt x="4745372" y="192231"/>
                  <a:pt x="4744765" y="202548"/>
                  <a:pt x="4744765" y="212258"/>
                </a:cubicBezTo>
                <a:cubicBezTo>
                  <a:pt x="4704709" y="237748"/>
                  <a:pt x="4651302" y="241390"/>
                  <a:pt x="4622778" y="288121"/>
                </a:cubicBezTo>
                <a:cubicBezTo>
                  <a:pt x="4658585" y="268093"/>
                  <a:pt x="4699248" y="328784"/>
                  <a:pt x="4730807" y="279625"/>
                </a:cubicBezTo>
                <a:cubicBezTo>
                  <a:pt x="4725344" y="271735"/>
                  <a:pt x="4720489" y="263845"/>
                  <a:pt x="4713813" y="254135"/>
                </a:cubicBezTo>
                <a:cubicBezTo>
                  <a:pt x="4735055" y="246852"/>
                  <a:pt x="4753262" y="240783"/>
                  <a:pt x="4775717" y="233500"/>
                </a:cubicBezTo>
                <a:cubicBezTo>
                  <a:pt x="4755689" y="266273"/>
                  <a:pt x="4737482" y="296011"/>
                  <a:pt x="4715634" y="332425"/>
                </a:cubicBezTo>
                <a:cubicBezTo>
                  <a:pt x="4745372" y="332425"/>
                  <a:pt x="4769648" y="332425"/>
                  <a:pt x="4798779" y="332425"/>
                </a:cubicBezTo>
                <a:cubicBezTo>
                  <a:pt x="4794531" y="345170"/>
                  <a:pt x="4791497" y="353667"/>
                  <a:pt x="4788462" y="362163"/>
                </a:cubicBezTo>
                <a:cubicBezTo>
                  <a:pt x="4810311" y="369446"/>
                  <a:pt x="4831552" y="380977"/>
                  <a:pt x="4853401" y="382191"/>
                </a:cubicBezTo>
                <a:cubicBezTo>
                  <a:pt x="4861897" y="382798"/>
                  <a:pt x="4871608" y="360343"/>
                  <a:pt x="4880711" y="348205"/>
                </a:cubicBezTo>
                <a:cubicBezTo>
                  <a:pt x="4884353" y="343349"/>
                  <a:pt x="4887994" y="337280"/>
                  <a:pt x="4892849" y="333639"/>
                </a:cubicBezTo>
                <a:cubicBezTo>
                  <a:pt x="4908022" y="322108"/>
                  <a:pt x="4923194" y="311183"/>
                  <a:pt x="4936546" y="301473"/>
                </a:cubicBezTo>
                <a:cubicBezTo>
                  <a:pt x="4958395" y="304508"/>
                  <a:pt x="4982671" y="308149"/>
                  <a:pt x="5007554" y="311790"/>
                </a:cubicBezTo>
                <a:cubicBezTo>
                  <a:pt x="5005126" y="325749"/>
                  <a:pt x="5001485" y="345170"/>
                  <a:pt x="4996023" y="375515"/>
                </a:cubicBezTo>
                <a:cubicBezTo>
                  <a:pt x="4966285" y="382191"/>
                  <a:pt x="4927443" y="390688"/>
                  <a:pt x="4888601" y="399184"/>
                </a:cubicBezTo>
                <a:cubicBezTo>
                  <a:pt x="4889208" y="401612"/>
                  <a:pt x="4889208" y="404646"/>
                  <a:pt x="4889815" y="407074"/>
                </a:cubicBezTo>
                <a:cubicBezTo>
                  <a:pt x="4910450" y="407074"/>
                  <a:pt x="4933512" y="412536"/>
                  <a:pt x="4951719" y="405860"/>
                </a:cubicBezTo>
                <a:cubicBezTo>
                  <a:pt x="4981457" y="395543"/>
                  <a:pt x="5002092" y="407074"/>
                  <a:pt x="5023333" y="422854"/>
                </a:cubicBezTo>
                <a:cubicBezTo>
                  <a:pt x="5053678" y="445309"/>
                  <a:pt x="5080382" y="452592"/>
                  <a:pt x="5102231" y="411929"/>
                </a:cubicBezTo>
                <a:cubicBezTo>
                  <a:pt x="5105265" y="406467"/>
                  <a:pt x="5110727" y="402219"/>
                  <a:pt x="5111334" y="401612"/>
                </a:cubicBezTo>
                <a:cubicBezTo>
                  <a:pt x="5136824" y="405253"/>
                  <a:pt x="5158673" y="408895"/>
                  <a:pt x="5184163" y="412536"/>
                </a:cubicBezTo>
                <a:cubicBezTo>
                  <a:pt x="5157459" y="433778"/>
                  <a:pt x="5133183" y="453199"/>
                  <a:pt x="5105872" y="475654"/>
                </a:cubicBezTo>
                <a:cubicBezTo>
                  <a:pt x="5142893" y="480509"/>
                  <a:pt x="5176273" y="483544"/>
                  <a:pt x="5209046" y="489006"/>
                </a:cubicBezTo>
                <a:cubicBezTo>
                  <a:pt x="5224218" y="491434"/>
                  <a:pt x="5238177" y="498716"/>
                  <a:pt x="5252743" y="504179"/>
                </a:cubicBezTo>
                <a:cubicBezTo>
                  <a:pt x="5252136" y="507820"/>
                  <a:pt x="5251529" y="511461"/>
                  <a:pt x="5250922" y="515710"/>
                </a:cubicBezTo>
                <a:cubicBezTo>
                  <a:pt x="5259419" y="510854"/>
                  <a:pt x="5267915" y="505999"/>
                  <a:pt x="5277626" y="499930"/>
                </a:cubicBezTo>
                <a:cubicBezTo>
                  <a:pt x="5280053" y="505392"/>
                  <a:pt x="5282481" y="509034"/>
                  <a:pt x="5281874" y="512068"/>
                </a:cubicBezTo>
                <a:cubicBezTo>
                  <a:pt x="5279446" y="530882"/>
                  <a:pt x="5278840" y="541806"/>
                  <a:pt x="5306150" y="535737"/>
                </a:cubicBezTo>
                <a:cubicBezTo>
                  <a:pt x="5327392" y="530882"/>
                  <a:pt x="5351668" y="538165"/>
                  <a:pt x="5381406" y="540593"/>
                </a:cubicBezTo>
                <a:cubicBezTo>
                  <a:pt x="5370482" y="556372"/>
                  <a:pt x="5363199" y="567903"/>
                  <a:pt x="5355916" y="578828"/>
                </a:cubicBezTo>
                <a:cubicBezTo>
                  <a:pt x="5381406" y="602497"/>
                  <a:pt x="5426317" y="601890"/>
                  <a:pt x="5453627" y="579434"/>
                </a:cubicBezTo>
                <a:cubicBezTo>
                  <a:pt x="5470621" y="565476"/>
                  <a:pt x="5487007" y="530882"/>
                  <a:pt x="5511283" y="575186"/>
                </a:cubicBezTo>
                <a:cubicBezTo>
                  <a:pt x="5514924" y="581862"/>
                  <a:pt x="5537380" y="576400"/>
                  <a:pt x="5550732" y="579434"/>
                </a:cubicBezTo>
                <a:cubicBezTo>
                  <a:pt x="5563477" y="582469"/>
                  <a:pt x="5575615" y="587931"/>
                  <a:pt x="5587146" y="593393"/>
                </a:cubicBezTo>
                <a:cubicBezTo>
                  <a:pt x="5598677" y="598855"/>
                  <a:pt x="5610208" y="604924"/>
                  <a:pt x="5622346" y="611600"/>
                </a:cubicBezTo>
                <a:cubicBezTo>
                  <a:pt x="5619919" y="621918"/>
                  <a:pt x="5616884" y="634056"/>
                  <a:pt x="5615063" y="641945"/>
                </a:cubicBezTo>
                <a:cubicBezTo>
                  <a:pt x="5672719" y="648621"/>
                  <a:pt x="5727948" y="654690"/>
                  <a:pt x="5795314" y="662580"/>
                </a:cubicBezTo>
                <a:cubicBezTo>
                  <a:pt x="5811700" y="671684"/>
                  <a:pt x="5839617" y="688070"/>
                  <a:pt x="5868142" y="704456"/>
                </a:cubicBezTo>
                <a:cubicBezTo>
                  <a:pt x="5867535" y="708098"/>
                  <a:pt x="5866928" y="712346"/>
                  <a:pt x="5865715" y="715988"/>
                </a:cubicBezTo>
                <a:cubicBezTo>
                  <a:pt x="5840831" y="719022"/>
                  <a:pt x="5815948" y="722057"/>
                  <a:pt x="5791065" y="725091"/>
                </a:cubicBezTo>
                <a:cubicBezTo>
                  <a:pt x="5769824" y="686856"/>
                  <a:pt x="5738872" y="710525"/>
                  <a:pt x="5709133" y="712953"/>
                </a:cubicBezTo>
                <a:cubicBezTo>
                  <a:pt x="5716416" y="725698"/>
                  <a:pt x="5727340" y="736622"/>
                  <a:pt x="5737658" y="736622"/>
                </a:cubicBezTo>
                <a:cubicBezTo>
                  <a:pt x="5753438" y="733588"/>
                  <a:pt x="5771645" y="726305"/>
                  <a:pt x="5789852" y="722057"/>
                </a:cubicBezTo>
                <a:close/>
                <a:moveTo>
                  <a:pt x="6053247" y="964818"/>
                </a:moveTo>
                <a:cubicBezTo>
                  <a:pt x="6058102" y="935686"/>
                  <a:pt x="6048392" y="917479"/>
                  <a:pt x="6018654" y="912017"/>
                </a:cubicBezTo>
                <a:cubicBezTo>
                  <a:pt x="6013192" y="910803"/>
                  <a:pt x="6001054" y="916872"/>
                  <a:pt x="6001054" y="919907"/>
                </a:cubicBezTo>
                <a:cubicBezTo>
                  <a:pt x="6001054" y="927190"/>
                  <a:pt x="6004088" y="937507"/>
                  <a:pt x="6009550" y="941148"/>
                </a:cubicBezTo>
                <a:cubicBezTo>
                  <a:pt x="6022295" y="950252"/>
                  <a:pt x="6036861" y="956321"/>
                  <a:pt x="6053247" y="964818"/>
                </a:cubicBezTo>
                <a:close/>
                <a:moveTo>
                  <a:pt x="2041014" y="6022138"/>
                </a:moveTo>
                <a:cubicBezTo>
                  <a:pt x="2000958" y="5984510"/>
                  <a:pt x="2000958" y="5984510"/>
                  <a:pt x="1972434" y="5997255"/>
                </a:cubicBezTo>
                <a:cubicBezTo>
                  <a:pt x="1983358" y="6023352"/>
                  <a:pt x="1983358" y="6023352"/>
                  <a:pt x="2041014" y="6022138"/>
                </a:cubicBezTo>
                <a:close/>
                <a:moveTo>
                  <a:pt x="5010589" y="434992"/>
                </a:moveTo>
                <a:cubicBezTo>
                  <a:pt x="5019085" y="461695"/>
                  <a:pt x="5022727" y="493861"/>
                  <a:pt x="5070065" y="481723"/>
                </a:cubicBezTo>
                <a:cubicBezTo>
                  <a:pt x="5047003" y="463516"/>
                  <a:pt x="5028796" y="449557"/>
                  <a:pt x="5010589" y="434992"/>
                </a:cubicBezTo>
                <a:close/>
              </a:path>
            </a:pathLst>
          </a:custGeom>
          <a:solidFill>
            <a:schemeClr val="bg1"/>
          </a:solidFill>
          <a:ln w="6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D300DEF4-B174-4B90-80D6-E515059CE460}"/>
              </a:ext>
            </a:extLst>
          </p:cNvPr>
          <p:cNvSpPr/>
          <p:nvPr/>
        </p:nvSpPr>
        <p:spPr>
          <a:xfrm rot="16200000" flipV="1">
            <a:off x="2790995" y="1275239"/>
            <a:ext cx="1171071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99D482A-A2BA-40A6-8BC4-E899B997795A}"/>
              </a:ext>
            </a:extLst>
          </p:cNvPr>
          <p:cNvSpPr/>
          <p:nvPr/>
        </p:nvSpPr>
        <p:spPr>
          <a:xfrm rot="16200000" flipV="1">
            <a:off x="7097347" y="1275239"/>
            <a:ext cx="1171071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627C573-AB83-4C66-BC67-D8709F450BB2}"/>
              </a:ext>
            </a:extLst>
          </p:cNvPr>
          <p:cNvSpPr/>
          <p:nvPr/>
        </p:nvSpPr>
        <p:spPr>
          <a:xfrm rot="16200000" flipV="1">
            <a:off x="5265464" y="3066921"/>
            <a:ext cx="1171071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EC42E6E-39F3-4727-9C5A-6717D864BE82}"/>
              </a:ext>
            </a:extLst>
          </p:cNvPr>
          <p:cNvSpPr/>
          <p:nvPr/>
        </p:nvSpPr>
        <p:spPr>
          <a:xfrm rot="16200000" flipV="1">
            <a:off x="9571816" y="3066921"/>
            <a:ext cx="1171071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798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草地上站着&#10;&#10;描述已自动生成">
            <a:extLst>
              <a:ext uri="{FF2B5EF4-FFF2-40B4-BE49-F238E27FC236}">
                <a16:creationId xmlns:a16="http://schemas.microsoft.com/office/drawing/2014/main" id="{8C8D4C00-A423-4FEA-8345-AC33C7BA94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164263-4234-4CC0-B4B3-2AB32E4CA63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5">
                  <a:alpha val="7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F7F7B77F-AB23-461B-806C-9D4750450B30}"/>
              </a:ext>
            </a:extLst>
          </p:cNvPr>
          <p:cNvSpPr/>
          <p:nvPr/>
        </p:nvSpPr>
        <p:spPr>
          <a:xfrm>
            <a:off x="914871" y="934407"/>
            <a:ext cx="4241330" cy="68298"/>
          </a:xfrm>
          <a:prstGeom prst="parallelogram">
            <a:avLst/>
          </a:prstGeom>
          <a:gradFill>
            <a:gsLst>
              <a:gs pos="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0C6DB385-F4B3-47A2-A842-8C273A36C824}"/>
              </a:ext>
            </a:extLst>
          </p:cNvPr>
          <p:cNvSpPr/>
          <p:nvPr/>
        </p:nvSpPr>
        <p:spPr>
          <a:xfrm>
            <a:off x="497191" y="398481"/>
            <a:ext cx="685261" cy="685262"/>
          </a:xfrm>
          <a:prstGeom prst="arc">
            <a:avLst>
              <a:gd name="adj1" fmla="val 6366078"/>
              <a:gd name="adj2" fmla="val 0"/>
            </a:avLst>
          </a:prstGeom>
          <a:ln w="19050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E9BF9B-A1F5-446F-99DA-86A0A7271A33}"/>
              </a:ext>
            </a:extLst>
          </p:cNvPr>
          <p:cNvSpPr txBox="1"/>
          <p:nvPr/>
        </p:nvSpPr>
        <p:spPr>
          <a:xfrm>
            <a:off x="1322599" y="401373"/>
            <a:ext cx="3711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请在此处插入目录标题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A1F215-8477-48A1-BA68-4448A771154F}"/>
              </a:ext>
            </a:extLst>
          </p:cNvPr>
          <p:cNvSpPr txBox="1"/>
          <p:nvPr/>
        </p:nvSpPr>
        <p:spPr>
          <a:xfrm>
            <a:off x="474330" y="368237"/>
            <a:ext cx="685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01</a:t>
            </a:r>
            <a:endParaRPr lang="zh-CN" altLang="en-US" sz="40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4D23A328-8B7D-4C50-A31F-CBDBEC630ADD}"/>
              </a:ext>
            </a:extLst>
          </p:cNvPr>
          <p:cNvSpPr/>
          <p:nvPr/>
        </p:nvSpPr>
        <p:spPr>
          <a:xfrm rot="16200000" flipV="1">
            <a:off x="2254378" y="1002871"/>
            <a:ext cx="1562315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3F1B042E-A442-4D6F-A6FA-FE91A8B8161F}"/>
              </a:ext>
            </a:extLst>
          </p:cNvPr>
          <p:cNvSpPr/>
          <p:nvPr/>
        </p:nvSpPr>
        <p:spPr>
          <a:xfrm rot="16200000" flipV="1">
            <a:off x="2254378" y="3278460"/>
            <a:ext cx="1562315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D6C5B8E9-7E0A-4C97-B20B-F814A2B74009}"/>
              </a:ext>
            </a:extLst>
          </p:cNvPr>
          <p:cNvSpPr/>
          <p:nvPr/>
        </p:nvSpPr>
        <p:spPr>
          <a:xfrm rot="5400000" flipH="1" flipV="1">
            <a:off x="8502778" y="1055960"/>
            <a:ext cx="1562315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1A0603C2-9A97-44E6-8D28-87F5AB2EB9C4}"/>
              </a:ext>
            </a:extLst>
          </p:cNvPr>
          <p:cNvSpPr/>
          <p:nvPr/>
        </p:nvSpPr>
        <p:spPr>
          <a:xfrm rot="5400000" flipH="1" flipV="1">
            <a:off x="8502778" y="3278460"/>
            <a:ext cx="1562315" cy="3314681"/>
          </a:xfrm>
          <a:prstGeom prst="roundRect">
            <a:avLst>
              <a:gd name="adj" fmla="val 237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668">
            <a:extLst>
              <a:ext uri="{FF2B5EF4-FFF2-40B4-BE49-F238E27FC236}">
                <a16:creationId xmlns:a16="http://schemas.microsoft.com/office/drawing/2014/main" id="{8FCFB355-EE93-46DC-A3E3-348C312AA59E}"/>
              </a:ext>
            </a:extLst>
          </p:cNvPr>
          <p:cNvSpPr>
            <a:spLocks/>
          </p:cNvSpPr>
          <p:nvPr/>
        </p:nvSpPr>
        <p:spPr bwMode="auto">
          <a:xfrm rot="5400000" flipV="1">
            <a:off x="342575" y="2643370"/>
            <a:ext cx="1695031" cy="121268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1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584F5E6-2B36-4775-B1B0-E527C2CD0FD7}"/>
              </a:ext>
            </a:extLst>
          </p:cNvPr>
          <p:cNvSpPr txBox="1"/>
          <p:nvPr/>
        </p:nvSpPr>
        <p:spPr>
          <a:xfrm>
            <a:off x="428075" y="2025454"/>
            <a:ext cx="615553" cy="135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prstClr val="white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第一节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4" name="Freeform 668">
            <a:extLst>
              <a:ext uri="{FF2B5EF4-FFF2-40B4-BE49-F238E27FC236}">
                <a16:creationId xmlns:a16="http://schemas.microsoft.com/office/drawing/2014/main" id="{2032251B-A326-4B2F-826C-CC013324BC38}"/>
              </a:ext>
            </a:extLst>
          </p:cNvPr>
          <p:cNvSpPr>
            <a:spLocks/>
          </p:cNvSpPr>
          <p:nvPr/>
        </p:nvSpPr>
        <p:spPr bwMode="auto">
          <a:xfrm rot="5400000" flipV="1">
            <a:off x="342576" y="4939839"/>
            <a:ext cx="1695031" cy="121268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1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AF0472A-F40F-47FF-B62D-2850F98E4675}"/>
              </a:ext>
            </a:extLst>
          </p:cNvPr>
          <p:cNvSpPr txBox="1"/>
          <p:nvPr/>
        </p:nvSpPr>
        <p:spPr>
          <a:xfrm>
            <a:off x="428076" y="4321923"/>
            <a:ext cx="615553" cy="135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prstClr val="white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第三节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6" name="Freeform 668">
            <a:extLst>
              <a:ext uri="{FF2B5EF4-FFF2-40B4-BE49-F238E27FC236}">
                <a16:creationId xmlns:a16="http://schemas.microsoft.com/office/drawing/2014/main" id="{62E07BD4-EB3F-4292-9752-E0848455BA63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10292704" y="2643370"/>
            <a:ext cx="1695031" cy="121268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1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57B377A-0DB5-4403-B008-D08C9761AE68}"/>
              </a:ext>
            </a:extLst>
          </p:cNvPr>
          <p:cNvSpPr txBox="1"/>
          <p:nvPr/>
        </p:nvSpPr>
        <p:spPr>
          <a:xfrm flipH="1">
            <a:off x="11286682" y="2025454"/>
            <a:ext cx="615553" cy="135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prstClr val="white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第二节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58" name="Freeform 668">
            <a:extLst>
              <a:ext uri="{FF2B5EF4-FFF2-40B4-BE49-F238E27FC236}">
                <a16:creationId xmlns:a16="http://schemas.microsoft.com/office/drawing/2014/main" id="{790AAFDD-78D7-47F0-AA91-4F58B22A76C9}"/>
              </a:ext>
            </a:extLst>
          </p:cNvPr>
          <p:cNvSpPr>
            <a:spLocks/>
          </p:cNvSpPr>
          <p:nvPr/>
        </p:nvSpPr>
        <p:spPr bwMode="auto">
          <a:xfrm rot="16200000" flipH="1" flipV="1">
            <a:off x="10292703" y="4939839"/>
            <a:ext cx="1695031" cy="121268"/>
          </a:xfrm>
          <a:custGeom>
            <a:avLst/>
            <a:gdLst>
              <a:gd name="T0" fmla="*/ 384 w 398"/>
              <a:gd name="T1" fmla="*/ 77 h 111"/>
              <a:gd name="T2" fmla="*/ 388 w 398"/>
              <a:gd name="T3" fmla="*/ 74 h 111"/>
              <a:gd name="T4" fmla="*/ 388 w 398"/>
              <a:gd name="T5" fmla="*/ 71 h 111"/>
              <a:gd name="T6" fmla="*/ 397 w 398"/>
              <a:gd name="T7" fmla="*/ 67 h 111"/>
              <a:gd name="T8" fmla="*/ 390 w 398"/>
              <a:gd name="T9" fmla="*/ 62 h 111"/>
              <a:gd name="T10" fmla="*/ 388 w 398"/>
              <a:gd name="T11" fmla="*/ 59 h 111"/>
              <a:gd name="T12" fmla="*/ 388 w 398"/>
              <a:gd name="T13" fmla="*/ 56 h 111"/>
              <a:gd name="T14" fmla="*/ 385 w 398"/>
              <a:gd name="T15" fmla="*/ 54 h 111"/>
              <a:gd name="T16" fmla="*/ 387 w 398"/>
              <a:gd name="T17" fmla="*/ 51 h 111"/>
              <a:gd name="T18" fmla="*/ 389 w 398"/>
              <a:gd name="T19" fmla="*/ 48 h 111"/>
              <a:gd name="T20" fmla="*/ 384 w 398"/>
              <a:gd name="T21" fmla="*/ 46 h 111"/>
              <a:gd name="T22" fmla="*/ 378 w 398"/>
              <a:gd name="T23" fmla="*/ 42 h 111"/>
              <a:gd name="T24" fmla="*/ 385 w 398"/>
              <a:gd name="T25" fmla="*/ 40 h 111"/>
              <a:gd name="T26" fmla="*/ 378 w 398"/>
              <a:gd name="T27" fmla="*/ 37 h 111"/>
              <a:gd name="T28" fmla="*/ 378 w 398"/>
              <a:gd name="T29" fmla="*/ 34 h 111"/>
              <a:gd name="T30" fmla="*/ 373 w 398"/>
              <a:gd name="T31" fmla="*/ 32 h 111"/>
              <a:gd name="T32" fmla="*/ 369 w 398"/>
              <a:gd name="T33" fmla="*/ 28 h 111"/>
              <a:gd name="T34" fmla="*/ 350 w 398"/>
              <a:gd name="T35" fmla="*/ 23 h 111"/>
              <a:gd name="T36" fmla="*/ 358 w 398"/>
              <a:gd name="T37" fmla="*/ 19 h 111"/>
              <a:gd name="T38" fmla="*/ 260 w 398"/>
              <a:gd name="T39" fmla="*/ 11 h 111"/>
              <a:gd name="T40" fmla="*/ 324 w 398"/>
              <a:gd name="T41" fmla="*/ 10 h 111"/>
              <a:gd name="T42" fmla="*/ 304 w 398"/>
              <a:gd name="T43" fmla="*/ 6 h 111"/>
              <a:gd name="T44" fmla="*/ 177 w 398"/>
              <a:gd name="T45" fmla="*/ 1 h 111"/>
              <a:gd name="T46" fmla="*/ 18 w 398"/>
              <a:gd name="T47" fmla="*/ 11 h 111"/>
              <a:gd name="T48" fmla="*/ 16 w 398"/>
              <a:gd name="T49" fmla="*/ 17 h 111"/>
              <a:gd name="T50" fmla="*/ 21 w 398"/>
              <a:gd name="T51" fmla="*/ 20 h 111"/>
              <a:gd name="T52" fmla="*/ 15 w 398"/>
              <a:gd name="T53" fmla="*/ 26 h 111"/>
              <a:gd name="T54" fmla="*/ 12 w 398"/>
              <a:gd name="T55" fmla="*/ 52 h 111"/>
              <a:gd name="T56" fmla="*/ 8 w 398"/>
              <a:gd name="T57" fmla="*/ 82 h 111"/>
              <a:gd name="T58" fmla="*/ 113 w 398"/>
              <a:gd name="T59" fmla="*/ 111 h 111"/>
              <a:gd name="T60" fmla="*/ 331 w 398"/>
              <a:gd name="T61" fmla="*/ 104 h 111"/>
              <a:gd name="T62" fmla="*/ 369 w 398"/>
              <a:gd name="T63" fmla="*/ 91 h 111"/>
              <a:gd name="T64" fmla="*/ 385 w 398"/>
              <a:gd name="T65" fmla="*/ 86 h 111"/>
              <a:gd name="T66" fmla="*/ 389 w 398"/>
              <a:gd name="T67" fmla="*/ 8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8" h="111">
                <a:moveTo>
                  <a:pt x="397" y="80"/>
                </a:moveTo>
                <a:cubicBezTo>
                  <a:pt x="394" y="77"/>
                  <a:pt x="387" y="79"/>
                  <a:pt x="384" y="77"/>
                </a:cubicBezTo>
                <a:cubicBezTo>
                  <a:pt x="387" y="75"/>
                  <a:pt x="394" y="76"/>
                  <a:pt x="396" y="76"/>
                </a:cubicBezTo>
                <a:cubicBezTo>
                  <a:pt x="388" y="74"/>
                  <a:pt x="388" y="74"/>
                  <a:pt x="388" y="74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1"/>
                  <a:pt x="390" y="73"/>
                  <a:pt x="388" y="71"/>
                </a:cubicBezTo>
                <a:cubicBezTo>
                  <a:pt x="388" y="69"/>
                  <a:pt x="390" y="70"/>
                  <a:pt x="391" y="70"/>
                </a:cubicBezTo>
                <a:cubicBezTo>
                  <a:pt x="394" y="70"/>
                  <a:pt x="398" y="69"/>
                  <a:pt x="397" y="67"/>
                </a:cubicBezTo>
                <a:cubicBezTo>
                  <a:pt x="397" y="63"/>
                  <a:pt x="391" y="64"/>
                  <a:pt x="388" y="63"/>
                </a:cubicBezTo>
                <a:cubicBezTo>
                  <a:pt x="390" y="62"/>
                  <a:pt x="390" y="62"/>
                  <a:pt x="390" y="62"/>
                </a:cubicBezTo>
                <a:cubicBezTo>
                  <a:pt x="388" y="62"/>
                  <a:pt x="386" y="62"/>
                  <a:pt x="385" y="60"/>
                </a:cubicBezTo>
                <a:cubicBezTo>
                  <a:pt x="386" y="60"/>
                  <a:pt x="387" y="59"/>
                  <a:pt x="388" y="59"/>
                </a:cubicBezTo>
                <a:cubicBezTo>
                  <a:pt x="383" y="57"/>
                  <a:pt x="383" y="57"/>
                  <a:pt x="383" y="57"/>
                </a:cubicBezTo>
                <a:cubicBezTo>
                  <a:pt x="388" y="56"/>
                  <a:pt x="388" y="56"/>
                  <a:pt x="388" y="56"/>
                </a:cubicBezTo>
                <a:cubicBezTo>
                  <a:pt x="386" y="56"/>
                  <a:pt x="386" y="56"/>
                  <a:pt x="386" y="56"/>
                </a:cubicBezTo>
                <a:cubicBezTo>
                  <a:pt x="384" y="55"/>
                  <a:pt x="386" y="54"/>
                  <a:pt x="385" y="54"/>
                </a:cubicBezTo>
                <a:cubicBezTo>
                  <a:pt x="383" y="52"/>
                  <a:pt x="379" y="54"/>
                  <a:pt x="377" y="52"/>
                </a:cubicBezTo>
                <a:cubicBezTo>
                  <a:pt x="380" y="51"/>
                  <a:pt x="384" y="51"/>
                  <a:pt x="387" y="51"/>
                </a:cubicBezTo>
                <a:cubicBezTo>
                  <a:pt x="385" y="51"/>
                  <a:pt x="382" y="51"/>
                  <a:pt x="381" y="49"/>
                </a:cubicBezTo>
                <a:cubicBezTo>
                  <a:pt x="389" y="48"/>
                  <a:pt x="389" y="48"/>
                  <a:pt x="389" y="48"/>
                </a:cubicBezTo>
                <a:cubicBezTo>
                  <a:pt x="387" y="47"/>
                  <a:pt x="384" y="48"/>
                  <a:pt x="382" y="47"/>
                </a:cubicBezTo>
                <a:cubicBezTo>
                  <a:pt x="384" y="46"/>
                  <a:pt x="384" y="46"/>
                  <a:pt x="384" y="46"/>
                </a:cubicBezTo>
                <a:cubicBezTo>
                  <a:pt x="381" y="45"/>
                  <a:pt x="378" y="46"/>
                  <a:pt x="376" y="44"/>
                </a:cubicBezTo>
                <a:cubicBezTo>
                  <a:pt x="377" y="43"/>
                  <a:pt x="378" y="43"/>
                  <a:pt x="378" y="42"/>
                </a:cubicBezTo>
                <a:cubicBezTo>
                  <a:pt x="377" y="42"/>
                  <a:pt x="375" y="42"/>
                  <a:pt x="374" y="41"/>
                </a:cubicBezTo>
                <a:cubicBezTo>
                  <a:pt x="377" y="40"/>
                  <a:pt x="382" y="41"/>
                  <a:pt x="385" y="40"/>
                </a:cubicBezTo>
                <a:cubicBezTo>
                  <a:pt x="377" y="37"/>
                  <a:pt x="377" y="37"/>
                  <a:pt x="377" y="37"/>
                </a:cubicBezTo>
                <a:cubicBezTo>
                  <a:pt x="377" y="37"/>
                  <a:pt x="377" y="37"/>
                  <a:pt x="378" y="37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5" y="34"/>
                  <a:pt x="377" y="35"/>
                  <a:pt x="378" y="34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1"/>
                  <a:pt x="372" y="32"/>
                  <a:pt x="373" y="32"/>
                </a:cubicBezTo>
                <a:cubicBezTo>
                  <a:pt x="358" y="29"/>
                  <a:pt x="358" y="29"/>
                  <a:pt x="358" y="29"/>
                </a:cubicBezTo>
                <a:cubicBezTo>
                  <a:pt x="362" y="28"/>
                  <a:pt x="365" y="30"/>
                  <a:pt x="369" y="28"/>
                </a:cubicBezTo>
                <a:cubicBezTo>
                  <a:pt x="362" y="26"/>
                  <a:pt x="351" y="28"/>
                  <a:pt x="345" y="24"/>
                </a:cubicBezTo>
                <a:cubicBezTo>
                  <a:pt x="346" y="23"/>
                  <a:pt x="348" y="23"/>
                  <a:pt x="350" y="23"/>
                </a:cubicBezTo>
                <a:cubicBezTo>
                  <a:pt x="346" y="22"/>
                  <a:pt x="346" y="22"/>
                  <a:pt x="346" y="22"/>
                </a:cubicBezTo>
                <a:cubicBezTo>
                  <a:pt x="349" y="20"/>
                  <a:pt x="356" y="21"/>
                  <a:pt x="358" y="19"/>
                </a:cubicBezTo>
                <a:cubicBezTo>
                  <a:pt x="354" y="19"/>
                  <a:pt x="350" y="19"/>
                  <a:pt x="347" y="17"/>
                </a:cubicBezTo>
                <a:cubicBezTo>
                  <a:pt x="319" y="14"/>
                  <a:pt x="290" y="11"/>
                  <a:pt x="260" y="11"/>
                </a:cubicBezTo>
                <a:cubicBezTo>
                  <a:pt x="259" y="10"/>
                  <a:pt x="259" y="10"/>
                  <a:pt x="259" y="10"/>
                </a:cubicBezTo>
                <a:cubicBezTo>
                  <a:pt x="281" y="9"/>
                  <a:pt x="301" y="11"/>
                  <a:pt x="324" y="10"/>
                </a:cubicBezTo>
                <a:cubicBezTo>
                  <a:pt x="325" y="9"/>
                  <a:pt x="325" y="9"/>
                  <a:pt x="325" y="9"/>
                </a:cubicBezTo>
                <a:cubicBezTo>
                  <a:pt x="319" y="6"/>
                  <a:pt x="311" y="8"/>
                  <a:pt x="304" y="6"/>
                </a:cubicBezTo>
                <a:cubicBezTo>
                  <a:pt x="306" y="5"/>
                  <a:pt x="306" y="5"/>
                  <a:pt x="306" y="5"/>
                </a:cubicBezTo>
                <a:cubicBezTo>
                  <a:pt x="264" y="1"/>
                  <a:pt x="219" y="0"/>
                  <a:pt x="177" y="1"/>
                </a:cubicBezTo>
                <a:cubicBezTo>
                  <a:pt x="35" y="2"/>
                  <a:pt x="35" y="2"/>
                  <a:pt x="35" y="2"/>
                </a:cubicBezTo>
                <a:cubicBezTo>
                  <a:pt x="28" y="3"/>
                  <a:pt x="22" y="7"/>
                  <a:pt x="18" y="11"/>
                </a:cubicBezTo>
                <a:cubicBezTo>
                  <a:pt x="24" y="13"/>
                  <a:pt x="24" y="13"/>
                  <a:pt x="24" y="13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20"/>
                  <a:pt x="19" y="19"/>
                  <a:pt x="22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0" y="22"/>
                  <a:pt x="16" y="22"/>
                  <a:pt x="19" y="24"/>
                </a:cubicBezTo>
                <a:cubicBezTo>
                  <a:pt x="19" y="25"/>
                  <a:pt x="16" y="25"/>
                  <a:pt x="15" y="26"/>
                </a:cubicBezTo>
                <a:cubicBezTo>
                  <a:pt x="15" y="29"/>
                  <a:pt x="8" y="33"/>
                  <a:pt x="11" y="37"/>
                </a:cubicBezTo>
                <a:cubicBezTo>
                  <a:pt x="8" y="42"/>
                  <a:pt x="13" y="47"/>
                  <a:pt x="12" y="52"/>
                </a:cubicBezTo>
                <a:cubicBezTo>
                  <a:pt x="8" y="56"/>
                  <a:pt x="10" y="63"/>
                  <a:pt x="7" y="68"/>
                </a:cubicBezTo>
                <a:cubicBezTo>
                  <a:pt x="15" y="73"/>
                  <a:pt x="0" y="77"/>
                  <a:pt x="8" y="82"/>
                </a:cubicBezTo>
                <a:cubicBezTo>
                  <a:pt x="9" y="88"/>
                  <a:pt x="16" y="93"/>
                  <a:pt x="24" y="97"/>
                </a:cubicBezTo>
                <a:cubicBezTo>
                  <a:pt x="50" y="109"/>
                  <a:pt x="82" y="110"/>
                  <a:pt x="113" y="111"/>
                </a:cubicBezTo>
                <a:cubicBezTo>
                  <a:pt x="277" y="109"/>
                  <a:pt x="277" y="109"/>
                  <a:pt x="277" y="109"/>
                </a:cubicBezTo>
                <a:cubicBezTo>
                  <a:pt x="295" y="106"/>
                  <a:pt x="314" y="107"/>
                  <a:pt x="331" y="104"/>
                </a:cubicBezTo>
                <a:cubicBezTo>
                  <a:pt x="350" y="103"/>
                  <a:pt x="364" y="95"/>
                  <a:pt x="382" y="93"/>
                </a:cubicBezTo>
                <a:cubicBezTo>
                  <a:pt x="379" y="91"/>
                  <a:pt x="374" y="92"/>
                  <a:pt x="369" y="91"/>
                </a:cubicBezTo>
                <a:cubicBezTo>
                  <a:pt x="375" y="88"/>
                  <a:pt x="382" y="87"/>
                  <a:pt x="388" y="86"/>
                </a:cubicBezTo>
                <a:cubicBezTo>
                  <a:pt x="387" y="86"/>
                  <a:pt x="385" y="87"/>
                  <a:pt x="385" y="86"/>
                </a:cubicBezTo>
                <a:cubicBezTo>
                  <a:pt x="387" y="84"/>
                  <a:pt x="391" y="86"/>
                  <a:pt x="392" y="84"/>
                </a:cubicBezTo>
                <a:cubicBezTo>
                  <a:pt x="389" y="82"/>
                  <a:pt x="389" y="82"/>
                  <a:pt x="389" y="82"/>
                </a:cubicBezTo>
                <a:cubicBezTo>
                  <a:pt x="391" y="80"/>
                  <a:pt x="395" y="81"/>
                  <a:pt x="397" y="8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1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9D5EF4F-52F3-456A-BFB2-6DB523B22ACD}"/>
              </a:ext>
            </a:extLst>
          </p:cNvPr>
          <p:cNvSpPr txBox="1"/>
          <p:nvPr/>
        </p:nvSpPr>
        <p:spPr>
          <a:xfrm flipH="1">
            <a:off x="11286681" y="4321923"/>
            <a:ext cx="615553" cy="13571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prstClr val="white"/>
                </a:solidFill>
                <a:latin typeface="庞门正道真贵楷体" panose="02010600030101010101" pitchFamily="2" charset="-122"/>
                <a:ea typeface="庞门正道真贵楷体" panose="02010600030101010101" pitchFamily="2" charset="-122"/>
              </a:rPr>
              <a:t>第四节</a:t>
            </a:r>
            <a:endParaRPr lang="zh-CN" altLang="en-US" sz="2800" b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9E0361-9ED9-4085-9CBA-6C52C811EBDB}"/>
              </a:ext>
            </a:extLst>
          </p:cNvPr>
          <p:cNvGrpSpPr/>
          <p:nvPr/>
        </p:nvGrpSpPr>
        <p:grpSpPr>
          <a:xfrm>
            <a:off x="4394200" y="2177119"/>
            <a:ext cx="3403600" cy="3403600"/>
            <a:chOff x="4394200" y="2031998"/>
            <a:chExt cx="3403600" cy="34036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6EB297D-126E-4826-B956-346089C81991}"/>
                </a:ext>
              </a:extLst>
            </p:cNvPr>
            <p:cNvSpPr/>
            <p:nvPr/>
          </p:nvSpPr>
          <p:spPr>
            <a:xfrm>
              <a:off x="4394200" y="2031998"/>
              <a:ext cx="3403600" cy="3403600"/>
            </a:xfrm>
            <a:prstGeom prst="ellipse">
              <a:avLst/>
            </a:prstGeom>
            <a:solidFill>
              <a:schemeClr val="bg1">
                <a:alpha val="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EC4DA04-CC35-4EFF-80F5-310F8C0DE677}"/>
                </a:ext>
              </a:extLst>
            </p:cNvPr>
            <p:cNvSpPr/>
            <p:nvPr/>
          </p:nvSpPr>
          <p:spPr>
            <a:xfrm>
              <a:off x="5014636" y="2634316"/>
              <a:ext cx="2198964" cy="2198964"/>
            </a:xfrm>
            <a:prstGeom prst="ellipse">
              <a:avLst/>
            </a:prstGeom>
            <a:solidFill>
              <a:schemeClr val="bg1">
                <a:alpha val="9000"/>
              </a:schemeClr>
            </a:solidFill>
            <a:ln w="15875" cap="rnd">
              <a:solidFill>
                <a:schemeClr val="bg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48B12BA1-77B4-49B4-A999-EDC8EAD1DE57}"/>
                </a:ext>
              </a:extLst>
            </p:cNvPr>
            <p:cNvSpPr/>
            <p:nvPr/>
          </p:nvSpPr>
          <p:spPr>
            <a:xfrm rot="5400000">
              <a:off x="4638983" y="2270206"/>
              <a:ext cx="2901784" cy="2901784"/>
            </a:xfrm>
            <a:prstGeom prst="ellipse">
              <a:avLst/>
            </a:prstGeom>
            <a:noFill/>
            <a:ln>
              <a:gradFill>
                <a:gsLst>
                  <a:gs pos="25000">
                    <a:srgbClr val="FFFFFF">
                      <a:alpha val="0"/>
                    </a:srgbClr>
                  </a:gs>
                  <a:gs pos="0">
                    <a:schemeClr val="bg1"/>
                  </a:gs>
                  <a:gs pos="75000">
                    <a:srgbClr val="FFFFFF">
                      <a:alpha val="0"/>
                    </a:srgbClr>
                  </a:gs>
                  <a:gs pos="50000">
                    <a:srgbClr val="FFFFFF">
                      <a:alpha val="0"/>
                    </a:srgb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2" name="japanese-food_323806">
            <a:extLst>
              <a:ext uri="{FF2B5EF4-FFF2-40B4-BE49-F238E27FC236}">
                <a16:creationId xmlns:a16="http://schemas.microsoft.com/office/drawing/2014/main" id="{C23B74C8-84DD-4263-97C9-CEEC82D1E9F7}"/>
              </a:ext>
            </a:extLst>
          </p:cNvPr>
          <p:cNvSpPr/>
          <p:nvPr/>
        </p:nvSpPr>
        <p:spPr>
          <a:xfrm>
            <a:off x="5791157" y="3618892"/>
            <a:ext cx="609685" cy="548723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7639" h="546882">
                <a:moveTo>
                  <a:pt x="185517" y="501014"/>
                </a:moveTo>
                <a:lnTo>
                  <a:pt x="422123" y="501014"/>
                </a:lnTo>
                <a:lnTo>
                  <a:pt x="422123" y="546882"/>
                </a:lnTo>
                <a:lnTo>
                  <a:pt x="185517" y="546882"/>
                </a:lnTo>
                <a:close/>
                <a:moveTo>
                  <a:pt x="0" y="202311"/>
                </a:moveTo>
                <a:lnTo>
                  <a:pt x="607639" y="202311"/>
                </a:lnTo>
                <a:cubicBezTo>
                  <a:pt x="606215" y="263007"/>
                  <a:pt x="587079" y="321037"/>
                  <a:pt x="551922" y="370536"/>
                </a:cubicBezTo>
                <a:cubicBezTo>
                  <a:pt x="524953" y="408570"/>
                  <a:pt x="490152" y="439407"/>
                  <a:pt x="449922" y="461357"/>
                </a:cubicBezTo>
                <a:lnTo>
                  <a:pt x="157628" y="461357"/>
                </a:lnTo>
                <a:cubicBezTo>
                  <a:pt x="117398" y="439407"/>
                  <a:pt x="82686" y="408570"/>
                  <a:pt x="55717" y="370536"/>
                </a:cubicBezTo>
                <a:cubicBezTo>
                  <a:pt x="20560" y="321037"/>
                  <a:pt x="1335" y="263007"/>
                  <a:pt x="0" y="202311"/>
                </a:cubicBezTo>
                <a:close/>
                <a:moveTo>
                  <a:pt x="303784" y="0"/>
                </a:moveTo>
                <a:cubicBezTo>
                  <a:pt x="329597" y="0"/>
                  <a:pt x="353362" y="11109"/>
                  <a:pt x="369561" y="30038"/>
                </a:cubicBezTo>
                <a:cubicBezTo>
                  <a:pt x="392169" y="19374"/>
                  <a:pt x="418337" y="18752"/>
                  <a:pt x="442013" y="29328"/>
                </a:cubicBezTo>
                <a:cubicBezTo>
                  <a:pt x="465600" y="39814"/>
                  <a:pt x="482690" y="59633"/>
                  <a:pt x="489810" y="83539"/>
                </a:cubicBezTo>
                <a:cubicBezTo>
                  <a:pt x="514732" y="82917"/>
                  <a:pt x="538943" y="93048"/>
                  <a:pt x="556210" y="112156"/>
                </a:cubicBezTo>
                <a:cubicBezTo>
                  <a:pt x="569205" y="126553"/>
                  <a:pt x="576771" y="144327"/>
                  <a:pt x="578284" y="162724"/>
                </a:cubicBezTo>
                <a:lnTo>
                  <a:pt x="29285" y="162724"/>
                </a:lnTo>
                <a:cubicBezTo>
                  <a:pt x="30887" y="144327"/>
                  <a:pt x="38364" y="126553"/>
                  <a:pt x="51359" y="112156"/>
                </a:cubicBezTo>
                <a:cubicBezTo>
                  <a:pt x="68626" y="93048"/>
                  <a:pt x="92836" y="82917"/>
                  <a:pt x="117759" y="83539"/>
                </a:cubicBezTo>
                <a:cubicBezTo>
                  <a:pt x="124879" y="59633"/>
                  <a:pt x="142058" y="39814"/>
                  <a:pt x="165645" y="29328"/>
                </a:cubicBezTo>
                <a:cubicBezTo>
                  <a:pt x="189232" y="18752"/>
                  <a:pt x="215489" y="19374"/>
                  <a:pt x="238008" y="30038"/>
                </a:cubicBezTo>
                <a:cubicBezTo>
                  <a:pt x="254207" y="11109"/>
                  <a:pt x="277972" y="0"/>
                  <a:pt x="3037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77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牛在草地上&#10;&#10;描述已自动生成">
            <a:extLst>
              <a:ext uri="{FF2B5EF4-FFF2-40B4-BE49-F238E27FC236}">
                <a16:creationId xmlns:a16="http://schemas.microsoft.com/office/drawing/2014/main" id="{B1A2E265-46C1-4C7B-B96F-A0DC2C5F38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19700A5-8A7A-4334-A0FD-F01E325CB6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79000"/>
                </a:schemeClr>
              </a:gs>
              <a:gs pos="10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1D9D9E-271C-4E15-9B19-4D293339FF9F}"/>
              </a:ext>
            </a:extLst>
          </p:cNvPr>
          <p:cNvGrpSpPr/>
          <p:nvPr/>
        </p:nvGrpSpPr>
        <p:grpSpPr>
          <a:xfrm>
            <a:off x="1321378" y="-297291"/>
            <a:ext cx="8178222" cy="7453292"/>
            <a:chOff x="2798747" y="424112"/>
            <a:chExt cx="6595084" cy="6010486"/>
          </a:xfrm>
        </p:grpSpPr>
        <p:pic>
          <p:nvPicPr>
            <p:cNvPr id="14" name="图片 13" descr="牛在草地上&#10;&#10;描述已自动生成">
              <a:extLst>
                <a:ext uri="{FF2B5EF4-FFF2-40B4-BE49-F238E27FC236}">
                  <a16:creationId xmlns:a16="http://schemas.microsoft.com/office/drawing/2014/main" id="{76EC34A4-89A2-44E2-91CC-6E56BE63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98747" y="424113"/>
              <a:ext cx="6595084" cy="6010485"/>
            </a:xfrm>
            <a:custGeom>
              <a:avLst/>
              <a:gdLst>
                <a:gd name="connsiteX0" fmla="*/ 1904063 w 6595084"/>
                <a:gd name="connsiteY0" fmla="*/ 5704799 h 6010485"/>
                <a:gd name="connsiteX1" fmla="*/ 1869629 w 6595084"/>
                <a:gd name="connsiteY1" fmla="*/ 5740533 h 6010485"/>
                <a:gd name="connsiteX2" fmla="*/ 1877750 w 6595084"/>
                <a:gd name="connsiteY2" fmla="*/ 5748654 h 6010485"/>
                <a:gd name="connsiteX3" fmla="*/ 1911859 w 6595084"/>
                <a:gd name="connsiteY3" fmla="*/ 5712596 h 6010485"/>
                <a:gd name="connsiteX4" fmla="*/ 1904063 w 6595084"/>
                <a:gd name="connsiteY4" fmla="*/ 5704799 h 6010485"/>
                <a:gd name="connsiteX5" fmla="*/ 1805795 w 6595084"/>
                <a:gd name="connsiteY5" fmla="*/ 5689897 h 6010485"/>
                <a:gd name="connsiteX6" fmla="*/ 1784192 w 6595084"/>
                <a:gd name="connsiteY6" fmla="*/ 5697977 h 6010485"/>
                <a:gd name="connsiteX7" fmla="*/ 1772173 w 6595084"/>
                <a:gd name="connsiteY7" fmla="*/ 5730138 h 6010485"/>
                <a:gd name="connsiteX8" fmla="*/ 1824474 w 6595084"/>
                <a:gd name="connsiteY8" fmla="*/ 5707398 h 6010485"/>
                <a:gd name="connsiteX9" fmla="*/ 1805795 w 6595084"/>
                <a:gd name="connsiteY9" fmla="*/ 5689897 h 6010485"/>
                <a:gd name="connsiteX10" fmla="*/ 2136333 w 6595084"/>
                <a:gd name="connsiteY10" fmla="*/ 5610267 h 6010485"/>
                <a:gd name="connsiteX11" fmla="*/ 2079809 w 6595084"/>
                <a:gd name="connsiteY11" fmla="*/ 5698627 h 6010485"/>
                <a:gd name="connsiteX12" fmla="*/ 2088255 w 6595084"/>
                <a:gd name="connsiteY12" fmla="*/ 5704799 h 6010485"/>
                <a:gd name="connsiteX13" fmla="*/ 2009315 w 6595084"/>
                <a:gd name="connsiteY13" fmla="*/ 5730138 h 6010485"/>
                <a:gd name="connsiteX14" fmla="*/ 2003468 w 6595084"/>
                <a:gd name="connsiteY14" fmla="*/ 5721692 h 6010485"/>
                <a:gd name="connsiteX15" fmla="*/ 2072336 w 6595084"/>
                <a:gd name="connsiteY15" fmla="*/ 5658345 h 6010485"/>
                <a:gd name="connsiteX16" fmla="*/ 2042125 w 6595084"/>
                <a:gd name="connsiteY16" fmla="*/ 5657046 h 6010485"/>
                <a:gd name="connsiteX17" fmla="*/ 1979429 w 6595084"/>
                <a:gd name="connsiteY17" fmla="*/ 5683683 h 6010485"/>
                <a:gd name="connsiteX18" fmla="*/ 1983652 w 6595084"/>
                <a:gd name="connsiteY18" fmla="*/ 5705448 h 6010485"/>
                <a:gd name="connsiteX19" fmla="*/ 1932975 w 6595084"/>
                <a:gd name="connsiteY19" fmla="*/ 5722990 h 6010485"/>
                <a:gd name="connsiteX20" fmla="*/ 1933624 w 6595084"/>
                <a:gd name="connsiteY20" fmla="*/ 5731762 h 6010485"/>
                <a:gd name="connsiteX21" fmla="*/ 1975206 w 6595084"/>
                <a:gd name="connsiteY21" fmla="*/ 5745406 h 6010485"/>
                <a:gd name="connsiteX22" fmla="*/ 2021984 w 6595084"/>
                <a:gd name="connsiteY22" fmla="*/ 5750279 h 6010485"/>
                <a:gd name="connsiteX23" fmla="*/ 2015163 w 6595084"/>
                <a:gd name="connsiteY23" fmla="*/ 5771069 h 6010485"/>
                <a:gd name="connsiteX24" fmla="*/ 2105797 w 6595084"/>
                <a:gd name="connsiteY24" fmla="*/ 5720392 h 6010485"/>
                <a:gd name="connsiteX25" fmla="*/ 2136333 w 6595084"/>
                <a:gd name="connsiteY25" fmla="*/ 5610267 h 6010485"/>
                <a:gd name="connsiteX26" fmla="*/ 6138597 w 6595084"/>
                <a:gd name="connsiteY26" fmla="*/ 4505118 h 6010485"/>
                <a:gd name="connsiteX27" fmla="*/ 6135592 w 6595084"/>
                <a:gd name="connsiteY27" fmla="*/ 4506742 h 6010485"/>
                <a:gd name="connsiteX28" fmla="*/ 6136073 w 6595084"/>
                <a:gd name="connsiteY28" fmla="*/ 4505131 h 6010485"/>
                <a:gd name="connsiteX29" fmla="*/ 6137217 w 6595084"/>
                <a:gd name="connsiteY29" fmla="*/ 4505443 h 6010485"/>
                <a:gd name="connsiteX30" fmla="*/ 6138597 w 6595084"/>
                <a:gd name="connsiteY30" fmla="*/ 4505118 h 6010485"/>
                <a:gd name="connsiteX31" fmla="*/ 3710243 w 6595084"/>
                <a:gd name="connsiteY31" fmla="*/ 221934 h 6010485"/>
                <a:gd name="connsiteX32" fmla="*/ 3662490 w 6595084"/>
                <a:gd name="connsiteY32" fmla="*/ 227457 h 6010485"/>
                <a:gd name="connsiteX33" fmla="*/ 3616361 w 6595084"/>
                <a:gd name="connsiteY33" fmla="*/ 242075 h 6010485"/>
                <a:gd name="connsiteX34" fmla="*/ 3623182 w 6595084"/>
                <a:gd name="connsiteY34" fmla="*/ 265464 h 6010485"/>
                <a:gd name="connsiteX35" fmla="*/ 3591347 w 6595084"/>
                <a:gd name="connsiteY35" fmla="*/ 259617 h 6010485"/>
                <a:gd name="connsiteX36" fmla="*/ 3540670 w 6595084"/>
                <a:gd name="connsiteY36" fmla="*/ 238502 h 6010485"/>
                <a:gd name="connsiteX37" fmla="*/ 3537097 w 6595084"/>
                <a:gd name="connsiteY37" fmla="*/ 245648 h 6010485"/>
                <a:gd name="connsiteX38" fmla="*/ 3546517 w 6595084"/>
                <a:gd name="connsiteY38" fmla="*/ 264814 h 6010485"/>
                <a:gd name="connsiteX39" fmla="*/ 3493242 w 6595084"/>
                <a:gd name="connsiteY39" fmla="*/ 257668 h 6010485"/>
                <a:gd name="connsiteX40" fmla="*/ 3415927 w 6595084"/>
                <a:gd name="connsiteY40" fmla="*/ 263515 h 6010485"/>
                <a:gd name="connsiteX41" fmla="*/ 3367198 w 6595084"/>
                <a:gd name="connsiteY41" fmla="*/ 275210 h 6010485"/>
                <a:gd name="connsiteX42" fmla="*/ 3371422 w 6595084"/>
                <a:gd name="connsiteY42" fmla="*/ 339856 h 6010485"/>
                <a:gd name="connsiteX43" fmla="*/ 3431520 w 6595084"/>
                <a:gd name="connsiteY43" fmla="*/ 368767 h 6010485"/>
                <a:gd name="connsiteX44" fmla="*/ 3581276 w 6595084"/>
                <a:gd name="connsiteY44" fmla="*/ 385985 h 6010485"/>
                <a:gd name="connsiteX45" fmla="*/ 3677758 w 6595084"/>
                <a:gd name="connsiteY45" fmla="*/ 348627 h 6010485"/>
                <a:gd name="connsiteX46" fmla="*/ 3703421 w 6595084"/>
                <a:gd name="connsiteY46" fmla="*/ 333359 h 6010485"/>
                <a:gd name="connsiteX47" fmla="*/ 3609214 w 6595084"/>
                <a:gd name="connsiteY47" fmla="*/ 288529 h 6010485"/>
                <a:gd name="connsiteX48" fmla="*/ 3702447 w 6595084"/>
                <a:gd name="connsiteY48" fmla="*/ 252795 h 6010485"/>
                <a:gd name="connsiteX49" fmla="*/ 3721288 w 6595084"/>
                <a:gd name="connsiteY49" fmla="*/ 238502 h 6010485"/>
                <a:gd name="connsiteX50" fmla="*/ 3710243 w 6595084"/>
                <a:gd name="connsiteY50" fmla="*/ 221934 h 6010485"/>
                <a:gd name="connsiteX51" fmla="*/ 4644519 w 6595084"/>
                <a:gd name="connsiteY51" fmla="*/ 135523 h 6010485"/>
                <a:gd name="connsiteX52" fmla="*/ 4644844 w 6595084"/>
                <a:gd name="connsiteY52" fmla="*/ 150466 h 6010485"/>
                <a:gd name="connsiteX53" fmla="*/ 4736128 w 6595084"/>
                <a:gd name="connsiteY53" fmla="*/ 141046 h 6010485"/>
                <a:gd name="connsiteX54" fmla="*/ 4735803 w 6595084"/>
                <a:gd name="connsiteY54" fmla="*/ 135523 h 6010485"/>
                <a:gd name="connsiteX55" fmla="*/ 4644519 w 6595084"/>
                <a:gd name="connsiteY55" fmla="*/ 135523 h 6010485"/>
                <a:gd name="connsiteX56" fmla="*/ 2976076 w 6595084"/>
                <a:gd name="connsiteY56" fmla="*/ 1034 h 6010485"/>
                <a:gd name="connsiteX57" fmla="*/ 3053716 w 6595084"/>
                <a:gd name="connsiteY57" fmla="*/ 10455 h 6010485"/>
                <a:gd name="connsiteX58" fmla="*/ 3163516 w 6595084"/>
                <a:gd name="connsiteY58" fmla="*/ 48138 h 6010485"/>
                <a:gd name="connsiteX59" fmla="*/ 3299629 w 6595084"/>
                <a:gd name="connsiteY59" fmla="*/ 124803 h 6010485"/>
                <a:gd name="connsiteX60" fmla="*/ 3309700 w 6595084"/>
                <a:gd name="connsiteY60" fmla="*/ 168008 h 6010485"/>
                <a:gd name="connsiteX61" fmla="*/ 3333739 w 6595084"/>
                <a:gd name="connsiteY61" fmla="*/ 203742 h 6010485"/>
                <a:gd name="connsiteX62" fmla="*/ 3347707 w 6595084"/>
                <a:gd name="connsiteY62" fmla="*/ 213812 h 6010485"/>
                <a:gd name="connsiteX63" fmla="*/ 3336338 w 6595084"/>
                <a:gd name="connsiteY63" fmla="*/ 223558 h 6010485"/>
                <a:gd name="connsiteX64" fmla="*/ 3339261 w 6595084"/>
                <a:gd name="connsiteY64" fmla="*/ 228431 h 6010485"/>
                <a:gd name="connsiteX65" fmla="*/ 3370123 w 6595084"/>
                <a:gd name="connsiteY65" fmla="*/ 208615 h 6010485"/>
                <a:gd name="connsiteX66" fmla="*/ 3418850 w 6595084"/>
                <a:gd name="connsiteY66" fmla="*/ 228431 h 6010485"/>
                <a:gd name="connsiteX67" fmla="*/ 3579003 w 6595084"/>
                <a:gd name="connsiteY67" fmla="*/ 209590 h 6010485"/>
                <a:gd name="connsiteX68" fmla="*/ 3739480 w 6595084"/>
                <a:gd name="connsiteY68" fmla="*/ 187499 h 6010485"/>
                <a:gd name="connsiteX69" fmla="*/ 3768067 w 6595084"/>
                <a:gd name="connsiteY69" fmla="*/ 187499 h 6010485"/>
                <a:gd name="connsiteX70" fmla="*/ 3828814 w 6595084"/>
                <a:gd name="connsiteY70" fmla="*/ 154040 h 6010485"/>
                <a:gd name="connsiteX71" fmla="*/ 3835961 w 6595084"/>
                <a:gd name="connsiteY71" fmla="*/ 182302 h 6010485"/>
                <a:gd name="connsiteX72" fmla="*/ 3906454 w 6595084"/>
                <a:gd name="connsiteY72" fmla="*/ 165085 h 6010485"/>
                <a:gd name="connsiteX73" fmla="*/ 3938290 w 6595084"/>
                <a:gd name="connsiteY73" fmla="*/ 126427 h 6010485"/>
                <a:gd name="connsiteX74" fmla="*/ 4020803 w 6595084"/>
                <a:gd name="connsiteY74" fmla="*/ 126752 h 6010485"/>
                <a:gd name="connsiteX75" fmla="*/ 4028924 w 6595084"/>
                <a:gd name="connsiteY75" fmla="*/ 138772 h 6010485"/>
                <a:gd name="connsiteX76" fmla="*/ 4002935 w 6595084"/>
                <a:gd name="connsiteY76" fmla="*/ 148517 h 6010485"/>
                <a:gd name="connsiteX77" fmla="*/ 4006184 w 6595084"/>
                <a:gd name="connsiteY77" fmla="*/ 156314 h 6010485"/>
                <a:gd name="connsiteX78" fmla="*/ 4079925 w 6595084"/>
                <a:gd name="connsiteY78" fmla="*/ 147543 h 6010485"/>
                <a:gd name="connsiteX79" fmla="*/ 4080250 w 6595084"/>
                <a:gd name="connsiteY79" fmla="*/ 140396 h 6010485"/>
                <a:gd name="connsiteX80" fmla="*/ 4040943 w 6595084"/>
                <a:gd name="connsiteY80" fmla="*/ 135523 h 6010485"/>
                <a:gd name="connsiteX81" fmla="*/ 4039969 w 6595084"/>
                <a:gd name="connsiteY81" fmla="*/ 126427 h 6010485"/>
                <a:gd name="connsiteX82" fmla="*/ 4096818 w 6595084"/>
                <a:gd name="connsiteY82" fmla="*/ 113108 h 6010485"/>
                <a:gd name="connsiteX83" fmla="*/ 4158215 w 6595084"/>
                <a:gd name="connsiteY83" fmla="*/ 108560 h 6010485"/>
                <a:gd name="connsiteX84" fmla="*/ 4196872 w 6595084"/>
                <a:gd name="connsiteY84" fmla="*/ 97516 h 6010485"/>
                <a:gd name="connsiteX85" fmla="*/ 4291729 w 6595084"/>
                <a:gd name="connsiteY85" fmla="*/ 100439 h 6010485"/>
                <a:gd name="connsiteX86" fmla="*/ 4363197 w 6595084"/>
                <a:gd name="connsiteY86" fmla="*/ 94917 h 6010485"/>
                <a:gd name="connsiteX87" fmla="*/ 4463251 w 6595084"/>
                <a:gd name="connsiteY87" fmla="*/ 81272 h 6010485"/>
                <a:gd name="connsiteX88" fmla="*/ 4515877 w 6595084"/>
                <a:gd name="connsiteY88" fmla="*/ 72177 h 6010485"/>
                <a:gd name="connsiteX89" fmla="*/ 4638672 w 6595084"/>
                <a:gd name="connsiteY89" fmla="*/ 58858 h 6010485"/>
                <a:gd name="connsiteX90" fmla="*/ 4853724 w 6595084"/>
                <a:gd name="connsiteY90" fmla="*/ 50087 h 6010485"/>
                <a:gd name="connsiteX91" fmla="*/ 4966773 w 6595084"/>
                <a:gd name="connsiteY91" fmla="*/ 16952 h 6010485"/>
                <a:gd name="connsiteX92" fmla="*/ 5081121 w 6595084"/>
                <a:gd name="connsiteY92" fmla="*/ 55284 h 6010485"/>
                <a:gd name="connsiteX93" fmla="*/ 5158761 w 6595084"/>
                <a:gd name="connsiteY93" fmla="*/ 46838 h 6010485"/>
                <a:gd name="connsiteX94" fmla="*/ 5188322 w 6595084"/>
                <a:gd name="connsiteY94" fmla="*/ 51061 h 6010485"/>
                <a:gd name="connsiteX95" fmla="*/ 5260440 w 6595084"/>
                <a:gd name="connsiteY95" fmla="*/ 89394 h 6010485"/>
                <a:gd name="connsiteX96" fmla="*/ 5255891 w 6595084"/>
                <a:gd name="connsiteY96" fmla="*/ 111159 h 6010485"/>
                <a:gd name="connsiteX97" fmla="*/ 5310142 w 6595084"/>
                <a:gd name="connsiteY97" fmla="*/ 103688 h 6010485"/>
                <a:gd name="connsiteX98" fmla="*/ 5409547 w 6595084"/>
                <a:gd name="connsiteY98" fmla="*/ 97516 h 6010485"/>
                <a:gd name="connsiteX99" fmla="*/ 5438784 w 6595084"/>
                <a:gd name="connsiteY99" fmla="*/ 76400 h 6010485"/>
                <a:gd name="connsiteX100" fmla="*/ 5451453 w 6595084"/>
                <a:gd name="connsiteY100" fmla="*/ 54635 h 6010485"/>
                <a:gd name="connsiteX101" fmla="*/ 5559954 w 6595084"/>
                <a:gd name="connsiteY101" fmla="*/ 72826 h 6010485"/>
                <a:gd name="connsiteX102" fmla="*/ 5577820 w 6595084"/>
                <a:gd name="connsiteY102" fmla="*/ 131625 h 6010485"/>
                <a:gd name="connsiteX103" fmla="*/ 5582368 w 6595084"/>
                <a:gd name="connsiteY103" fmla="*/ 177754 h 6010485"/>
                <a:gd name="connsiteX104" fmla="*/ 5572298 w 6595084"/>
                <a:gd name="connsiteY104" fmla="*/ 184576 h 6010485"/>
                <a:gd name="connsiteX105" fmla="*/ 5604133 w 6595084"/>
                <a:gd name="connsiteY105" fmla="*/ 189448 h 6010485"/>
                <a:gd name="connsiteX106" fmla="*/ 5655135 w 6595084"/>
                <a:gd name="connsiteY106" fmla="*/ 195621 h 6010485"/>
                <a:gd name="connsiteX107" fmla="*/ 5664555 w 6595084"/>
                <a:gd name="connsiteY107" fmla="*/ 195621 h 6010485"/>
                <a:gd name="connsiteX108" fmla="*/ 5772407 w 6595084"/>
                <a:gd name="connsiteY108" fmla="*/ 208940 h 6010485"/>
                <a:gd name="connsiteX109" fmla="*/ 5807165 w 6595084"/>
                <a:gd name="connsiteY109" fmla="*/ 210564 h 6010485"/>
                <a:gd name="connsiteX110" fmla="*/ 5919240 w 6595084"/>
                <a:gd name="connsiteY110" fmla="*/ 273585 h 6010485"/>
                <a:gd name="connsiteX111" fmla="*/ 5940356 w 6595084"/>
                <a:gd name="connsiteY111" fmla="*/ 286904 h 6010485"/>
                <a:gd name="connsiteX112" fmla="*/ 6007925 w 6595084"/>
                <a:gd name="connsiteY112" fmla="*/ 306720 h 6010485"/>
                <a:gd name="connsiteX113" fmla="*/ 6078093 w 6595084"/>
                <a:gd name="connsiteY113" fmla="*/ 358372 h 6010485"/>
                <a:gd name="connsiteX114" fmla="*/ 6077443 w 6595084"/>
                <a:gd name="connsiteY114" fmla="*/ 378513 h 6010485"/>
                <a:gd name="connsiteX115" fmla="*/ 6091087 w 6595084"/>
                <a:gd name="connsiteY115" fmla="*/ 408074 h 6010485"/>
                <a:gd name="connsiteX116" fmla="*/ 6132019 w 6595084"/>
                <a:gd name="connsiteY116" fmla="*/ 438610 h 6010485"/>
                <a:gd name="connsiteX117" fmla="*/ 6216480 w 6595084"/>
                <a:gd name="connsiteY117" fmla="*/ 511378 h 6010485"/>
                <a:gd name="connsiteX118" fmla="*/ 6234997 w 6595084"/>
                <a:gd name="connsiteY118" fmla="*/ 522747 h 6010485"/>
                <a:gd name="connsiteX119" fmla="*/ 6257412 w 6595084"/>
                <a:gd name="connsiteY119" fmla="*/ 540289 h 6010485"/>
                <a:gd name="connsiteX120" fmla="*/ 6353569 w 6595084"/>
                <a:gd name="connsiteY120" fmla="*/ 569527 h 6010485"/>
                <a:gd name="connsiteX121" fmla="*/ 6340899 w 6595084"/>
                <a:gd name="connsiteY121" fmla="*/ 628325 h 6010485"/>
                <a:gd name="connsiteX122" fmla="*/ 6368511 w 6595084"/>
                <a:gd name="connsiteY122" fmla="*/ 634497 h 6010485"/>
                <a:gd name="connsiteX123" fmla="*/ 6368835 w 6595084"/>
                <a:gd name="connsiteY123" fmla="*/ 633522 h 6010485"/>
                <a:gd name="connsiteX124" fmla="*/ 6409442 w 6595084"/>
                <a:gd name="connsiteY124" fmla="*/ 662110 h 6010485"/>
                <a:gd name="connsiteX125" fmla="*/ 6413666 w 6595084"/>
                <a:gd name="connsiteY125" fmla="*/ 742998 h 6010485"/>
                <a:gd name="connsiteX126" fmla="*/ 6395799 w 6595084"/>
                <a:gd name="connsiteY126" fmla="*/ 752093 h 6010485"/>
                <a:gd name="connsiteX127" fmla="*/ 6415939 w 6595084"/>
                <a:gd name="connsiteY127" fmla="*/ 765412 h 6010485"/>
                <a:gd name="connsiteX128" fmla="*/ 6435431 w 6595084"/>
                <a:gd name="connsiteY128" fmla="*/ 805045 h 6010485"/>
                <a:gd name="connsiteX129" fmla="*/ 6442903 w 6595084"/>
                <a:gd name="connsiteY129" fmla="*/ 846951 h 6010485"/>
                <a:gd name="connsiteX130" fmla="*/ 6511446 w 6595084"/>
                <a:gd name="connsiteY130" fmla="*/ 918743 h 6010485"/>
                <a:gd name="connsiteX131" fmla="*/ 6511121 w 6595084"/>
                <a:gd name="connsiteY131" fmla="*/ 978841 h 6010485"/>
                <a:gd name="connsiteX132" fmla="*/ 6503001 w 6595084"/>
                <a:gd name="connsiteY132" fmla="*/ 988261 h 6010485"/>
                <a:gd name="connsiteX133" fmla="*/ 6503001 w 6595084"/>
                <a:gd name="connsiteY133" fmla="*/ 989236 h 6010485"/>
                <a:gd name="connsiteX134" fmla="*/ 6537759 w 6595084"/>
                <a:gd name="connsiteY134" fmla="*/ 1016524 h 6010485"/>
                <a:gd name="connsiteX135" fmla="*/ 6548155 w 6595084"/>
                <a:gd name="connsiteY135" fmla="*/ 1002880 h 6010485"/>
                <a:gd name="connsiteX136" fmla="*/ 6575767 w 6595084"/>
                <a:gd name="connsiteY136" fmla="*/ 1119827 h 6010485"/>
                <a:gd name="connsiteX137" fmla="*/ 6581289 w 6595084"/>
                <a:gd name="connsiteY137" fmla="*/ 1157835 h 6010485"/>
                <a:gd name="connsiteX138" fmla="*/ 6590385 w 6595084"/>
                <a:gd name="connsiteY138" fmla="*/ 1182524 h 6010485"/>
                <a:gd name="connsiteX139" fmla="*/ 6566347 w 6595084"/>
                <a:gd name="connsiteY139" fmla="*/ 1253991 h 6010485"/>
                <a:gd name="connsiteX140" fmla="*/ 6572193 w 6595084"/>
                <a:gd name="connsiteY140" fmla="*/ 1283553 h 6010485"/>
                <a:gd name="connsiteX141" fmla="*/ 6580640 w 6595084"/>
                <a:gd name="connsiteY141" fmla="*/ 1337479 h 6010485"/>
                <a:gd name="connsiteX142" fmla="*/ 6587137 w 6595084"/>
                <a:gd name="connsiteY142" fmla="*/ 1374187 h 6010485"/>
                <a:gd name="connsiteX143" fmla="*/ 6544257 w 6595084"/>
                <a:gd name="connsiteY143" fmla="*/ 1459948 h 6010485"/>
                <a:gd name="connsiteX144" fmla="*/ 6571219 w 6595084"/>
                <a:gd name="connsiteY144" fmla="*/ 1487560 h 6010485"/>
                <a:gd name="connsiteX145" fmla="*/ 6538409 w 6595084"/>
                <a:gd name="connsiteY145" fmla="*/ 1510300 h 6010485"/>
                <a:gd name="connsiteX146" fmla="*/ 6574793 w 6595084"/>
                <a:gd name="connsiteY146" fmla="*/ 1541811 h 6010485"/>
                <a:gd name="connsiteX147" fmla="*/ 6580965 w 6595084"/>
                <a:gd name="connsiteY147" fmla="*/ 1565850 h 6010485"/>
                <a:gd name="connsiteX148" fmla="*/ 6576417 w 6595084"/>
                <a:gd name="connsiteY148" fmla="*/ 1624973 h 6010485"/>
                <a:gd name="connsiteX149" fmla="*/ 6563747 w 6595084"/>
                <a:gd name="connsiteY149" fmla="*/ 1757514 h 6010485"/>
                <a:gd name="connsiteX150" fmla="*/ 6552378 w 6595084"/>
                <a:gd name="connsiteY150" fmla="*/ 1829955 h 6010485"/>
                <a:gd name="connsiteX151" fmla="*/ 6514695 w 6595084"/>
                <a:gd name="connsiteY151" fmla="*/ 1885830 h 6010485"/>
                <a:gd name="connsiteX152" fmla="*/ 6539708 w 6595084"/>
                <a:gd name="connsiteY152" fmla="*/ 1967043 h 6010485"/>
                <a:gd name="connsiteX153" fmla="*/ 6528014 w 6595084"/>
                <a:gd name="connsiteY153" fmla="*/ 1998879 h 6010485"/>
                <a:gd name="connsiteX154" fmla="*/ 6508197 w 6595084"/>
                <a:gd name="connsiteY154" fmla="*/ 2066772 h 6010485"/>
                <a:gd name="connsiteX155" fmla="*/ 6490007 w 6595084"/>
                <a:gd name="connsiteY155" fmla="*/ 2191192 h 6010485"/>
                <a:gd name="connsiteX156" fmla="*/ 6518593 w 6595084"/>
                <a:gd name="connsiteY156" fmla="*/ 2224326 h 6010485"/>
                <a:gd name="connsiteX157" fmla="*/ 6488057 w 6595084"/>
                <a:gd name="connsiteY157" fmla="*/ 2249340 h 6010485"/>
                <a:gd name="connsiteX158" fmla="*/ 6497803 w 6595084"/>
                <a:gd name="connsiteY158" fmla="*/ 2252913 h 6010485"/>
                <a:gd name="connsiteX159" fmla="*/ 6491955 w 6595084"/>
                <a:gd name="connsiteY159" fmla="*/ 2292221 h 6010485"/>
                <a:gd name="connsiteX160" fmla="*/ 6472139 w 6595084"/>
                <a:gd name="connsiteY160" fmla="*/ 2325356 h 6010485"/>
                <a:gd name="connsiteX161" fmla="*/ 6461419 w 6595084"/>
                <a:gd name="connsiteY161" fmla="*/ 2419888 h 6010485"/>
                <a:gd name="connsiteX162" fmla="*/ 6458495 w 6595084"/>
                <a:gd name="connsiteY162" fmla="*/ 2548205 h 6010485"/>
                <a:gd name="connsiteX163" fmla="*/ 6471815 w 6595084"/>
                <a:gd name="connsiteY163" fmla="*/ 2635915 h 6010485"/>
                <a:gd name="connsiteX164" fmla="*/ 6471165 w 6595084"/>
                <a:gd name="connsiteY164" fmla="*/ 2686917 h 6010485"/>
                <a:gd name="connsiteX165" fmla="*/ 6439654 w 6595084"/>
                <a:gd name="connsiteY165" fmla="*/ 2780474 h 6010485"/>
                <a:gd name="connsiteX166" fmla="*/ 6456221 w 6595084"/>
                <a:gd name="connsiteY166" fmla="*/ 2800290 h 6010485"/>
                <a:gd name="connsiteX167" fmla="*/ 6381831 w 6595084"/>
                <a:gd name="connsiteY167" fmla="*/ 2890600 h 6010485"/>
                <a:gd name="connsiteX168" fmla="*/ 6407169 w 6595084"/>
                <a:gd name="connsiteY168" fmla="*/ 2959793 h 6010485"/>
                <a:gd name="connsiteX169" fmla="*/ 6394499 w 6595084"/>
                <a:gd name="connsiteY169" fmla="*/ 3016967 h 6010485"/>
                <a:gd name="connsiteX170" fmla="*/ 6391576 w 6595084"/>
                <a:gd name="connsiteY170" fmla="*/ 3041981 h 6010485"/>
                <a:gd name="connsiteX171" fmla="*/ 6388327 w 6595084"/>
                <a:gd name="connsiteY171" fmla="*/ 3087460 h 6010485"/>
                <a:gd name="connsiteX172" fmla="*/ 6382805 w 6595084"/>
                <a:gd name="connsiteY172" fmla="*/ 3098180 h 6010485"/>
                <a:gd name="connsiteX173" fmla="*/ 6324007 w 6595084"/>
                <a:gd name="connsiteY173" fmla="*/ 3168673 h 6010485"/>
                <a:gd name="connsiteX174" fmla="*/ 6312961 w 6595084"/>
                <a:gd name="connsiteY174" fmla="*/ 3238517 h 6010485"/>
                <a:gd name="connsiteX175" fmla="*/ 6259685 w 6595084"/>
                <a:gd name="connsiteY175" fmla="*/ 3309659 h 6010485"/>
                <a:gd name="connsiteX176" fmla="*/ 6237595 w 6595084"/>
                <a:gd name="connsiteY176" fmla="*/ 3319080 h 6010485"/>
                <a:gd name="connsiteX177" fmla="*/ 6238571 w 6595084"/>
                <a:gd name="connsiteY177" fmla="*/ 3326552 h 6010485"/>
                <a:gd name="connsiteX178" fmla="*/ 6231423 w 6595084"/>
                <a:gd name="connsiteY178" fmla="*/ 3386000 h 6010485"/>
                <a:gd name="connsiteX179" fmla="*/ 6189842 w 6595084"/>
                <a:gd name="connsiteY179" fmla="*/ 3421084 h 6010485"/>
                <a:gd name="connsiteX180" fmla="*/ 6181396 w 6595084"/>
                <a:gd name="connsiteY180" fmla="*/ 3450320 h 6010485"/>
                <a:gd name="connsiteX181" fmla="*/ 6115127 w 6595084"/>
                <a:gd name="connsiteY181" fmla="*/ 3545177 h 6010485"/>
                <a:gd name="connsiteX182" fmla="*/ 6073220 w 6595084"/>
                <a:gd name="connsiteY182" fmla="*/ 3667972 h 6010485"/>
                <a:gd name="connsiteX183" fmla="*/ 6064125 w 6595084"/>
                <a:gd name="connsiteY183" fmla="*/ 3773874 h 6010485"/>
                <a:gd name="connsiteX184" fmla="*/ 6070622 w 6595084"/>
                <a:gd name="connsiteY184" fmla="*/ 3803110 h 6010485"/>
                <a:gd name="connsiteX185" fmla="*/ 6075819 w 6595084"/>
                <a:gd name="connsiteY185" fmla="*/ 3917459 h 6010485"/>
                <a:gd name="connsiteX186" fmla="*/ 6104081 w 6595084"/>
                <a:gd name="connsiteY186" fmla="*/ 4008418 h 6010485"/>
                <a:gd name="connsiteX187" fmla="*/ 6139815 w 6595084"/>
                <a:gd name="connsiteY187" fmla="*/ 4092230 h 6010485"/>
                <a:gd name="connsiteX188" fmla="*/ 6109929 w 6595084"/>
                <a:gd name="connsiteY188" fmla="*/ 4183189 h 6010485"/>
                <a:gd name="connsiteX189" fmla="*/ 6116426 w 6595084"/>
                <a:gd name="connsiteY189" fmla="*/ 4232242 h 6010485"/>
                <a:gd name="connsiteX190" fmla="*/ 6116750 w 6595084"/>
                <a:gd name="connsiteY190" fmla="*/ 4305008 h 6010485"/>
                <a:gd name="connsiteX191" fmla="*/ 6087189 w 6595084"/>
                <a:gd name="connsiteY191" fmla="*/ 4305008 h 6010485"/>
                <a:gd name="connsiteX192" fmla="*/ 6080691 w 6595084"/>
                <a:gd name="connsiteY192" fmla="*/ 4311505 h 6010485"/>
                <a:gd name="connsiteX193" fmla="*/ 6153098 w 6595084"/>
                <a:gd name="connsiteY193" fmla="*/ 4448141 h 6010485"/>
                <a:gd name="connsiteX194" fmla="*/ 6136073 w 6595084"/>
                <a:gd name="connsiteY194" fmla="*/ 4505131 h 6010485"/>
                <a:gd name="connsiteX195" fmla="*/ 6112477 w 6595084"/>
                <a:gd name="connsiteY195" fmla="*/ 4498692 h 6010485"/>
                <a:gd name="connsiteX196" fmla="*/ 6059577 w 6595084"/>
                <a:gd name="connsiteY196" fmla="*/ 4535329 h 6010485"/>
                <a:gd name="connsiteX197" fmla="*/ 6005326 w 6595084"/>
                <a:gd name="connsiteY197" fmla="*/ 4563267 h 6010485"/>
                <a:gd name="connsiteX198" fmla="*/ 5970892 w 6595084"/>
                <a:gd name="connsiteY198" fmla="*/ 4581133 h 6010485"/>
                <a:gd name="connsiteX199" fmla="*/ 5890653 w 6595084"/>
                <a:gd name="connsiteY199" fmla="*/ 4648378 h 6010485"/>
                <a:gd name="connsiteX200" fmla="*/ 5861741 w 6595084"/>
                <a:gd name="connsiteY200" fmla="*/ 4692233 h 6010485"/>
                <a:gd name="connsiteX201" fmla="*/ 5821135 w 6595084"/>
                <a:gd name="connsiteY201" fmla="*/ 4735114 h 6010485"/>
                <a:gd name="connsiteX202" fmla="*/ 5786051 w 6595084"/>
                <a:gd name="connsiteY202" fmla="*/ 4775070 h 6010485"/>
                <a:gd name="connsiteX203" fmla="*/ 5751941 w 6595084"/>
                <a:gd name="connsiteY203" fmla="*/ 4815677 h 6010485"/>
                <a:gd name="connsiteX204" fmla="*/ 5632071 w 6595084"/>
                <a:gd name="connsiteY204" fmla="*/ 4850111 h 6010485"/>
                <a:gd name="connsiteX205" fmla="*/ 5601209 w 6595084"/>
                <a:gd name="connsiteY205" fmla="*/ 4886495 h 6010485"/>
                <a:gd name="connsiteX206" fmla="*/ 5586592 w 6595084"/>
                <a:gd name="connsiteY206" fmla="*/ 4931325 h 6010485"/>
                <a:gd name="connsiteX207" fmla="*/ 5551183 w 6595084"/>
                <a:gd name="connsiteY207" fmla="*/ 5031704 h 6010485"/>
                <a:gd name="connsiteX208" fmla="*/ 5516098 w 6595084"/>
                <a:gd name="connsiteY208" fmla="*/ 5098949 h 6010485"/>
                <a:gd name="connsiteX209" fmla="*/ 5507653 w 6595084"/>
                <a:gd name="connsiteY209" fmla="*/ 5111293 h 6010485"/>
                <a:gd name="connsiteX210" fmla="*/ 5475167 w 6595084"/>
                <a:gd name="connsiteY210" fmla="*/ 5198354 h 6010485"/>
                <a:gd name="connsiteX211" fmla="*/ 5464447 w 6595084"/>
                <a:gd name="connsiteY211" fmla="*/ 5249356 h 6010485"/>
                <a:gd name="connsiteX212" fmla="*/ 5379660 w 6595084"/>
                <a:gd name="connsiteY212" fmla="*/ 5338365 h 6010485"/>
                <a:gd name="connsiteX213" fmla="*/ 5354971 w 6595084"/>
                <a:gd name="connsiteY213" fmla="*/ 5357856 h 6010485"/>
                <a:gd name="connsiteX214" fmla="*/ 5312741 w 6595084"/>
                <a:gd name="connsiteY214" fmla="*/ 5398463 h 6010485"/>
                <a:gd name="connsiteX215" fmla="*/ 5254917 w 6595084"/>
                <a:gd name="connsiteY215" fmla="*/ 5432572 h 6010485"/>
                <a:gd name="connsiteX216" fmla="*/ 5177602 w 6595084"/>
                <a:gd name="connsiteY216" fmla="*/ 5452063 h 6010485"/>
                <a:gd name="connsiteX217" fmla="*/ 5060980 w 6595084"/>
                <a:gd name="connsiteY217" fmla="*/ 5475453 h 6010485"/>
                <a:gd name="connsiteX218" fmla="*/ 4927790 w 6595084"/>
                <a:gd name="connsiteY218" fmla="*/ 5501117 h 6010485"/>
                <a:gd name="connsiteX219" fmla="*/ 4808894 w 6595084"/>
                <a:gd name="connsiteY219" fmla="*/ 5540748 h 6010485"/>
                <a:gd name="connsiteX220" fmla="*/ 4795576 w 6595084"/>
                <a:gd name="connsiteY220" fmla="*/ 5548545 h 6010485"/>
                <a:gd name="connsiteX221" fmla="*/ 4702343 w 6595084"/>
                <a:gd name="connsiteY221" fmla="*/ 5620013 h 6010485"/>
                <a:gd name="connsiteX222" fmla="*/ 4677979 w 6595084"/>
                <a:gd name="connsiteY222" fmla="*/ 5625210 h 6010485"/>
                <a:gd name="connsiteX223" fmla="*/ 4655239 w 6595084"/>
                <a:gd name="connsiteY223" fmla="*/ 5634631 h 6010485"/>
                <a:gd name="connsiteX224" fmla="*/ 4522050 w 6595084"/>
                <a:gd name="connsiteY224" fmla="*/ 5704475 h 6010485"/>
                <a:gd name="connsiteX225" fmla="*/ 4515553 w 6595084"/>
                <a:gd name="connsiteY225" fmla="*/ 5705448 h 6010485"/>
                <a:gd name="connsiteX226" fmla="*/ 4351502 w 6595084"/>
                <a:gd name="connsiteY226" fmla="*/ 5710647 h 6010485"/>
                <a:gd name="connsiteX227" fmla="*/ 4188101 w 6595084"/>
                <a:gd name="connsiteY227" fmla="*/ 5728838 h 6010485"/>
                <a:gd name="connsiteX228" fmla="*/ 4139373 w 6595084"/>
                <a:gd name="connsiteY228" fmla="*/ 5722990 h 6010485"/>
                <a:gd name="connsiteX229" fmla="*/ 4125405 w 6595084"/>
                <a:gd name="connsiteY229" fmla="*/ 5719093 h 6010485"/>
                <a:gd name="connsiteX230" fmla="*/ 4061734 w 6595084"/>
                <a:gd name="connsiteY230" fmla="*/ 5687257 h 6010485"/>
                <a:gd name="connsiteX231" fmla="*/ 4045491 w 6595084"/>
                <a:gd name="connsiteY231" fmla="*/ 5678811 h 6010485"/>
                <a:gd name="connsiteX232" fmla="*/ 3983119 w 6595084"/>
                <a:gd name="connsiteY232" fmla="*/ 5602146 h 6010485"/>
                <a:gd name="connsiteX233" fmla="*/ 3960379 w 6595084"/>
                <a:gd name="connsiteY233" fmla="*/ 5566736 h 6010485"/>
                <a:gd name="connsiteX234" fmla="*/ 3924321 w 6595084"/>
                <a:gd name="connsiteY234" fmla="*/ 5530353 h 6010485"/>
                <a:gd name="connsiteX235" fmla="*/ 3914900 w 6595084"/>
                <a:gd name="connsiteY235" fmla="*/ 5512161 h 6010485"/>
                <a:gd name="connsiteX236" fmla="*/ 3887937 w 6595084"/>
                <a:gd name="connsiteY236" fmla="*/ 5483250 h 6010485"/>
                <a:gd name="connsiteX237" fmla="*/ 3858376 w 6595084"/>
                <a:gd name="connsiteY237" fmla="*/ 5442968 h 6010485"/>
                <a:gd name="connsiteX238" fmla="*/ 3827190 w 6595084"/>
                <a:gd name="connsiteY238" fmla="*/ 5431923 h 6010485"/>
                <a:gd name="connsiteX239" fmla="*/ 3757346 w 6595084"/>
                <a:gd name="connsiteY239" fmla="*/ 5520608 h 6010485"/>
                <a:gd name="connsiteX240" fmla="*/ 3726486 w 6595084"/>
                <a:gd name="connsiteY240" fmla="*/ 5550494 h 6010485"/>
                <a:gd name="connsiteX241" fmla="*/ 3672884 w 6595084"/>
                <a:gd name="connsiteY241" fmla="*/ 5592075 h 6010485"/>
                <a:gd name="connsiteX242" fmla="*/ 3621559 w 6595084"/>
                <a:gd name="connsiteY242" fmla="*/ 5608968 h 6010485"/>
                <a:gd name="connsiteX243" fmla="*/ 3560161 w 6595084"/>
                <a:gd name="connsiteY243" fmla="*/ 5624561 h 6010485"/>
                <a:gd name="connsiteX244" fmla="*/ 3506561 w 6595084"/>
                <a:gd name="connsiteY244" fmla="*/ 5593374 h 6010485"/>
                <a:gd name="connsiteX245" fmla="*/ 3412028 w 6595084"/>
                <a:gd name="connsiteY245" fmla="*/ 5611567 h 6010485"/>
                <a:gd name="connsiteX246" fmla="*/ 3355829 w 6595084"/>
                <a:gd name="connsiteY246" fmla="*/ 5622611 h 6010485"/>
                <a:gd name="connsiteX247" fmla="*/ 3340236 w 6595084"/>
                <a:gd name="connsiteY247" fmla="*/ 5621962 h 6010485"/>
                <a:gd name="connsiteX248" fmla="*/ 3354530 w 6595084"/>
                <a:gd name="connsiteY248" fmla="*/ 5595324 h 6010485"/>
                <a:gd name="connsiteX249" fmla="*/ 3347383 w 6595084"/>
                <a:gd name="connsiteY249" fmla="*/ 5589152 h 6010485"/>
                <a:gd name="connsiteX250" fmla="*/ 3325942 w 6595084"/>
                <a:gd name="connsiteY250" fmla="*/ 5613840 h 6010485"/>
                <a:gd name="connsiteX251" fmla="*/ 3274291 w 6595084"/>
                <a:gd name="connsiteY251" fmla="*/ 5671989 h 6010485"/>
                <a:gd name="connsiteX252" fmla="*/ 3194702 w 6595084"/>
                <a:gd name="connsiteY252" fmla="*/ 5742157 h 6010485"/>
                <a:gd name="connsiteX253" fmla="*/ 3130381 w 6595084"/>
                <a:gd name="connsiteY253" fmla="*/ 5802580 h 6010485"/>
                <a:gd name="connsiteX254" fmla="*/ 3001740 w 6595084"/>
                <a:gd name="connsiteY254" fmla="*/ 5851633 h 6010485"/>
                <a:gd name="connsiteX255" fmla="*/ 3010186 w 6595084"/>
                <a:gd name="connsiteY255" fmla="*/ 5816874 h 6010485"/>
                <a:gd name="connsiteX256" fmla="*/ 3002065 w 6595084"/>
                <a:gd name="connsiteY256" fmla="*/ 5814275 h 6010485"/>
                <a:gd name="connsiteX257" fmla="*/ 2959834 w 6595084"/>
                <a:gd name="connsiteY257" fmla="*/ 5799981 h 6010485"/>
                <a:gd name="connsiteX258" fmla="*/ 2921177 w 6595084"/>
                <a:gd name="connsiteY258" fmla="*/ 5837664 h 6010485"/>
                <a:gd name="connsiteX259" fmla="*/ 2880570 w 6595084"/>
                <a:gd name="connsiteY259" fmla="*/ 5838314 h 6010485"/>
                <a:gd name="connsiteX260" fmla="*/ 2828918 w 6595084"/>
                <a:gd name="connsiteY260" fmla="*/ 5862678 h 6010485"/>
                <a:gd name="connsiteX261" fmla="*/ 2804879 w 6595084"/>
                <a:gd name="connsiteY261" fmla="*/ 5917902 h 6010485"/>
                <a:gd name="connsiteX262" fmla="*/ 2486523 w 6595084"/>
                <a:gd name="connsiteY262" fmla="*/ 5900360 h 6010485"/>
                <a:gd name="connsiteX263" fmla="*/ 2483275 w 6595084"/>
                <a:gd name="connsiteY263" fmla="*/ 5918228 h 6010485"/>
                <a:gd name="connsiteX264" fmla="*/ 2456312 w 6595084"/>
                <a:gd name="connsiteY264" fmla="*/ 5924725 h 6010485"/>
                <a:gd name="connsiteX265" fmla="*/ 2402387 w 6595084"/>
                <a:gd name="connsiteY265" fmla="*/ 5901011 h 6010485"/>
                <a:gd name="connsiteX266" fmla="*/ 2368927 w 6595084"/>
                <a:gd name="connsiteY266" fmla="*/ 5921151 h 6010485"/>
                <a:gd name="connsiteX267" fmla="*/ 2309479 w 6595084"/>
                <a:gd name="connsiteY267" fmla="*/ 5982873 h 6010485"/>
                <a:gd name="connsiteX268" fmla="*/ 2269197 w 6595084"/>
                <a:gd name="connsiteY268" fmla="*/ 5951038 h 6010485"/>
                <a:gd name="connsiteX269" fmla="*/ 2194482 w 6595084"/>
                <a:gd name="connsiteY269" fmla="*/ 5993593 h 6010485"/>
                <a:gd name="connsiteX270" fmla="*/ 2150951 w 6595084"/>
                <a:gd name="connsiteY270" fmla="*/ 5970204 h 6010485"/>
                <a:gd name="connsiteX271" fmla="*/ 2173691 w 6595084"/>
                <a:gd name="connsiteY271" fmla="*/ 5942591 h 6010485"/>
                <a:gd name="connsiteX272" fmla="*/ 2254579 w 6595084"/>
                <a:gd name="connsiteY272" fmla="*/ 5862028 h 6010485"/>
                <a:gd name="connsiteX273" fmla="*/ 2234763 w 6595084"/>
                <a:gd name="connsiteY273" fmla="*/ 5875347 h 6010485"/>
                <a:gd name="connsiteX274" fmla="*/ 2195131 w 6595084"/>
                <a:gd name="connsiteY274" fmla="*/ 5821422 h 6010485"/>
                <a:gd name="connsiteX275" fmla="*/ 2129836 w 6595084"/>
                <a:gd name="connsiteY275" fmla="*/ 5819147 h 6010485"/>
                <a:gd name="connsiteX276" fmla="*/ 2119116 w 6595084"/>
                <a:gd name="connsiteY276" fmla="*/ 5825644 h 6010485"/>
                <a:gd name="connsiteX277" fmla="*/ 2055445 w 6595084"/>
                <a:gd name="connsiteY277" fmla="*/ 5948764 h 6010485"/>
                <a:gd name="connsiteX278" fmla="*/ 2031405 w 6595084"/>
                <a:gd name="connsiteY278" fmla="*/ 5982223 h 6010485"/>
                <a:gd name="connsiteX279" fmla="*/ 2005742 w 6595084"/>
                <a:gd name="connsiteY279" fmla="*/ 6010485 h 6010485"/>
                <a:gd name="connsiteX280" fmla="*/ 1986251 w 6595084"/>
                <a:gd name="connsiteY280" fmla="*/ 5977026 h 6010485"/>
                <a:gd name="connsiteX281" fmla="*/ 1960912 w 6595084"/>
                <a:gd name="connsiteY281" fmla="*/ 5916603 h 6010485"/>
                <a:gd name="connsiteX282" fmla="*/ 1898540 w 6595084"/>
                <a:gd name="connsiteY282" fmla="*/ 5916928 h 6010485"/>
                <a:gd name="connsiteX283" fmla="*/ 1884572 w 6595084"/>
                <a:gd name="connsiteY283" fmla="*/ 5918228 h 6010485"/>
                <a:gd name="connsiteX284" fmla="*/ 1917058 w 6595084"/>
                <a:gd name="connsiteY284" fmla="*/ 5865601 h 6010485"/>
                <a:gd name="connsiteX285" fmla="*/ 1969034 w 6595084"/>
                <a:gd name="connsiteY285" fmla="*/ 5840263 h 6010485"/>
                <a:gd name="connsiteX286" fmla="*/ 2023284 w 6595084"/>
                <a:gd name="connsiteY286" fmla="*/ 5830842 h 6010485"/>
                <a:gd name="connsiteX287" fmla="*/ 2022634 w 6595084"/>
                <a:gd name="connsiteY287" fmla="*/ 5820772 h 6010485"/>
                <a:gd name="connsiteX288" fmla="*/ 1963186 w 6595084"/>
                <a:gd name="connsiteY288" fmla="*/ 5820772 h 6010485"/>
                <a:gd name="connsiteX289" fmla="*/ 1929727 w 6595084"/>
                <a:gd name="connsiteY289" fmla="*/ 5790885 h 6010485"/>
                <a:gd name="connsiteX290" fmla="*/ 1896266 w 6595084"/>
                <a:gd name="connsiteY290" fmla="*/ 5808103 h 6010485"/>
                <a:gd name="connsiteX291" fmla="*/ 1913809 w 6595084"/>
                <a:gd name="connsiteY291" fmla="*/ 5825320 h 6010485"/>
                <a:gd name="connsiteX292" fmla="*/ 1898540 w 6595084"/>
                <a:gd name="connsiteY292" fmla="*/ 5833440 h 6010485"/>
                <a:gd name="connsiteX293" fmla="*/ 1871903 w 6595084"/>
                <a:gd name="connsiteY293" fmla="*/ 5893538 h 6010485"/>
                <a:gd name="connsiteX294" fmla="*/ 1819926 w 6595084"/>
                <a:gd name="connsiteY294" fmla="*/ 5909131 h 6010485"/>
                <a:gd name="connsiteX295" fmla="*/ 1846889 w 6595084"/>
                <a:gd name="connsiteY295" fmla="*/ 5869499 h 6010485"/>
                <a:gd name="connsiteX296" fmla="*/ 1805633 w 6595084"/>
                <a:gd name="connsiteY296" fmla="*/ 5842212 h 6010485"/>
                <a:gd name="connsiteX297" fmla="*/ 1776071 w 6595084"/>
                <a:gd name="connsiteY297" fmla="*/ 5755151 h 6010485"/>
                <a:gd name="connsiteX298" fmla="*/ 1727668 w 6595084"/>
                <a:gd name="connsiteY298" fmla="*/ 5719093 h 6010485"/>
                <a:gd name="connsiteX299" fmla="*/ 1696482 w 6595084"/>
                <a:gd name="connsiteY299" fmla="*/ 5684008 h 6010485"/>
                <a:gd name="connsiteX300" fmla="*/ 1720521 w 6595084"/>
                <a:gd name="connsiteY300" fmla="*/ 5650224 h 6010485"/>
                <a:gd name="connsiteX301" fmla="*/ 1787441 w 6595084"/>
                <a:gd name="connsiteY301" fmla="*/ 5660944 h 6010485"/>
                <a:gd name="connsiteX302" fmla="*/ 1800435 w 6595084"/>
                <a:gd name="connsiteY302" fmla="*/ 5586552 h 6010485"/>
                <a:gd name="connsiteX303" fmla="*/ 1779644 w 6595084"/>
                <a:gd name="connsiteY303" fmla="*/ 5550494 h 6010485"/>
                <a:gd name="connsiteX304" fmla="*/ 1745536 w 6595084"/>
                <a:gd name="connsiteY304" fmla="*/ 5531328 h 6010485"/>
                <a:gd name="connsiteX305" fmla="*/ 1647429 w 6595084"/>
                <a:gd name="connsiteY305" fmla="*/ 5543672 h 6010485"/>
                <a:gd name="connsiteX306" fmla="*/ 1581485 w 6595084"/>
                <a:gd name="connsiteY306" fmla="*/ 5551144 h 6010485"/>
                <a:gd name="connsiteX307" fmla="*/ 1530158 w 6595084"/>
                <a:gd name="connsiteY307" fmla="*/ 5523206 h 6010485"/>
                <a:gd name="connsiteX308" fmla="*/ 1491826 w 6595084"/>
                <a:gd name="connsiteY308" fmla="*/ 5498518 h 6010485"/>
                <a:gd name="connsiteX309" fmla="*/ 1397293 w 6595084"/>
                <a:gd name="connsiteY309" fmla="*/ 5449140 h 6010485"/>
                <a:gd name="connsiteX310" fmla="*/ 1369356 w 6595084"/>
                <a:gd name="connsiteY310" fmla="*/ 5440044 h 6010485"/>
                <a:gd name="connsiteX311" fmla="*/ 1314456 w 6595084"/>
                <a:gd name="connsiteY311" fmla="*/ 5446216 h 6010485"/>
                <a:gd name="connsiteX312" fmla="*/ 1262480 w 6595084"/>
                <a:gd name="connsiteY312" fmla="*/ 5423801 h 6010485"/>
                <a:gd name="connsiteX313" fmla="*/ 1236816 w 6595084"/>
                <a:gd name="connsiteY313" fmla="*/ 5413406 h 6010485"/>
                <a:gd name="connsiteX314" fmla="*/ 1250785 w 6595084"/>
                <a:gd name="connsiteY314" fmla="*/ 5379622 h 6010485"/>
                <a:gd name="connsiteX315" fmla="*/ 1223822 w 6595084"/>
                <a:gd name="connsiteY315" fmla="*/ 5326995 h 6010485"/>
                <a:gd name="connsiteX316" fmla="*/ 1121818 w 6595084"/>
                <a:gd name="connsiteY316" fmla="*/ 5279567 h 6010485"/>
                <a:gd name="connsiteX317" fmla="*/ 1114022 w 6595084"/>
                <a:gd name="connsiteY317" fmla="*/ 5256502 h 6010485"/>
                <a:gd name="connsiteX318" fmla="*/ 1108824 w 6595084"/>
                <a:gd name="connsiteY318" fmla="*/ 5199978 h 6010485"/>
                <a:gd name="connsiteX319" fmla="*/ 1079263 w 6595084"/>
                <a:gd name="connsiteY319" fmla="*/ 5133383 h 6010485"/>
                <a:gd name="connsiteX320" fmla="*/ 1043204 w 6595084"/>
                <a:gd name="connsiteY320" fmla="*/ 5125586 h 6010485"/>
                <a:gd name="connsiteX321" fmla="*/ 1004871 w 6595084"/>
                <a:gd name="connsiteY321" fmla="*/ 5135982 h 6010485"/>
                <a:gd name="connsiteX322" fmla="*/ 1026636 w 6595084"/>
                <a:gd name="connsiteY322" fmla="*/ 5066788 h 6010485"/>
                <a:gd name="connsiteX323" fmla="*/ 984081 w 6595084"/>
                <a:gd name="connsiteY323" fmla="*/ 5014812 h 6010485"/>
                <a:gd name="connsiteX324" fmla="*/ 1002597 w 6595084"/>
                <a:gd name="connsiteY324" fmla="*/ 4972906 h 6010485"/>
                <a:gd name="connsiteX325" fmla="*/ 986030 w 6595084"/>
                <a:gd name="connsiteY325" fmla="*/ 4924828 h 6010485"/>
                <a:gd name="connsiteX326" fmla="*/ 919435 w 6595084"/>
                <a:gd name="connsiteY326" fmla="*/ 4932299 h 6010485"/>
                <a:gd name="connsiteX327" fmla="*/ 898320 w 6595084"/>
                <a:gd name="connsiteY327" fmla="*/ 4861156 h 6010485"/>
                <a:gd name="connsiteX328" fmla="*/ 868433 w 6595084"/>
                <a:gd name="connsiteY328" fmla="*/ 4828671 h 6010485"/>
                <a:gd name="connsiteX329" fmla="*/ 866484 w 6595084"/>
                <a:gd name="connsiteY329" fmla="*/ 4813727 h 6010485"/>
                <a:gd name="connsiteX330" fmla="*/ 864535 w 6595084"/>
                <a:gd name="connsiteY330" fmla="*/ 4748432 h 6010485"/>
                <a:gd name="connsiteX331" fmla="*/ 796965 w 6595084"/>
                <a:gd name="connsiteY331" fmla="*/ 4745184 h 6010485"/>
                <a:gd name="connsiteX332" fmla="*/ 796641 w 6595084"/>
                <a:gd name="connsiteY332" fmla="*/ 4738687 h 6010485"/>
                <a:gd name="connsiteX333" fmla="*/ 749212 w 6595084"/>
                <a:gd name="connsiteY333" fmla="*/ 4765325 h 6010485"/>
                <a:gd name="connsiteX334" fmla="*/ 678395 w 6595084"/>
                <a:gd name="connsiteY334" fmla="*/ 4664295 h 6010485"/>
                <a:gd name="connsiteX335" fmla="*/ 689765 w 6595084"/>
                <a:gd name="connsiteY335" fmla="*/ 4632135 h 6010485"/>
                <a:gd name="connsiteX336" fmla="*/ 655005 w 6595084"/>
                <a:gd name="connsiteY336" fmla="*/ 4583732 h 6010485"/>
                <a:gd name="connsiteX337" fmla="*/ 622195 w 6595084"/>
                <a:gd name="connsiteY337" fmla="*/ 4542476 h 6010485"/>
                <a:gd name="connsiteX338" fmla="*/ 579964 w 6595084"/>
                <a:gd name="connsiteY338" fmla="*/ 4464186 h 6010485"/>
                <a:gd name="connsiteX339" fmla="*/ 497776 w 6595084"/>
                <a:gd name="connsiteY339" fmla="*/ 4421955 h 6010485"/>
                <a:gd name="connsiteX340" fmla="*/ 407142 w 6595084"/>
                <a:gd name="connsiteY340" fmla="*/ 4407987 h 6010485"/>
                <a:gd name="connsiteX341" fmla="*/ 403569 w 6595084"/>
                <a:gd name="connsiteY341" fmla="*/ 4241662 h 6010485"/>
                <a:gd name="connsiteX342" fmla="*/ 458145 w 6595084"/>
                <a:gd name="connsiteY342" fmla="*/ 4142906 h 6010485"/>
                <a:gd name="connsiteX343" fmla="*/ 447100 w 6595084"/>
                <a:gd name="connsiteY343" fmla="*/ 4041228 h 6010485"/>
                <a:gd name="connsiteX344" fmla="*/ 361664 w 6595084"/>
                <a:gd name="connsiteY344" fmla="*/ 4045451 h 6010485"/>
                <a:gd name="connsiteX345" fmla="*/ 349969 w 6595084"/>
                <a:gd name="connsiteY345" fmla="*/ 4003545 h 6010485"/>
                <a:gd name="connsiteX346" fmla="*/ 372384 w 6595084"/>
                <a:gd name="connsiteY346" fmla="*/ 3943772 h 6010485"/>
                <a:gd name="connsiteX347" fmla="*/ 403569 w 6595084"/>
                <a:gd name="connsiteY347" fmla="*/ 3921357 h 6010485"/>
                <a:gd name="connsiteX348" fmla="*/ 429882 w 6595084"/>
                <a:gd name="connsiteY348" fmla="*/ 3893420 h 6010485"/>
                <a:gd name="connsiteX349" fmla="*/ 460418 w 6595084"/>
                <a:gd name="connsiteY349" fmla="*/ 3835921 h 6010485"/>
                <a:gd name="connsiteX350" fmla="*/ 447100 w 6595084"/>
                <a:gd name="connsiteY350" fmla="*/ 3796613 h 6010485"/>
                <a:gd name="connsiteX351" fmla="*/ 452623 w 6595084"/>
                <a:gd name="connsiteY351" fmla="*/ 3746586 h 6010485"/>
                <a:gd name="connsiteX352" fmla="*/ 446126 w 6595084"/>
                <a:gd name="connsiteY352" fmla="*/ 3739764 h 6010485"/>
                <a:gd name="connsiteX353" fmla="*/ 274928 w 6595084"/>
                <a:gd name="connsiteY353" fmla="*/ 3712477 h 6010485"/>
                <a:gd name="connsiteX354" fmla="*/ 138815 w 6595084"/>
                <a:gd name="connsiteY354" fmla="*/ 3681941 h 6010485"/>
                <a:gd name="connsiteX355" fmla="*/ 106329 w 6595084"/>
                <a:gd name="connsiteY355" fmla="*/ 3676094 h 6010485"/>
                <a:gd name="connsiteX356" fmla="*/ 29339 w 6595084"/>
                <a:gd name="connsiteY356" fmla="*/ 3662775 h 6010485"/>
                <a:gd name="connsiteX357" fmla="*/ 24466 w 6595084"/>
                <a:gd name="connsiteY357" fmla="*/ 3613397 h 6010485"/>
                <a:gd name="connsiteX358" fmla="*/ 35836 w 6595084"/>
                <a:gd name="connsiteY358" fmla="*/ 3569216 h 6010485"/>
                <a:gd name="connsiteX359" fmla="*/ 51104 w 6595084"/>
                <a:gd name="connsiteY359" fmla="*/ 3520489 h 6010485"/>
                <a:gd name="connsiteX360" fmla="*/ 76768 w 6595084"/>
                <a:gd name="connsiteY360" fmla="*/ 3491902 h 6010485"/>
                <a:gd name="connsiteX361" fmla="*/ 109253 w 6595084"/>
                <a:gd name="connsiteY361" fmla="*/ 3480532 h 6010485"/>
                <a:gd name="connsiteX362" fmla="*/ 74169 w 6595084"/>
                <a:gd name="connsiteY362" fmla="*/ 3462990 h 6010485"/>
                <a:gd name="connsiteX363" fmla="*/ 114776 w 6595084"/>
                <a:gd name="connsiteY363" fmla="*/ 3445448 h 6010485"/>
                <a:gd name="connsiteX364" fmla="*/ 98208 w 6595084"/>
                <a:gd name="connsiteY364" fmla="*/ 3437652 h 6010485"/>
                <a:gd name="connsiteX365" fmla="*/ 81315 w 6595084"/>
                <a:gd name="connsiteY365" fmla="*/ 3389248 h 6010485"/>
                <a:gd name="connsiteX366" fmla="*/ 120948 w 6595084"/>
                <a:gd name="connsiteY366" fmla="*/ 3341495 h 6010485"/>
                <a:gd name="connsiteX367" fmla="*/ 115100 w 6595084"/>
                <a:gd name="connsiteY367" fmla="*/ 3295041 h 6010485"/>
                <a:gd name="connsiteX368" fmla="*/ 75793 w 6595084"/>
                <a:gd name="connsiteY368" fmla="*/ 3264830 h 6010485"/>
                <a:gd name="connsiteX369" fmla="*/ 108279 w 6595084"/>
                <a:gd name="connsiteY369" fmla="*/ 3242090 h 6010485"/>
                <a:gd name="connsiteX370" fmla="*/ 104380 w 6595084"/>
                <a:gd name="connsiteY370" fmla="*/ 3186541 h 6010485"/>
                <a:gd name="connsiteX371" fmla="*/ 66047 w 6595084"/>
                <a:gd name="connsiteY371" fmla="*/ 3153080 h 6010485"/>
                <a:gd name="connsiteX372" fmla="*/ 113801 w 6595084"/>
                <a:gd name="connsiteY372" fmla="*/ 3155354 h 6010485"/>
                <a:gd name="connsiteX373" fmla="*/ 170325 w 6595084"/>
                <a:gd name="connsiteY373" fmla="*/ 3119296 h 6010485"/>
                <a:gd name="connsiteX374" fmla="*/ 288896 w 6595084"/>
                <a:gd name="connsiteY374" fmla="*/ 3084536 h 6010485"/>
                <a:gd name="connsiteX375" fmla="*/ 435404 w 6595084"/>
                <a:gd name="connsiteY375" fmla="*/ 3054650 h 6010485"/>
                <a:gd name="connsiteX376" fmla="*/ 437679 w 6595084"/>
                <a:gd name="connsiteY376" fmla="*/ 3016967 h 6010485"/>
                <a:gd name="connsiteX377" fmla="*/ 519866 w 6595084"/>
                <a:gd name="connsiteY377" fmla="*/ 2951672 h 6010485"/>
                <a:gd name="connsiteX378" fmla="*/ 411691 w 6595084"/>
                <a:gd name="connsiteY378" fmla="*/ 2907492 h 6010485"/>
                <a:gd name="connsiteX379" fmla="*/ 309037 w 6595084"/>
                <a:gd name="connsiteY379" fmla="*/ 2893523 h 6010485"/>
                <a:gd name="connsiteX380" fmla="*/ 275578 w 6595084"/>
                <a:gd name="connsiteY380" fmla="*/ 2875981 h 6010485"/>
                <a:gd name="connsiteX381" fmla="*/ 307088 w 6595084"/>
                <a:gd name="connsiteY381" fmla="*/ 2866885 h 6010485"/>
                <a:gd name="connsiteX382" fmla="*/ 274278 w 6595084"/>
                <a:gd name="connsiteY382" fmla="*/ 2828228 h 6010485"/>
                <a:gd name="connsiteX383" fmla="*/ 275253 w 6595084"/>
                <a:gd name="connsiteY383" fmla="*/ 2795093 h 6010485"/>
                <a:gd name="connsiteX384" fmla="*/ 261934 w 6595084"/>
                <a:gd name="connsiteY384" fmla="*/ 2774627 h 6010485"/>
                <a:gd name="connsiteX385" fmla="*/ 234971 w 6595084"/>
                <a:gd name="connsiteY385" fmla="*/ 2748639 h 6010485"/>
                <a:gd name="connsiteX386" fmla="*/ 194690 w 6595084"/>
                <a:gd name="connsiteY386" fmla="*/ 2715179 h 6010485"/>
                <a:gd name="connsiteX387" fmla="*/ 145312 w 6595084"/>
                <a:gd name="connsiteY387" fmla="*/ 2683668 h 6010485"/>
                <a:gd name="connsiteX388" fmla="*/ 118674 w 6595084"/>
                <a:gd name="connsiteY388" fmla="*/ 2659954 h 6010485"/>
                <a:gd name="connsiteX389" fmla="*/ 88788 w 6595084"/>
                <a:gd name="connsiteY389" fmla="*/ 2647285 h 6010485"/>
                <a:gd name="connsiteX390" fmla="*/ 63449 w 6595084"/>
                <a:gd name="connsiteY390" fmla="*/ 2610901 h 6010485"/>
                <a:gd name="connsiteX391" fmla="*/ 72869 w 6595084"/>
                <a:gd name="connsiteY391" fmla="*/ 2545606 h 6010485"/>
                <a:gd name="connsiteX392" fmla="*/ 106654 w 6595084"/>
                <a:gd name="connsiteY392" fmla="*/ 2518318 h 6010485"/>
                <a:gd name="connsiteX393" fmla="*/ 72544 w 6595084"/>
                <a:gd name="connsiteY393" fmla="*/ 2466017 h 6010485"/>
                <a:gd name="connsiteX394" fmla="*/ 66047 w 6595084"/>
                <a:gd name="connsiteY394" fmla="*/ 2461794 h 6010485"/>
                <a:gd name="connsiteX395" fmla="*/ 70270 w 6595084"/>
                <a:gd name="connsiteY395" fmla="*/ 2395848 h 6010485"/>
                <a:gd name="connsiteX396" fmla="*/ 55977 w 6595084"/>
                <a:gd name="connsiteY396" fmla="*/ 2310088 h 6010485"/>
                <a:gd name="connsiteX397" fmla="*/ 44933 w 6595084"/>
                <a:gd name="connsiteY397" fmla="*/ 2267532 h 6010485"/>
                <a:gd name="connsiteX398" fmla="*/ 63124 w 6595084"/>
                <a:gd name="connsiteY398" fmla="*/ 2230823 h 6010485"/>
                <a:gd name="connsiteX399" fmla="*/ 56302 w 6595084"/>
                <a:gd name="connsiteY399" fmla="*/ 2191192 h 6010485"/>
                <a:gd name="connsiteX400" fmla="*/ 89762 w 6595084"/>
                <a:gd name="connsiteY400" fmla="*/ 2169427 h 6010485"/>
                <a:gd name="connsiteX401" fmla="*/ 111852 w 6595084"/>
                <a:gd name="connsiteY401" fmla="*/ 2159031 h 6010485"/>
                <a:gd name="connsiteX402" fmla="*/ 137515 w 6595084"/>
                <a:gd name="connsiteY402" fmla="*/ 2147986 h 6010485"/>
                <a:gd name="connsiteX403" fmla="*/ 179746 w 6595084"/>
                <a:gd name="connsiteY403" fmla="*/ 2105755 h 6010485"/>
                <a:gd name="connsiteX404" fmla="*/ 230748 w 6595084"/>
                <a:gd name="connsiteY404" fmla="*/ 2021293 h 6010485"/>
                <a:gd name="connsiteX405" fmla="*/ 207684 w 6595084"/>
                <a:gd name="connsiteY405" fmla="*/ 1978413 h 6010485"/>
                <a:gd name="connsiteX406" fmla="*/ 224901 w 6595084"/>
                <a:gd name="connsiteY406" fmla="*/ 1936831 h 6010485"/>
                <a:gd name="connsiteX407" fmla="*/ 211907 w 6595084"/>
                <a:gd name="connsiteY407" fmla="*/ 1847172 h 6010485"/>
                <a:gd name="connsiteX408" fmla="*/ 210932 w 6595084"/>
                <a:gd name="connsiteY408" fmla="*/ 1841000 h 6010485"/>
                <a:gd name="connsiteX409" fmla="*/ 110877 w 6595084"/>
                <a:gd name="connsiteY409" fmla="*/ 1763360 h 6010485"/>
                <a:gd name="connsiteX410" fmla="*/ 99832 w 6595084"/>
                <a:gd name="connsiteY410" fmla="*/ 1749067 h 6010485"/>
                <a:gd name="connsiteX411" fmla="*/ 21868 w 6595084"/>
                <a:gd name="connsiteY411" fmla="*/ 1657133 h 6010485"/>
                <a:gd name="connsiteX412" fmla="*/ 103 w 6595084"/>
                <a:gd name="connsiteY412" fmla="*/ 1537263 h 6010485"/>
                <a:gd name="connsiteX413" fmla="*/ 17969 w 6595084"/>
                <a:gd name="connsiteY413" fmla="*/ 1492758 h 6010485"/>
                <a:gd name="connsiteX414" fmla="*/ 12122 w 6595084"/>
                <a:gd name="connsiteY414" fmla="*/ 1471968 h 6010485"/>
                <a:gd name="connsiteX415" fmla="*/ 37785 w 6595084"/>
                <a:gd name="connsiteY415" fmla="*/ 1404723 h 6010485"/>
                <a:gd name="connsiteX416" fmla="*/ 76768 w 6595084"/>
                <a:gd name="connsiteY416" fmla="*/ 1357619 h 6010485"/>
                <a:gd name="connsiteX417" fmla="*/ 184294 w 6595084"/>
                <a:gd name="connsiteY417" fmla="*/ 1309541 h 6010485"/>
                <a:gd name="connsiteX418" fmla="*/ 254787 w 6595084"/>
                <a:gd name="connsiteY418" fmla="*/ 1298821 h 6010485"/>
                <a:gd name="connsiteX419" fmla="*/ 303190 w 6595084"/>
                <a:gd name="connsiteY419" fmla="*/ 1297521 h 6010485"/>
                <a:gd name="connsiteX420" fmla="*/ 355816 w 6595084"/>
                <a:gd name="connsiteY420" fmla="*/ 1233851 h 6010485"/>
                <a:gd name="connsiteX421" fmla="*/ 439953 w 6595084"/>
                <a:gd name="connsiteY421" fmla="*/ 1248794 h 6010485"/>
                <a:gd name="connsiteX422" fmla="*/ 517267 w 6595084"/>
                <a:gd name="connsiteY422" fmla="*/ 1192269 h 6010485"/>
                <a:gd name="connsiteX423" fmla="*/ 544880 w 6595084"/>
                <a:gd name="connsiteY423" fmla="*/ 1147115 h 6010485"/>
                <a:gd name="connsiteX424" fmla="*/ 671248 w 6595084"/>
                <a:gd name="connsiteY424" fmla="*/ 1006778 h 6010485"/>
                <a:gd name="connsiteX425" fmla="*/ 810284 w 6595084"/>
                <a:gd name="connsiteY425" fmla="*/ 921992 h 6010485"/>
                <a:gd name="connsiteX426" fmla="*/ 918786 w 6595084"/>
                <a:gd name="connsiteY426" fmla="*/ 916144 h 6010485"/>
                <a:gd name="connsiteX427" fmla="*/ 984731 w 6595084"/>
                <a:gd name="connsiteY427" fmla="*/ 916794 h 6010485"/>
                <a:gd name="connsiteX428" fmla="*/ 988954 w 6595084"/>
                <a:gd name="connsiteY428" fmla="*/ 912246 h 6010485"/>
                <a:gd name="connsiteX429" fmla="*/ 1040606 w 6595084"/>
                <a:gd name="connsiteY429" fmla="*/ 870340 h 6010485"/>
                <a:gd name="connsiteX430" fmla="*/ 1099728 w 6595084"/>
                <a:gd name="connsiteY430" fmla="*/ 848900 h 6010485"/>
                <a:gd name="connsiteX431" fmla="*/ 1153329 w 6595084"/>
                <a:gd name="connsiteY431" fmla="*/ 793025 h 6010485"/>
                <a:gd name="connsiteX432" fmla="*/ 1180616 w 6595084"/>
                <a:gd name="connsiteY432" fmla="*/ 737150 h 6010485"/>
                <a:gd name="connsiteX433" fmla="*/ 1219274 w 6595084"/>
                <a:gd name="connsiteY433" fmla="*/ 736501 h 6010485"/>
                <a:gd name="connsiteX434" fmla="*/ 1343367 w 6595084"/>
                <a:gd name="connsiteY434" fmla="*/ 686474 h 6010485"/>
                <a:gd name="connsiteX435" fmla="*/ 1329075 w 6595084"/>
                <a:gd name="connsiteY435" fmla="*/ 668932 h 6010485"/>
                <a:gd name="connsiteX436" fmla="*/ 1378127 w 6595084"/>
                <a:gd name="connsiteY436" fmla="*/ 624102 h 6010485"/>
                <a:gd name="connsiteX437" fmla="*/ 1386573 w 6595084"/>
                <a:gd name="connsiteY437" fmla="*/ 633197 h 6010485"/>
                <a:gd name="connsiteX438" fmla="*/ 1362534 w 6595084"/>
                <a:gd name="connsiteY438" fmla="*/ 654638 h 6010485"/>
                <a:gd name="connsiteX439" fmla="*/ 1464862 w 6595084"/>
                <a:gd name="connsiteY439" fmla="*/ 655287 h 6010485"/>
                <a:gd name="connsiteX440" fmla="*/ 1581809 w 6595084"/>
                <a:gd name="connsiteY440" fmla="*/ 708888 h 6010485"/>
                <a:gd name="connsiteX441" fmla="*/ 1637359 w 6595084"/>
                <a:gd name="connsiteY441" fmla="*/ 662759 h 6010485"/>
                <a:gd name="connsiteX442" fmla="*/ 1561669 w 6595084"/>
                <a:gd name="connsiteY442" fmla="*/ 547762 h 6010485"/>
                <a:gd name="connsiteX443" fmla="*/ 1587332 w 6595084"/>
                <a:gd name="connsiteY443" fmla="*/ 546137 h 6010485"/>
                <a:gd name="connsiteX444" fmla="*/ 1659774 w 6595084"/>
                <a:gd name="connsiteY444" fmla="*/ 500333 h 6010485"/>
                <a:gd name="connsiteX445" fmla="*/ 1711426 w 6595084"/>
                <a:gd name="connsiteY445" fmla="*/ 439585 h 6010485"/>
                <a:gd name="connsiteX446" fmla="*/ 1750408 w 6595084"/>
                <a:gd name="connsiteY446" fmla="*/ 406125 h 6010485"/>
                <a:gd name="connsiteX447" fmla="*/ 1832596 w 6595084"/>
                <a:gd name="connsiteY447" fmla="*/ 325887 h 6010485"/>
                <a:gd name="connsiteX448" fmla="*/ 1880998 w 6595084"/>
                <a:gd name="connsiteY448" fmla="*/ 319389 h 6010485"/>
                <a:gd name="connsiteX449" fmla="*/ 1951166 w 6595084"/>
                <a:gd name="connsiteY449" fmla="*/ 282032 h 6010485"/>
                <a:gd name="connsiteX450" fmla="*/ 1976180 w 6595084"/>
                <a:gd name="connsiteY450" fmla="*/ 254094 h 6010485"/>
                <a:gd name="connsiteX451" fmla="*/ 2064540 w 6595084"/>
                <a:gd name="connsiteY451" fmla="*/ 223558 h 6010485"/>
                <a:gd name="connsiteX452" fmla="*/ 2128861 w 6595084"/>
                <a:gd name="connsiteY452" fmla="*/ 195945 h 6010485"/>
                <a:gd name="connsiteX453" fmla="*/ 2181812 w 6595084"/>
                <a:gd name="connsiteY453" fmla="*/ 197245 h 6010485"/>
                <a:gd name="connsiteX454" fmla="*/ 2196430 w 6595084"/>
                <a:gd name="connsiteY454" fmla="*/ 170608 h 6010485"/>
                <a:gd name="connsiteX455" fmla="*/ 2222418 w 6595084"/>
                <a:gd name="connsiteY455" fmla="*/ 188799 h 6010485"/>
                <a:gd name="connsiteX456" fmla="*/ 2287714 w 6595084"/>
                <a:gd name="connsiteY456" fmla="*/ 168008 h 6010485"/>
                <a:gd name="connsiteX457" fmla="*/ 2358856 w 6595084"/>
                <a:gd name="connsiteY457" fmla="*/ 153065 h 6010485"/>
                <a:gd name="connsiteX458" fmla="*/ 2373799 w 6595084"/>
                <a:gd name="connsiteY458" fmla="*/ 149492 h 6010485"/>
                <a:gd name="connsiteX459" fmla="*/ 2452414 w 6595084"/>
                <a:gd name="connsiteY459" fmla="*/ 137147 h 6010485"/>
                <a:gd name="connsiteX460" fmla="*/ 2499517 w 6595084"/>
                <a:gd name="connsiteY460" fmla="*/ 133574 h 6010485"/>
                <a:gd name="connsiteX461" fmla="*/ 2673313 w 6595084"/>
                <a:gd name="connsiteY461" fmla="*/ 86795 h 6010485"/>
                <a:gd name="connsiteX462" fmla="*/ 2775317 w 6595084"/>
                <a:gd name="connsiteY462" fmla="*/ 96866 h 6010485"/>
                <a:gd name="connsiteX463" fmla="*/ 2808453 w 6595084"/>
                <a:gd name="connsiteY463" fmla="*/ 73151 h 6010485"/>
                <a:gd name="connsiteX464" fmla="*/ 2826969 w 6595084"/>
                <a:gd name="connsiteY464" fmla="*/ 60482 h 6010485"/>
                <a:gd name="connsiteX465" fmla="*/ 2873098 w 6595084"/>
                <a:gd name="connsiteY465" fmla="*/ 23449 h 6010485"/>
                <a:gd name="connsiteX466" fmla="*/ 2926374 w 6595084"/>
                <a:gd name="connsiteY466" fmla="*/ 2658 h 6010485"/>
                <a:gd name="connsiteX467" fmla="*/ 2976076 w 6595084"/>
                <a:gd name="connsiteY467" fmla="*/ 1034 h 60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6595084" h="6010485">
                  <a:moveTo>
                    <a:pt x="1904063" y="5704799"/>
                  </a:moveTo>
                  <a:cubicBezTo>
                    <a:pt x="1892693" y="5716819"/>
                    <a:pt x="1881323" y="5728514"/>
                    <a:pt x="1869629" y="5740533"/>
                  </a:cubicBezTo>
                  <a:cubicBezTo>
                    <a:pt x="1872228" y="5743132"/>
                    <a:pt x="1875151" y="5746055"/>
                    <a:pt x="1877750" y="5748654"/>
                  </a:cubicBezTo>
                  <a:cubicBezTo>
                    <a:pt x="1901465" y="5748979"/>
                    <a:pt x="1908611" y="5732736"/>
                    <a:pt x="1911859" y="5712596"/>
                  </a:cubicBezTo>
                  <a:cubicBezTo>
                    <a:pt x="1909261" y="5709996"/>
                    <a:pt x="1906662" y="5707398"/>
                    <a:pt x="1904063" y="5704799"/>
                  </a:cubicBezTo>
                  <a:close/>
                  <a:moveTo>
                    <a:pt x="1805795" y="5689897"/>
                  </a:moveTo>
                  <a:cubicBezTo>
                    <a:pt x="1798568" y="5690100"/>
                    <a:pt x="1790852" y="5694566"/>
                    <a:pt x="1784192" y="5697977"/>
                  </a:cubicBezTo>
                  <a:cubicBezTo>
                    <a:pt x="1778345" y="5700901"/>
                    <a:pt x="1777695" y="5714544"/>
                    <a:pt x="1772173" y="5730138"/>
                  </a:cubicBezTo>
                  <a:cubicBezTo>
                    <a:pt x="1795887" y="5719742"/>
                    <a:pt x="1809206" y="5713895"/>
                    <a:pt x="1824474" y="5707398"/>
                  </a:cubicBezTo>
                  <a:cubicBezTo>
                    <a:pt x="1819764" y="5693754"/>
                    <a:pt x="1813024" y="5689694"/>
                    <a:pt x="1805795" y="5689897"/>
                  </a:cubicBezTo>
                  <a:close/>
                  <a:moveTo>
                    <a:pt x="2136333" y="5610267"/>
                  </a:moveTo>
                  <a:cubicBezTo>
                    <a:pt x="2114568" y="5644052"/>
                    <a:pt x="2097351" y="5671339"/>
                    <a:pt x="2079809" y="5698627"/>
                  </a:cubicBezTo>
                  <a:cubicBezTo>
                    <a:pt x="2082732" y="5700576"/>
                    <a:pt x="2085331" y="5702850"/>
                    <a:pt x="2088255" y="5704799"/>
                  </a:cubicBezTo>
                  <a:cubicBezTo>
                    <a:pt x="2061942" y="5713245"/>
                    <a:pt x="2035628" y="5721692"/>
                    <a:pt x="2009315" y="5730138"/>
                  </a:cubicBezTo>
                  <a:cubicBezTo>
                    <a:pt x="2007366" y="5727214"/>
                    <a:pt x="2005417" y="5724290"/>
                    <a:pt x="2003468" y="5721692"/>
                  </a:cubicBezTo>
                  <a:cubicBezTo>
                    <a:pt x="2024258" y="5702525"/>
                    <a:pt x="2045049" y="5683359"/>
                    <a:pt x="2072336" y="5658345"/>
                  </a:cubicBezTo>
                  <a:cubicBezTo>
                    <a:pt x="2054794" y="5657371"/>
                    <a:pt x="2047648" y="5654772"/>
                    <a:pt x="2042125" y="5657046"/>
                  </a:cubicBezTo>
                  <a:cubicBezTo>
                    <a:pt x="2021335" y="5664842"/>
                    <a:pt x="2000869" y="5674588"/>
                    <a:pt x="1979429" y="5683683"/>
                  </a:cubicBezTo>
                  <a:cubicBezTo>
                    <a:pt x="1981053" y="5691480"/>
                    <a:pt x="1982353" y="5698951"/>
                    <a:pt x="1983652" y="5705448"/>
                  </a:cubicBezTo>
                  <a:cubicBezTo>
                    <a:pt x="1966110" y="5711621"/>
                    <a:pt x="1949543" y="5717144"/>
                    <a:pt x="1932975" y="5722990"/>
                  </a:cubicBezTo>
                  <a:cubicBezTo>
                    <a:pt x="1933300" y="5725915"/>
                    <a:pt x="1933300" y="5728838"/>
                    <a:pt x="1933624" y="5731762"/>
                  </a:cubicBezTo>
                  <a:cubicBezTo>
                    <a:pt x="1947269" y="5736635"/>
                    <a:pt x="1960912" y="5742482"/>
                    <a:pt x="1975206" y="5745406"/>
                  </a:cubicBezTo>
                  <a:cubicBezTo>
                    <a:pt x="1990149" y="5748654"/>
                    <a:pt x="2005417" y="5748654"/>
                    <a:pt x="2021984" y="5750279"/>
                  </a:cubicBezTo>
                  <a:cubicBezTo>
                    <a:pt x="2018086" y="5761973"/>
                    <a:pt x="2016462" y="5767496"/>
                    <a:pt x="2015163" y="5771069"/>
                  </a:cubicBezTo>
                  <a:cubicBezTo>
                    <a:pt x="2059993" y="5775942"/>
                    <a:pt x="2078833" y="5741832"/>
                    <a:pt x="2105797" y="5720392"/>
                  </a:cubicBezTo>
                  <a:cubicBezTo>
                    <a:pt x="2122039" y="5707398"/>
                    <a:pt x="2145429" y="5641128"/>
                    <a:pt x="2136333" y="5610267"/>
                  </a:cubicBezTo>
                  <a:close/>
                  <a:moveTo>
                    <a:pt x="6138597" y="4505118"/>
                  </a:moveTo>
                  <a:cubicBezTo>
                    <a:pt x="6138678" y="4504955"/>
                    <a:pt x="6138029" y="4505117"/>
                    <a:pt x="6135592" y="4506742"/>
                  </a:cubicBezTo>
                  <a:lnTo>
                    <a:pt x="6136073" y="4505131"/>
                  </a:lnTo>
                  <a:lnTo>
                    <a:pt x="6137217" y="4505443"/>
                  </a:lnTo>
                  <a:cubicBezTo>
                    <a:pt x="6137704" y="4505767"/>
                    <a:pt x="6138516" y="4505280"/>
                    <a:pt x="6138597" y="4505118"/>
                  </a:cubicBezTo>
                  <a:close/>
                  <a:moveTo>
                    <a:pt x="3710243" y="221934"/>
                  </a:moveTo>
                  <a:cubicBezTo>
                    <a:pt x="3694325" y="221609"/>
                    <a:pt x="3678083" y="223883"/>
                    <a:pt x="3662490" y="227457"/>
                  </a:cubicBezTo>
                  <a:cubicBezTo>
                    <a:pt x="3646247" y="231029"/>
                    <a:pt x="3630654" y="237527"/>
                    <a:pt x="3616361" y="242075"/>
                  </a:cubicBezTo>
                  <a:cubicBezTo>
                    <a:pt x="3617660" y="246298"/>
                    <a:pt x="3620259" y="255719"/>
                    <a:pt x="3623182" y="265464"/>
                  </a:cubicBezTo>
                  <a:cubicBezTo>
                    <a:pt x="3612462" y="263515"/>
                    <a:pt x="3601417" y="263190"/>
                    <a:pt x="3591347" y="259617"/>
                  </a:cubicBezTo>
                  <a:cubicBezTo>
                    <a:pt x="3574130" y="253445"/>
                    <a:pt x="3557562" y="245648"/>
                    <a:pt x="3540670" y="238502"/>
                  </a:cubicBezTo>
                  <a:cubicBezTo>
                    <a:pt x="3539371" y="240775"/>
                    <a:pt x="3538396" y="243049"/>
                    <a:pt x="3537097" y="245648"/>
                  </a:cubicBezTo>
                  <a:cubicBezTo>
                    <a:pt x="3539695" y="251820"/>
                    <a:pt x="3543269" y="258642"/>
                    <a:pt x="3546517" y="264814"/>
                  </a:cubicBezTo>
                  <a:cubicBezTo>
                    <a:pt x="3525727" y="261566"/>
                    <a:pt x="3502987" y="250521"/>
                    <a:pt x="3493242" y="257668"/>
                  </a:cubicBezTo>
                  <a:cubicBezTo>
                    <a:pt x="3466603" y="276184"/>
                    <a:pt x="3440940" y="254744"/>
                    <a:pt x="3415927" y="263515"/>
                  </a:cubicBezTo>
                  <a:cubicBezTo>
                    <a:pt x="3399359" y="269038"/>
                    <a:pt x="3369147" y="267413"/>
                    <a:pt x="3367198" y="275210"/>
                  </a:cubicBezTo>
                  <a:cubicBezTo>
                    <a:pt x="3361677" y="295026"/>
                    <a:pt x="3363301" y="320365"/>
                    <a:pt x="3371422" y="339856"/>
                  </a:cubicBezTo>
                  <a:cubicBezTo>
                    <a:pt x="3380843" y="363245"/>
                    <a:pt x="3398385" y="377214"/>
                    <a:pt x="3431520" y="368767"/>
                  </a:cubicBezTo>
                  <a:cubicBezTo>
                    <a:pt x="3482196" y="355773"/>
                    <a:pt x="3533848" y="362920"/>
                    <a:pt x="3581276" y="385985"/>
                  </a:cubicBezTo>
                  <a:cubicBezTo>
                    <a:pt x="3609538" y="363245"/>
                    <a:pt x="3629679" y="320689"/>
                    <a:pt x="3677758" y="348627"/>
                  </a:cubicBezTo>
                  <a:cubicBezTo>
                    <a:pt x="3681006" y="350576"/>
                    <a:pt x="3691077" y="340830"/>
                    <a:pt x="3703421" y="333359"/>
                  </a:cubicBezTo>
                  <a:cubicBezTo>
                    <a:pt x="3664439" y="327511"/>
                    <a:pt x="3630005" y="331085"/>
                    <a:pt x="3609214" y="288529"/>
                  </a:cubicBezTo>
                  <a:cubicBezTo>
                    <a:pt x="3641699" y="276184"/>
                    <a:pt x="3672235" y="264814"/>
                    <a:pt x="3702447" y="252795"/>
                  </a:cubicBezTo>
                  <a:cubicBezTo>
                    <a:pt x="3709593" y="249871"/>
                    <a:pt x="3718039" y="244999"/>
                    <a:pt x="3721288" y="238502"/>
                  </a:cubicBezTo>
                  <a:cubicBezTo>
                    <a:pt x="3722912" y="235578"/>
                    <a:pt x="3714141" y="221934"/>
                    <a:pt x="3710243" y="221934"/>
                  </a:cubicBezTo>
                  <a:close/>
                  <a:moveTo>
                    <a:pt x="4644519" y="135523"/>
                  </a:moveTo>
                  <a:cubicBezTo>
                    <a:pt x="4644519" y="140396"/>
                    <a:pt x="4644844" y="145594"/>
                    <a:pt x="4644844" y="150466"/>
                  </a:cubicBezTo>
                  <a:cubicBezTo>
                    <a:pt x="4675381" y="147218"/>
                    <a:pt x="4705592" y="143969"/>
                    <a:pt x="4736128" y="141046"/>
                  </a:cubicBezTo>
                  <a:cubicBezTo>
                    <a:pt x="4736128" y="139096"/>
                    <a:pt x="4736128" y="137472"/>
                    <a:pt x="4735803" y="135523"/>
                  </a:cubicBezTo>
                  <a:cubicBezTo>
                    <a:pt x="4705267" y="135523"/>
                    <a:pt x="4674730" y="135523"/>
                    <a:pt x="4644519" y="135523"/>
                  </a:cubicBezTo>
                  <a:close/>
                  <a:moveTo>
                    <a:pt x="2976076" y="1034"/>
                  </a:moveTo>
                  <a:cubicBezTo>
                    <a:pt x="3002065" y="2983"/>
                    <a:pt x="3028702" y="3632"/>
                    <a:pt x="3053716" y="10455"/>
                  </a:cubicBezTo>
                  <a:cubicBezTo>
                    <a:pt x="3091074" y="20200"/>
                    <a:pt x="3128757" y="31570"/>
                    <a:pt x="3163516" y="48138"/>
                  </a:cubicBezTo>
                  <a:cubicBezTo>
                    <a:pt x="3210620" y="70552"/>
                    <a:pt x="3256099" y="96540"/>
                    <a:pt x="3299629" y="124803"/>
                  </a:cubicBezTo>
                  <a:cubicBezTo>
                    <a:pt x="3308725" y="130650"/>
                    <a:pt x="3311325" y="153715"/>
                    <a:pt x="3309700" y="168008"/>
                  </a:cubicBezTo>
                  <a:cubicBezTo>
                    <a:pt x="3307101" y="189448"/>
                    <a:pt x="3303528" y="205692"/>
                    <a:pt x="3333739" y="203742"/>
                  </a:cubicBezTo>
                  <a:cubicBezTo>
                    <a:pt x="3338287" y="203418"/>
                    <a:pt x="3343159" y="210239"/>
                    <a:pt x="3347707" y="213812"/>
                  </a:cubicBezTo>
                  <a:cubicBezTo>
                    <a:pt x="3343810" y="217061"/>
                    <a:pt x="3340236" y="220310"/>
                    <a:pt x="3336338" y="223558"/>
                  </a:cubicBezTo>
                  <a:cubicBezTo>
                    <a:pt x="3337313" y="225183"/>
                    <a:pt x="3338287" y="226807"/>
                    <a:pt x="3339261" y="228431"/>
                  </a:cubicBezTo>
                  <a:cubicBezTo>
                    <a:pt x="3349656" y="221609"/>
                    <a:pt x="3360052" y="215112"/>
                    <a:pt x="3370123" y="208615"/>
                  </a:cubicBezTo>
                  <a:cubicBezTo>
                    <a:pt x="3373046" y="237852"/>
                    <a:pt x="3399359" y="229731"/>
                    <a:pt x="3418850" y="228431"/>
                  </a:cubicBezTo>
                  <a:cubicBezTo>
                    <a:pt x="3472776" y="224533"/>
                    <a:pt x="3530600" y="228755"/>
                    <a:pt x="3579003" y="209590"/>
                  </a:cubicBezTo>
                  <a:cubicBezTo>
                    <a:pt x="3632928" y="188150"/>
                    <a:pt x="3689453" y="218036"/>
                    <a:pt x="3739480" y="187499"/>
                  </a:cubicBezTo>
                  <a:cubicBezTo>
                    <a:pt x="3746302" y="183276"/>
                    <a:pt x="3758322" y="186850"/>
                    <a:pt x="3768067" y="187499"/>
                  </a:cubicBezTo>
                  <a:cubicBezTo>
                    <a:pt x="3793081" y="189124"/>
                    <a:pt x="3816145" y="186525"/>
                    <a:pt x="3828814" y="154040"/>
                  </a:cubicBezTo>
                  <a:cubicBezTo>
                    <a:pt x="3832063" y="167034"/>
                    <a:pt x="3834337" y="175480"/>
                    <a:pt x="3835961" y="182302"/>
                  </a:cubicBezTo>
                  <a:cubicBezTo>
                    <a:pt x="3860975" y="176130"/>
                    <a:pt x="3884039" y="170608"/>
                    <a:pt x="3906454" y="165085"/>
                  </a:cubicBezTo>
                  <a:cubicBezTo>
                    <a:pt x="3899957" y="130001"/>
                    <a:pt x="3904505" y="125453"/>
                    <a:pt x="3938290" y="126427"/>
                  </a:cubicBezTo>
                  <a:cubicBezTo>
                    <a:pt x="3965902" y="127402"/>
                    <a:pt x="3993190" y="126752"/>
                    <a:pt x="4020803" y="126752"/>
                  </a:cubicBezTo>
                  <a:cubicBezTo>
                    <a:pt x="4023401" y="130650"/>
                    <a:pt x="4026324" y="134873"/>
                    <a:pt x="4028924" y="138772"/>
                  </a:cubicBezTo>
                  <a:cubicBezTo>
                    <a:pt x="4020152" y="142020"/>
                    <a:pt x="4011707" y="145269"/>
                    <a:pt x="4002935" y="148517"/>
                  </a:cubicBezTo>
                  <a:cubicBezTo>
                    <a:pt x="4003910" y="151116"/>
                    <a:pt x="4005210" y="153715"/>
                    <a:pt x="4006184" y="156314"/>
                  </a:cubicBezTo>
                  <a:cubicBezTo>
                    <a:pt x="4030872" y="153390"/>
                    <a:pt x="4055562" y="150466"/>
                    <a:pt x="4079925" y="147543"/>
                  </a:cubicBezTo>
                  <a:cubicBezTo>
                    <a:pt x="4079925" y="145269"/>
                    <a:pt x="4080250" y="142670"/>
                    <a:pt x="4080250" y="140396"/>
                  </a:cubicBezTo>
                  <a:cubicBezTo>
                    <a:pt x="4067256" y="138772"/>
                    <a:pt x="4053937" y="137147"/>
                    <a:pt x="4040943" y="135523"/>
                  </a:cubicBezTo>
                  <a:cubicBezTo>
                    <a:pt x="4040618" y="132599"/>
                    <a:pt x="4040294" y="129350"/>
                    <a:pt x="4039969" y="126427"/>
                  </a:cubicBezTo>
                  <a:cubicBezTo>
                    <a:pt x="4058810" y="121879"/>
                    <a:pt x="4077652" y="116032"/>
                    <a:pt x="4096818" y="113108"/>
                  </a:cubicBezTo>
                  <a:cubicBezTo>
                    <a:pt x="4116958" y="110185"/>
                    <a:pt x="4137750" y="111159"/>
                    <a:pt x="4158215" y="108560"/>
                  </a:cubicBezTo>
                  <a:cubicBezTo>
                    <a:pt x="4171533" y="106611"/>
                    <a:pt x="4183878" y="97840"/>
                    <a:pt x="4196872" y="97516"/>
                  </a:cubicBezTo>
                  <a:cubicBezTo>
                    <a:pt x="4228708" y="96540"/>
                    <a:pt x="4261194" y="93942"/>
                    <a:pt x="4291729" y="100439"/>
                  </a:cubicBezTo>
                  <a:cubicBezTo>
                    <a:pt x="4318043" y="105962"/>
                    <a:pt x="4337858" y="104013"/>
                    <a:pt x="4363197" y="94917"/>
                  </a:cubicBezTo>
                  <a:cubicBezTo>
                    <a:pt x="4394058" y="83546"/>
                    <a:pt x="4429792" y="85496"/>
                    <a:pt x="4463251" y="81272"/>
                  </a:cubicBezTo>
                  <a:cubicBezTo>
                    <a:pt x="4480794" y="78998"/>
                    <a:pt x="4498336" y="74451"/>
                    <a:pt x="4515877" y="72177"/>
                  </a:cubicBezTo>
                  <a:cubicBezTo>
                    <a:pt x="4556809" y="67304"/>
                    <a:pt x="4597740" y="61132"/>
                    <a:pt x="4638672" y="58858"/>
                  </a:cubicBezTo>
                  <a:cubicBezTo>
                    <a:pt x="4710464" y="54959"/>
                    <a:pt x="4782256" y="56584"/>
                    <a:pt x="4853724" y="50087"/>
                  </a:cubicBezTo>
                  <a:cubicBezTo>
                    <a:pt x="4888808" y="46838"/>
                    <a:pt x="4922593" y="30596"/>
                    <a:pt x="4966773" y="16952"/>
                  </a:cubicBezTo>
                  <a:cubicBezTo>
                    <a:pt x="4996335" y="27022"/>
                    <a:pt x="5037916" y="44564"/>
                    <a:pt x="5081121" y="55284"/>
                  </a:cubicBezTo>
                  <a:cubicBezTo>
                    <a:pt x="5105810" y="61457"/>
                    <a:pt x="5135047" y="77049"/>
                    <a:pt x="5158761" y="46838"/>
                  </a:cubicBezTo>
                  <a:cubicBezTo>
                    <a:pt x="5162009" y="42940"/>
                    <a:pt x="5179226" y="46838"/>
                    <a:pt x="5188322" y="51061"/>
                  </a:cubicBezTo>
                  <a:cubicBezTo>
                    <a:pt x="5211712" y="62106"/>
                    <a:pt x="5233801" y="75100"/>
                    <a:pt x="5260440" y="89394"/>
                  </a:cubicBezTo>
                  <a:cubicBezTo>
                    <a:pt x="5260440" y="89069"/>
                    <a:pt x="5258815" y="96540"/>
                    <a:pt x="5255891" y="111159"/>
                  </a:cubicBezTo>
                  <a:cubicBezTo>
                    <a:pt x="5276032" y="108560"/>
                    <a:pt x="5294873" y="110510"/>
                    <a:pt x="5310142" y="103688"/>
                  </a:cubicBezTo>
                  <a:cubicBezTo>
                    <a:pt x="5343277" y="89069"/>
                    <a:pt x="5374138" y="79974"/>
                    <a:pt x="5409547" y="97516"/>
                  </a:cubicBezTo>
                  <a:cubicBezTo>
                    <a:pt x="5425790" y="105637"/>
                    <a:pt x="5442682" y="104662"/>
                    <a:pt x="5438784" y="76400"/>
                  </a:cubicBezTo>
                  <a:cubicBezTo>
                    <a:pt x="5437809" y="69578"/>
                    <a:pt x="5444956" y="58209"/>
                    <a:pt x="5451453" y="54635"/>
                  </a:cubicBezTo>
                  <a:cubicBezTo>
                    <a:pt x="5469969" y="43915"/>
                    <a:pt x="5549234" y="55284"/>
                    <a:pt x="5559954" y="72826"/>
                  </a:cubicBezTo>
                  <a:cubicBezTo>
                    <a:pt x="5570348" y="89719"/>
                    <a:pt x="5573598" y="111484"/>
                    <a:pt x="5577820" y="131625"/>
                  </a:cubicBezTo>
                  <a:cubicBezTo>
                    <a:pt x="5581068" y="146568"/>
                    <a:pt x="5581068" y="162161"/>
                    <a:pt x="5582368" y="177754"/>
                  </a:cubicBezTo>
                  <a:cubicBezTo>
                    <a:pt x="5579120" y="180028"/>
                    <a:pt x="5575547" y="182302"/>
                    <a:pt x="5572298" y="184576"/>
                  </a:cubicBezTo>
                  <a:cubicBezTo>
                    <a:pt x="5583018" y="186200"/>
                    <a:pt x="5593413" y="188150"/>
                    <a:pt x="5604133" y="189448"/>
                  </a:cubicBezTo>
                  <a:cubicBezTo>
                    <a:pt x="5621025" y="191722"/>
                    <a:pt x="5638243" y="193672"/>
                    <a:pt x="5655135" y="195621"/>
                  </a:cubicBezTo>
                  <a:cubicBezTo>
                    <a:pt x="5658384" y="195945"/>
                    <a:pt x="5662932" y="197245"/>
                    <a:pt x="5664555" y="195621"/>
                  </a:cubicBezTo>
                  <a:cubicBezTo>
                    <a:pt x="5706137" y="156314"/>
                    <a:pt x="5736673" y="202767"/>
                    <a:pt x="5772407" y="208940"/>
                  </a:cubicBezTo>
                  <a:cubicBezTo>
                    <a:pt x="5783777" y="210889"/>
                    <a:pt x="5795471" y="209264"/>
                    <a:pt x="5807165" y="210564"/>
                  </a:cubicBezTo>
                  <a:cubicBezTo>
                    <a:pt x="5852971" y="216412"/>
                    <a:pt x="5889679" y="238502"/>
                    <a:pt x="5919240" y="273585"/>
                  </a:cubicBezTo>
                  <a:cubicBezTo>
                    <a:pt x="5924437" y="279758"/>
                    <a:pt x="5933533" y="287229"/>
                    <a:pt x="5940356" y="286904"/>
                  </a:cubicBezTo>
                  <a:cubicBezTo>
                    <a:pt x="5965693" y="285605"/>
                    <a:pt x="5987783" y="292752"/>
                    <a:pt x="6007925" y="306720"/>
                  </a:cubicBezTo>
                  <a:cubicBezTo>
                    <a:pt x="6031964" y="323288"/>
                    <a:pt x="6055353" y="340180"/>
                    <a:pt x="6078093" y="358372"/>
                  </a:cubicBezTo>
                  <a:cubicBezTo>
                    <a:pt x="6081342" y="360971"/>
                    <a:pt x="6080691" y="373965"/>
                    <a:pt x="6077443" y="378513"/>
                  </a:cubicBezTo>
                  <a:cubicBezTo>
                    <a:pt x="6060551" y="398979"/>
                    <a:pt x="6074195" y="407425"/>
                    <a:pt x="6091087" y="408074"/>
                  </a:cubicBezTo>
                  <a:cubicBezTo>
                    <a:pt x="6113827" y="408725"/>
                    <a:pt x="6120974" y="422044"/>
                    <a:pt x="6132019" y="438610"/>
                  </a:cubicBezTo>
                  <a:cubicBezTo>
                    <a:pt x="6152809" y="470122"/>
                    <a:pt x="6173599" y="503906"/>
                    <a:pt x="6216480" y="511378"/>
                  </a:cubicBezTo>
                  <a:cubicBezTo>
                    <a:pt x="6223303" y="512677"/>
                    <a:pt x="6229149" y="518200"/>
                    <a:pt x="6234997" y="522747"/>
                  </a:cubicBezTo>
                  <a:cubicBezTo>
                    <a:pt x="6242793" y="528595"/>
                    <a:pt x="6251889" y="541914"/>
                    <a:pt x="6257412" y="540289"/>
                  </a:cubicBezTo>
                  <a:cubicBezTo>
                    <a:pt x="6297369" y="529244"/>
                    <a:pt x="6316535" y="580247"/>
                    <a:pt x="6353569" y="569527"/>
                  </a:cubicBezTo>
                  <a:cubicBezTo>
                    <a:pt x="6349345" y="589667"/>
                    <a:pt x="6345121" y="608184"/>
                    <a:pt x="6340899" y="628325"/>
                  </a:cubicBezTo>
                  <a:cubicBezTo>
                    <a:pt x="6351943" y="630599"/>
                    <a:pt x="6360389" y="632548"/>
                    <a:pt x="6368511" y="634497"/>
                  </a:cubicBezTo>
                  <a:cubicBezTo>
                    <a:pt x="6369811" y="634497"/>
                    <a:pt x="6368835" y="633522"/>
                    <a:pt x="6368835" y="633522"/>
                  </a:cubicBezTo>
                  <a:cubicBezTo>
                    <a:pt x="6382479" y="643268"/>
                    <a:pt x="6394825" y="654638"/>
                    <a:pt x="6409442" y="662110"/>
                  </a:cubicBezTo>
                  <a:cubicBezTo>
                    <a:pt x="6444202" y="680301"/>
                    <a:pt x="6446801" y="720258"/>
                    <a:pt x="6413666" y="742998"/>
                  </a:cubicBezTo>
                  <a:cubicBezTo>
                    <a:pt x="6409442" y="745921"/>
                    <a:pt x="6404570" y="747870"/>
                    <a:pt x="6395799" y="752093"/>
                  </a:cubicBezTo>
                  <a:cubicBezTo>
                    <a:pt x="6404570" y="758266"/>
                    <a:pt x="6409767" y="763138"/>
                    <a:pt x="6415939" y="765412"/>
                  </a:cubicBezTo>
                  <a:cubicBezTo>
                    <a:pt x="6435431" y="772560"/>
                    <a:pt x="6442577" y="782305"/>
                    <a:pt x="6435431" y="805045"/>
                  </a:cubicBezTo>
                  <a:cubicBezTo>
                    <a:pt x="6431533" y="817064"/>
                    <a:pt x="6435106" y="836880"/>
                    <a:pt x="6442903" y="846951"/>
                  </a:cubicBezTo>
                  <a:cubicBezTo>
                    <a:pt x="6463368" y="872939"/>
                    <a:pt x="6486433" y="896978"/>
                    <a:pt x="6511446" y="918743"/>
                  </a:cubicBezTo>
                  <a:cubicBezTo>
                    <a:pt x="6540033" y="943757"/>
                    <a:pt x="6541333" y="954802"/>
                    <a:pt x="6511121" y="978841"/>
                  </a:cubicBezTo>
                  <a:cubicBezTo>
                    <a:pt x="6507873" y="981440"/>
                    <a:pt x="6505599" y="985013"/>
                    <a:pt x="6503001" y="988261"/>
                  </a:cubicBezTo>
                  <a:cubicBezTo>
                    <a:pt x="6502350" y="988912"/>
                    <a:pt x="6502675" y="990211"/>
                    <a:pt x="6503001" y="989236"/>
                  </a:cubicBezTo>
                  <a:cubicBezTo>
                    <a:pt x="6515020" y="998657"/>
                    <a:pt x="6525740" y="1007103"/>
                    <a:pt x="6537759" y="1016524"/>
                  </a:cubicBezTo>
                  <a:cubicBezTo>
                    <a:pt x="6537759" y="1016524"/>
                    <a:pt x="6542957" y="1009702"/>
                    <a:pt x="6548155" y="1002880"/>
                  </a:cubicBezTo>
                  <a:cubicBezTo>
                    <a:pt x="6589086" y="1039913"/>
                    <a:pt x="6595259" y="1071749"/>
                    <a:pt x="6575767" y="1119827"/>
                  </a:cubicBezTo>
                  <a:cubicBezTo>
                    <a:pt x="6571544" y="1130222"/>
                    <a:pt x="6578366" y="1145166"/>
                    <a:pt x="6581289" y="1157835"/>
                  </a:cubicBezTo>
                  <a:cubicBezTo>
                    <a:pt x="6583239" y="1166281"/>
                    <a:pt x="6587137" y="1174402"/>
                    <a:pt x="6590385" y="1182524"/>
                  </a:cubicBezTo>
                  <a:cubicBezTo>
                    <a:pt x="6601756" y="1212735"/>
                    <a:pt x="6592011" y="1235149"/>
                    <a:pt x="6566347" y="1253991"/>
                  </a:cubicBezTo>
                  <a:cubicBezTo>
                    <a:pt x="6563098" y="1256590"/>
                    <a:pt x="6570569" y="1273158"/>
                    <a:pt x="6572193" y="1283553"/>
                  </a:cubicBezTo>
                  <a:cubicBezTo>
                    <a:pt x="6575442" y="1301420"/>
                    <a:pt x="6577716" y="1319611"/>
                    <a:pt x="6580640" y="1337479"/>
                  </a:cubicBezTo>
                  <a:cubicBezTo>
                    <a:pt x="6582264" y="1347873"/>
                    <a:pt x="6584213" y="1357944"/>
                    <a:pt x="6587137" y="1374187"/>
                  </a:cubicBezTo>
                  <a:cubicBezTo>
                    <a:pt x="6558550" y="1387181"/>
                    <a:pt x="6551728" y="1424864"/>
                    <a:pt x="6544257" y="1459948"/>
                  </a:cubicBezTo>
                  <a:cubicBezTo>
                    <a:pt x="6542631" y="1466769"/>
                    <a:pt x="6561473" y="1477814"/>
                    <a:pt x="6571219" y="1487560"/>
                  </a:cubicBezTo>
                  <a:cubicBezTo>
                    <a:pt x="6566021" y="1491134"/>
                    <a:pt x="6554652" y="1498930"/>
                    <a:pt x="6538409" y="1510300"/>
                  </a:cubicBezTo>
                  <a:cubicBezTo>
                    <a:pt x="6553353" y="1522644"/>
                    <a:pt x="6565697" y="1531091"/>
                    <a:pt x="6574793" y="1541811"/>
                  </a:cubicBezTo>
                  <a:cubicBezTo>
                    <a:pt x="6579665" y="1547658"/>
                    <a:pt x="6582589" y="1564876"/>
                    <a:pt x="6580965" y="1565850"/>
                  </a:cubicBezTo>
                  <a:cubicBezTo>
                    <a:pt x="6540033" y="1585016"/>
                    <a:pt x="6555951" y="1606457"/>
                    <a:pt x="6576417" y="1624973"/>
                  </a:cubicBezTo>
                  <a:cubicBezTo>
                    <a:pt x="6564722" y="1670127"/>
                    <a:pt x="6551079" y="1710734"/>
                    <a:pt x="6563747" y="1757514"/>
                  </a:cubicBezTo>
                  <a:cubicBezTo>
                    <a:pt x="6569595" y="1779278"/>
                    <a:pt x="6560824" y="1807216"/>
                    <a:pt x="6552378" y="1829955"/>
                  </a:cubicBezTo>
                  <a:cubicBezTo>
                    <a:pt x="6545231" y="1849446"/>
                    <a:pt x="6528989" y="1865364"/>
                    <a:pt x="6514695" y="1885830"/>
                  </a:cubicBezTo>
                  <a:cubicBezTo>
                    <a:pt x="6521841" y="1907595"/>
                    <a:pt x="6532886" y="1936831"/>
                    <a:pt x="6539708" y="1967043"/>
                  </a:cubicBezTo>
                  <a:cubicBezTo>
                    <a:pt x="6541983" y="1976464"/>
                    <a:pt x="6534185" y="1989458"/>
                    <a:pt x="6528014" y="1998879"/>
                  </a:cubicBezTo>
                  <a:cubicBezTo>
                    <a:pt x="6514695" y="2019669"/>
                    <a:pt x="6496827" y="2031039"/>
                    <a:pt x="6508197" y="2066772"/>
                  </a:cubicBezTo>
                  <a:cubicBezTo>
                    <a:pt x="6519892" y="2103156"/>
                    <a:pt x="6502350" y="2148960"/>
                    <a:pt x="6490007" y="2191192"/>
                  </a:cubicBezTo>
                  <a:cubicBezTo>
                    <a:pt x="6499101" y="2201587"/>
                    <a:pt x="6507873" y="2211982"/>
                    <a:pt x="6518593" y="2224326"/>
                  </a:cubicBezTo>
                  <a:cubicBezTo>
                    <a:pt x="6507223" y="2233747"/>
                    <a:pt x="6497477" y="2241544"/>
                    <a:pt x="6488057" y="2249340"/>
                  </a:cubicBezTo>
                  <a:cubicBezTo>
                    <a:pt x="6491306" y="2250639"/>
                    <a:pt x="6494555" y="2251614"/>
                    <a:pt x="6497803" y="2252913"/>
                  </a:cubicBezTo>
                  <a:cubicBezTo>
                    <a:pt x="6496178" y="2266233"/>
                    <a:pt x="6496503" y="2280201"/>
                    <a:pt x="6491955" y="2292221"/>
                  </a:cubicBezTo>
                  <a:cubicBezTo>
                    <a:pt x="6487732" y="2304240"/>
                    <a:pt x="6474088" y="2313660"/>
                    <a:pt x="6472139" y="2325356"/>
                  </a:cubicBezTo>
                  <a:cubicBezTo>
                    <a:pt x="6466291" y="2356542"/>
                    <a:pt x="6463368" y="2388052"/>
                    <a:pt x="6461419" y="2419888"/>
                  </a:cubicBezTo>
                  <a:cubicBezTo>
                    <a:pt x="6459145" y="2462443"/>
                    <a:pt x="6456871" y="2505649"/>
                    <a:pt x="6458495" y="2548205"/>
                  </a:cubicBezTo>
                  <a:cubicBezTo>
                    <a:pt x="6459795" y="2577441"/>
                    <a:pt x="6468241" y="2606678"/>
                    <a:pt x="6471815" y="2635915"/>
                  </a:cubicBezTo>
                  <a:cubicBezTo>
                    <a:pt x="6473764" y="2652807"/>
                    <a:pt x="6475387" y="2670675"/>
                    <a:pt x="6471165" y="2686917"/>
                  </a:cubicBezTo>
                  <a:cubicBezTo>
                    <a:pt x="6463368" y="2717453"/>
                    <a:pt x="6451349" y="2746689"/>
                    <a:pt x="6439654" y="2780474"/>
                  </a:cubicBezTo>
                  <a:cubicBezTo>
                    <a:pt x="6442577" y="2783723"/>
                    <a:pt x="6448425" y="2790870"/>
                    <a:pt x="6456221" y="2800290"/>
                  </a:cubicBezTo>
                  <a:cubicBezTo>
                    <a:pt x="6426660" y="2827903"/>
                    <a:pt x="6445501" y="2891249"/>
                    <a:pt x="6381831" y="2890600"/>
                  </a:cubicBezTo>
                  <a:cubicBezTo>
                    <a:pt x="6390925" y="2915613"/>
                    <a:pt x="6398397" y="2936079"/>
                    <a:pt x="6407169" y="2959793"/>
                  </a:cubicBezTo>
                  <a:cubicBezTo>
                    <a:pt x="6394174" y="2973112"/>
                    <a:pt x="6369161" y="2988380"/>
                    <a:pt x="6394499" y="3016967"/>
                  </a:cubicBezTo>
                  <a:cubicBezTo>
                    <a:pt x="6398397" y="3021190"/>
                    <a:pt x="6392551" y="3033535"/>
                    <a:pt x="6391576" y="3041981"/>
                  </a:cubicBezTo>
                  <a:cubicBezTo>
                    <a:pt x="6389951" y="3056924"/>
                    <a:pt x="6366237" y="3070568"/>
                    <a:pt x="6388327" y="3087460"/>
                  </a:cubicBezTo>
                  <a:cubicBezTo>
                    <a:pt x="6388977" y="3087785"/>
                    <a:pt x="6385403" y="3094931"/>
                    <a:pt x="6382805" y="3098180"/>
                  </a:cubicBezTo>
                  <a:cubicBezTo>
                    <a:pt x="6363314" y="3121895"/>
                    <a:pt x="6344797" y="3146259"/>
                    <a:pt x="6324007" y="3168673"/>
                  </a:cubicBezTo>
                  <a:cubicBezTo>
                    <a:pt x="6304191" y="3190113"/>
                    <a:pt x="6298668" y="3212529"/>
                    <a:pt x="6312961" y="3238517"/>
                  </a:cubicBezTo>
                  <a:cubicBezTo>
                    <a:pt x="6281775" y="3247613"/>
                    <a:pt x="6251565" y="3287244"/>
                    <a:pt x="6259685" y="3309659"/>
                  </a:cubicBezTo>
                  <a:cubicBezTo>
                    <a:pt x="6252213" y="3312908"/>
                    <a:pt x="6244742" y="3315831"/>
                    <a:pt x="6237595" y="3319080"/>
                  </a:cubicBezTo>
                  <a:cubicBezTo>
                    <a:pt x="6237921" y="3322328"/>
                    <a:pt x="6237271" y="3325253"/>
                    <a:pt x="6238571" y="3326552"/>
                  </a:cubicBezTo>
                  <a:cubicBezTo>
                    <a:pt x="6262609" y="3349616"/>
                    <a:pt x="6253513" y="3368458"/>
                    <a:pt x="6231423" y="3386000"/>
                  </a:cubicBezTo>
                  <a:cubicBezTo>
                    <a:pt x="6217129" y="3397370"/>
                    <a:pt x="6201861" y="3407765"/>
                    <a:pt x="6189842" y="3421084"/>
                  </a:cubicBezTo>
                  <a:cubicBezTo>
                    <a:pt x="6183670" y="3427906"/>
                    <a:pt x="6180421" y="3440900"/>
                    <a:pt x="6181396" y="3450320"/>
                  </a:cubicBezTo>
                  <a:cubicBezTo>
                    <a:pt x="6186269" y="3496450"/>
                    <a:pt x="6159631" y="3535432"/>
                    <a:pt x="6115127" y="3545177"/>
                  </a:cubicBezTo>
                  <a:cubicBezTo>
                    <a:pt x="6114801" y="3590982"/>
                    <a:pt x="6112853" y="3634187"/>
                    <a:pt x="6073220" y="3667972"/>
                  </a:cubicBezTo>
                  <a:cubicBezTo>
                    <a:pt x="6037161" y="3698508"/>
                    <a:pt x="6040735" y="3735866"/>
                    <a:pt x="6064125" y="3773874"/>
                  </a:cubicBezTo>
                  <a:cubicBezTo>
                    <a:pt x="6069323" y="3782320"/>
                    <a:pt x="6074519" y="3796613"/>
                    <a:pt x="6070622" y="3803110"/>
                  </a:cubicBezTo>
                  <a:cubicBezTo>
                    <a:pt x="6048531" y="3842743"/>
                    <a:pt x="6070297" y="3880101"/>
                    <a:pt x="6075819" y="3917459"/>
                  </a:cubicBezTo>
                  <a:cubicBezTo>
                    <a:pt x="6080367" y="3948645"/>
                    <a:pt x="6093036" y="3978531"/>
                    <a:pt x="6104081" y="4008418"/>
                  </a:cubicBezTo>
                  <a:cubicBezTo>
                    <a:pt x="6114477" y="4036680"/>
                    <a:pt x="6127471" y="4063968"/>
                    <a:pt x="6139815" y="4092230"/>
                  </a:cubicBezTo>
                  <a:cubicBezTo>
                    <a:pt x="6108629" y="4108798"/>
                    <a:pt x="6097259" y="4143557"/>
                    <a:pt x="6109929" y="4183189"/>
                  </a:cubicBezTo>
                  <a:cubicBezTo>
                    <a:pt x="6114801" y="4198782"/>
                    <a:pt x="6115451" y="4215998"/>
                    <a:pt x="6116426" y="4232242"/>
                  </a:cubicBezTo>
                  <a:cubicBezTo>
                    <a:pt x="6117399" y="4255631"/>
                    <a:pt x="6116750" y="4279020"/>
                    <a:pt x="6116750" y="4305008"/>
                  </a:cubicBezTo>
                  <a:cubicBezTo>
                    <a:pt x="6111227" y="4305008"/>
                    <a:pt x="6099208" y="4305008"/>
                    <a:pt x="6087189" y="4305008"/>
                  </a:cubicBezTo>
                  <a:cubicBezTo>
                    <a:pt x="6084915" y="4307282"/>
                    <a:pt x="6082965" y="4309231"/>
                    <a:pt x="6080691" y="4311505"/>
                  </a:cubicBezTo>
                  <a:cubicBezTo>
                    <a:pt x="6135023" y="4348052"/>
                    <a:pt x="6159936" y="4393003"/>
                    <a:pt x="6153098" y="4448141"/>
                  </a:cubicBezTo>
                  <a:lnTo>
                    <a:pt x="6136073" y="4505131"/>
                  </a:lnTo>
                  <a:lnTo>
                    <a:pt x="6112477" y="4498692"/>
                  </a:lnTo>
                  <a:cubicBezTo>
                    <a:pt x="6089909" y="4497200"/>
                    <a:pt x="6073464" y="4510965"/>
                    <a:pt x="6059577" y="4535329"/>
                  </a:cubicBezTo>
                  <a:cubicBezTo>
                    <a:pt x="6048531" y="4554496"/>
                    <a:pt x="6031639" y="4566515"/>
                    <a:pt x="6005326" y="4563267"/>
                  </a:cubicBezTo>
                  <a:cubicBezTo>
                    <a:pt x="5994606" y="4561967"/>
                    <a:pt x="5980961" y="4573012"/>
                    <a:pt x="5970892" y="4581133"/>
                  </a:cubicBezTo>
                  <a:cubicBezTo>
                    <a:pt x="5943605" y="4602899"/>
                    <a:pt x="5918591" y="4627912"/>
                    <a:pt x="5890653" y="4648378"/>
                  </a:cubicBezTo>
                  <a:cubicBezTo>
                    <a:pt x="5874411" y="4660398"/>
                    <a:pt x="5863691" y="4668194"/>
                    <a:pt x="5861741" y="4692233"/>
                  </a:cubicBezTo>
                  <a:cubicBezTo>
                    <a:pt x="5860766" y="4707825"/>
                    <a:pt x="5838352" y="4729266"/>
                    <a:pt x="5821135" y="4735114"/>
                  </a:cubicBezTo>
                  <a:cubicBezTo>
                    <a:pt x="5798719" y="4742911"/>
                    <a:pt x="5784751" y="4749082"/>
                    <a:pt x="5786051" y="4775070"/>
                  </a:cubicBezTo>
                  <a:cubicBezTo>
                    <a:pt x="5787025" y="4797810"/>
                    <a:pt x="5773057" y="4810155"/>
                    <a:pt x="5751941" y="4815677"/>
                  </a:cubicBezTo>
                  <a:cubicBezTo>
                    <a:pt x="5711659" y="4826397"/>
                    <a:pt x="5670727" y="4835818"/>
                    <a:pt x="5632071" y="4850111"/>
                  </a:cubicBezTo>
                  <a:cubicBezTo>
                    <a:pt x="5619077" y="4854984"/>
                    <a:pt x="5609006" y="4872526"/>
                    <a:pt x="5601209" y="4886495"/>
                  </a:cubicBezTo>
                  <a:cubicBezTo>
                    <a:pt x="5593738" y="4900139"/>
                    <a:pt x="5591789" y="4916382"/>
                    <a:pt x="5586592" y="4931325"/>
                  </a:cubicBezTo>
                  <a:cubicBezTo>
                    <a:pt x="5575222" y="4965109"/>
                    <a:pt x="5564502" y="4998894"/>
                    <a:pt x="5551183" y="5031704"/>
                  </a:cubicBezTo>
                  <a:cubicBezTo>
                    <a:pt x="5541761" y="5055094"/>
                    <a:pt x="5528118" y="5076534"/>
                    <a:pt x="5516098" y="5098949"/>
                  </a:cubicBezTo>
                  <a:cubicBezTo>
                    <a:pt x="5513824" y="5103497"/>
                    <a:pt x="5506677" y="5108044"/>
                    <a:pt x="5507653" y="5111293"/>
                  </a:cubicBezTo>
                  <a:cubicBezTo>
                    <a:pt x="5516749" y="5148326"/>
                    <a:pt x="5494658" y="5171716"/>
                    <a:pt x="5475167" y="5198354"/>
                  </a:cubicBezTo>
                  <a:cubicBezTo>
                    <a:pt x="5467046" y="5209399"/>
                    <a:pt x="5468670" y="5227265"/>
                    <a:pt x="5464447" y="5249356"/>
                  </a:cubicBezTo>
                  <a:cubicBezTo>
                    <a:pt x="5440733" y="5274369"/>
                    <a:pt x="5410521" y="5306530"/>
                    <a:pt x="5379660" y="5338365"/>
                  </a:cubicBezTo>
                  <a:cubicBezTo>
                    <a:pt x="5372513" y="5345837"/>
                    <a:pt x="5362118" y="5350385"/>
                    <a:pt x="5354971" y="5357856"/>
                  </a:cubicBezTo>
                  <a:cubicBezTo>
                    <a:pt x="5341977" y="5371500"/>
                    <a:pt x="5316964" y="5368252"/>
                    <a:pt x="5312741" y="5398463"/>
                  </a:cubicBezTo>
                  <a:cubicBezTo>
                    <a:pt x="5310792" y="5412432"/>
                    <a:pt x="5276358" y="5424451"/>
                    <a:pt x="5254917" y="5432572"/>
                  </a:cubicBezTo>
                  <a:cubicBezTo>
                    <a:pt x="5230228" y="5441994"/>
                    <a:pt x="5203590" y="5446216"/>
                    <a:pt x="5177602" y="5452063"/>
                  </a:cubicBezTo>
                  <a:cubicBezTo>
                    <a:pt x="5138619" y="5460835"/>
                    <a:pt x="5099637" y="5475778"/>
                    <a:pt x="5060980" y="5475453"/>
                  </a:cubicBezTo>
                  <a:cubicBezTo>
                    <a:pt x="5013877" y="5475129"/>
                    <a:pt x="4970996" y="5484549"/>
                    <a:pt x="4927790" y="5501117"/>
                  </a:cubicBezTo>
                  <a:cubicBezTo>
                    <a:pt x="4888808" y="5516060"/>
                    <a:pt x="4848527" y="5527430"/>
                    <a:pt x="4808894" y="5540748"/>
                  </a:cubicBezTo>
                  <a:cubicBezTo>
                    <a:pt x="4804022" y="5542373"/>
                    <a:pt x="4796550" y="5544972"/>
                    <a:pt x="4795576" y="5548545"/>
                  </a:cubicBezTo>
                  <a:cubicBezTo>
                    <a:pt x="4781607" y="5594674"/>
                    <a:pt x="4729955" y="5591426"/>
                    <a:pt x="4702343" y="5620013"/>
                  </a:cubicBezTo>
                  <a:cubicBezTo>
                    <a:pt x="4697470" y="5624885"/>
                    <a:pt x="4686100" y="5622936"/>
                    <a:pt x="4677979" y="5625210"/>
                  </a:cubicBezTo>
                  <a:cubicBezTo>
                    <a:pt x="4669857" y="5627484"/>
                    <a:pt x="4658488" y="5628784"/>
                    <a:pt x="4655239" y="5634631"/>
                  </a:cubicBezTo>
                  <a:cubicBezTo>
                    <a:pt x="4625353" y="5686608"/>
                    <a:pt x="4573052" y="5694079"/>
                    <a:pt x="4522050" y="5704475"/>
                  </a:cubicBezTo>
                  <a:cubicBezTo>
                    <a:pt x="4519776" y="5704799"/>
                    <a:pt x="4517827" y="5705124"/>
                    <a:pt x="4515553" y="5705448"/>
                  </a:cubicBezTo>
                  <a:cubicBezTo>
                    <a:pt x="4461302" y="5712596"/>
                    <a:pt x="4411275" y="5728514"/>
                    <a:pt x="4351502" y="5710647"/>
                  </a:cubicBezTo>
                  <a:cubicBezTo>
                    <a:pt x="4303099" y="5696353"/>
                    <a:pt x="4243001" y="5722666"/>
                    <a:pt x="4188101" y="5728838"/>
                  </a:cubicBezTo>
                  <a:cubicBezTo>
                    <a:pt x="4172184" y="5730787"/>
                    <a:pt x="4155616" y="5725265"/>
                    <a:pt x="4139373" y="5722990"/>
                  </a:cubicBezTo>
                  <a:cubicBezTo>
                    <a:pt x="4134501" y="5722341"/>
                    <a:pt x="4129303" y="5718118"/>
                    <a:pt x="4125405" y="5719093"/>
                  </a:cubicBezTo>
                  <a:cubicBezTo>
                    <a:pt x="4094869" y="5726889"/>
                    <a:pt x="4068556" y="5728189"/>
                    <a:pt x="4061734" y="5687257"/>
                  </a:cubicBezTo>
                  <a:cubicBezTo>
                    <a:pt x="4061409" y="5684659"/>
                    <a:pt x="4047115" y="5684333"/>
                    <a:pt x="4045491" y="5678811"/>
                  </a:cubicBezTo>
                  <a:cubicBezTo>
                    <a:pt x="4025350" y="5654122"/>
                    <a:pt x="4005210" y="5629108"/>
                    <a:pt x="3983119" y="5602146"/>
                  </a:cubicBezTo>
                  <a:cubicBezTo>
                    <a:pt x="3994489" y="5582004"/>
                    <a:pt x="3988967" y="5569660"/>
                    <a:pt x="3960379" y="5566736"/>
                  </a:cubicBezTo>
                  <a:cubicBezTo>
                    <a:pt x="3938615" y="5564463"/>
                    <a:pt x="3922697" y="5556991"/>
                    <a:pt x="3924321" y="5530353"/>
                  </a:cubicBezTo>
                  <a:cubicBezTo>
                    <a:pt x="3924645" y="5524506"/>
                    <a:pt x="3919123" y="5517359"/>
                    <a:pt x="3914900" y="5512161"/>
                  </a:cubicBezTo>
                  <a:cubicBezTo>
                    <a:pt x="3906779" y="5502416"/>
                    <a:pt x="3897683" y="5493644"/>
                    <a:pt x="3887937" y="5483250"/>
                  </a:cubicBezTo>
                  <a:cubicBezTo>
                    <a:pt x="3877867" y="5468956"/>
                    <a:pt x="3870070" y="5454013"/>
                    <a:pt x="3858376" y="5442968"/>
                  </a:cubicBezTo>
                  <a:cubicBezTo>
                    <a:pt x="3850579" y="5435821"/>
                    <a:pt x="3831413" y="5428025"/>
                    <a:pt x="3827190" y="5431923"/>
                  </a:cubicBezTo>
                  <a:cubicBezTo>
                    <a:pt x="3798928" y="5456936"/>
                    <a:pt x="3774239" y="5485524"/>
                    <a:pt x="3757346" y="5520608"/>
                  </a:cubicBezTo>
                  <a:cubicBezTo>
                    <a:pt x="3751500" y="5532627"/>
                    <a:pt x="3737531" y="5541073"/>
                    <a:pt x="3726486" y="5550494"/>
                  </a:cubicBezTo>
                  <a:cubicBezTo>
                    <a:pt x="3708944" y="5565112"/>
                    <a:pt x="3692376" y="5580706"/>
                    <a:pt x="3672884" y="5592075"/>
                  </a:cubicBezTo>
                  <a:cubicBezTo>
                    <a:pt x="3657617" y="5600846"/>
                    <a:pt x="3638776" y="5604094"/>
                    <a:pt x="3621559" y="5608968"/>
                  </a:cubicBezTo>
                  <a:cubicBezTo>
                    <a:pt x="3598819" y="5615140"/>
                    <a:pt x="3575755" y="5620662"/>
                    <a:pt x="3560161" y="5624561"/>
                  </a:cubicBezTo>
                  <a:cubicBezTo>
                    <a:pt x="3540345" y="5613191"/>
                    <a:pt x="3523452" y="5603120"/>
                    <a:pt x="3506561" y="5593374"/>
                  </a:cubicBezTo>
                  <a:cubicBezTo>
                    <a:pt x="3478948" y="5626185"/>
                    <a:pt x="3442565" y="5611891"/>
                    <a:pt x="3412028" y="5611567"/>
                  </a:cubicBezTo>
                  <a:cubicBezTo>
                    <a:pt x="3390913" y="5611242"/>
                    <a:pt x="3373046" y="5608643"/>
                    <a:pt x="3355829" y="5622611"/>
                  </a:cubicBezTo>
                  <a:cubicBezTo>
                    <a:pt x="3353555" y="5624561"/>
                    <a:pt x="3347707" y="5622611"/>
                    <a:pt x="3340236" y="5621962"/>
                  </a:cubicBezTo>
                  <a:cubicBezTo>
                    <a:pt x="3345758" y="5611567"/>
                    <a:pt x="3349981" y="5603770"/>
                    <a:pt x="3354530" y="5595324"/>
                  </a:cubicBezTo>
                  <a:cubicBezTo>
                    <a:pt x="3351930" y="5593049"/>
                    <a:pt x="3347383" y="5589152"/>
                    <a:pt x="3347383" y="5589152"/>
                  </a:cubicBezTo>
                  <a:cubicBezTo>
                    <a:pt x="3339587" y="5597273"/>
                    <a:pt x="3326917" y="5605070"/>
                    <a:pt x="3325942" y="5613840"/>
                  </a:cubicBezTo>
                  <a:cubicBezTo>
                    <a:pt x="3322369" y="5646650"/>
                    <a:pt x="3310025" y="5665168"/>
                    <a:pt x="3274291" y="5671989"/>
                  </a:cubicBezTo>
                  <a:cubicBezTo>
                    <a:pt x="3236608" y="5679136"/>
                    <a:pt x="3203148" y="5698302"/>
                    <a:pt x="3194702" y="5742157"/>
                  </a:cubicBezTo>
                  <a:cubicBezTo>
                    <a:pt x="3187881" y="5777891"/>
                    <a:pt x="3161568" y="5791860"/>
                    <a:pt x="3130381" y="5802580"/>
                  </a:cubicBezTo>
                  <a:cubicBezTo>
                    <a:pt x="3089125" y="5816874"/>
                    <a:pt x="3048844" y="5833440"/>
                    <a:pt x="3001740" y="5851633"/>
                  </a:cubicBezTo>
                  <a:cubicBezTo>
                    <a:pt x="3005638" y="5835389"/>
                    <a:pt x="3007912" y="5826619"/>
                    <a:pt x="3010186" y="5816874"/>
                  </a:cubicBezTo>
                  <a:cubicBezTo>
                    <a:pt x="3007912" y="5816223"/>
                    <a:pt x="3004988" y="5815249"/>
                    <a:pt x="3002065" y="5814275"/>
                  </a:cubicBezTo>
                  <a:cubicBezTo>
                    <a:pt x="2987771" y="5809726"/>
                    <a:pt x="2972828" y="5806803"/>
                    <a:pt x="2959834" y="5799981"/>
                  </a:cubicBezTo>
                  <a:cubicBezTo>
                    <a:pt x="2938394" y="5788936"/>
                    <a:pt x="2923775" y="5801280"/>
                    <a:pt x="2921177" y="5837664"/>
                  </a:cubicBezTo>
                  <a:cubicBezTo>
                    <a:pt x="2907858" y="5837664"/>
                    <a:pt x="2892914" y="5834416"/>
                    <a:pt x="2880570" y="5838314"/>
                  </a:cubicBezTo>
                  <a:cubicBezTo>
                    <a:pt x="2862378" y="5844161"/>
                    <a:pt x="2846460" y="5861378"/>
                    <a:pt x="2828918" y="5862678"/>
                  </a:cubicBezTo>
                  <a:cubicBezTo>
                    <a:pt x="2789286" y="5865276"/>
                    <a:pt x="2817549" y="5896462"/>
                    <a:pt x="2804879" y="5917902"/>
                  </a:cubicBezTo>
                  <a:cubicBezTo>
                    <a:pt x="2699952" y="5912056"/>
                    <a:pt x="2594699" y="5906208"/>
                    <a:pt x="2486523" y="5900360"/>
                  </a:cubicBezTo>
                  <a:cubicBezTo>
                    <a:pt x="2485874" y="5905559"/>
                    <a:pt x="2487174" y="5915953"/>
                    <a:pt x="2483275" y="5918228"/>
                  </a:cubicBezTo>
                  <a:cubicBezTo>
                    <a:pt x="2475803" y="5923100"/>
                    <a:pt x="2464109" y="5927323"/>
                    <a:pt x="2456312" y="5924725"/>
                  </a:cubicBezTo>
                  <a:cubicBezTo>
                    <a:pt x="2437796" y="5918877"/>
                    <a:pt x="2420903" y="5906532"/>
                    <a:pt x="2402387" y="5901011"/>
                  </a:cubicBezTo>
                  <a:cubicBezTo>
                    <a:pt x="2387118" y="5896462"/>
                    <a:pt x="2378347" y="5902959"/>
                    <a:pt x="2368927" y="5921151"/>
                  </a:cubicBezTo>
                  <a:cubicBezTo>
                    <a:pt x="2356258" y="5945839"/>
                    <a:pt x="2333843" y="5970204"/>
                    <a:pt x="2309479" y="5982873"/>
                  </a:cubicBezTo>
                  <a:cubicBezTo>
                    <a:pt x="2285115" y="5995867"/>
                    <a:pt x="2275370" y="5966955"/>
                    <a:pt x="2269197" y="5951038"/>
                  </a:cubicBezTo>
                  <a:cubicBezTo>
                    <a:pt x="2243858" y="5966306"/>
                    <a:pt x="2220795" y="5985147"/>
                    <a:pt x="2194482" y="5993593"/>
                  </a:cubicBezTo>
                  <a:cubicBezTo>
                    <a:pt x="2183761" y="5997167"/>
                    <a:pt x="2165894" y="5978650"/>
                    <a:pt x="2150951" y="5970204"/>
                  </a:cubicBezTo>
                  <a:cubicBezTo>
                    <a:pt x="2158423" y="5960783"/>
                    <a:pt x="2163945" y="5948114"/>
                    <a:pt x="2173691" y="5942591"/>
                  </a:cubicBezTo>
                  <a:cubicBezTo>
                    <a:pt x="2207150" y="5923750"/>
                    <a:pt x="2239635" y="5905233"/>
                    <a:pt x="2254579" y="5862028"/>
                  </a:cubicBezTo>
                  <a:cubicBezTo>
                    <a:pt x="2245158" y="5868200"/>
                    <a:pt x="2239635" y="5872098"/>
                    <a:pt x="2234763" y="5875347"/>
                  </a:cubicBezTo>
                  <a:cubicBezTo>
                    <a:pt x="2221444" y="5856181"/>
                    <a:pt x="2212673" y="5830842"/>
                    <a:pt x="2195131" y="5821422"/>
                  </a:cubicBezTo>
                  <a:cubicBezTo>
                    <a:pt x="2177914" y="5812326"/>
                    <a:pt x="2151926" y="5818823"/>
                    <a:pt x="2129836" y="5819147"/>
                  </a:cubicBezTo>
                  <a:cubicBezTo>
                    <a:pt x="2126262" y="5819147"/>
                    <a:pt x="2120740" y="5822395"/>
                    <a:pt x="2119116" y="5825644"/>
                  </a:cubicBezTo>
                  <a:cubicBezTo>
                    <a:pt x="2098325" y="5867225"/>
                    <a:pt x="2078184" y="5909131"/>
                    <a:pt x="2055445" y="5948764"/>
                  </a:cubicBezTo>
                  <a:cubicBezTo>
                    <a:pt x="2047648" y="5959809"/>
                    <a:pt x="2040176" y="5971503"/>
                    <a:pt x="2031405" y="5982223"/>
                  </a:cubicBezTo>
                  <a:cubicBezTo>
                    <a:pt x="2023609" y="5992294"/>
                    <a:pt x="2014513" y="6001065"/>
                    <a:pt x="2005742" y="6010485"/>
                  </a:cubicBezTo>
                  <a:cubicBezTo>
                    <a:pt x="1998920" y="5999440"/>
                    <a:pt x="1986251" y="5988396"/>
                    <a:pt x="1986251" y="5977026"/>
                  </a:cubicBezTo>
                  <a:cubicBezTo>
                    <a:pt x="1985926" y="5952336"/>
                    <a:pt x="1987875" y="5927323"/>
                    <a:pt x="1960912" y="5916603"/>
                  </a:cubicBezTo>
                  <a:cubicBezTo>
                    <a:pt x="1941421" y="5908807"/>
                    <a:pt x="1919332" y="5901335"/>
                    <a:pt x="1898540" y="5916928"/>
                  </a:cubicBezTo>
                  <a:cubicBezTo>
                    <a:pt x="1895617" y="5919202"/>
                    <a:pt x="1890419" y="5917902"/>
                    <a:pt x="1884572" y="5918228"/>
                  </a:cubicBezTo>
                  <a:cubicBezTo>
                    <a:pt x="1880024" y="5889965"/>
                    <a:pt x="1896266" y="5876971"/>
                    <a:pt x="1917058" y="5865601"/>
                  </a:cubicBezTo>
                  <a:cubicBezTo>
                    <a:pt x="1934599" y="5856181"/>
                    <a:pt x="1950841" y="5844486"/>
                    <a:pt x="1969034" y="5840263"/>
                  </a:cubicBezTo>
                  <a:cubicBezTo>
                    <a:pt x="1987225" y="5837014"/>
                    <a:pt x="2005092" y="5833766"/>
                    <a:pt x="2023284" y="5830842"/>
                  </a:cubicBezTo>
                  <a:cubicBezTo>
                    <a:pt x="2022960" y="5827594"/>
                    <a:pt x="2022960" y="5824020"/>
                    <a:pt x="2022634" y="5820772"/>
                  </a:cubicBezTo>
                  <a:cubicBezTo>
                    <a:pt x="2004767" y="5820772"/>
                    <a:pt x="1986576" y="5820772"/>
                    <a:pt x="1963186" y="5820772"/>
                  </a:cubicBezTo>
                  <a:cubicBezTo>
                    <a:pt x="1956364" y="5814600"/>
                    <a:pt x="1944020" y="5803879"/>
                    <a:pt x="1929727" y="5790885"/>
                  </a:cubicBezTo>
                  <a:cubicBezTo>
                    <a:pt x="1918681" y="5796732"/>
                    <a:pt x="1906662" y="5802904"/>
                    <a:pt x="1896266" y="5808103"/>
                  </a:cubicBezTo>
                  <a:cubicBezTo>
                    <a:pt x="1902764" y="5814600"/>
                    <a:pt x="1908287" y="5819797"/>
                    <a:pt x="1913809" y="5825320"/>
                  </a:cubicBezTo>
                  <a:cubicBezTo>
                    <a:pt x="1908936" y="5828243"/>
                    <a:pt x="1904063" y="5832791"/>
                    <a:pt x="1898540" y="5833440"/>
                  </a:cubicBezTo>
                  <a:cubicBezTo>
                    <a:pt x="1853711" y="5837988"/>
                    <a:pt x="1848838" y="5847734"/>
                    <a:pt x="1871903" y="5893538"/>
                  </a:cubicBezTo>
                  <a:cubicBezTo>
                    <a:pt x="1856635" y="5898086"/>
                    <a:pt x="1842016" y="5902634"/>
                    <a:pt x="1819926" y="5909131"/>
                  </a:cubicBezTo>
                  <a:cubicBezTo>
                    <a:pt x="1830646" y="5893538"/>
                    <a:pt x="1837143" y="5884118"/>
                    <a:pt x="1846889" y="5869499"/>
                  </a:cubicBezTo>
                  <a:cubicBezTo>
                    <a:pt x="1835844" y="5862028"/>
                    <a:pt x="1824149" y="5854231"/>
                    <a:pt x="1805633" y="5842212"/>
                  </a:cubicBezTo>
                  <a:cubicBezTo>
                    <a:pt x="1798161" y="5818823"/>
                    <a:pt x="1791664" y="5784713"/>
                    <a:pt x="1776071" y="5755151"/>
                  </a:cubicBezTo>
                  <a:cubicBezTo>
                    <a:pt x="1767625" y="5739234"/>
                    <a:pt x="1743262" y="5732087"/>
                    <a:pt x="1727668" y="5719093"/>
                  </a:cubicBezTo>
                  <a:cubicBezTo>
                    <a:pt x="1715649" y="5709022"/>
                    <a:pt x="1702005" y="5697653"/>
                    <a:pt x="1696482" y="5684008"/>
                  </a:cubicBezTo>
                  <a:cubicBezTo>
                    <a:pt x="1689661" y="5666466"/>
                    <a:pt x="1693884" y="5650549"/>
                    <a:pt x="1720521" y="5650224"/>
                  </a:cubicBezTo>
                  <a:cubicBezTo>
                    <a:pt x="1770873" y="5649574"/>
                    <a:pt x="1773473" y="5648599"/>
                    <a:pt x="1787441" y="5660944"/>
                  </a:cubicBezTo>
                  <a:cubicBezTo>
                    <a:pt x="1820900" y="5643727"/>
                    <a:pt x="1825774" y="5612216"/>
                    <a:pt x="1800435" y="5586552"/>
                  </a:cubicBezTo>
                  <a:cubicBezTo>
                    <a:pt x="1791015" y="5577132"/>
                    <a:pt x="1783543" y="5563488"/>
                    <a:pt x="1779644" y="5550494"/>
                  </a:cubicBezTo>
                  <a:cubicBezTo>
                    <a:pt x="1774122" y="5530678"/>
                    <a:pt x="1762753" y="5526455"/>
                    <a:pt x="1745536" y="5531328"/>
                  </a:cubicBezTo>
                  <a:cubicBezTo>
                    <a:pt x="1713375" y="5540424"/>
                    <a:pt x="1682839" y="5548870"/>
                    <a:pt x="1647429" y="5543672"/>
                  </a:cubicBezTo>
                  <a:cubicBezTo>
                    <a:pt x="1628264" y="5540748"/>
                    <a:pt x="1604874" y="5561215"/>
                    <a:pt x="1581485" y="5551144"/>
                  </a:cubicBezTo>
                  <a:cubicBezTo>
                    <a:pt x="1563618" y="5543672"/>
                    <a:pt x="1546725" y="5533277"/>
                    <a:pt x="1530158" y="5523206"/>
                  </a:cubicBezTo>
                  <a:cubicBezTo>
                    <a:pt x="1517163" y="5515410"/>
                    <a:pt x="1505469" y="5500141"/>
                    <a:pt x="1491826" y="5498518"/>
                  </a:cubicBezTo>
                  <a:cubicBezTo>
                    <a:pt x="1453168" y="5493970"/>
                    <a:pt x="1417759" y="5488447"/>
                    <a:pt x="1397293" y="5449140"/>
                  </a:cubicBezTo>
                  <a:cubicBezTo>
                    <a:pt x="1394045" y="5442643"/>
                    <a:pt x="1378777" y="5439719"/>
                    <a:pt x="1369356" y="5440044"/>
                  </a:cubicBezTo>
                  <a:cubicBezTo>
                    <a:pt x="1351164" y="5440369"/>
                    <a:pt x="1332973" y="5445566"/>
                    <a:pt x="1314456" y="5446216"/>
                  </a:cubicBezTo>
                  <a:cubicBezTo>
                    <a:pt x="1294315" y="5447191"/>
                    <a:pt x="1273524" y="5448491"/>
                    <a:pt x="1262480" y="5423801"/>
                  </a:cubicBezTo>
                  <a:cubicBezTo>
                    <a:pt x="1259881" y="5418280"/>
                    <a:pt x="1247211" y="5417304"/>
                    <a:pt x="1236816" y="5413406"/>
                  </a:cubicBezTo>
                  <a:cubicBezTo>
                    <a:pt x="1241039" y="5403011"/>
                    <a:pt x="1245262" y="5392941"/>
                    <a:pt x="1250785" y="5379622"/>
                  </a:cubicBezTo>
                  <a:cubicBezTo>
                    <a:pt x="1214077" y="5373125"/>
                    <a:pt x="1212777" y="5350385"/>
                    <a:pt x="1223822" y="5326995"/>
                  </a:cubicBezTo>
                  <a:cubicBezTo>
                    <a:pt x="1188413" y="5310753"/>
                    <a:pt x="1154628" y="5296459"/>
                    <a:pt x="1121818" y="5279567"/>
                  </a:cubicBezTo>
                  <a:cubicBezTo>
                    <a:pt x="1116296" y="5276643"/>
                    <a:pt x="1111098" y="5261050"/>
                    <a:pt x="1114022" y="5256502"/>
                  </a:cubicBezTo>
                  <a:cubicBezTo>
                    <a:pt x="1127016" y="5235387"/>
                    <a:pt x="1116946" y="5218169"/>
                    <a:pt x="1108824" y="5199978"/>
                  </a:cubicBezTo>
                  <a:cubicBezTo>
                    <a:pt x="1099079" y="5177562"/>
                    <a:pt x="1092257" y="5153524"/>
                    <a:pt x="1079263" y="5133383"/>
                  </a:cubicBezTo>
                  <a:cubicBezTo>
                    <a:pt x="1074390" y="5125912"/>
                    <a:pt x="1055549" y="5125261"/>
                    <a:pt x="1043204" y="5125586"/>
                  </a:cubicBezTo>
                  <a:cubicBezTo>
                    <a:pt x="1031184" y="5125912"/>
                    <a:pt x="1019490" y="5131758"/>
                    <a:pt x="1004871" y="5135982"/>
                  </a:cubicBezTo>
                  <a:cubicBezTo>
                    <a:pt x="1013642" y="5108369"/>
                    <a:pt x="1020464" y="5086279"/>
                    <a:pt x="1026636" y="5066788"/>
                  </a:cubicBezTo>
                  <a:cubicBezTo>
                    <a:pt x="1011368" y="5048272"/>
                    <a:pt x="997400" y="5030730"/>
                    <a:pt x="984081" y="5014812"/>
                  </a:cubicBezTo>
                  <a:cubicBezTo>
                    <a:pt x="991228" y="4997919"/>
                    <a:pt x="1025662" y="5000193"/>
                    <a:pt x="1002597" y="4972906"/>
                  </a:cubicBezTo>
                  <a:cubicBezTo>
                    <a:pt x="992527" y="4960886"/>
                    <a:pt x="991552" y="4941395"/>
                    <a:pt x="986030" y="4924828"/>
                  </a:cubicBezTo>
                  <a:cubicBezTo>
                    <a:pt x="960041" y="4927751"/>
                    <a:pt x="935678" y="4930350"/>
                    <a:pt x="919435" y="4932299"/>
                  </a:cubicBezTo>
                  <a:cubicBezTo>
                    <a:pt x="911314" y="4905661"/>
                    <a:pt x="904817" y="4883246"/>
                    <a:pt x="898320" y="4861156"/>
                  </a:cubicBezTo>
                  <a:cubicBezTo>
                    <a:pt x="859013" y="4867004"/>
                    <a:pt x="858688" y="4866355"/>
                    <a:pt x="868433" y="4828671"/>
                  </a:cubicBezTo>
                  <a:cubicBezTo>
                    <a:pt x="869733" y="4824123"/>
                    <a:pt x="869408" y="4816976"/>
                    <a:pt x="866484" y="4813727"/>
                  </a:cubicBezTo>
                  <a:cubicBezTo>
                    <a:pt x="849917" y="4794236"/>
                    <a:pt x="843095" y="4774096"/>
                    <a:pt x="864535" y="4748432"/>
                  </a:cubicBezTo>
                  <a:cubicBezTo>
                    <a:pt x="836923" y="4747133"/>
                    <a:pt x="817106" y="4746159"/>
                    <a:pt x="796965" y="4745184"/>
                  </a:cubicBezTo>
                  <a:cubicBezTo>
                    <a:pt x="796965" y="4742911"/>
                    <a:pt x="796965" y="4740961"/>
                    <a:pt x="796641" y="4738687"/>
                  </a:cubicBezTo>
                  <a:cubicBezTo>
                    <a:pt x="782997" y="4746483"/>
                    <a:pt x="769028" y="4753956"/>
                    <a:pt x="749212" y="4765325"/>
                  </a:cubicBezTo>
                  <a:cubicBezTo>
                    <a:pt x="775200" y="4692558"/>
                    <a:pt x="701459" y="4696456"/>
                    <a:pt x="678395" y="4664295"/>
                  </a:cubicBezTo>
                  <a:cubicBezTo>
                    <a:pt x="683592" y="4649352"/>
                    <a:pt x="688140" y="4637009"/>
                    <a:pt x="689765" y="4632135"/>
                  </a:cubicBezTo>
                  <a:cubicBezTo>
                    <a:pt x="676446" y="4613619"/>
                    <a:pt x="666050" y="4599325"/>
                    <a:pt x="655005" y="4583732"/>
                  </a:cubicBezTo>
                  <a:cubicBezTo>
                    <a:pt x="611150" y="4599000"/>
                    <a:pt x="631291" y="4558719"/>
                    <a:pt x="622195" y="4542476"/>
                  </a:cubicBezTo>
                  <a:cubicBezTo>
                    <a:pt x="572493" y="4524284"/>
                    <a:pt x="565346" y="4513889"/>
                    <a:pt x="579964" y="4464186"/>
                  </a:cubicBezTo>
                  <a:cubicBezTo>
                    <a:pt x="553976" y="4450217"/>
                    <a:pt x="527338" y="4431377"/>
                    <a:pt x="497776" y="4421955"/>
                  </a:cubicBezTo>
                  <a:cubicBezTo>
                    <a:pt x="467565" y="4412210"/>
                    <a:pt x="434430" y="4411885"/>
                    <a:pt x="407142" y="4407987"/>
                  </a:cubicBezTo>
                  <a:cubicBezTo>
                    <a:pt x="405519" y="4352112"/>
                    <a:pt x="401620" y="4296888"/>
                    <a:pt x="403569" y="4241662"/>
                  </a:cubicBezTo>
                  <a:cubicBezTo>
                    <a:pt x="405194" y="4202031"/>
                    <a:pt x="406168" y="4157850"/>
                    <a:pt x="458145" y="4142906"/>
                  </a:cubicBezTo>
                  <a:cubicBezTo>
                    <a:pt x="406168" y="4104899"/>
                    <a:pt x="418188" y="4079885"/>
                    <a:pt x="447100" y="4041228"/>
                  </a:cubicBezTo>
                  <a:cubicBezTo>
                    <a:pt x="416564" y="4021412"/>
                    <a:pt x="387652" y="4026285"/>
                    <a:pt x="361664" y="4045451"/>
                  </a:cubicBezTo>
                  <a:cubicBezTo>
                    <a:pt x="357441" y="4029533"/>
                    <a:pt x="353542" y="4015565"/>
                    <a:pt x="349969" y="4003545"/>
                  </a:cubicBezTo>
                  <a:cubicBezTo>
                    <a:pt x="357116" y="3983729"/>
                    <a:pt x="361989" y="3962289"/>
                    <a:pt x="372384" y="3943772"/>
                  </a:cubicBezTo>
                  <a:cubicBezTo>
                    <a:pt x="378231" y="3933702"/>
                    <a:pt x="393499" y="3929803"/>
                    <a:pt x="403569" y="3921357"/>
                  </a:cubicBezTo>
                  <a:cubicBezTo>
                    <a:pt x="413315" y="3913236"/>
                    <a:pt x="423061" y="3904140"/>
                    <a:pt x="429882" y="3893420"/>
                  </a:cubicBezTo>
                  <a:cubicBezTo>
                    <a:pt x="440927" y="3875553"/>
                    <a:pt x="449698" y="3856387"/>
                    <a:pt x="460418" y="3835921"/>
                  </a:cubicBezTo>
                  <a:cubicBezTo>
                    <a:pt x="457495" y="3825851"/>
                    <a:pt x="457495" y="3805385"/>
                    <a:pt x="447100" y="3796613"/>
                  </a:cubicBezTo>
                  <a:cubicBezTo>
                    <a:pt x="422086" y="3774524"/>
                    <a:pt x="451323" y="3764779"/>
                    <a:pt x="452623" y="3746586"/>
                  </a:cubicBezTo>
                  <a:cubicBezTo>
                    <a:pt x="451647" y="3745612"/>
                    <a:pt x="449374" y="3740740"/>
                    <a:pt x="446126" y="3739764"/>
                  </a:cubicBezTo>
                  <a:cubicBezTo>
                    <a:pt x="389601" y="3727746"/>
                    <a:pt x="336650" y="3697534"/>
                    <a:pt x="274928" y="3712477"/>
                  </a:cubicBezTo>
                  <a:cubicBezTo>
                    <a:pt x="225875" y="3724172"/>
                    <a:pt x="179746" y="3714751"/>
                    <a:pt x="138815" y="3681941"/>
                  </a:cubicBezTo>
                  <a:cubicBezTo>
                    <a:pt x="131018" y="3675769"/>
                    <a:pt x="115100" y="3672520"/>
                    <a:pt x="106329" y="3676094"/>
                  </a:cubicBezTo>
                  <a:cubicBezTo>
                    <a:pt x="76768" y="3687788"/>
                    <a:pt x="53378" y="3674794"/>
                    <a:pt x="29339" y="3662775"/>
                  </a:cubicBezTo>
                  <a:cubicBezTo>
                    <a:pt x="3026" y="3649781"/>
                    <a:pt x="3676" y="3633538"/>
                    <a:pt x="24466" y="3613397"/>
                  </a:cubicBezTo>
                  <a:cubicBezTo>
                    <a:pt x="32588" y="3605600"/>
                    <a:pt x="31288" y="3588383"/>
                    <a:pt x="35836" y="3569216"/>
                  </a:cubicBezTo>
                  <a:cubicBezTo>
                    <a:pt x="51104" y="3562719"/>
                    <a:pt x="71245" y="3551350"/>
                    <a:pt x="51104" y="3520489"/>
                  </a:cubicBezTo>
                  <a:cubicBezTo>
                    <a:pt x="49155" y="3517565"/>
                    <a:pt x="66047" y="3498724"/>
                    <a:pt x="76768" y="3491902"/>
                  </a:cubicBezTo>
                  <a:cubicBezTo>
                    <a:pt x="85214" y="3486704"/>
                    <a:pt x="98208" y="3488653"/>
                    <a:pt x="109253" y="3480532"/>
                  </a:cubicBezTo>
                  <a:cubicBezTo>
                    <a:pt x="100157" y="3475984"/>
                    <a:pt x="91386" y="3471436"/>
                    <a:pt x="74169" y="3462990"/>
                  </a:cubicBezTo>
                  <a:cubicBezTo>
                    <a:pt x="90737" y="3455843"/>
                    <a:pt x="100807" y="3451620"/>
                    <a:pt x="114776" y="3445448"/>
                  </a:cubicBezTo>
                  <a:cubicBezTo>
                    <a:pt x="106654" y="3441549"/>
                    <a:pt x="102756" y="3438951"/>
                    <a:pt x="98208" y="3437652"/>
                  </a:cubicBezTo>
                  <a:cubicBezTo>
                    <a:pt x="72544" y="3430504"/>
                    <a:pt x="65073" y="3410364"/>
                    <a:pt x="81315" y="3389248"/>
                  </a:cubicBezTo>
                  <a:cubicBezTo>
                    <a:pt x="93660" y="3372681"/>
                    <a:pt x="106654" y="3356438"/>
                    <a:pt x="120948" y="3341495"/>
                  </a:cubicBezTo>
                  <a:cubicBezTo>
                    <a:pt x="139464" y="3322653"/>
                    <a:pt x="137515" y="3308685"/>
                    <a:pt x="115100" y="3295041"/>
                  </a:cubicBezTo>
                  <a:cubicBezTo>
                    <a:pt x="101456" y="3286920"/>
                    <a:pt x="89762" y="3275550"/>
                    <a:pt x="75793" y="3264830"/>
                  </a:cubicBezTo>
                  <a:cubicBezTo>
                    <a:pt x="87812" y="3256384"/>
                    <a:pt x="98208" y="3249237"/>
                    <a:pt x="108279" y="3242090"/>
                  </a:cubicBezTo>
                  <a:cubicBezTo>
                    <a:pt x="98858" y="3223574"/>
                    <a:pt x="80991" y="3206032"/>
                    <a:pt x="104380" y="3186541"/>
                  </a:cubicBezTo>
                  <a:cubicBezTo>
                    <a:pt x="102756" y="3161202"/>
                    <a:pt x="49155" y="3195312"/>
                    <a:pt x="66047" y="3153080"/>
                  </a:cubicBezTo>
                  <a:cubicBezTo>
                    <a:pt x="68647" y="3146259"/>
                    <a:pt x="96909" y="3149832"/>
                    <a:pt x="113801" y="3155354"/>
                  </a:cubicBezTo>
                  <a:cubicBezTo>
                    <a:pt x="132642" y="3143010"/>
                    <a:pt x="149860" y="3127092"/>
                    <a:pt x="170325" y="3119296"/>
                  </a:cubicBezTo>
                  <a:cubicBezTo>
                    <a:pt x="208983" y="3105002"/>
                    <a:pt x="248939" y="3093957"/>
                    <a:pt x="288896" y="3084536"/>
                  </a:cubicBezTo>
                  <a:cubicBezTo>
                    <a:pt x="337299" y="3073167"/>
                    <a:pt x="387002" y="3066669"/>
                    <a:pt x="435404" y="3054650"/>
                  </a:cubicBezTo>
                  <a:cubicBezTo>
                    <a:pt x="469189" y="3046204"/>
                    <a:pt x="435404" y="3027687"/>
                    <a:pt x="437679" y="3016967"/>
                  </a:cubicBezTo>
                  <a:cubicBezTo>
                    <a:pt x="464317" y="2995527"/>
                    <a:pt x="489655" y="2975711"/>
                    <a:pt x="519866" y="2951672"/>
                  </a:cubicBezTo>
                  <a:cubicBezTo>
                    <a:pt x="480885" y="2932830"/>
                    <a:pt x="452947" y="2908141"/>
                    <a:pt x="411691" y="2907492"/>
                  </a:cubicBezTo>
                  <a:cubicBezTo>
                    <a:pt x="377257" y="2907167"/>
                    <a:pt x="343147" y="2899695"/>
                    <a:pt x="309037" y="2893523"/>
                  </a:cubicBezTo>
                  <a:cubicBezTo>
                    <a:pt x="298967" y="2891574"/>
                    <a:pt x="289871" y="2883778"/>
                    <a:pt x="275578" y="2875981"/>
                  </a:cubicBezTo>
                  <a:cubicBezTo>
                    <a:pt x="290846" y="2871433"/>
                    <a:pt x="298967" y="2869159"/>
                    <a:pt x="307088" y="2866885"/>
                  </a:cubicBezTo>
                  <a:cubicBezTo>
                    <a:pt x="296368" y="2854540"/>
                    <a:pt x="285973" y="2842197"/>
                    <a:pt x="274278" y="2828228"/>
                  </a:cubicBezTo>
                  <a:cubicBezTo>
                    <a:pt x="289221" y="2819781"/>
                    <a:pt x="292470" y="2808736"/>
                    <a:pt x="275253" y="2795093"/>
                  </a:cubicBezTo>
                  <a:cubicBezTo>
                    <a:pt x="269081" y="2790220"/>
                    <a:pt x="267131" y="2780799"/>
                    <a:pt x="261934" y="2774627"/>
                  </a:cubicBezTo>
                  <a:cubicBezTo>
                    <a:pt x="253813" y="2765206"/>
                    <a:pt x="245691" y="2752537"/>
                    <a:pt x="234971" y="2748639"/>
                  </a:cubicBezTo>
                  <a:cubicBezTo>
                    <a:pt x="216779" y="2742141"/>
                    <a:pt x="200862" y="2741492"/>
                    <a:pt x="194690" y="2715179"/>
                  </a:cubicBezTo>
                  <a:cubicBezTo>
                    <a:pt x="191441" y="2701536"/>
                    <a:pt x="161879" y="2695038"/>
                    <a:pt x="145312" y="2683668"/>
                  </a:cubicBezTo>
                  <a:cubicBezTo>
                    <a:pt x="135566" y="2677171"/>
                    <a:pt x="128744" y="2666451"/>
                    <a:pt x="118674" y="2659954"/>
                  </a:cubicBezTo>
                  <a:cubicBezTo>
                    <a:pt x="108928" y="2653782"/>
                    <a:pt x="96909" y="2650533"/>
                    <a:pt x="88788" y="2647285"/>
                  </a:cubicBezTo>
                  <a:cubicBezTo>
                    <a:pt x="79691" y="2634291"/>
                    <a:pt x="72544" y="2621622"/>
                    <a:pt x="63449" y="2610901"/>
                  </a:cubicBezTo>
                  <a:cubicBezTo>
                    <a:pt x="51754" y="2596932"/>
                    <a:pt x="57601" y="2556001"/>
                    <a:pt x="72869" y="2545606"/>
                  </a:cubicBezTo>
                  <a:cubicBezTo>
                    <a:pt x="85539" y="2537160"/>
                    <a:pt x="108279" y="2522217"/>
                    <a:pt x="106654" y="2518318"/>
                  </a:cubicBezTo>
                  <a:cubicBezTo>
                    <a:pt x="99183" y="2499477"/>
                    <a:pt x="84889" y="2482910"/>
                    <a:pt x="72544" y="2466017"/>
                  </a:cubicBezTo>
                  <a:cubicBezTo>
                    <a:pt x="69621" y="2462119"/>
                    <a:pt x="63773" y="2460819"/>
                    <a:pt x="66047" y="2461794"/>
                  </a:cubicBezTo>
                  <a:cubicBezTo>
                    <a:pt x="46231" y="2433532"/>
                    <a:pt x="128744" y="2425735"/>
                    <a:pt x="70270" y="2395848"/>
                  </a:cubicBezTo>
                  <a:cubicBezTo>
                    <a:pt x="107628" y="2359466"/>
                    <a:pt x="103731" y="2344522"/>
                    <a:pt x="55977" y="2310088"/>
                  </a:cubicBezTo>
                  <a:cubicBezTo>
                    <a:pt x="46556" y="2303266"/>
                    <a:pt x="42983" y="2281176"/>
                    <a:pt x="44933" y="2267532"/>
                  </a:cubicBezTo>
                  <a:cubicBezTo>
                    <a:pt x="46881" y="2252589"/>
                    <a:pt x="58576" y="2238945"/>
                    <a:pt x="63124" y="2230823"/>
                  </a:cubicBezTo>
                  <a:cubicBezTo>
                    <a:pt x="60201" y="2214906"/>
                    <a:pt x="55002" y="2202561"/>
                    <a:pt x="56302" y="2191192"/>
                  </a:cubicBezTo>
                  <a:cubicBezTo>
                    <a:pt x="58251" y="2172999"/>
                    <a:pt x="71245" y="2167153"/>
                    <a:pt x="89762" y="2169427"/>
                  </a:cubicBezTo>
                  <a:cubicBezTo>
                    <a:pt x="96583" y="2170401"/>
                    <a:pt x="104380" y="2162605"/>
                    <a:pt x="111852" y="2159031"/>
                  </a:cubicBezTo>
                  <a:cubicBezTo>
                    <a:pt x="120298" y="2154808"/>
                    <a:pt x="130693" y="2145712"/>
                    <a:pt x="137515" y="2147986"/>
                  </a:cubicBezTo>
                  <a:cubicBezTo>
                    <a:pt x="180396" y="2161630"/>
                    <a:pt x="177797" y="2127195"/>
                    <a:pt x="179746" y="2105755"/>
                  </a:cubicBezTo>
                  <a:cubicBezTo>
                    <a:pt x="182994" y="2070021"/>
                    <a:pt x="189491" y="2038510"/>
                    <a:pt x="230748" y="2021293"/>
                  </a:cubicBezTo>
                  <a:cubicBezTo>
                    <a:pt x="221652" y="2005700"/>
                    <a:pt x="209958" y="1993031"/>
                    <a:pt x="207684" y="1978413"/>
                  </a:cubicBezTo>
                  <a:cubicBezTo>
                    <a:pt x="206059" y="1967693"/>
                    <a:pt x="216779" y="1955024"/>
                    <a:pt x="224901" y="1936831"/>
                  </a:cubicBezTo>
                  <a:cubicBezTo>
                    <a:pt x="213855" y="1914092"/>
                    <a:pt x="175848" y="1886479"/>
                    <a:pt x="211907" y="1847172"/>
                  </a:cubicBezTo>
                  <a:cubicBezTo>
                    <a:pt x="211581" y="1844898"/>
                    <a:pt x="211907" y="1841975"/>
                    <a:pt x="210932" y="1841000"/>
                  </a:cubicBezTo>
                  <a:cubicBezTo>
                    <a:pt x="177797" y="1815012"/>
                    <a:pt x="144012" y="1789348"/>
                    <a:pt x="110877" y="1763360"/>
                  </a:cubicBezTo>
                  <a:cubicBezTo>
                    <a:pt x="106329" y="1759787"/>
                    <a:pt x="100157" y="1753940"/>
                    <a:pt x="99832" y="1749067"/>
                  </a:cubicBezTo>
                  <a:cubicBezTo>
                    <a:pt x="101456" y="1692868"/>
                    <a:pt x="62475" y="1672077"/>
                    <a:pt x="21868" y="1657133"/>
                  </a:cubicBezTo>
                  <a:cubicBezTo>
                    <a:pt x="14071" y="1615877"/>
                    <a:pt x="4651" y="1576895"/>
                    <a:pt x="103" y="1537263"/>
                  </a:cubicBezTo>
                  <a:cubicBezTo>
                    <a:pt x="-1197" y="1524918"/>
                    <a:pt x="10172" y="1511275"/>
                    <a:pt x="17969" y="1492758"/>
                  </a:cubicBezTo>
                  <a:cubicBezTo>
                    <a:pt x="17320" y="1490808"/>
                    <a:pt x="15695" y="1481063"/>
                    <a:pt x="12122" y="1471968"/>
                  </a:cubicBezTo>
                  <a:cubicBezTo>
                    <a:pt x="752" y="1441756"/>
                    <a:pt x="9848" y="1421941"/>
                    <a:pt x="37785" y="1404723"/>
                  </a:cubicBezTo>
                  <a:cubicBezTo>
                    <a:pt x="54353" y="1394653"/>
                    <a:pt x="67022" y="1375486"/>
                    <a:pt x="76768" y="1357619"/>
                  </a:cubicBezTo>
                  <a:cubicBezTo>
                    <a:pt x="101131" y="1313439"/>
                    <a:pt x="134592" y="1296872"/>
                    <a:pt x="184294" y="1309541"/>
                  </a:cubicBezTo>
                  <a:cubicBezTo>
                    <a:pt x="209633" y="1316038"/>
                    <a:pt x="231723" y="1314739"/>
                    <a:pt x="254787" y="1298821"/>
                  </a:cubicBezTo>
                  <a:cubicBezTo>
                    <a:pt x="264857" y="1291999"/>
                    <a:pt x="283374" y="1297521"/>
                    <a:pt x="303190" y="1297521"/>
                  </a:cubicBezTo>
                  <a:cubicBezTo>
                    <a:pt x="303515" y="1268610"/>
                    <a:pt x="325605" y="1248468"/>
                    <a:pt x="355816" y="1233851"/>
                  </a:cubicBezTo>
                  <a:cubicBezTo>
                    <a:pt x="377257" y="1223130"/>
                    <a:pt x="427608" y="1229952"/>
                    <a:pt x="439953" y="1248794"/>
                  </a:cubicBezTo>
                  <a:cubicBezTo>
                    <a:pt x="455546" y="1215009"/>
                    <a:pt x="481859" y="1199741"/>
                    <a:pt x="517267" y="1192269"/>
                  </a:cubicBezTo>
                  <a:cubicBezTo>
                    <a:pt x="529287" y="1189670"/>
                    <a:pt x="541306" y="1164007"/>
                    <a:pt x="544880" y="1147115"/>
                  </a:cubicBezTo>
                  <a:cubicBezTo>
                    <a:pt x="560473" y="1075647"/>
                    <a:pt x="599780" y="1026919"/>
                    <a:pt x="671248" y="1006778"/>
                  </a:cubicBezTo>
                  <a:cubicBezTo>
                    <a:pt x="723224" y="992160"/>
                    <a:pt x="776175" y="970395"/>
                    <a:pt x="810284" y="921992"/>
                  </a:cubicBezTo>
                  <a:cubicBezTo>
                    <a:pt x="836598" y="885284"/>
                    <a:pt x="889873" y="882684"/>
                    <a:pt x="918786" y="916144"/>
                  </a:cubicBezTo>
                  <a:cubicBezTo>
                    <a:pt x="939901" y="940508"/>
                    <a:pt x="965240" y="940833"/>
                    <a:pt x="984731" y="916794"/>
                  </a:cubicBezTo>
                  <a:cubicBezTo>
                    <a:pt x="986030" y="915169"/>
                    <a:pt x="987979" y="912246"/>
                    <a:pt x="988954" y="912246"/>
                  </a:cubicBezTo>
                  <a:cubicBezTo>
                    <a:pt x="1025338" y="920692"/>
                    <a:pt x="1030859" y="898927"/>
                    <a:pt x="1040606" y="870340"/>
                  </a:cubicBezTo>
                  <a:cubicBezTo>
                    <a:pt x="1044828" y="857671"/>
                    <a:pt x="1078613" y="853123"/>
                    <a:pt x="1099728" y="848900"/>
                  </a:cubicBezTo>
                  <a:cubicBezTo>
                    <a:pt x="1127016" y="843702"/>
                    <a:pt x="1146832" y="820313"/>
                    <a:pt x="1153329" y="793025"/>
                  </a:cubicBezTo>
                  <a:cubicBezTo>
                    <a:pt x="1158527" y="771585"/>
                    <a:pt x="1172820" y="752418"/>
                    <a:pt x="1180616" y="737150"/>
                  </a:cubicBezTo>
                  <a:cubicBezTo>
                    <a:pt x="1198158" y="737150"/>
                    <a:pt x="1209854" y="740074"/>
                    <a:pt x="1219274" y="736501"/>
                  </a:cubicBezTo>
                  <a:cubicBezTo>
                    <a:pt x="1260855" y="720908"/>
                    <a:pt x="1301786" y="703366"/>
                    <a:pt x="1343367" y="686474"/>
                  </a:cubicBezTo>
                  <a:cubicBezTo>
                    <a:pt x="1343043" y="686149"/>
                    <a:pt x="1337521" y="679001"/>
                    <a:pt x="1329075" y="668932"/>
                  </a:cubicBezTo>
                  <a:cubicBezTo>
                    <a:pt x="1345317" y="653988"/>
                    <a:pt x="1361560" y="639045"/>
                    <a:pt x="1378127" y="624102"/>
                  </a:cubicBezTo>
                  <a:cubicBezTo>
                    <a:pt x="1381051" y="627025"/>
                    <a:pt x="1383650" y="630274"/>
                    <a:pt x="1386573" y="633197"/>
                  </a:cubicBezTo>
                  <a:cubicBezTo>
                    <a:pt x="1378452" y="640345"/>
                    <a:pt x="1370655" y="647491"/>
                    <a:pt x="1362534" y="654638"/>
                  </a:cubicBezTo>
                  <a:cubicBezTo>
                    <a:pt x="1392096" y="686474"/>
                    <a:pt x="1428804" y="685498"/>
                    <a:pt x="1464862" y="655287"/>
                  </a:cubicBezTo>
                  <a:cubicBezTo>
                    <a:pt x="1501895" y="679001"/>
                    <a:pt x="1557770" y="656262"/>
                    <a:pt x="1581809" y="708888"/>
                  </a:cubicBezTo>
                  <a:cubicBezTo>
                    <a:pt x="1601950" y="692321"/>
                    <a:pt x="1619492" y="677703"/>
                    <a:pt x="1637359" y="662759"/>
                  </a:cubicBezTo>
                  <a:cubicBezTo>
                    <a:pt x="1612995" y="622152"/>
                    <a:pt x="1612345" y="570825"/>
                    <a:pt x="1561669" y="547762"/>
                  </a:cubicBezTo>
                  <a:cubicBezTo>
                    <a:pt x="1570115" y="547111"/>
                    <a:pt x="1579211" y="544837"/>
                    <a:pt x="1587332" y="546137"/>
                  </a:cubicBezTo>
                  <a:cubicBezTo>
                    <a:pt x="1639309" y="554583"/>
                    <a:pt x="1652303" y="550360"/>
                    <a:pt x="1659774" y="500333"/>
                  </a:cubicBezTo>
                  <a:cubicBezTo>
                    <a:pt x="1664972" y="465574"/>
                    <a:pt x="1689336" y="451280"/>
                    <a:pt x="1711426" y="439585"/>
                  </a:cubicBezTo>
                  <a:cubicBezTo>
                    <a:pt x="1728318" y="430490"/>
                    <a:pt x="1740337" y="422368"/>
                    <a:pt x="1750408" y="406125"/>
                  </a:cubicBezTo>
                  <a:cubicBezTo>
                    <a:pt x="1771198" y="372990"/>
                    <a:pt x="1799135" y="348627"/>
                    <a:pt x="1832596" y="325887"/>
                  </a:cubicBezTo>
                  <a:cubicBezTo>
                    <a:pt x="1853061" y="312243"/>
                    <a:pt x="1859883" y="305097"/>
                    <a:pt x="1880998" y="319389"/>
                  </a:cubicBezTo>
                  <a:cubicBezTo>
                    <a:pt x="1897891" y="330760"/>
                    <a:pt x="1944669" y="301523"/>
                    <a:pt x="1951166" y="282032"/>
                  </a:cubicBezTo>
                  <a:cubicBezTo>
                    <a:pt x="1955065" y="270662"/>
                    <a:pt x="1971308" y="252470"/>
                    <a:pt x="1976180" y="254094"/>
                  </a:cubicBezTo>
                  <a:cubicBezTo>
                    <a:pt x="2014188" y="267088"/>
                    <a:pt x="2031080" y="225183"/>
                    <a:pt x="2064540" y="223558"/>
                  </a:cubicBezTo>
                  <a:cubicBezTo>
                    <a:pt x="2086306" y="222584"/>
                    <a:pt x="2106446" y="202443"/>
                    <a:pt x="2128861" y="195945"/>
                  </a:cubicBezTo>
                  <a:cubicBezTo>
                    <a:pt x="2144129" y="191722"/>
                    <a:pt x="2161996" y="196595"/>
                    <a:pt x="2181812" y="197245"/>
                  </a:cubicBezTo>
                  <a:cubicBezTo>
                    <a:pt x="2185060" y="191398"/>
                    <a:pt x="2189933" y="182627"/>
                    <a:pt x="2196430" y="170608"/>
                  </a:cubicBezTo>
                  <a:cubicBezTo>
                    <a:pt x="2205851" y="177104"/>
                    <a:pt x="2213322" y="182302"/>
                    <a:pt x="2222418" y="188799"/>
                  </a:cubicBezTo>
                  <a:cubicBezTo>
                    <a:pt x="2232164" y="148192"/>
                    <a:pt x="2264974" y="169633"/>
                    <a:pt x="2287714" y="168008"/>
                  </a:cubicBezTo>
                  <a:cubicBezTo>
                    <a:pt x="2312403" y="166059"/>
                    <a:pt x="2338066" y="173531"/>
                    <a:pt x="2358856" y="153065"/>
                  </a:cubicBezTo>
                  <a:cubicBezTo>
                    <a:pt x="2362105" y="149817"/>
                    <a:pt x="2370876" y="147543"/>
                    <a:pt x="2373799" y="149492"/>
                  </a:cubicBezTo>
                  <a:cubicBezTo>
                    <a:pt x="2404336" y="170608"/>
                    <a:pt x="2426751" y="144619"/>
                    <a:pt x="2452414" y="137147"/>
                  </a:cubicBezTo>
                  <a:cubicBezTo>
                    <a:pt x="2464434" y="133574"/>
                    <a:pt x="2477752" y="135198"/>
                    <a:pt x="2499517" y="133574"/>
                  </a:cubicBezTo>
                  <a:cubicBezTo>
                    <a:pt x="2523557" y="107585"/>
                    <a:pt x="2617114" y="48462"/>
                    <a:pt x="2673313" y="86795"/>
                  </a:cubicBezTo>
                  <a:cubicBezTo>
                    <a:pt x="2710672" y="112459"/>
                    <a:pt x="2741533" y="102063"/>
                    <a:pt x="2775317" y="96866"/>
                  </a:cubicBezTo>
                  <a:cubicBezTo>
                    <a:pt x="2787337" y="94917"/>
                    <a:pt x="2797408" y="81272"/>
                    <a:pt x="2808453" y="73151"/>
                  </a:cubicBezTo>
                  <a:cubicBezTo>
                    <a:pt x="2814299" y="68929"/>
                    <a:pt x="2821122" y="65030"/>
                    <a:pt x="2826969" y="60482"/>
                  </a:cubicBezTo>
                  <a:cubicBezTo>
                    <a:pt x="2842562" y="48138"/>
                    <a:pt x="2856531" y="33519"/>
                    <a:pt x="2873098" y="23449"/>
                  </a:cubicBezTo>
                  <a:cubicBezTo>
                    <a:pt x="2889341" y="13703"/>
                    <a:pt x="2907858" y="6881"/>
                    <a:pt x="2926374" y="2658"/>
                  </a:cubicBezTo>
                  <a:cubicBezTo>
                    <a:pt x="2942291" y="-915"/>
                    <a:pt x="2959508" y="-265"/>
                    <a:pt x="2976076" y="1034"/>
                  </a:cubicBezTo>
                  <a:close/>
                </a:path>
              </a:pathLst>
            </a:custGeom>
          </p:spPr>
        </p:pic>
        <p:sp>
          <p:nvSpPr>
            <p:cNvPr id="15" name="图形 6">
              <a:extLst>
                <a:ext uri="{FF2B5EF4-FFF2-40B4-BE49-F238E27FC236}">
                  <a16:creationId xmlns:a16="http://schemas.microsoft.com/office/drawing/2014/main" id="{B2093642-EC69-4F3F-8A7C-F3C4D223007E}"/>
                </a:ext>
              </a:extLst>
            </p:cNvPr>
            <p:cNvSpPr/>
            <p:nvPr/>
          </p:nvSpPr>
          <p:spPr>
            <a:xfrm>
              <a:off x="2798747" y="424112"/>
              <a:ext cx="6594506" cy="6009776"/>
            </a:xfrm>
            <a:custGeom>
              <a:avLst/>
              <a:gdLst>
                <a:gd name="connsiteX0" fmla="*/ 7267743 w 7525265"/>
                <a:gd name="connsiteY0" fmla="*/ 722938 h 6858000"/>
                <a:gd name="connsiteX1" fmla="*/ 7314081 w 7525265"/>
                <a:gd name="connsiteY1" fmla="*/ 755560 h 6858000"/>
                <a:gd name="connsiteX2" fmla="*/ 7318901 w 7525265"/>
                <a:gd name="connsiteY2" fmla="*/ 847865 h 6858000"/>
                <a:gd name="connsiteX3" fmla="*/ 7298512 w 7525265"/>
                <a:gd name="connsiteY3" fmla="*/ 858244 h 6858000"/>
                <a:gd name="connsiteX4" fmla="*/ 7321495 w 7525265"/>
                <a:gd name="connsiteY4" fmla="*/ 873443 h 6858000"/>
                <a:gd name="connsiteX5" fmla="*/ 7343738 w 7525265"/>
                <a:gd name="connsiteY5" fmla="*/ 918669 h 6858000"/>
                <a:gd name="connsiteX6" fmla="*/ 7352264 w 7525265"/>
                <a:gd name="connsiteY6" fmla="*/ 966490 h 6858000"/>
                <a:gd name="connsiteX7" fmla="*/ 7430482 w 7525265"/>
                <a:gd name="connsiteY7" fmla="*/ 1048415 h 6858000"/>
                <a:gd name="connsiteX8" fmla="*/ 7430111 w 7525265"/>
                <a:gd name="connsiteY8" fmla="*/ 1116995 h 6858000"/>
                <a:gd name="connsiteX9" fmla="*/ 7420844 w 7525265"/>
                <a:gd name="connsiteY9" fmla="*/ 1127745 h 6858000"/>
                <a:gd name="connsiteX10" fmla="*/ 7420844 w 7525265"/>
                <a:gd name="connsiteY10" fmla="*/ 1128857 h 6858000"/>
                <a:gd name="connsiteX11" fmla="*/ 7460509 w 7525265"/>
                <a:gd name="connsiteY11" fmla="*/ 1159997 h 6858000"/>
                <a:gd name="connsiteX12" fmla="*/ 7472372 w 7525265"/>
                <a:gd name="connsiteY12" fmla="*/ 1144427 h 6858000"/>
                <a:gd name="connsiteX13" fmla="*/ 7503881 w 7525265"/>
                <a:gd name="connsiteY13" fmla="*/ 1277880 h 6858000"/>
                <a:gd name="connsiteX14" fmla="*/ 7510183 w 7525265"/>
                <a:gd name="connsiteY14" fmla="*/ 1321252 h 6858000"/>
                <a:gd name="connsiteX15" fmla="*/ 7520563 w 7525265"/>
                <a:gd name="connsiteY15" fmla="*/ 1349426 h 6858000"/>
                <a:gd name="connsiteX16" fmla="*/ 7493131 w 7525265"/>
                <a:gd name="connsiteY16" fmla="*/ 1430980 h 6858000"/>
                <a:gd name="connsiteX17" fmla="*/ 7499803 w 7525265"/>
                <a:gd name="connsiteY17" fmla="*/ 1464714 h 6858000"/>
                <a:gd name="connsiteX18" fmla="*/ 7509442 w 7525265"/>
                <a:gd name="connsiteY18" fmla="*/ 1526251 h 6858000"/>
                <a:gd name="connsiteX19" fmla="*/ 7516856 w 7525265"/>
                <a:gd name="connsiteY19" fmla="*/ 1568140 h 6858000"/>
                <a:gd name="connsiteX20" fmla="*/ 7467923 w 7525265"/>
                <a:gd name="connsiteY20" fmla="*/ 1666006 h 6858000"/>
                <a:gd name="connsiteX21" fmla="*/ 7498691 w 7525265"/>
                <a:gd name="connsiteY21" fmla="*/ 1697515 h 6858000"/>
                <a:gd name="connsiteX22" fmla="*/ 7461251 w 7525265"/>
                <a:gd name="connsiteY22" fmla="*/ 1723465 h 6858000"/>
                <a:gd name="connsiteX23" fmla="*/ 7502769 w 7525265"/>
                <a:gd name="connsiteY23" fmla="*/ 1759423 h 6858000"/>
                <a:gd name="connsiteX24" fmla="*/ 7509813 w 7525265"/>
                <a:gd name="connsiteY24" fmla="*/ 1786855 h 6858000"/>
                <a:gd name="connsiteX25" fmla="*/ 7504623 w 7525265"/>
                <a:gd name="connsiteY25" fmla="*/ 1854323 h 6858000"/>
                <a:gd name="connsiteX26" fmla="*/ 7490165 w 7525265"/>
                <a:gd name="connsiteY26" fmla="*/ 2005570 h 6858000"/>
                <a:gd name="connsiteX27" fmla="*/ 7477191 w 7525265"/>
                <a:gd name="connsiteY27" fmla="*/ 2088236 h 6858000"/>
                <a:gd name="connsiteX28" fmla="*/ 7434189 w 7525265"/>
                <a:gd name="connsiteY28" fmla="*/ 2151997 h 6858000"/>
                <a:gd name="connsiteX29" fmla="*/ 7462733 w 7525265"/>
                <a:gd name="connsiteY29" fmla="*/ 2244673 h 6858000"/>
                <a:gd name="connsiteX30" fmla="*/ 7449388 w 7525265"/>
                <a:gd name="connsiteY30" fmla="*/ 2281002 h 6858000"/>
                <a:gd name="connsiteX31" fmla="*/ 7426775 w 7525265"/>
                <a:gd name="connsiteY31" fmla="*/ 2358478 h 6858000"/>
                <a:gd name="connsiteX32" fmla="*/ 7406016 w 7525265"/>
                <a:gd name="connsiteY32" fmla="*/ 2500458 h 6858000"/>
                <a:gd name="connsiteX33" fmla="*/ 7438637 w 7525265"/>
                <a:gd name="connsiteY33" fmla="*/ 2538269 h 6858000"/>
                <a:gd name="connsiteX34" fmla="*/ 7403792 w 7525265"/>
                <a:gd name="connsiteY34" fmla="*/ 2566813 h 6858000"/>
                <a:gd name="connsiteX35" fmla="*/ 7414913 w 7525265"/>
                <a:gd name="connsiteY35" fmla="*/ 2570891 h 6858000"/>
                <a:gd name="connsiteX36" fmla="*/ 7408240 w 7525265"/>
                <a:gd name="connsiteY36" fmla="*/ 2615746 h 6858000"/>
                <a:gd name="connsiteX37" fmla="*/ 7385627 w 7525265"/>
                <a:gd name="connsiteY37" fmla="*/ 2653558 h 6858000"/>
                <a:gd name="connsiteX38" fmla="*/ 7373394 w 7525265"/>
                <a:gd name="connsiteY38" fmla="*/ 2761432 h 6858000"/>
                <a:gd name="connsiteX39" fmla="*/ 7370057 w 7525265"/>
                <a:gd name="connsiteY39" fmla="*/ 2907860 h 6858000"/>
                <a:gd name="connsiteX40" fmla="*/ 7385257 w 7525265"/>
                <a:gd name="connsiteY40" fmla="*/ 3007950 h 6858000"/>
                <a:gd name="connsiteX41" fmla="*/ 7384515 w 7525265"/>
                <a:gd name="connsiteY41" fmla="*/ 3066150 h 6858000"/>
                <a:gd name="connsiteX42" fmla="*/ 7348557 w 7525265"/>
                <a:gd name="connsiteY42" fmla="*/ 3172912 h 6858000"/>
                <a:gd name="connsiteX43" fmla="*/ 7367463 w 7525265"/>
                <a:gd name="connsiteY43" fmla="*/ 3195525 h 6858000"/>
                <a:gd name="connsiteX44" fmla="*/ 7282572 w 7525265"/>
                <a:gd name="connsiteY44" fmla="*/ 3298581 h 6858000"/>
                <a:gd name="connsiteX45" fmla="*/ 7311487 w 7525265"/>
                <a:gd name="connsiteY45" fmla="*/ 3377540 h 6858000"/>
                <a:gd name="connsiteX46" fmla="*/ 7297029 w 7525265"/>
                <a:gd name="connsiteY46" fmla="*/ 3442784 h 6858000"/>
                <a:gd name="connsiteX47" fmla="*/ 7293693 w 7525265"/>
                <a:gd name="connsiteY47" fmla="*/ 3471328 h 6858000"/>
                <a:gd name="connsiteX48" fmla="*/ 7289986 w 7525265"/>
                <a:gd name="connsiteY48" fmla="*/ 3523226 h 6858000"/>
                <a:gd name="connsiteX49" fmla="*/ 7283684 w 7525265"/>
                <a:gd name="connsiteY49" fmla="*/ 3535459 h 6858000"/>
                <a:gd name="connsiteX50" fmla="*/ 7216587 w 7525265"/>
                <a:gd name="connsiteY50" fmla="*/ 3615902 h 6858000"/>
                <a:gd name="connsiteX51" fmla="*/ 7203983 w 7525265"/>
                <a:gd name="connsiteY51" fmla="*/ 3695603 h 6858000"/>
                <a:gd name="connsiteX52" fmla="*/ 7143187 w 7525265"/>
                <a:gd name="connsiteY52" fmla="*/ 3776787 h 6858000"/>
                <a:gd name="connsiteX53" fmla="*/ 7117979 w 7525265"/>
                <a:gd name="connsiteY53" fmla="*/ 3787537 h 6858000"/>
                <a:gd name="connsiteX54" fmla="*/ 7119092 w 7525265"/>
                <a:gd name="connsiteY54" fmla="*/ 3796064 h 6858000"/>
                <a:gd name="connsiteX55" fmla="*/ 7110936 w 7525265"/>
                <a:gd name="connsiteY55" fmla="*/ 3863902 h 6858000"/>
                <a:gd name="connsiteX56" fmla="*/ 7063486 w 7525265"/>
                <a:gd name="connsiteY56" fmla="*/ 3903938 h 6858000"/>
                <a:gd name="connsiteX57" fmla="*/ 7053848 w 7525265"/>
                <a:gd name="connsiteY57" fmla="*/ 3937301 h 6858000"/>
                <a:gd name="connsiteX58" fmla="*/ 6978225 w 7525265"/>
                <a:gd name="connsiteY58" fmla="*/ 4045546 h 6858000"/>
                <a:gd name="connsiteX59" fmla="*/ 6930404 w 7525265"/>
                <a:gd name="connsiteY59" fmla="*/ 4185672 h 6858000"/>
                <a:gd name="connsiteX60" fmla="*/ 6920025 w 7525265"/>
                <a:gd name="connsiteY60" fmla="*/ 4306521 h 6858000"/>
                <a:gd name="connsiteX61" fmla="*/ 6927439 w 7525265"/>
                <a:gd name="connsiteY61" fmla="*/ 4339884 h 6858000"/>
                <a:gd name="connsiteX62" fmla="*/ 6933370 w 7525265"/>
                <a:gd name="connsiteY62" fmla="*/ 4470372 h 6858000"/>
                <a:gd name="connsiteX63" fmla="*/ 6965621 w 7525265"/>
                <a:gd name="connsiteY63" fmla="*/ 4574169 h 6858000"/>
                <a:gd name="connsiteX64" fmla="*/ 7006398 w 7525265"/>
                <a:gd name="connsiteY64" fmla="*/ 4669810 h 6858000"/>
                <a:gd name="connsiteX65" fmla="*/ 6972294 w 7525265"/>
                <a:gd name="connsiteY65" fmla="*/ 4773607 h 6858000"/>
                <a:gd name="connsiteX66" fmla="*/ 6979708 w 7525265"/>
                <a:gd name="connsiteY66" fmla="*/ 4829583 h 6858000"/>
                <a:gd name="connsiteX67" fmla="*/ 6980078 w 7525265"/>
                <a:gd name="connsiteY67" fmla="*/ 4912620 h 6858000"/>
                <a:gd name="connsiteX68" fmla="*/ 6946344 w 7525265"/>
                <a:gd name="connsiteY68" fmla="*/ 4912620 h 6858000"/>
                <a:gd name="connsiteX69" fmla="*/ 6938930 w 7525265"/>
                <a:gd name="connsiteY69" fmla="*/ 4920034 h 6858000"/>
                <a:gd name="connsiteX70" fmla="*/ 7001579 w 7525265"/>
                <a:gd name="connsiteY70" fmla="*/ 5142826 h 6858000"/>
                <a:gd name="connsiteX71" fmla="*/ 7003433 w 7525265"/>
                <a:gd name="connsiteY71" fmla="*/ 5141344 h 6858000"/>
                <a:gd name="connsiteX72" fmla="*/ 6914835 w 7525265"/>
                <a:gd name="connsiteY72" fmla="*/ 5175448 h 6858000"/>
                <a:gd name="connsiteX73" fmla="*/ 6852927 w 7525265"/>
                <a:gd name="connsiteY73" fmla="*/ 5207329 h 6858000"/>
                <a:gd name="connsiteX74" fmla="*/ 6813633 w 7525265"/>
                <a:gd name="connsiteY74" fmla="*/ 5227717 h 6858000"/>
                <a:gd name="connsiteX75" fmla="*/ 6722069 w 7525265"/>
                <a:gd name="connsiteY75" fmla="*/ 5304453 h 6858000"/>
                <a:gd name="connsiteX76" fmla="*/ 6689077 w 7525265"/>
                <a:gd name="connsiteY76" fmla="*/ 5354498 h 6858000"/>
                <a:gd name="connsiteX77" fmla="*/ 6642739 w 7525265"/>
                <a:gd name="connsiteY77" fmla="*/ 5403431 h 6858000"/>
                <a:gd name="connsiteX78" fmla="*/ 6602703 w 7525265"/>
                <a:gd name="connsiteY78" fmla="*/ 5449027 h 6858000"/>
                <a:gd name="connsiteX79" fmla="*/ 6563779 w 7525265"/>
                <a:gd name="connsiteY79" fmla="*/ 5495365 h 6858000"/>
                <a:gd name="connsiteX80" fmla="*/ 6426990 w 7525265"/>
                <a:gd name="connsiteY80" fmla="*/ 5534659 h 6858000"/>
                <a:gd name="connsiteX81" fmla="*/ 6391773 w 7525265"/>
                <a:gd name="connsiteY81" fmla="*/ 5576178 h 6858000"/>
                <a:gd name="connsiteX82" fmla="*/ 6375092 w 7525265"/>
                <a:gd name="connsiteY82" fmla="*/ 5627335 h 6858000"/>
                <a:gd name="connsiteX83" fmla="*/ 6334685 w 7525265"/>
                <a:gd name="connsiteY83" fmla="*/ 5741882 h 6858000"/>
                <a:gd name="connsiteX84" fmla="*/ 6294649 w 7525265"/>
                <a:gd name="connsiteY84" fmla="*/ 5818618 h 6858000"/>
                <a:gd name="connsiteX85" fmla="*/ 6285011 w 7525265"/>
                <a:gd name="connsiteY85" fmla="*/ 5832704 h 6858000"/>
                <a:gd name="connsiteX86" fmla="*/ 6247940 w 7525265"/>
                <a:gd name="connsiteY86" fmla="*/ 5932053 h 6858000"/>
                <a:gd name="connsiteX87" fmla="*/ 6235707 w 7525265"/>
                <a:gd name="connsiteY87" fmla="*/ 5990253 h 6858000"/>
                <a:gd name="connsiteX88" fmla="*/ 6138954 w 7525265"/>
                <a:gd name="connsiteY88" fmla="*/ 6091825 h 6858000"/>
                <a:gd name="connsiteX89" fmla="*/ 6110780 w 7525265"/>
                <a:gd name="connsiteY89" fmla="*/ 6114067 h 6858000"/>
                <a:gd name="connsiteX90" fmla="*/ 6062589 w 7525265"/>
                <a:gd name="connsiteY90" fmla="*/ 6160405 h 6858000"/>
                <a:gd name="connsiteX91" fmla="*/ 5996604 w 7525265"/>
                <a:gd name="connsiteY91" fmla="*/ 6199329 h 6858000"/>
                <a:gd name="connsiteX92" fmla="*/ 5908377 w 7525265"/>
                <a:gd name="connsiteY92" fmla="*/ 6221571 h 6858000"/>
                <a:gd name="connsiteX93" fmla="*/ 5775294 w 7525265"/>
                <a:gd name="connsiteY93" fmla="*/ 6248262 h 6858000"/>
                <a:gd name="connsiteX94" fmla="*/ 5623306 w 7525265"/>
                <a:gd name="connsiteY94" fmla="*/ 6277548 h 6858000"/>
                <a:gd name="connsiteX95" fmla="*/ 5487629 w 7525265"/>
                <a:gd name="connsiteY95" fmla="*/ 6322773 h 6858000"/>
                <a:gd name="connsiteX96" fmla="*/ 5472431 w 7525265"/>
                <a:gd name="connsiteY96" fmla="*/ 6331670 h 6858000"/>
                <a:gd name="connsiteX97" fmla="*/ 5366039 w 7525265"/>
                <a:gd name="connsiteY97" fmla="*/ 6413225 h 6858000"/>
                <a:gd name="connsiteX98" fmla="*/ 5338236 w 7525265"/>
                <a:gd name="connsiteY98" fmla="*/ 6419156 h 6858000"/>
                <a:gd name="connsiteX99" fmla="*/ 5312287 w 7525265"/>
                <a:gd name="connsiteY99" fmla="*/ 6429906 h 6858000"/>
                <a:gd name="connsiteX100" fmla="*/ 5160299 w 7525265"/>
                <a:gd name="connsiteY100" fmla="*/ 6509608 h 6858000"/>
                <a:gd name="connsiteX101" fmla="*/ 5152885 w 7525265"/>
                <a:gd name="connsiteY101" fmla="*/ 6510719 h 6858000"/>
                <a:gd name="connsiteX102" fmla="*/ 4965680 w 7525265"/>
                <a:gd name="connsiteY102" fmla="*/ 6516651 h 6858000"/>
                <a:gd name="connsiteX103" fmla="*/ 4779216 w 7525265"/>
                <a:gd name="connsiteY103" fmla="*/ 6537410 h 6858000"/>
                <a:gd name="connsiteX104" fmla="*/ 4723611 w 7525265"/>
                <a:gd name="connsiteY104" fmla="*/ 6530737 h 6858000"/>
                <a:gd name="connsiteX105" fmla="*/ 4707671 w 7525265"/>
                <a:gd name="connsiteY105" fmla="*/ 6526289 h 6858000"/>
                <a:gd name="connsiteX106" fmla="*/ 4635013 w 7525265"/>
                <a:gd name="connsiteY106" fmla="*/ 6489960 h 6858000"/>
                <a:gd name="connsiteX107" fmla="*/ 4616478 w 7525265"/>
                <a:gd name="connsiteY107" fmla="*/ 6480322 h 6858000"/>
                <a:gd name="connsiteX108" fmla="*/ 4545303 w 7525265"/>
                <a:gd name="connsiteY108" fmla="*/ 6392836 h 6858000"/>
                <a:gd name="connsiteX109" fmla="*/ 4519353 w 7525265"/>
                <a:gd name="connsiteY109" fmla="*/ 6352429 h 6858000"/>
                <a:gd name="connsiteX110" fmla="*/ 4478206 w 7525265"/>
                <a:gd name="connsiteY110" fmla="*/ 6310911 h 6858000"/>
                <a:gd name="connsiteX111" fmla="*/ 4467455 w 7525265"/>
                <a:gd name="connsiteY111" fmla="*/ 6290151 h 6858000"/>
                <a:gd name="connsiteX112" fmla="*/ 4436687 w 7525265"/>
                <a:gd name="connsiteY112" fmla="*/ 6257159 h 6858000"/>
                <a:gd name="connsiteX113" fmla="*/ 4402953 w 7525265"/>
                <a:gd name="connsiteY113" fmla="*/ 6211192 h 6858000"/>
                <a:gd name="connsiteX114" fmla="*/ 4367365 w 7525265"/>
                <a:gd name="connsiteY114" fmla="*/ 6198588 h 6858000"/>
                <a:gd name="connsiteX115" fmla="*/ 4287664 w 7525265"/>
                <a:gd name="connsiteY115" fmla="*/ 6299790 h 6858000"/>
                <a:gd name="connsiteX116" fmla="*/ 4252448 w 7525265"/>
                <a:gd name="connsiteY116" fmla="*/ 6333894 h 6858000"/>
                <a:gd name="connsiteX117" fmla="*/ 4191281 w 7525265"/>
                <a:gd name="connsiteY117" fmla="*/ 6381344 h 6858000"/>
                <a:gd name="connsiteX118" fmla="*/ 4132711 w 7525265"/>
                <a:gd name="connsiteY118" fmla="*/ 6400621 h 6858000"/>
                <a:gd name="connsiteX119" fmla="*/ 4062648 w 7525265"/>
                <a:gd name="connsiteY119" fmla="*/ 6418415 h 6858000"/>
                <a:gd name="connsiteX120" fmla="*/ 4001482 w 7525265"/>
                <a:gd name="connsiteY120" fmla="*/ 6382827 h 6858000"/>
                <a:gd name="connsiteX121" fmla="*/ 3893607 w 7525265"/>
                <a:gd name="connsiteY121" fmla="*/ 6403587 h 6858000"/>
                <a:gd name="connsiteX122" fmla="*/ 3829476 w 7525265"/>
                <a:gd name="connsiteY122" fmla="*/ 6416190 h 6858000"/>
                <a:gd name="connsiteX123" fmla="*/ 3811682 w 7525265"/>
                <a:gd name="connsiteY123" fmla="*/ 6415449 h 6858000"/>
                <a:gd name="connsiteX124" fmla="*/ 3827993 w 7525265"/>
                <a:gd name="connsiteY124" fmla="*/ 6385052 h 6858000"/>
                <a:gd name="connsiteX125" fmla="*/ 3819838 w 7525265"/>
                <a:gd name="connsiteY125" fmla="*/ 6378008 h 6858000"/>
                <a:gd name="connsiteX126" fmla="*/ 3795371 w 7525265"/>
                <a:gd name="connsiteY126" fmla="*/ 6406181 h 6858000"/>
                <a:gd name="connsiteX127" fmla="*/ 3736429 w 7525265"/>
                <a:gd name="connsiteY127" fmla="*/ 6472537 h 6858000"/>
                <a:gd name="connsiteX128" fmla="*/ 3645607 w 7525265"/>
                <a:gd name="connsiteY128" fmla="*/ 6552609 h 6858000"/>
                <a:gd name="connsiteX129" fmla="*/ 3572208 w 7525265"/>
                <a:gd name="connsiteY129" fmla="*/ 6621560 h 6858000"/>
                <a:gd name="connsiteX130" fmla="*/ 3425410 w 7525265"/>
                <a:gd name="connsiteY130" fmla="*/ 6677536 h 6858000"/>
                <a:gd name="connsiteX131" fmla="*/ 3435048 w 7525265"/>
                <a:gd name="connsiteY131" fmla="*/ 6637871 h 6858000"/>
                <a:gd name="connsiteX132" fmla="*/ 3425781 w 7525265"/>
                <a:gd name="connsiteY132" fmla="*/ 6634905 h 6858000"/>
                <a:gd name="connsiteX133" fmla="*/ 3377589 w 7525265"/>
                <a:gd name="connsiteY133" fmla="*/ 6618594 h 6858000"/>
                <a:gd name="connsiteX134" fmla="*/ 3333476 w 7525265"/>
                <a:gd name="connsiteY134" fmla="*/ 6661596 h 6858000"/>
                <a:gd name="connsiteX135" fmla="*/ 3287138 w 7525265"/>
                <a:gd name="connsiteY135" fmla="*/ 6662337 h 6858000"/>
                <a:gd name="connsiteX136" fmla="*/ 3228196 w 7525265"/>
                <a:gd name="connsiteY136" fmla="*/ 6690140 h 6858000"/>
                <a:gd name="connsiteX137" fmla="*/ 3200764 w 7525265"/>
                <a:gd name="connsiteY137" fmla="*/ 6753159 h 6858000"/>
                <a:gd name="connsiteX138" fmla="*/ 2837475 w 7525265"/>
                <a:gd name="connsiteY138" fmla="*/ 6733141 h 6858000"/>
                <a:gd name="connsiteX139" fmla="*/ 2833768 w 7525265"/>
                <a:gd name="connsiteY139" fmla="*/ 6753530 h 6858000"/>
                <a:gd name="connsiteX140" fmla="*/ 2803000 w 7525265"/>
                <a:gd name="connsiteY140" fmla="*/ 6760944 h 6858000"/>
                <a:gd name="connsiteX141" fmla="*/ 2741463 w 7525265"/>
                <a:gd name="connsiteY141" fmla="*/ 6733883 h 6858000"/>
                <a:gd name="connsiteX142" fmla="*/ 2703281 w 7525265"/>
                <a:gd name="connsiteY142" fmla="*/ 6756866 h 6858000"/>
                <a:gd name="connsiteX143" fmla="*/ 2635442 w 7525265"/>
                <a:gd name="connsiteY143" fmla="*/ 6827300 h 6858000"/>
                <a:gd name="connsiteX144" fmla="*/ 2589475 w 7525265"/>
                <a:gd name="connsiteY144" fmla="*/ 6790971 h 6858000"/>
                <a:gd name="connsiteX145" fmla="*/ 2504214 w 7525265"/>
                <a:gd name="connsiteY145" fmla="*/ 6839533 h 6858000"/>
                <a:gd name="connsiteX146" fmla="*/ 2454540 w 7525265"/>
                <a:gd name="connsiteY146" fmla="*/ 6812842 h 6858000"/>
                <a:gd name="connsiteX147" fmla="*/ 2480489 w 7525265"/>
                <a:gd name="connsiteY147" fmla="*/ 6781332 h 6858000"/>
                <a:gd name="connsiteX148" fmla="*/ 2572794 w 7525265"/>
                <a:gd name="connsiteY148" fmla="*/ 6689398 h 6858000"/>
                <a:gd name="connsiteX149" fmla="*/ 2550181 w 7525265"/>
                <a:gd name="connsiteY149" fmla="*/ 6704597 h 6858000"/>
                <a:gd name="connsiteX150" fmla="*/ 2504955 w 7525265"/>
                <a:gd name="connsiteY150" fmla="*/ 6643061 h 6858000"/>
                <a:gd name="connsiteX151" fmla="*/ 2430444 w 7525265"/>
                <a:gd name="connsiteY151" fmla="*/ 6640465 h 6858000"/>
                <a:gd name="connsiteX152" fmla="*/ 2418211 w 7525265"/>
                <a:gd name="connsiteY152" fmla="*/ 6647879 h 6858000"/>
                <a:gd name="connsiteX153" fmla="*/ 2345553 w 7525265"/>
                <a:gd name="connsiteY153" fmla="*/ 6788376 h 6858000"/>
                <a:gd name="connsiteX154" fmla="*/ 2318121 w 7525265"/>
                <a:gd name="connsiteY154" fmla="*/ 6826558 h 6858000"/>
                <a:gd name="connsiteX155" fmla="*/ 2288835 w 7525265"/>
                <a:gd name="connsiteY155" fmla="*/ 6858809 h 6858000"/>
                <a:gd name="connsiteX156" fmla="*/ 2266593 w 7525265"/>
                <a:gd name="connsiteY156" fmla="*/ 6820627 h 6858000"/>
                <a:gd name="connsiteX157" fmla="*/ 2237678 w 7525265"/>
                <a:gd name="connsiteY157" fmla="*/ 6751676 h 6858000"/>
                <a:gd name="connsiteX158" fmla="*/ 2166503 w 7525265"/>
                <a:gd name="connsiteY158" fmla="*/ 6752047 h 6858000"/>
                <a:gd name="connsiteX159" fmla="*/ 2150563 w 7525265"/>
                <a:gd name="connsiteY159" fmla="*/ 6753530 h 6858000"/>
                <a:gd name="connsiteX160" fmla="*/ 2187634 w 7525265"/>
                <a:gd name="connsiteY160" fmla="*/ 6693476 h 6858000"/>
                <a:gd name="connsiteX161" fmla="*/ 2246946 w 7525265"/>
                <a:gd name="connsiteY161" fmla="*/ 6664561 h 6858000"/>
                <a:gd name="connsiteX162" fmla="*/ 2308853 w 7525265"/>
                <a:gd name="connsiteY162" fmla="*/ 6653811 h 6858000"/>
                <a:gd name="connsiteX163" fmla="*/ 2308112 w 7525265"/>
                <a:gd name="connsiteY163" fmla="*/ 6642319 h 6858000"/>
                <a:gd name="connsiteX164" fmla="*/ 2240273 w 7525265"/>
                <a:gd name="connsiteY164" fmla="*/ 6642319 h 6858000"/>
                <a:gd name="connsiteX165" fmla="*/ 2202091 w 7525265"/>
                <a:gd name="connsiteY165" fmla="*/ 6608214 h 6858000"/>
                <a:gd name="connsiteX166" fmla="*/ 2163908 w 7525265"/>
                <a:gd name="connsiteY166" fmla="*/ 6627862 h 6858000"/>
                <a:gd name="connsiteX167" fmla="*/ 2183927 w 7525265"/>
                <a:gd name="connsiteY167" fmla="*/ 6647509 h 6858000"/>
                <a:gd name="connsiteX168" fmla="*/ 2166503 w 7525265"/>
                <a:gd name="connsiteY168" fmla="*/ 6656776 h 6858000"/>
                <a:gd name="connsiteX169" fmla="*/ 2136106 w 7525265"/>
                <a:gd name="connsiteY169" fmla="*/ 6725356 h 6858000"/>
                <a:gd name="connsiteX170" fmla="*/ 2076793 w 7525265"/>
                <a:gd name="connsiteY170" fmla="*/ 6743150 h 6858000"/>
                <a:gd name="connsiteX171" fmla="*/ 2107562 w 7525265"/>
                <a:gd name="connsiteY171" fmla="*/ 6697924 h 6858000"/>
                <a:gd name="connsiteX172" fmla="*/ 2060483 w 7525265"/>
                <a:gd name="connsiteY172" fmla="*/ 6666786 h 6858000"/>
                <a:gd name="connsiteX173" fmla="*/ 2026748 w 7525265"/>
                <a:gd name="connsiteY173" fmla="*/ 6567437 h 6858000"/>
                <a:gd name="connsiteX174" fmla="*/ 1971514 w 7525265"/>
                <a:gd name="connsiteY174" fmla="*/ 6526289 h 6858000"/>
                <a:gd name="connsiteX175" fmla="*/ 1935926 w 7525265"/>
                <a:gd name="connsiteY175" fmla="*/ 6486253 h 6858000"/>
                <a:gd name="connsiteX176" fmla="*/ 1963358 w 7525265"/>
                <a:gd name="connsiteY176" fmla="*/ 6447700 h 6858000"/>
                <a:gd name="connsiteX177" fmla="*/ 2039723 w 7525265"/>
                <a:gd name="connsiteY177" fmla="*/ 6459933 h 6858000"/>
                <a:gd name="connsiteX178" fmla="*/ 2054551 w 7525265"/>
                <a:gd name="connsiteY178" fmla="*/ 6375042 h 6858000"/>
                <a:gd name="connsiteX179" fmla="*/ 2030826 w 7525265"/>
                <a:gd name="connsiteY179" fmla="*/ 6333894 h 6858000"/>
                <a:gd name="connsiteX180" fmla="*/ 1991903 w 7525265"/>
                <a:gd name="connsiteY180" fmla="*/ 6312023 h 6858000"/>
                <a:gd name="connsiteX181" fmla="*/ 1879950 w 7525265"/>
                <a:gd name="connsiteY181" fmla="*/ 6326110 h 6858000"/>
                <a:gd name="connsiteX182" fmla="*/ 1804698 w 7525265"/>
                <a:gd name="connsiteY182" fmla="*/ 6334636 h 6858000"/>
                <a:gd name="connsiteX183" fmla="*/ 1746127 w 7525265"/>
                <a:gd name="connsiteY183" fmla="*/ 6302755 h 6858000"/>
                <a:gd name="connsiteX184" fmla="*/ 1702384 w 7525265"/>
                <a:gd name="connsiteY184" fmla="*/ 6274582 h 6858000"/>
                <a:gd name="connsiteX185" fmla="*/ 1594509 w 7525265"/>
                <a:gd name="connsiteY185" fmla="*/ 6218235 h 6858000"/>
                <a:gd name="connsiteX186" fmla="*/ 1562629 w 7525265"/>
                <a:gd name="connsiteY186" fmla="*/ 6207855 h 6858000"/>
                <a:gd name="connsiteX187" fmla="*/ 1499980 w 7525265"/>
                <a:gd name="connsiteY187" fmla="*/ 6214899 h 6858000"/>
                <a:gd name="connsiteX188" fmla="*/ 1440668 w 7525265"/>
                <a:gd name="connsiteY188" fmla="*/ 6189320 h 6858000"/>
                <a:gd name="connsiteX189" fmla="*/ 1411382 w 7525265"/>
                <a:gd name="connsiteY189" fmla="*/ 6177458 h 6858000"/>
                <a:gd name="connsiteX190" fmla="*/ 1427322 w 7525265"/>
                <a:gd name="connsiteY190" fmla="*/ 6138905 h 6858000"/>
                <a:gd name="connsiteX191" fmla="*/ 1396554 w 7525265"/>
                <a:gd name="connsiteY191" fmla="*/ 6078851 h 6858000"/>
                <a:gd name="connsiteX192" fmla="*/ 1280153 w 7525265"/>
                <a:gd name="connsiteY192" fmla="*/ 6024728 h 6858000"/>
                <a:gd name="connsiteX193" fmla="*/ 1271256 w 7525265"/>
                <a:gd name="connsiteY193" fmla="*/ 5998408 h 6858000"/>
                <a:gd name="connsiteX194" fmla="*/ 1265325 w 7525265"/>
                <a:gd name="connsiteY194" fmla="*/ 5933906 h 6858000"/>
                <a:gd name="connsiteX195" fmla="*/ 1231591 w 7525265"/>
                <a:gd name="connsiteY195" fmla="*/ 5857912 h 6858000"/>
                <a:gd name="connsiteX196" fmla="*/ 1190443 w 7525265"/>
                <a:gd name="connsiteY196" fmla="*/ 5849015 h 6858000"/>
                <a:gd name="connsiteX197" fmla="*/ 1146700 w 7525265"/>
                <a:gd name="connsiteY197" fmla="*/ 5860878 h 6858000"/>
                <a:gd name="connsiteX198" fmla="*/ 1171537 w 7525265"/>
                <a:gd name="connsiteY198" fmla="*/ 5781918 h 6858000"/>
                <a:gd name="connsiteX199" fmla="*/ 1122975 w 7525265"/>
                <a:gd name="connsiteY199" fmla="*/ 5722606 h 6858000"/>
                <a:gd name="connsiteX200" fmla="*/ 1144105 w 7525265"/>
                <a:gd name="connsiteY200" fmla="*/ 5674785 h 6858000"/>
                <a:gd name="connsiteX201" fmla="*/ 1125200 w 7525265"/>
                <a:gd name="connsiteY201" fmla="*/ 5619921 h 6858000"/>
                <a:gd name="connsiteX202" fmla="*/ 1049205 w 7525265"/>
                <a:gd name="connsiteY202" fmla="*/ 5628447 h 6858000"/>
                <a:gd name="connsiteX203" fmla="*/ 1025110 w 7525265"/>
                <a:gd name="connsiteY203" fmla="*/ 5547263 h 6858000"/>
                <a:gd name="connsiteX204" fmla="*/ 991005 w 7525265"/>
                <a:gd name="connsiteY204" fmla="*/ 5510193 h 6858000"/>
                <a:gd name="connsiteX205" fmla="*/ 988781 w 7525265"/>
                <a:gd name="connsiteY205" fmla="*/ 5493140 h 6858000"/>
                <a:gd name="connsiteX206" fmla="*/ 986557 w 7525265"/>
                <a:gd name="connsiteY206" fmla="*/ 5418629 h 6858000"/>
                <a:gd name="connsiteX207" fmla="*/ 909450 w 7525265"/>
                <a:gd name="connsiteY207" fmla="*/ 5414922 h 6858000"/>
                <a:gd name="connsiteX208" fmla="*/ 909080 w 7525265"/>
                <a:gd name="connsiteY208" fmla="*/ 5407508 h 6858000"/>
                <a:gd name="connsiteX209" fmla="*/ 854957 w 7525265"/>
                <a:gd name="connsiteY209" fmla="*/ 5437906 h 6858000"/>
                <a:gd name="connsiteX210" fmla="*/ 774144 w 7525265"/>
                <a:gd name="connsiteY210" fmla="*/ 5322617 h 6858000"/>
                <a:gd name="connsiteX211" fmla="*/ 787119 w 7525265"/>
                <a:gd name="connsiteY211" fmla="*/ 5285918 h 6858000"/>
                <a:gd name="connsiteX212" fmla="*/ 747453 w 7525265"/>
                <a:gd name="connsiteY212" fmla="*/ 5230683 h 6858000"/>
                <a:gd name="connsiteX213" fmla="*/ 710012 w 7525265"/>
                <a:gd name="connsiteY213" fmla="*/ 5183604 h 6858000"/>
                <a:gd name="connsiteX214" fmla="*/ 661821 w 7525265"/>
                <a:gd name="connsiteY214" fmla="*/ 5094264 h 6858000"/>
                <a:gd name="connsiteX215" fmla="*/ 568033 w 7525265"/>
                <a:gd name="connsiteY215" fmla="*/ 5046073 h 6858000"/>
                <a:gd name="connsiteX216" fmla="*/ 464607 w 7525265"/>
                <a:gd name="connsiteY216" fmla="*/ 5030133 h 6858000"/>
                <a:gd name="connsiteX217" fmla="*/ 460529 w 7525265"/>
                <a:gd name="connsiteY217" fmla="*/ 4840333 h 6858000"/>
                <a:gd name="connsiteX218" fmla="*/ 522808 w 7525265"/>
                <a:gd name="connsiteY218" fmla="*/ 4727639 h 6858000"/>
                <a:gd name="connsiteX219" fmla="*/ 510204 w 7525265"/>
                <a:gd name="connsiteY219" fmla="*/ 4611610 h 6858000"/>
                <a:gd name="connsiteX220" fmla="*/ 412709 w 7525265"/>
                <a:gd name="connsiteY220" fmla="*/ 4616429 h 6858000"/>
                <a:gd name="connsiteX221" fmla="*/ 399364 w 7525265"/>
                <a:gd name="connsiteY221" fmla="*/ 4568608 h 6858000"/>
                <a:gd name="connsiteX222" fmla="*/ 424942 w 7525265"/>
                <a:gd name="connsiteY222" fmla="*/ 4500399 h 6858000"/>
                <a:gd name="connsiteX223" fmla="*/ 460529 w 7525265"/>
                <a:gd name="connsiteY223" fmla="*/ 4474820 h 6858000"/>
                <a:gd name="connsiteX224" fmla="*/ 490556 w 7525265"/>
                <a:gd name="connsiteY224" fmla="*/ 4442940 h 6858000"/>
                <a:gd name="connsiteX225" fmla="*/ 525402 w 7525265"/>
                <a:gd name="connsiteY225" fmla="*/ 4377325 h 6858000"/>
                <a:gd name="connsiteX226" fmla="*/ 510204 w 7525265"/>
                <a:gd name="connsiteY226" fmla="*/ 4332470 h 6858000"/>
                <a:gd name="connsiteX227" fmla="*/ 516506 w 7525265"/>
                <a:gd name="connsiteY227" fmla="*/ 4275382 h 6858000"/>
                <a:gd name="connsiteX228" fmla="*/ 509092 w 7525265"/>
                <a:gd name="connsiteY228" fmla="*/ 4267597 h 6858000"/>
                <a:gd name="connsiteX229" fmla="*/ 313731 w 7525265"/>
                <a:gd name="connsiteY229" fmla="*/ 4236458 h 6858000"/>
                <a:gd name="connsiteX230" fmla="*/ 158407 w 7525265"/>
                <a:gd name="connsiteY230" fmla="*/ 4201613 h 6858000"/>
                <a:gd name="connsiteX231" fmla="*/ 121336 w 7525265"/>
                <a:gd name="connsiteY231" fmla="*/ 4194940 h 6858000"/>
                <a:gd name="connsiteX232" fmla="*/ 33480 w 7525265"/>
                <a:gd name="connsiteY232" fmla="*/ 4179741 h 6858000"/>
                <a:gd name="connsiteX233" fmla="*/ 27919 w 7525265"/>
                <a:gd name="connsiteY233" fmla="*/ 4123394 h 6858000"/>
                <a:gd name="connsiteX234" fmla="*/ 40894 w 7525265"/>
                <a:gd name="connsiteY234" fmla="*/ 4072978 h 6858000"/>
                <a:gd name="connsiteX235" fmla="*/ 58317 w 7525265"/>
                <a:gd name="connsiteY235" fmla="*/ 4017373 h 6858000"/>
                <a:gd name="connsiteX236" fmla="*/ 87603 w 7525265"/>
                <a:gd name="connsiteY236" fmla="*/ 3984751 h 6858000"/>
                <a:gd name="connsiteX237" fmla="*/ 124673 w 7525265"/>
                <a:gd name="connsiteY237" fmla="*/ 3971777 h 6858000"/>
                <a:gd name="connsiteX238" fmla="*/ 84637 w 7525265"/>
                <a:gd name="connsiteY238" fmla="*/ 3951759 h 6858000"/>
                <a:gd name="connsiteX239" fmla="*/ 130975 w 7525265"/>
                <a:gd name="connsiteY239" fmla="*/ 3931741 h 6858000"/>
                <a:gd name="connsiteX240" fmla="*/ 112069 w 7525265"/>
                <a:gd name="connsiteY240" fmla="*/ 3922844 h 6858000"/>
                <a:gd name="connsiteX241" fmla="*/ 92792 w 7525265"/>
                <a:gd name="connsiteY241" fmla="*/ 3867609 h 6858000"/>
                <a:gd name="connsiteX242" fmla="*/ 138018 w 7525265"/>
                <a:gd name="connsiteY242" fmla="*/ 3813116 h 6858000"/>
                <a:gd name="connsiteX243" fmla="*/ 131345 w 7525265"/>
                <a:gd name="connsiteY243" fmla="*/ 3760105 h 6858000"/>
                <a:gd name="connsiteX244" fmla="*/ 86490 w 7525265"/>
                <a:gd name="connsiteY244" fmla="*/ 3725630 h 6858000"/>
                <a:gd name="connsiteX245" fmla="*/ 123561 w 7525265"/>
                <a:gd name="connsiteY245" fmla="*/ 3699681 h 6858000"/>
                <a:gd name="connsiteX246" fmla="*/ 119112 w 7525265"/>
                <a:gd name="connsiteY246" fmla="*/ 3636291 h 6858000"/>
                <a:gd name="connsiteX247" fmla="*/ 75369 w 7525265"/>
                <a:gd name="connsiteY247" fmla="*/ 3598108 h 6858000"/>
                <a:gd name="connsiteX248" fmla="*/ 129863 w 7525265"/>
                <a:gd name="connsiteY248" fmla="*/ 3600703 h 6858000"/>
                <a:gd name="connsiteX249" fmla="*/ 194365 w 7525265"/>
                <a:gd name="connsiteY249" fmla="*/ 3559555 h 6858000"/>
                <a:gd name="connsiteX250" fmla="*/ 329671 w 7525265"/>
                <a:gd name="connsiteY250" fmla="*/ 3519890 h 6858000"/>
                <a:gd name="connsiteX251" fmla="*/ 496858 w 7525265"/>
                <a:gd name="connsiteY251" fmla="*/ 3485785 h 6858000"/>
                <a:gd name="connsiteX252" fmla="*/ 499453 w 7525265"/>
                <a:gd name="connsiteY252" fmla="*/ 3442784 h 6858000"/>
                <a:gd name="connsiteX253" fmla="*/ 593241 w 7525265"/>
                <a:gd name="connsiteY253" fmla="*/ 3368273 h 6858000"/>
                <a:gd name="connsiteX254" fmla="*/ 469797 w 7525265"/>
                <a:gd name="connsiteY254" fmla="*/ 3317857 h 6858000"/>
                <a:gd name="connsiteX255" fmla="*/ 352655 w 7525265"/>
                <a:gd name="connsiteY255" fmla="*/ 3301917 h 6858000"/>
                <a:gd name="connsiteX256" fmla="*/ 314473 w 7525265"/>
                <a:gd name="connsiteY256" fmla="*/ 3281899 h 6858000"/>
                <a:gd name="connsiteX257" fmla="*/ 350431 w 7525265"/>
                <a:gd name="connsiteY257" fmla="*/ 3271519 h 6858000"/>
                <a:gd name="connsiteX258" fmla="*/ 312990 w 7525265"/>
                <a:gd name="connsiteY258" fmla="*/ 3227406 h 6858000"/>
                <a:gd name="connsiteX259" fmla="*/ 314102 w 7525265"/>
                <a:gd name="connsiteY259" fmla="*/ 3189594 h 6858000"/>
                <a:gd name="connsiteX260" fmla="*/ 298903 w 7525265"/>
                <a:gd name="connsiteY260" fmla="*/ 3166240 h 6858000"/>
                <a:gd name="connsiteX261" fmla="*/ 268135 w 7525265"/>
                <a:gd name="connsiteY261" fmla="*/ 3136583 h 6858000"/>
                <a:gd name="connsiteX262" fmla="*/ 222168 w 7525265"/>
                <a:gd name="connsiteY262" fmla="*/ 3098401 h 6858000"/>
                <a:gd name="connsiteX263" fmla="*/ 165821 w 7525265"/>
                <a:gd name="connsiteY263" fmla="*/ 3062443 h 6858000"/>
                <a:gd name="connsiteX264" fmla="*/ 135423 w 7525265"/>
                <a:gd name="connsiteY264" fmla="*/ 3035382 h 6858000"/>
                <a:gd name="connsiteX265" fmla="*/ 101319 w 7525265"/>
                <a:gd name="connsiteY265" fmla="*/ 3020924 h 6858000"/>
                <a:gd name="connsiteX266" fmla="*/ 72404 w 7525265"/>
                <a:gd name="connsiteY266" fmla="*/ 2979405 h 6858000"/>
                <a:gd name="connsiteX267" fmla="*/ 83154 w 7525265"/>
                <a:gd name="connsiteY267" fmla="*/ 2904894 h 6858000"/>
                <a:gd name="connsiteX268" fmla="*/ 121707 w 7525265"/>
                <a:gd name="connsiteY268" fmla="*/ 2873755 h 6858000"/>
                <a:gd name="connsiteX269" fmla="*/ 82783 w 7525265"/>
                <a:gd name="connsiteY269" fmla="*/ 2814072 h 6858000"/>
                <a:gd name="connsiteX270" fmla="*/ 75369 w 7525265"/>
                <a:gd name="connsiteY270" fmla="*/ 2809253 h 6858000"/>
                <a:gd name="connsiteX271" fmla="*/ 80188 w 7525265"/>
                <a:gd name="connsiteY271" fmla="*/ 2734000 h 6858000"/>
                <a:gd name="connsiteX272" fmla="*/ 63878 w 7525265"/>
                <a:gd name="connsiteY272" fmla="*/ 2636135 h 6858000"/>
                <a:gd name="connsiteX273" fmla="*/ 51274 w 7525265"/>
                <a:gd name="connsiteY273" fmla="*/ 2587573 h 6858000"/>
                <a:gd name="connsiteX274" fmla="*/ 72033 w 7525265"/>
                <a:gd name="connsiteY274" fmla="*/ 2545683 h 6858000"/>
                <a:gd name="connsiteX275" fmla="*/ 64248 w 7525265"/>
                <a:gd name="connsiteY275" fmla="*/ 2500458 h 6858000"/>
                <a:gd name="connsiteX276" fmla="*/ 102431 w 7525265"/>
                <a:gd name="connsiteY276" fmla="*/ 2475621 h 6858000"/>
                <a:gd name="connsiteX277" fmla="*/ 127638 w 7525265"/>
                <a:gd name="connsiteY277" fmla="*/ 2463758 h 6858000"/>
                <a:gd name="connsiteX278" fmla="*/ 156924 w 7525265"/>
                <a:gd name="connsiteY278" fmla="*/ 2451154 h 6858000"/>
                <a:gd name="connsiteX279" fmla="*/ 205115 w 7525265"/>
                <a:gd name="connsiteY279" fmla="*/ 2402963 h 6858000"/>
                <a:gd name="connsiteX280" fmla="*/ 263316 w 7525265"/>
                <a:gd name="connsiteY280" fmla="*/ 2306580 h 6858000"/>
                <a:gd name="connsiteX281" fmla="*/ 236996 w 7525265"/>
                <a:gd name="connsiteY281" fmla="*/ 2257647 h 6858000"/>
                <a:gd name="connsiteX282" fmla="*/ 256643 w 7525265"/>
                <a:gd name="connsiteY282" fmla="*/ 2210197 h 6858000"/>
                <a:gd name="connsiteX283" fmla="*/ 241815 w 7525265"/>
                <a:gd name="connsiteY283" fmla="*/ 2107883 h 6858000"/>
                <a:gd name="connsiteX284" fmla="*/ 240703 w 7525265"/>
                <a:gd name="connsiteY284" fmla="*/ 2100840 h 6858000"/>
                <a:gd name="connsiteX285" fmla="*/ 126526 w 7525265"/>
                <a:gd name="connsiteY285" fmla="*/ 2012242 h 6858000"/>
                <a:gd name="connsiteX286" fmla="*/ 113922 w 7525265"/>
                <a:gd name="connsiteY286" fmla="*/ 1995931 h 6858000"/>
                <a:gd name="connsiteX287" fmla="*/ 24954 w 7525265"/>
                <a:gd name="connsiteY287" fmla="*/ 1891022 h 6858000"/>
                <a:gd name="connsiteX288" fmla="*/ 117 w 7525265"/>
                <a:gd name="connsiteY288" fmla="*/ 1754233 h 6858000"/>
                <a:gd name="connsiteX289" fmla="*/ 20505 w 7525265"/>
                <a:gd name="connsiteY289" fmla="*/ 1703447 h 6858000"/>
                <a:gd name="connsiteX290" fmla="*/ 13833 w 7525265"/>
                <a:gd name="connsiteY290" fmla="*/ 1679722 h 6858000"/>
                <a:gd name="connsiteX291" fmla="*/ 43118 w 7525265"/>
                <a:gd name="connsiteY291" fmla="*/ 1602986 h 6858000"/>
                <a:gd name="connsiteX292" fmla="*/ 87603 w 7525265"/>
                <a:gd name="connsiteY292" fmla="*/ 1549234 h 6858000"/>
                <a:gd name="connsiteX293" fmla="*/ 210305 w 7525265"/>
                <a:gd name="connsiteY293" fmla="*/ 1494370 h 6858000"/>
                <a:gd name="connsiteX294" fmla="*/ 290748 w 7525265"/>
                <a:gd name="connsiteY294" fmla="*/ 1482137 h 6858000"/>
                <a:gd name="connsiteX295" fmla="*/ 345982 w 7525265"/>
                <a:gd name="connsiteY295" fmla="*/ 1480654 h 6858000"/>
                <a:gd name="connsiteX296" fmla="*/ 406036 w 7525265"/>
                <a:gd name="connsiteY296" fmla="*/ 1407997 h 6858000"/>
                <a:gd name="connsiteX297" fmla="*/ 502048 w 7525265"/>
                <a:gd name="connsiteY297" fmla="*/ 1425049 h 6858000"/>
                <a:gd name="connsiteX298" fmla="*/ 590275 w 7525265"/>
                <a:gd name="connsiteY298" fmla="*/ 1360547 h 6858000"/>
                <a:gd name="connsiteX299" fmla="*/ 621785 w 7525265"/>
                <a:gd name="connsiteY299" fmla="*/ 1309019 h 6858000"/>
                <a:gd name="connsiteX300" fmla="*/ 765989 w 7525265"/>
                <a:gd name="connsiteY300" fmla="*/ 1148875 h 6858000"/>
                <a:gd name="connsiteX301" fmla="*/ 924649 w 7525265"/>
                <a:gd name="connsiteY301" fmla="*/ 1052122 h 6858000"/>
                <a:gd name="connsiteX302" fmla="*/ 1048464 w 7525265"/>
                <a:gd name="connsiteY302" fmla="*/ 1045449 h 6858000"/>
                <a:gd name="connsiteX303" fmla="*/ 1123717 w 7525265"/>
                <a:gd name="connsiteY303" fmla="*/ 1046191 h 6858000"/>
                <a:gd name="connsiteX304" fmla="*/ 1128536 w 7525265"/>
                <a:gd name="connsiteY304" fmla="*/ 1041001 h 6858000"/>
                <a:gd name="connsiteX305" fmla="*/ 1187478 w 7525265"/>
                <a:gd name="connsiteY305" fmla="*/ 993180 h 6858000"/>
                <a:gd name="connsiteX306" fmla="*/ 1254945 w 7525265"/>
                <a:gd name="connsiteY306" fmla="*/ 968714 h 6858000"/>
                <a:gd name="connsiteX307" fmla="*/ 1316111 w 7525265"/>
                <a:gd name="connsiteY307" fmla="*/ 904953 h 6858000"/>
                <a:gd name="connsiteX308" fmla="*/ 1347250 w 7525265"/>
                <a:gd name="connsiteY308" fmla="*/ 841192 h 6858000"/>
                <a:gd name="connsiteX309" fmla="*/ 1391364 w 7525265"/>
                <a:gd name="connsiteY309" fmla="*/ 840451 h 6858000"/>
                <a:gd name="connsiteX310" fmla="*/ 1532972 w 7525265"/>
                <a:gd name="connsiteY310" fmla="*/ 783363 h 6858000"/>
                <a:gd name="connsiteX311" fmla="*/ 1516662 w 7525265"/>
                <a:gd name="connsiteY311" fmla="*/ 763345 h 6858000"/>
                <a:gd name="connsiteX312" fmla="*/ 1572638 w 7525265"/>
                <a:gd name="connsiteY312" fmla="*/ 712188 h 6858000"/>
                <a:gd name="connsiteX313" fmla="*/ 1582276 w 7525265"/>
                <a:gd name="connsiteY313" fmla="*/ 722567 h 6858000"/>
                <a:gd name="connsiteX314" fmla="*/ 1554844 w 7525265"/>
                <a:gd name="connsiteY314" fmla="*/ 747034 h 6858000"/>
                <a:gd name="connsiteX315" fmla="*/ 1671615 w 7525265"/>
                <a:gd name="connsiteY315" fmla="*/ 747775 h 6858000"/>
                <a:gd name="connsiteX316" fmla="*/ 1805068 w 7525265"/>
                <a:gd name="connsiteY316" fmla="*/ 808941 h 6858000"/>
                <a:gd name="connsiteX317" fmla="*/ 1868458 w 7525265"/>
                <a:gd name="connsiteY317" fmla="*/ 756301 h 6858000"/>
                <a:gd name="connsiteX318" fmla="*/ 1782085 w 7525265"/>
                <a:gd name="connsiteY318" fmla="*/ 625073 h 6858000"/>
                <a:gd name="connsiteX319" fmla="*/ 1811370 w 7525265"/>
                <a:gd name="connsiteY319" fmla="*/ 623219 h 6858000"/>
                <a:gd name="connsiteX320" fmla="*/ 1894037 w 7525265"/>
                <a:gd name="connsiteY320" fmla="*/ 570950 h 6858000"/>
                <a:gd name="connsiteX321" fmla="*/ 1952979 w 7525265"/>
                <a:gd name="connsiteY321" fmla="*/ 501628 h 6858000"/>
                <a:gd name="connsiteX322" fmla="*/ 1997463 w 7525265"/>
                <a:gd name="connsiteY322" fmla="*/ 463446 h 6858000"/>
                <a:gd name="connsiteX323" fmla="*/ 2091251 w 7525265"/>
                <a:gd name="connsiteY323" fmla="*/ 371883 h 6858000"/>
                <a:gd name="connsiteX324" fmla="*/ 2146485 w 7525265"/>
                <a:gd name="connsiteY324" fmla="*/ 364468 h 6858000"/>
                <a:gd name="connsiteX325" fmla="*/ 2226557 w 7525265"/>
                <a:gd name="connsiteY325" fmla="*/ 321838 h 6858000"/>
                <a:gd name="connsiteX326" fmla="*/ 2255101 w 7525265"/>
                <a:gd name="connsiteY326" fmla="*/ 289957 h 6858000"/>
                <a:gd name="connsiteX327" fmla="*/ 2355932 w 7525265"/>
                <a:gd name="connsiteY327" fmla="*/ 255111 h 6858000"/>
                <a:gd name="connsiteX328" fmla="*/ 2429332 w 7525265"/>
                <a:gd name="connsiteY328" fmla="*/ 223601 h 6858000"/>
                <a:gd name="connsiteX329" fmla="*/ 2489756 w 7525265"/>
                <a:gd name="connsiteY329" fmla="*/ 225084 h 6858000"/>
                <a:gd name="connsiteX330" fmla="*/ 2506438 w 7525265"/>
                <a:gd name="connsiteY330" fmla="*/ 194687 h 6858000"/>
                <a:gd name="connsiteX331" fmla="*/ 2536094 w 7525265"/>
                <a:gd name="connsiteY331" fmla="*/ 215446 h 6858000"/>
                <a:gd name="connsiteX332" fmla="*/ 2610605 w 7525265"/>
                <a:gd name="connsiteY332" fmla="*/ 191721 h 6858000"/>
                <a:gd name="connsiteX333" fmla="*/ 2691789 w 7525265"/>
                <a:gd name="connsiteY333" fmla="*/ 174669 h 6858000"/>
                <a:gd name="connsiteX334" fmla="*/ 2708841 w 7525265"/>
                <a:gd name="connsiteY334" fmla="*/ 170591 h 6858000"/>
                <a:gd name="connsiteX335" fmla="*/ 2798552 w 7525265"/>
                <a:gd name="connsiteY335" fmla="*/ 156504 h 6858000"/>
                <a:gd name="connsiteX336" fmla="*/ 2852303 w 7525265"/>
                <a:gd name="connsiteY336" fmla="*/ 152427 h 6858000"/>
                <a:gd name="connsiteX337" fmla="*/ 3050629 w 7525265"/>
                <a:gd name="connsiteY337" fmla="*/ 99045 h 6858000"/>
                <a:gd name="connsiteX338" fmla="*/ 3167030 w 7525265"/>
                <a:gd name="connsiteY338" fmla="*/ 110537 h 6858000"/>
                <a:gd name="connsiteX339" fmla="*/ 3204842 w 7525265"/>
                <a:gd name="connsiteY339" fmla="*/ 83476 h 6858000"/>
                <a:gd name="connsiteX340" fmla="*/ 3225972 w 7525265"/>
                <a:gd name="connsiteY340" fmla="*/ 69018 h 6858000"/>
                <a:gd name="connsiteX341" fmla="*/ 3278612 w 7525265"/>
                <a:gd name="connsiteY341" fmla="*/ 26758 h 6858000"/>
                <a:gd name="connsiteX342" fmla="*/ 3339407 w 7525265"/>
                <a:gd name="connsiteY342" fmla="*/ 3033 h 6858000"/>
                <a:gd name="connsiteX343" fmla="*/ 3396124 w 7525265"/>
                <a:gd name="connsiteY343" fmla="*/ 1180 h 6858000"/>
                <a:gd name="connsiteX344" fmla="*/ 3484722 w 7525265"/>
                <a:gd name="connsiteY344" fmla="*/ 11930 h 6858000"/>
                <a:gd name="connsiteX345" fmla="*/ 3610020 w 7525265"/>
                <a:gd name="connsiteY345" fmla="*/ 54932 h 6858000"/>
                <a:gd name="connsiteX346" fmla="*/ 3765344 w 7525265"/>
                <a:gd name="connsiteY346" fmla="*/ 142418 h 6858000"/>
                <a:gd name="connsiteX347" fmla="*/ 3776836 w 7525265"/>
                <a:gd name="connsiteY347" fmla="*/ 191721 h 6858000"/>
                <a:gd name="connsiteX348" fmla="*/ 3804268 w 7525265"/>
                <a:gd name="connsiteY348" fmla="*/ 232498 h 6858000"/>
                <a:gd name="connsiteX349" fmla="*/ 3820208 w 7525265"/>
                <a:gd name="connsiteY349" fmla="*/ 243990 h 6858000"/>
                <a:gd name="connsiteX350" fmla="*/ 3807234 w 7525265"/>
                <a:gd name="connsiteY350" fmla="*/ 255111 h 6858000"/>
                <a:gd name="connsiteX351" fmla="*/ 3810570 w 7525265"/>
                <a:gd name="connsiteY351" fmla="*/ 260672 h 6858000"/>
                <a:gd name="connsiteX352" fmla="*/ 3845787 w 7525265"/>
                <a:gd name="connsiteY352" fmla="*/ 238059 h 6858000"/>
                <a:gd name="connsiteX353" fmla="*/ 3901392 w 7525265"/>
                <a:gd name="connsiteY353" fmla="*/ 260672 h 6858000"/>
                <a:gd name="connsiteX354" fmla="*/ 4084149 w 7525265"/>
                <a:gd name="connsiteY354" fmla="*/ 239171 h 6858000"/>
                <a:gd name="connsiteX355" fmla="*/ 4267276 w 7525265"/>
                <a:gd name="connsiteY355" fmla="*/ 213963 h 6858000"/>
                <a:gd name="connsiteX356" fmla="*/ 4299898 w 7525265"/>
                <a:gd name="connsiteY356" fmla="*/ 213963 h 6858000"/>
                <a:gd name="connsiteX357" fmla="*/ 4369219 w 7525265"/>
                <a:gd name="connsiteY357" fmla="*/ 175781 h 6858000"/>
                <a:gd name="connsiteX358" fmla="*/ 4377375 w 7525265"/>
                <a:gd name="connsiteY358" fmla="*/ 208032 h 6858000"/>
                <a:gd name="connsiteX359" fmla="*/ 4457817 w 7525265"/>
                <a:gd name="connsiteY359" fmla="*/ 188385 h 6858000"/>
                <a:gd name="connsiteX360" fmla="*/ 4494146 w 7525265"/>
                <a:gd name="connsiteY360" fmla="*/ 144271 h 6858000"/>
                <a:gd name="connsiteX361" fmla="*/ 4588305 w 7525265"/>
                <a:gd name="connsiteY361" fmla="*/ 144642 h 6858000"/>
                <a:gd name="connsiteX362" fmla="*/ 4597572 w 7525265"/>
                <a:gd name="connsiteY362" fmla="*/ 158358 h 6858000"/>
                <a:gd name="connsiteX363" fmla="*/ 4567916 w 7525265"/>
                <a:gd name="connsiteY363" fmla="*/ 169479 h 6858000"/>
                <a:gd name="connsiteX364" fmla="*/ 4571623 w 7525265"/>
                <a:gd name="connsiteY364" fmla="*/ 178376 h 6858000"/>
                <a:gd name="connsiteX365" fmla="*/ 4655772 w 7525265"/>
                <a:gd name="connsiteY365" fmla="*/ 168367 h 6858000"/>
                <a:gd name="connsiteX366" fmla="*/ 4656143 w 7525265"/>
                <a:gd name="connsiteY366" fmla="*/ 160211 h 6858000"/>
                <a:gd name="connsiteX367" fmla="*/ 4611288 w 7525265"/>
                <a:gd name="connsiteY367" fmla="*/ 154651 h 6858000"/>
                <a:gd name="connsiteX368" fmla="*/ 4610176 w 7525265"/>
                <a:gd name="connsiteY368" fmla="*/ 144271 h 6858000"/>
                <a:gd name="connsiteX369" fmla="*/ 4675049 w 7525265"/>
                <a:gd name="connsiteY369" fmla="*/ 129072 h 6858000"/>
                <a:gd name="connsiteX370" fmla="*/ 4745112 w 7525265"/>
                <a:gd name="connsiteY370" fmla="*/ 123882 h 6858000"/>
                <a:gd name="connsiteX371" fmla="*/ 4789225 w 7525265"/>
                <a:gd name="connsiteY371" fmla="*/ 111279 h 6858000"/>
                <a:gd name="connsiteX372" fmla="*/ 4897470 w 7525265"/>
                <a:gd name="connsiteY372" fmla="*/ 114615 h 6858000"/>
                <a:gd name="connsiteX373" fmla="*/ 4979025 w 7525265"/>
                <a:gd name="connsiteY373" fmla="*/ 108313 h 6858000"/>
                <a:gd name="connsiteX374" fmla="*/ 5093201 w 7525265"/>
                <a:gd name="connsiteY374" fmla="*/ 92743 h 6858000"/>
                <a:gd name="connsiteX375" fmla="*/ 5153255 w 7525265"/>
                <a:gd name="connsiteY375" fmla="*/ 82364 h 6858000"/>
                <a:gd name="connsiteX376" fmla="*/ 5293381 w 7525265"/>
                <a:gd name="connsiteY376" fmla="*/ 67165 h 6858000"/>
                <a:gd name="connsiteX377" fmla="*/ 5538786 w 7525265"/>
                <a:gd name="connsiteY377" fmla="*/ 57156 h 6858000"/>
                <a:gd name="connsiteX378" fmla="*/ 5667791 w 7525265"/>
                <a:gd name="connsiteY378" fmla="*/ 19344 h 6858000"/>
                <a:gd name="connsiteX379" fmla="*/ 5798278 w 7525265"/>
                <a:gd name="connsiteY379" fmla="*/ 63087 h 6858000"/>
                <a:gd name="connsiteX380" fmla="*/ 5886876 w 7525265"/>
                <a:gd name="connsiteY380" fmla="*/ 53449 h 6858000"/>
                <a:gd name="connsiteX381" fmla="*/ 5920610 w 7525265"/>
                <a:gd name="connsiteY381" fmla="*/ 58268 h 6858000"/>
                <a:gd name="connsiteX382" fmla="*/ 6002906 w 7525265"/>
                <a:gd name="connsiteY382" fmla="*/ 102011 h 6858000"/>
                <a:gd name="connsiteX383" fmla="*/ 5997716 w 7525265"/>
                <a:gd name="connsiteY383" fmla="*/ 126848 h 6858000"/>
                <a:gd name="connsiteX384" fmla="*/ 6059623 w 7525265"/>
                <a:gd name="connsiteY384" fmla="*/ 118322 h 6858000"/>
                <a:gd name="connsiteX385" fmla="*/ 6173059 w 7525265"/>
                <a:gd name="connsiteY385" fmla="*/ 111279 h 6858000"/>
                <a:gd name="connsiteX386" fmla="*/ 6206422 w 7525265"/>
                <a:gd name="connsiteY386" fmla="*/ 87183 h 6858000"/>
                <a:gd name="connsiteX387" fmla="*/ 6220879 w 7525265"/>
                <a:gd name="connsiteY387" fmla="*/ 62346 h 6858000"/>
                <a:gd name="connsiteX388" fmla="*/ 6344694 w 7525265"/>
                <a:gd name="connsiteY388" fmla="*/ 83105 h 6858000"/>
                <a:gd name="connsiteX389" fmla="*/ 6365082 w 7525265"/>
                <a:gd name="connsiteY389" fmla="*/ 150202 h 6858000"/>
                <a:gd name="connsiteX390" fmla="*/ 6370272 w 7525265"/>
                <a:gd name="connsiteY390" fmla="*/ 202842 h 6858000"/>
                <a:gd name="connsiteX391" fmla="*/ 6358781 w 7525265"/>
                <a:gd name="connsiteY391" fmla="*/ 210627 h 6858000"/>
                <a:gd name="connsiteX392" fmla="*/ 6395109 w 7525265"/>
                <a:gd name="connsiteY392" fmla="*/ 216187 h 6858000"/>
                <a:gd name="connsiteX393" fmla="*/ 6453310 w 7525265"/>
                <a:gd name="connsiteY393" fmla="*/ 223231 h 6858000"/>
                <a:gd name="connsiteX394" fmla="*/ 6464060 w 7525265"/>
                <a:gd name="connsiteY394" fmla="*/ 223231 h 6858000"/>
                <a:gd name="connsiteX395" fmla="*/ 6587133 w 7525265"/>
                <a:gd name="connsiteY395" fmla="*/ 238430 h 6858000"/>
                <a:gd name="connsiteX396" fmla="*/ 6626798 w 7525265"/>
                <a:gd name="connsiteY396" fmla="*/ 240283 h 6858000"/>
                <a:gd name="connsiteX397" fmla="*/ 6754691 w 7525265"/>
                <a:gd name="connsiteY397" fmla="*/ 312199 h 6858000"/>
                <a:gd name="connsiteX398" fmla="*/ 6778787 w 7525265"/>
                <a:gd name="connsiteY398" fmla="*/ 327398 h 6858000"/>
                <a:gd name="connsiteX399" fmla="*/ 6855893 w 7525265"/>
                <a:gd name="connsiteY399" fmla="*/ 350011 h 6858000"/>
                <a:gd name="connsiteX400" fmla="*/ 6935965 w 7525265"/>
                <a:gd name="connsiteY400" fmla="*/ 408953 h 6858000"/>
                <a:gd name="connsiteX401" fmla="*/ 6935223 w 7525265"/>
                <a:gd name="connsiteY401" fmla="*/ 431936 h 6858000"/>
                <a:gd name="connsiteX402" fmla="*/ 6950793 w 7525265"/>
                <a:gd name="connsiteY402" fmla="*/ 465670 h 6858000"/>
                <a:gd name="connsiteX403" fmla="*/ 6997501 w 7525265"/>
                <a:gd name="connsiteY403" fmla="*/ 500516 h 6858000"/>
                <a:gd name="connsiteX404" fmla="*/ 7093884 w 7525265"/>
                <a:gd name="connsiteY404" fmla="*/ 583554 h 6858000"/>
                <a:gd name="connsiteX405" fmla="*/ 7115014 w 7525265"/>
                <a:gd name="connsiteY405" fmla="*/ 596528 h 6858000"/>
                <a:gd name="connsiteX406" fmla="*/ 7140593 w 7525265"/>
                <a:gd name="connsiteY406" fmla="*/ 616546 h 6858000"/>
                <a:gd name="connsiteX407" fmla="*/ 7250321 w 7525265"/>
                <a:gd name="connsiteY407" fmla="*/ 649910 h 6858000"/>
                <a:gd name="connsiteX408" fmla="*/ 7235863 w 7525265"/>
                <a:gd name="connsiteY408" fmla="*/ 717007 h 6858000"/>
                <a:gd name="connsiteX409" fmla="*/ 7267373 w 7525265"/>
                <a:gd name="connsiteY409" fmla="*/ 724050 h 6858000"/>
                <a:gd name="connsiteX410" fmla="*/ 7267743 w 7525265"/>
                <a:gd name="connsiteY410" fmla="*/ 722938 h 6858000"/>
                <a:gd name="connsiteX411" fmla="*/ 4047078 w 7525265"/>
                <a:gd name="connsiteY411" fmla="*/ 302190 h 6858000"/>
                <a:gd name="connsiteX412" fmla="*/ 3986283 w 7525265"/>
                <a:gd name="connsiteY412" fmla="*/ 294035 h 6858000"/>
                <a:gd name="connsiteX413" fmla="*/ 3898056 w 7525265"/>
                <a:gd name="connsiteY413" fmla="*/ 300708 h 6858000"/>
                <a:gd name="connsiteX414" fmla="*/ 3842450 w 7525265"/>
                <a:gd name="connsiteY414" fmla="*/ 314053 h 6858000"/>
                <a:gd name="connsiteX415" fmla="*/ 3847270 w 7525265"/>
                <a:gd name="connsiteY415" fmla="*/ 387823 h 6858000"/>
                <a:gd name="connsiteX416" fmla="*/ 3915850 w 7525265"/>
                <a:gd name="connsiteY416" fmla="*/ 420815 h 6858000"/>
                <a:gd name="connsiteX417" fmla="*/ 4086743 w 7525265"/>
                <a:gd name="connsiteY417" fmla="*/ 440463 h 6858000"/>
                <a:gd name="connsiteX418" fmla="*/ 4196842 w 7525265"/>
                <a:gd name="connsiteY418" fmla="*/ 397832 h 6858000"/>
                <a:gd name="connsiteX419" fmla="*/ 4226128 w 7525265"/>
                <a:gd name="connsiteY419" fmla="*/ 380409 h 6858000"/>
                <a:gd name="connsiteX420" fmla="*/ 4118624 w 7525265"/>
                <a:gd name="connsiteY420" fmla="*/ 329252 h 6858000"/>
                <a:gd name="connsiteX421" fmla="*/ 4225016 w 7525265"/>
                <a:gd name="connsiteY421" fmla="*/ 288474 h 6858000"/>
                <a:gd name="connsiteX422" fmla="*/ 4246516 w 7525265"/>
                <a:gd name="connsiteY422" fmla="*/ 272164 h 6858000"/>
                <a:gd name="connsiteX423" fmla="*/ 4233912 w 7525265"/>
                <a:gd name="connsiteY423" fmla="*/ 253258 h 6858000"/>
                <a:gd name="connsiteX424" fmla="*/ 4179419 w 7525265"/>
                <a:gd name="connsiteY424" fmla="*/ 259560 h 6858000"/>
                <a:gd name="connsiteX425" fmla="*/ 4126780 w 7525265"/>
                <a:gd name="connsiteY425" fmla="*/ 276241 h 6858000"/>
                <a:gd name="connsiteX426" fmla="*/ 4134564 w 7525265"/>
                <a:gd name="connsiteY426" fmla="*/ 302932 h 6858000"/>
                <a:gd name="connsiteX427" fmla="*/ 4098235 w 7525265"/>
                <a:gd name="connsiteY427" fmla="*/ 296259 h 6858000"/>
                <a:gd name="connsiteX428" fmla="*/ 4040406 w 7525265"/>
                <a:gd name="connsiteY428" fmla="*/ 272164 h 6858000"/>
                <a:gd name="connsiteX429" fmla="*/ 4036328 w 7525265"/>
                <a:gd name="connsiteY429" fmla="*/ 280319 h 6858000"/>
                <a:gd name="connsiteX430" fmla="*/ 4047078 w 7525265"/>
                <a:gd name="connsiteY430" fmla="*/ 302190 h 6858000"/>
                <a:gd name="connsiteX431" fmla="*/ 2299586 w 7525265"/>
                <a:gd name="connsiteY431" fmla="*/ 6585602 h 6858000"/>
                <a:gd name="connsiteX432" fmla="*/ 2403012 w 7525265"/>
                <a:gd name="connsiteY432" fmla="*/ 6527772 h 6858000"/>
                <a:gd name="connsiteX433" fmla="*/ 2437858 w 7525265"/>
                <a:gd name="connsiteY433" fmla="*/ 6402104 h 6858000"/>
                <a:gd name="connsiteX434" fmla="*/ 2373356 w 7525265"/>
                <a:gd name="connsiteY434" fmla="*/ 6502935 h 6858000"/>
                <a:gd name="connsiteX435" fmla="*/ 2382994 w 7525265"/>
                <a:gd name="connsiteY435" fmla="*/ 6509978 h 6858000"/>
                <a:gd name="connsiteX436" fmla="*/ 2292913 w 7525265"/>
                <a:gd name="connsiteY436" fmla="*/ 6538893 h 6858000"/>
                <a:gd name="connsiteX437" fmla="*/ 2286240 w 7525265"/>
                <a:gd name="connsiteY437" fmla="*/ 6529255 h 6858000"/>
                <a:gd name="connsiteX438" fmla="*/ 2364829 w 7525265"/>
                <a:gd name="connsiteY438" fmla="*/ 6456967 h 6858000"/>
                <a:gd name="connsiteX439" fmla="*/ 2330354 w 7525265"/>
                <a:gd name="connsiteY439" fmla="*/ 6455485 h 6858000"/>
                <a:gd name="connsiteX440" fmla="*/ 2258809 w 7525265"/>
                <a:gd name="connsiteY440" fmla="*/ 6485882 h 6858000"/>
                <a:gd name="connsiteX441" fmla="*/ 2263628 w 7525265"/>
                <a:gd name="connsiteY441" fmla="*/ 6510719 h 6858000"/>
                <a:gd name="connsiteX442" fmla="*/ 2205798 w 7525265"/>
                <a:gd name="connsiteY442" fmla="*/ 6530737 h 6858000"/>
                <a:gd name="connsiteX443" fmla="*/ 2206539 w 7525265"/>
                <a:gd name="connsiteY443" fmla="*/ 6540747 h 6858000"/>
                <a:gd name="connsiteX444" fmla="*/ 2253989 w 7525265"/>
                <a:gd name="connsiteY444" fmla="*/ 6556316 h 6858000"/>
                <a:gd name="connsiteX445" fmla="*/ 2307370 w 7525265"/>
                <a:gd name="connsiteY445" fmla="*/ 6561877 h 6858000"/>
                <a:gd name="connsiteX446" fmla="*/ 2299586 w 7525265"/>
                <a:gd name="connsiteY446" fmla="*/ 6585602 h 6858000"/>
                <a:gd name="connsiteX447" fmla="*/ 5300054 w 7525265"/>
                <a:gd name="connsiteY447" fmla="*/ 154651 h 6858000"/>
                <a:gd name="connsiteX448" fmla="*/ 5300424 w 7525265"/>
                <a:gd name="connsiteY448" fmla="*/ 171703 h 6858000"/>
                <a:gd name="connsiteX449" fmla="*/ 5404592 w 7525265"/>
                <a:gd name="connsiteY449" fmla="*/ 160953 h 6858000"/>
                <a:gd name="connsiteX450" fmla="*/ 5404221 w 7525265"/>
                <a:gd name="connsiteY450" fmla="*/ 154651 h 6858000"/>
                <a:gd name="connsiteX451" fmla="*/ 5300054 w 7525265"/>
                <a:gd name="connsiteY451" fmla="*/ 154651 h 6858000"/>
                <a:gd name="connsiteX452" fmla="*/ 2081983 w 7525265"/>
                <a:gd name="connsiteY452" fmla="*/ 6512944 h 6858000"/>
                <a:gd name="connsiteX453" fmla="*/ 2036016 w 7525265"/>
                <a:gd name="connsiteY453" fmla="*/ 6502193 h 6858000"/>
                <a:gd name="connsiteX454" fmla="*/ 2022300 w 7525265"/>
                <a:gd name="connsiteY454" fmla="*/ 6538893 h 6858000"/>
                <a:gd name="connsiteX455" fmla="*/ 2081983 w 7525265"/>
                <a:gd name="connsiteY455" fmla="*/ 6512944 h 6858000"/>
                <a:gd name="connsiteX456" fmla="*/ 2181702 w 7525265"/>
                <a:gd name="connsiteY456" fmla="*/ 6518875 h 6858000"/>
                <a:gd name="connsiteX457" fmla="*/ 2172805 w 7525265"/>
                <a:gd name="connsiteY457" fmla="*/ 6509978 h 6858000"/>
                <a:gd name="connsiteX458" fmla="*/ 2133511 w 7525265"/>
                <a:gd name="connsiteY458" fmla="*/ 6550755 h 6858000"/>
                <a:gd name="connsiteX459" fmla="*/ 2142778 w 7525265"/>
                <a:gd name="connsiteY459" fmla="*/ 6560023 h 6858000"/>
                <a:gd name="connsiteX460" fmla="*/ 2181702 w 7525265"/>
                <a:gd name="connsiteY460" fmla="*/ 651887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</a:cxnLst>
              <a:rect l="l" t="t" r="r" b="b"/>
              <a:pathLst>
                <a:path w="7525265" h="6858000">
                  <a:moveTo>
                    <a:pt x="7267743" y="722938"/>
                  </a:moveTo>
                  <a:cubicBezTo>
                    <a:pt x="7283313" y="734059"/>
                    <a:pt x="7297400" y="747034"/>
                    <a:pt x="7314081" y="755560"/>
                  </a:cubicBezTo>
                  <a:cubicBezTo>
                    <a:pt x="7353747" y="776319"/>
                    <a:pt x="7356712" y="821916"/>
                    <a:pt x="7318901" y="847865"/>
                  </a:cubicBezTo>
                  <a:cubicBezTo>
                    <a:pt x="7314081" y="851201"/>
                    <a:pt x="7308521" y="853425"/>
                    <a:pt x="7298512" y="858244"/>
                  </a:cubicBezTo>
                  <a:cubicBezTo>
                    <a:pt x="7308521" y="865288"/>
                    <a:pt x="7314452" y="870848"/>
                    <a:pt x="7321495" y="873443"/>
                  </a:cubicBezTo>
                  <a:cubicBezTo>
                    <a:pt x="7343738" y="881599"/>
                    <a:pt x="7351893" y="892720"/>
                    <a:pt x="7343738" y="918669"/>
                  </a:cubicBezTo>
                  <a:cubicBezTo>
                    <a:pt x="7339289" y="932385"/>
                    <a:pt x="7343367" y="954998"/>
                    <a:pt x="7352264" y="966490"/>
                  </a:cubicBezTo>
                  <a:cubicBezTo>
                    <a:pt x="7375618" y="996146"/>
                    <a:pt x="7401938" y="1023578"/>
                    <a:pt x="7430482" y="1048415"/>
                  </a:cubicBezTo>
                  <a:cubicBezTo>
                    <a:pt x="7463104" y="1076959"/>
                    <a:pt x="7464587" y="1089563"/>
                    <a:pt x="7430111" y="1116995"/>
                  </a:cubicBezTo>
                  <a:cubicBezTo>
                    <a:pt x="7426404" y="1119961"/>
                    <a:pt x="7423809" y="1124038"/>
                    <a:pt x="7420844" y="1127745"/>
                  </a:cubicBezTo>
                  <a:cubicBezTo>
                    <a:pt x="7420102" y="1128487"/>
                    <a:pt x="7420473" y="1129970"/>
                    <a:pt x="7420844" y="1128857"/>
                  </a:cubicBezTo>
                  <a:cubicBezTo>
                    <a:pt x="7434560" y="1139608"/>
                    <a:pt x="7446793" y="1149246"/>
                    <a:pt x="7460509" y="1159997"/>
                  </a:cubicBezTo>
                  <a:cubicBezTo>
                    <a:pt x="7460509" y="1159997"/>
                    <a:pt x="7466440" y="1152212"/>
                    <a:pt x="7472372" y="1144427"/>
                  </a:cubicBezTo>
                  <a:cubicBezTo>
                    <a:pt x="7519080" y="1186687"/>
                    <a:pt x="7526124" y="1223016"/>
                    <a:pt x="7503881" y="1277880"/>
                  </a:cubicBezTo>
                  <a:cubicBezTo>
                    <a:pt x="7499062" y="1289742"/>
                    <a:pt x="7506847" y="1306795"/>
                    <a:pt x="7510183" y="1321252"/>
                  </a:cubicBezTo>
                  <a:cubicBezTo>
                    <a:pt x="7512407" y="1330890"/>
                    <a:pt x="7516856" y="1340158"/>
                    <a:pt x="7520563" y="1349426"/>
                  </a:cubicBezTo>
                  <a:cubicBezTo>
                    <a:pt x="7533538" y="1383901"/>
                    <a:pt x="7522417" y="1409479"/>
                    <a:pt x="7493131" y="1430980"/>
                  </a:cubicBezTo>
                  <a:cubicBezTo>
                    <a:pt x="7489424" y="1433946"/>
                    <a:pt x="7497950" y="1452852"/>
                    <a:pt x="7499803" y="1464714"/>
                  </a:cubicBezTo>
                  <a:cubicBezTo>
                    <a:pt x="7503510" y="1485103"/>
                    <a:pt x="7506105" y="1505862"/>
                    <a:pt x="7509442" y="1526251"/>
                  </a:cubicBezTo>
                  <a:cubicBezTo>
                    <a:pt x="7511295" y="1538113"/>
                    <a:pt x="7513520" y="1549605"/>
                    <a:pt x="7516856" y="1568140"/>
                  </a:cubicBezTo>
                  <a:cubicBezTo>
                    <a:pt x="7484234" y="1582968"/>
                    <a:pt x="7476449" y="1625970"/>
                    <a:pt x="7467923" y="1666006"/>
                  </a:cubicBezTo>
                  <a:cubicBezTo>
                    <a:pt x="7466069" y="1673790"/>
                    <a:pt x="7487570" y="1686394"/>
                    <a:pt x="7498691" y="1697515"/>
                  </a:cubicBezTo>
                  <a:cubicBezTo>
                    <a:pt x="7492760" y="1701593"/>
                    <a:pt x="7479786" y="1710490"/>
                    <a:pt x="7461251" y="1723465"/>
                  </a:cubicBezTo>
                  <a:cubicBezTo>
                    <a:pt x="7478303" y="1737551"/>
                    <a:pt x="7492389" y="1747190"/>
                    <a:pt x="7502769" y="1759423"/>
                  </a:cubicBezTo>
                  <a:cubicBezTo>
                    <a:pt x="7508330" y="1766095"/>
                    <a:pt x="7511666" y="1785743"/>
                    <a:pt x="7509813" y="1786855"/>
                  </a:cubicBezTo>
                  <a:cubicBezTo>
                    <a:pt x="7463104" y="1808726"/>
                    <a:pt x="7481268" y="1833193"/>
                    <a:pt x="7504623" y="1854323"/>
                  </a:cubicBezTo>
                  <a:cubicBezTo>
                    <a:pt x="7491277" y="1905850"/>
                    <a:pt x="7475708" y="1952188"/>
                    <a:pt x="7490165" y="2005570"/>
                  </a:cubicBezTo>
                  <a:cubicBezTo>
                    <a:pt x="7496838" y="2030406"/>
                    <a:pt x="7486829" y="2062287"/>
                    <a:pt x="7477191" y="2088236"/>
                  </a:cubicBezTo>
                  <a:cubicBezTo>
                    <a:pt x="7469035" y="2110478"/>
                    <a:pt x="7450500" y="2128643"/>
                    <a:pt x="7434189" y="2151997"/>
                  </a:cubicBezTo>
                  <a:cubicBezTo>
                    <a:pt x="7442344" y="2176834"/>
                    <a:pt x="7454948" y="2210197"/>
                    <a:pt x="7462733" y="2244673"/>
                  </a:cubicBezTo>
                  <a:cubicBezTo>
                    <a:pt x="7465328" y="2255423"/>
                    <a:pt x="7456431" y="2270251"/>
                    <a:pt x="7449388" y="2281002"/>
                  </a:cubicBezTo>
                  <a:cubicBezTo>
                    <a:pt x="7434189" y="2304726"/>
                    <a:pt x="7413800" y="2317701"/>
                    <a:pt x="7426775" y="2358478"/>
                  </a:cubicBezTo>
                  <a:cubicBezTo>
                    <a:pt x="7440120" y="2399997"/>
                    <a:pt x="7420102" y="2452266"/>
                    <a:pt x="7406016" y="2500458"/>
                  </a:cubicBezTo>
                  <a:cubicBezTo>
                    <a:pt x="7416395" y="2512320"/>
                    <a:pt x="7426404" y="2524183"/>
                    <a:pt x="7438637" y="2538269"/>
                  </a:cubicBezTo>
                  <a:cubicBezTo>
                    <a:pt x="7425663" y="2549020"/>
                    <a:pt x="7414542" y="2557917"/>
                    <a:pt x="7403792" y="2566813"/>
                  </a:cubicBezTo>
                  <a:cubicBezTo>
                    <a:pt x="7407499" y="2568296"/>
                    <a:pt x="7411206" y="2569408"/>
                    <a:pt x="7414913" y="2570891"/>
                  </a:cubicBezTo>
                  <a:cubicBezTo>
                    <a:pt x="7413059" y="2586090"/>
                    <a:pt x="7413430" y="2602030"/>
                    <a:pt x="7408240" y="2615746"/>
                  </a:cubicBezTo>
                  <a:cubicBezTo>
                    <a:pt x="7403421" y="2629462"/>
                    <a:pt x="7387851" y="2640212"/>
                    <a:pt x="7385627" y="2653558"/>
                  </a:cubicBezTo>
                  <a:cubicBezTo>
                    <a:pt x="7378954" y="2689145"/>
                    <a:pt x="7375618" y="2725103"/>
                    <a:pt x="7373394" y="2761432"/>
                  </a:cubicBezTo>
                  <a:cubicBezTo>
                    <a:pt x="7370799" y="2809994"/>
                    <a:pt x="7368204" y="2859298"/>
                    <a:pt x="7370057" y="2907860"/>
                  </a:cubicBezTo>
                  <a:cubicBezTo>
                    <a:pt x="7371540" y="2941223"/>
                    <a:pt x="7381178" y="2974586"/>
                    <a:pt x="7385257" y="3007950"/>
                  </a:cubicBezTo>
                  <a:cubicBezTo>
                    <a:pt x="7387481" y="3027226"/>
                    <a:pt x="7389334" y="3047615"/>
                    <a:pt x="7384515" y="3066150"/>
                  </a:cubicBezTo>
                  <a:cubicBezTo>
                    <a:pt x="7375618" y="3100996"/>
                    <a:pt x="7361902" y="3134359"/>
                    <a:pt x="7348557" y="3172912"/>
                  </a:cubicBezTo>
                  <a:cubicBezTo>
                    <a:pt x="7351893" y="3176619"/>
                    <a:pt x="7358566" y="3184775"/>
                    <a:pt x="7367463" y="3195525"/>
                  </a:cubicBezTo>
                  <a:cubicBezTo>
                    <a:pt x="7333729" y="3227035"/>
                    <a:pt x="7355229" y="3299322"/>
                    <a:pt x="7282572" y="3298581"/>
                  </a:cubicBezTo>
                  <a:cubicBezTo>
                    <a:pt x="7292951" y="3327125"/>
                    <a:pt x="7301477" y="3350479"/>
                    <a:pt x="7311487" y="3377540"/>
                  </a:cubicBezTo>
                  <a:cubicBezTo>
                    <a:pt x="7296658" y="3392739"/>
                    <a:pt x="7268114" y="3410162"/>
                    <a:pt x="7297029" y="3442784"/>
                  </a:cubicBezTo>
                  <a:cubicBezTo>
                    <a:pt x="7301477" y="3447603"/>
                    <a:pt x="7294805" y="3461690"/>
                    <a:pt x="7293693" y="3471328"/>
                  </a:cubicBezTo>
                  <a:cubicBezTo>
                    <a:pt x="7291839" y="3488380"/>
                    <a:pt x="7264778" y="3503950"/>
                    <a:pt x="7289986" y="3523226"/>
                  </a:cubicBezTo>
                  <a:cubicBezTo>
                    <a:pt x="7290727" y="3523597"/>
                    <a:pt x="7286649" y="3531752"/>
                    <a:pt x="7283684" y="3535459"/>
                  </a:cubicBezTo>
                  <a:cubicBezTo>
                    <a:pt x="7261442" y="3562521"/>
                    <a:pt x="7240311" y="3590324"/>
                    <a:pt x="7216587" y="3615902"/>
                  </a:cubicBezTo>
                  <a:cubicBezTo>
                    <a:pt x="7193974" y="3640368"/>
                    <a:pt x="7187672" y="3665947"/>
                    <a:pt x="7203983" y="3695603"/>
                  </a:cubicBezTo>
                  <a:cubicBezTo>
                    <a:pt x="7168395" y="3705983"/>
                    <a:pt x="7133920" y="3751208"/>
                    <a:pt x="7143187" y="3776787"/>
                  </a:cubicBezTo>
                  <a:cubicBezTo>
                    <a:pt x="7134661" y="3780494"/>
                    <a:pt x="7126135" y="3783830"/>
                    <a:pt x="7117979" y="3787537"/>
                  </a:cubicBezTo>
                  <a:cubicBezTo>
                    <a:pt x="7118351" y="3791244"/>
                    <a:pt x="7117609" y="3794581"/>
                    <a:pt x="7119092" y="3796064"/>
                  </a:cubicBezTo>
                  <a:cubicBezTo>
                    <a:pt x="7146524" y="3822383"/>
                    <a:pt x="7136144" y="3843884"/>
                    <a:pt x="7110936" y="3863902"/>
                  </a:cubicBezTo>
                  <a:cubicBezTo>
                    <a:pt x="7094625" y="3876877"/>
                    <a:pt x="7077202" y="3888739"/>
                    <a:pt x="7063486" y="3903938"/>
                  </a:cubicBezTo>
                  <a:cubicBezTo>
                    <a:pt x="7056443" y="3911723"/>
                    <a:pt x="7052736" y="3926551"/>
                    <a:pt x="7053848" y="3937301"/>
                  </a:cubicBezTo>
                  <a:cubicBezTo>
                    <a:pt x="7059409" y="3989941"/>
                    <a:pt x="7029011" y="4034425"/>
                    <a:pt x="6978225" y="4045546"/>
                  </a:cubicBezTo>
                  <a:cubicBezTo>
                    <a:pt x="6977854" y="4097816"/>
                    <a:pt x="6975630" y="4147119"/>
                    <a:pt x="6930404" y="4185672"/>
                  </a:cubicBezTo>
                  <a:cubicBezTo>
                    <a:pt x="6889256" y="4220518"/>
                    <a:pt x="6893334" y="4263149"/>
                    <a:pt x="6920025" y="4306521"/>
                  </a:cubicBezTo>
                  <a:cubicBezTo>
                    <a:pt x="6925956" y="4316159"/>
                    <a:pt x="6931887" y="4332470"/>
                    <a:pt x="6927439" y="4339884"/>
                  </a:cubicBezTo>
                  <a:cubicBezTo>
                    <a:pt x="6902231" y="4385110"/>
                    <a:pt x="6927068" y="4427741"/>
                    <a:pt x="6933370" y="4470372"/>
                  </a:cubicBezTo>
                  <a:cubicBezTo>
                    <a:pt x="6938560" y="4505959"/>
                    <a:pt x="6953017" y="4540064"/>
                    <a:pt x="6965621" y="4574169"/>
                  </a:cubicBezTo>
                  <a:cubicBezTo>
                    <a:pt x="6977484" y="4606420"/>
                    <a:pt x="6992312" y="4637559"/>
                    <a:pt x="7006398" y="4669810"/>
                  </a:cubicBezTo>
                  <a:cubicBezTo>
                    <a:pt x="6970811" y="4688716"/>
                    <a:pt x="6957836" y="4728381"/>
                    <a:pt x="6972294" y="4773607"/>
                  </a:cubicBezTo>
                  <a:cubicBezTo>
                    <a:pt x="6977854" y="4791401"/>
                    <a:pt x="6978595" y="4811047"/>
                    <a:pt x="6979708" y="4829583"/>
                  </a:cubicBezTo>
                  <a:cubicBezTo>
                    <a:pt x="6980819" y="4856273"/>
                    <a:pt x="6980078" y="4882964"/>
                    <a:pt x="6980078" y="4912620"/>
                  </a:cubicBezTo>
                  <a:cubicBezTo>
                    <a:pt x="6973776" y="4912620"/>
                    <a:pt x="6960060" y="4912620"/>
                    <a:pt x="6946344" y="4912620"/>
                  </a:cubicBezTo>
                  <a:cubicBezTo>
                    <a:pt x="6943749" y="4915215"/>
                    <a:pt x="6941525" y="4917439"/>
                    <a:pt x="6938930" y="4920034"/>
                  </a:cubicBezTo>
                  <a:cubicBezTo>
                    <a:pt x="7021597" y="4975640"/>
                    <a:pt x="7044581" y="5048297"/>
                    <a:pt x="7001579" y="5142826"/>
                  </a:cubicBezTo>
                  <a:cubicBezTo>
                    <a:pt x="7007140" y="5139119"/>
                    <a:pt x="7004545" y="5142085"/>
                    <a:pt x="7003433" y="5141344"/>
                  </a:cubicBezTo>
                  <a:cubicBezTo>
                    <a:pt x="6962284" y="5122809"/>
                    <a:pt x="6935965" y="5138378"/>
                    <a:pt x="6914835" y="5175448"/>
                  </a:cubicBezTo>
                  <a:cubicBezTo>
                    <a:pt x="6902231" y="5197320"/>
                    <a:pt x="6882954" y="5211036"/>
                    <a:pt x="6852927" y="5207329"/>
                  </a:cubicBezTo>
                  <a:cubicBezTo>
                    <a:pt x="6840694" y="5205846"/>
                    <a:pt x="6825124" y="5218450"/>
                    <a:pt x="6813633" y="5227717"/>
                  </a:cubicBezTo>
                  <a:cubicBezTo>
                    <a:pt x="6782494" y="5252555"/>
                    <a:pt x="6753950" y="5281099"/>
                    <a:pt x="6722069" y="5304453"/>
                  </a:cubicBezTo>
                  <a:cubicBezTo>
                    <a:pt x="6703534" y="5318169"/>
                    <a:pt x="6691301" y="5327066"/>
                    <a:pt x="6689077" y="5354498"/>
                  </a:cubicBezTo>
                  <a:cubicBezTo>
                    <a:pt x="6687964" y="5372291"/>
                    <a:pt x="6662386" y="5396758"/>
                    <a:pt x="6642739" y="5403431"/>
                  </a:cubicBezTo>
                  <a:cubicBezTo>
                    <a:pt x="6617160" y="5412328"/>
                    <a:pt x="6601220" y="5419371"/>
                    <a:pt x="6602703" y="5449027"/>
                  </a:cubicBezTo>
                  <a:cubicBezTo>
                    <a:pt x="6603815" y="5474976"/>
                    <a:pt x="6587875" y="5489063"/>
                    <a:pt x="6563779" y="5495365"/>
                  </a:cubicBezTo>
                  <a:cubicBezTo>
                    <a:pt x="6517812" y="5507598"/>
                    <a:pt x="6471103" y="5518348"/>
                    <a:pt x="6426990" y="5534659"/>
                  </a:cubicBezTo>
                  <a:cubicBezTo>
                    <a:pt x="6412162" y="5540220"/>
                    <a:pt x="6400670" y="5560238"/>
                    <a:pt x="6391773" y="5576178"/>
                  </a:cubicBezTo>
                  <a:cubicBezTo>
                    <a:pt x="6383247" y="5591748"/>
                    <a:pt x="6381023" y="5610283"/>
                    <a:pt x="6375092" y="5627335"/>
                  </a:cubicBezTo>
                  <a:cubicBezTo>
                    <a:pt x="6362117" y="5665888"/>
                    <a:pt x="6349884" y="5704441"/>
                    <a:pt x="6334685" y="5741882"/>
                  </a:cubicBezTo>
                  <a:cubicBezTo>
                    <a:pt x="6323934" y="5768573"/>
                    <a:pt x="6308365" y="5793039"/>
                    <a:pt x="6294649" y="5818618"/>
                  </a:cubicBezTo>
                  <a:cubicBezTo>
                    <a:pt x="6292054" y="5823808"/>
                    <a:pt x="6283898" y="5828997"/>
                    <a:pt x="6285011" y="5832704"/>
                  </a:cubicBezTo>
                  <a:cubicBezTo>
                    <a:pt x="6295391" y="5874964"/>
                    <a:pt x="6270183" y="5901655"/>
                    <a:pt x="6247940" y="5932053"/>
                  </a:cubicBezTo>
                  <a:cubicBezTo>
                    <a:pt x="6238673" y="5944657"/>
                    <a:pt x="6240526" y="5965045"/>
                    <a:pt x="6235707" y="5990253"/>
                  </a:cubicBezTo>
                  <a:cubicBezTo>
                    <a:pt x="6208646" y="6018797"/>
                    <a:pt x="6174170" y="6055497"/>
                    <a:pt x="6138954" y="6091825"/>
                  </a:cubicBezTo>
                  <a:cubicBezTo>
                    <a:pt x="6130798" y="6100352"/>
                    <a:pt x="6118936" y="6105542"/>
                    <a:pt x="6110780" y="6114067"/>
                  </a:cubicBezTo>
                  <a:cubicBezTo>
                    <a:pt x="6095952" y="6129637"/>
                    <a:pt x="6067408" y="6125930"/>
                    <a:pt x="6062589" y="6160405"/>
                  </a:cubicBezTo>
                  <a:cubicBezTo>
                    <a:pt x="6060365" y="6176346"/>
                    <a:pt x="6021071" y="6190062"/>
                    <a:pt x="5996604" y="6199329"/>
                  </a:cubicBezTo>
                  <a:cubicBezTo>
                    <a:pt x="5968430" y="6210080"/>
                    <a:pt x="5938033" y="6214899"/>
                    <a:pt x="5908377" y="6221571"/>
                  </a:cubicBezTo>
                  <a:cubicBezTo>
                    <a:pt x="5863892" y="6231581"/>
                    <a:pt x="5819408" y="6248633"/>
                    <a:pt x="5775294" y="6248262"/>
                  </a:cubicBezTo>
                  <a:cubicBezTo>
                    <a:pt x="5721543" y="6247892"/>
                    <a:pt x="5672610" y="6258642"/>
                    <a:pt x="5623306" y="6277548"/>
                  </a:cubicBezTo>
                  <a:cubicBezTo>
                    <a:pt x="5578822" y="6294600"/>
                    <a:pt x="5532855" y="6307575"/>
                    <a:pt x="5487629" y="6322773"/>
                  </a:cubicBezTo>
                  <a:cubicBezTo>
                    <a:pt x="5482069" y="6324627"/>
                    <a:pt x="5473542" y="6327593"/>
                    <a:pt x="5472431" y="6331670"/>
                  </a:cubicBezTo>
                  <a:cubicBezTo>
                    <a:pt x="5456490" y="6384310"/>
                    <a:pt x="5397548" y="6380603"/>
                    <a:pt x="5366039" y="6413225"/>
                  </a:cubicBezTo>
                  <a:cubicBezTo>
                    <a:pt x="5360478" y="6418785"/>
                    <a:pt x="5347503" y="6416561"/>
                    <a:pt x="5338236" y="6419156"/>
                  </a:cubicBezTo>
                  <a:cubicBezTo>
                    <a:pt x="5328968" y="6421751"/>
                    <a:pt x="5315994" y="6423234"/>
                    <a:pt x="5312287" y="6429906"/>
                  </a:cubicBezTo>
                  <a:cubicBezTo>
                    <a:pt x="5278182" y="6489219"/>
                    <a:pt x="5218499" y="6497745"/>
                    <a:pt x="5160299" y="6509608"/>
                  </a:cubicBezTo>
                  <a:cubicBezTo>
                    <a:pt x="5157704" y="6509978"/>
                    <a:pt x="5155480" y="6510349"/>
                    <a:pt x="5152885" y="6510719"/>
                  </a:cubicBezTo>
                  <a:cubicBezTo>
                    <a:pt x="5090977" y="6518875"/>
                    <a:pt x="5033889" y="6537040"/>
                    <a:pt x="4965680" y="6516651"/>
                  </a:cubicBezTo>
                  <a:cubicBezTo>
                    <a:pt x="4910445" y="6500340"/>
                    <a:pt x="4841865" y="6530367"/>
                    <a:pt x="4779216" y="6537410"/>
                  </a:cubicBezTo>
                  <a:cubicBezTo>
                    <a:pt x="4761052" y="6539634"/>
                    <a:pt x="4742146" y="6533333"/>
                    <a:pt x="4723611" y="6530737"/>
                  </a:cubicBezTo>
                  <a:cubicBezTo>
                    <a:pt x="4718051" y="6529996"/>
                    <a:pt x="4712119" y="6525177"/>
                    <a:pt x="4707671" y="6526289"/>
                  </a:cubicBezTo>
                  <a:cubicBezTo>
                    <a:pt x="4672825" y="6535186"/>
                    <a:pt x="4642798" y="6536669"/>
                    <a:pt x="4635013" y="6489960"/>
                  </a:cubicBezTo>
                  <a:cubicBezTo>
                    <a:pt x="4634642" y="6486995"/>
                    <a:pt x="4618331" y="6486624"/>
                    <a:pt x="4616478" y="6480322"/>
                  </a:cubicBezTo>
                  <a:cubicBezTo>
                    <a:pt x="4593494" y="6452149"/>
                    <a:pt x="4570511" y="6423604"/>
                    <a:pt x="4545303" y="6392836"/>
                  </a:cubicBezTo>
                  <a:cubicBezTo>
                    <a:pt x="4558277" y="6369852"/>
                    <a:pt x="4551976" y="6355766"/>
                    <a:pt x="4519353" y="6352429"/>
                  </a:cubicBezTo>
                  <a:cubicBezTo>
                    <a:pt x="4494517" y="6349835"/>
                    <a:pt x="4476352" y="6341308"/>
                    <a:pt x="4478206" y="6310911"/>
                  </a:cubicBezTo>
                  <a:cubicBezTo>
                    <a:pt x="4478576" y="6304238"/>
                    <a:pt x="4472274" y="6296083"/>
                    <a:pt x="4467455" y="6290151"/>
                  </a:cubicBezTo>
                  <a:cubicBezTo>
                    <a:pt x="4458188" y="6279030"/>
                    <a:pt x="4447808" y="6269021"/>
                    <a:pt x="4436687" y="6257159"/>
                  </a:cubicBezTo>
                  <a:cubicBezTo>
                    <a:pt x="4425195" y="6240848"/>
                    <a:pt x="4416298" y="6223796"/>
                    <a:pt x="4402953" y="6211192"/>
                  </a:cubicBezTo>
                  <a:cubicBezTo>
                    <a:pt x="4394056" y="6203036"/>
                    <a:pt x="4372185" y="6194140"/>
                    <a:pt x="4367365" y="6198588"/>
                  </a:cubicBezTo>
                  <a:cubicBezTo>
                    <a:pt x="4335114" y="6227132"/>
                    <a:pt x="4306941" y="6259754"/>
                    <a:pt x="4287664" y="6299790"/>
                  </a:cubicBezTo>
                  <a:cubicBezTo>
                    <a:pt x="4280992" y="6313506"/>
                    <a:pt x="4265052" y="6323144"/>
                    <a:pt x="4252448" y="6333894"/>
                  </a:cubicBezTo>
                  <a:cubicBezTo>
                    <a:pt x="4232430" y="6350576"/>
                    <a:pt x="4213524" y="6368370"/>
                    <a:pt x="4191281" y="6381344"/>
                  </a:cubicBezTo>
                  <a:cubicBezTo>
                    <a:pt x="4173859" y="6391353"/>
                    <a:pt x="4152358" y="6395060"/>
                    <a:pt x="4132711" y="6400621"/>
                  </a:cubicBezTo>
                  <a:cubicBezTo>
                    <a:pt x="4106762" y="6407664"/>
                    <a:pt x="4080442" y="6413966"/>
                    <a:pt x="4062648" y="6418415"/>
                  </a:cubicBezTo>
                  <a:cubicBezTo>
                    <a:pt x="4040035" y="6405440"/>
                    <a:pt x="4020758" y="6393948"/>
                    <a:pt x="4001482" y="6382827"/>
                  </a:cubicBezTo>
                  <a:cubicBezTo>
                    <a:pt x="3969972" y="6420268"/>
                    <a:pt x="3928454" y="6403957"/>
                    <a:pt x="3893607" y="6403587"/>
                  </a:cubicBezTo>
                  <a:cubicBezTo>
                    <a:pt x="3869512" y="6403216"/>
                    <a:pt x="3849123" y="6400250"/>
                    <a:pt x="3829476" y="6416190"/>
                  </a:cubicBezTo>
                  <a:cubicBezTo>
                    <a:pt x="3826881" y="6418415"/>
                    <a:pt x="3820208" y="6416190"/>
                    <a:pt x="3811682" y="6415449"/>
                  </a:cubicBezTo>
                  <a:cubicBezTo>
                    <a:pt x="3817984" y="6403587"/>
                    <a:pt x="3822803" y="6394690"/>
                    <a:pt x="3827993" y="6385052"/>
                  </a:cubicBezTo>
                  <a:cubicBezTo>
                    <a:pt x="3825027" y="6382456"/>
                    <a:pt x="3819838" y="6378008"/>
                    <a:pt x="3819838" y="6378008"/>
                  </a:cubicBezTo>
                  <a:cubicBezTo>
                    <a:pt x="3810941" y="6387276"/>
                    <a:pt x="3796483" y="6396173"/>
                    <a:pt x="3795371" y="6406181"/>
                  </a:cubicBezTo>
                  <a:cubicBezTo>
                    <a:pt x="3791293" y="6443622"/>
                    <a:pt x="3777207" y="6464753"/>
                    <a:pt x="3736429" y="6472537"/>
                  </a:cubicBezTo>
                  <a:cubicBezTo>
                    <a:pt x="3693428" y="6480693"/>
                    <a:pt x="3655245" y="6502564"/>
                    <a:pt x="3645607" y="6552609"/>
                  </a:cubicBezTo>
                  <a:cubicBezTo>
                    <a:pt x="3637823" y="6593386"/>
                    <a:pt x="3607796" y="6609327"/>
                    <a:pt x="3572208" y="6621560"/>
                  </a:cubicBezTo>
                  <a:cubicBezTo>
                    <a:pt x="3525129" y="6637871"/>
                    <a:pt x="3479162" y="6656776"/>
                    <a:pt x="3425410" y="6677536"/>
                  </a:cubicBezTo>
                  <a:cubicBezTo>
                    <a:pt x="3429858" y="6659000"/>
                    <a:pt x="3432453" y="6648992"/>
                    <a:pt x="3435048" y="6637871"/>
                  </a:cubicBezTo>
                  <a:cubicBezTo>
                    <a:pt x="3432453" y="6637129"/>
                    <a:pt x="3429117" y="6636017"/>
                    <a:pt x="3425781" y="6634905"/>
                  </a:cubicBezTo>
                  <a:cubicBezTo>
                    <a:pt x="3409470" y="6629715"/>
                    <a:pt x="3392417" y="6626379"/>
                    <a:pt x="3377589" y="6618594"/>
                  </a:cubicBezTo>
                  <a:cubicBezTo>
                    <a:pt x="3353123" y="6605990"/>
                    <a:pt x="3336441" y="6620077"/>
                    <a:pt x="3333476" y="6661596"/>
                  </a:cubicBezTo>
                  <a:cubicBezTo>
                    <a:pt x="3318277" y="6661596"/>
                    <a:pt x="3301224" y="6657889"/>
                    <a:pt x="3287138" y="6662337"/>
                  </a:cubicBezTo>
                  <a:cubicBezTo>
                    <a:pt x="3266378" y="6669010"/>
                    <a:pt x="3248214" y="6688657"/>
                    <a:pt x="3228196" y="6690140"/>
                  </a:cubicBezTo>
                  <a:cubicBezTo>
                    <a:pt x="3182970" y="6693105"/>
                    <a:pt x="3215222" y="6728693"/>
                    <a:pt x="3200764" y="6753159"/>
                  </a:cubicBezTo>
                  <a:cubicBezTo>
                    <a:pt x="3081027" y="6746487"/>
                    <a:pt x="2960919" y="6739814"/>
                    <a:pt x="2837475" y="6733141"/>
                  </a:cubicBezTo>
                  <a:cubicBezTo>
                    <a:pt x="2836734" y="6739073"/>
                    <a:pt x="2838217" y="6750935"/>
                    <a:pt x="2833768" y="6753530"/>
                  </a:cubicBezTo>
                  <a:cubicBezTo>
                    <a:pt x="2825242" y="6759090"/>
                    <a:pt x="2811897" y="6763909"/>
                    <a:pt x="2803000" y="6760944"/>
                  </a:cubicBezTo>
                  <a:cubicBezTo>
                    <a:pt x="2781870" y="6754271"/>
                    <a:pt x="2762593" y="6740184"/>
                    <a:pt x="2741463" y="6733883"/>
                  </a:cubicBezTo>
                  <a:cubicBezTo>
                    <a:pt x="2724040" y="6728693"/>
                    <a:pt x="2714031" y="6736107"/>
                    <a:pt x="2703281" y="6756866"/>
                  </a:cubicBezTo>
                  <a:cubicBezTo>
                    <a:pt x="2688824" y="6785039"/>
                    <a:pt x="2663245" y="6812842"/>
                    <a:pt x="2635442" y="6827300"/>
                  </a:cubicBezTo>
                  <a:cubicBezTo>
                    <a:pt x="2607640" y="6842128"/>
                    <a:pt x="2596519" y="6809135"/>
                    <a:pt x="2589475" y="6790971"/>
                  </a:cubicBezTo>
                  <a:cubicBezTo>
                    <a:pt x="2560560" y="6808394"/>
                    <a:pt x="2534241" y="6829895"/>
                    <a:pt x="2504214" y="6839533"/>
                  </a:cubicBezTo>
                  <a:cubicBezTo>
                    <a:pt x="2491980" y="6843611"/>
                    <a:pt x="2471592" y="6822481"/>
                    <a:pt x="2454540" y="6812842"/>
                  </a:cubicBezTo>
                  <a:cubicBezTo>
                    <a:pt x="2463066" y="6802092"/>
                    <a:pt x="2469368" y="6787635"/>
                    <a:pt x="2480489" y="6781332"/>
                  </a:cubicBezTo>
                  <a:cubicBezTo>
                    <a:pt x="2518671" y="6759832"/>
                    <a:pt x="2555741" y="6738702"/>
                    <a:pt x="2572794" y="6689398"/>
                  </a:cubicBezTo>
                  <a:cubicBezTo>
                    <a:pt x="2562043" y="6696442"/>
                    <a:pt x="2555741" y="6700890"/>
                    <a:pt x="2550181" y="6704597"/>
                  </a:cubicBezTo>
                  <a:cubicBezTo>
                    <a:pt x="2534982" y="6682726"/>
                    <a:pt x="2524973" y="6653811"/>
                    <a:pt x="2504955" y="6643061"/>
                  </a:cubicBezTo>
                  <a:cubicBezTo>
                    <a:pt x="2485308" y="6632681"/>
                    <a:pt x="2455652" y="6640095"/>
                    <a:pt x="2430444" y="6640465"/>
                  </a:cubicBezTo>
                  <a:cubicBezTo>
                    <a:pt x="2426366" y="6640465"/>
                    <a:pt x="2420064" y="6644172"/>
                    <a:pt x="2418211" y="6647879"/>
                  </a:cubicBezTo>
                  <a:cubicBezTo>
                    <a:pt x="2394486" y="6695329"/>
                    <a:pt x="2371502" y="6743150"/>
                    <a:pt x="2345553" y="6788376"/>
                  </a:cubicBezTo>
                  <a:cubicBezTo>
                    <a:pt x="2336656" y="6800980"/>
                    <a:pt x="2328130" y="6814325"/>
                    <a:pt x="2318121" y="6826558"/>
                  </a:cubicBezTo>
                  <a:cubicBezTo>
                    <a:pt x="2309224" y="6838050"/>
                    <a:pt x="2298844" y="6848059"/>
                    <a:pt x="2288835" y="6858809"/>
                  </a:cubicBezTo>
                  <a:cubicBezTo>
                    <a:pt x="2281051" y="6846205"/>
                    <a:pt x="2266593" y="6833602"/>
                    <a:pt x="2266593" y="6820627"/>
                  </a:cubicBezTo>
                  <a:cubicBezTo>
                    <a:pt x="2266223" y="6792453"/>
                    <a:pt x="2268447" y="6763909"/>
                    <a:pt x="2237678" y="6751676"/>
                  </a:cubicBezTo>
                  <a:cubicBezTo>
                    <a:pt x="2215436" y="6742780"/>
                    <a:pt x="2190229" y="6734253"/>
                    <a:pt x="2166503" y="6752047"/>
                  </a:cubicBezTo>
                  <a:cubicBezTo>
                    <a:pt x="2163167" y="6754642"/>
                    <a:pt x="2157236" y="6753159"/>
                    <a:pt x="2150563" y="6753530"/>
                  </a:cubicBezTo>
                  <a:cubicBezTo>
                    <a:pt x="2145373" y="6721279"/>
                    <a:pt x="2163908" y="6706451"/>
                    <a:pt x="2187634" y="6693476"/>
                  </a:cubicBezTo>
                  <a:cubicBezTo>
                    <a:pt x="2207651" y="6682726"/>
                    <a:pt x="2226186" y="6669380"/>
                    <a:pt x="2246946" y="6664561"/>
                  </a:cubicBezTo>
                  <a:cubicBezTo>
                    <a:pt x="2267705" y="6660854"/>
                    <a:pt x="2288094" y="6657147"/>
                    <a:pt x="2308853" y="6653811"/>
                  </a:cubicBezTo>
                  <a:cubicBezTo>
                    <a:pt x="2308483" y="6650104"/>
                    <a:pt x="2308483" y="6646026"/>
                    <a:pt x="2308112" y="6642319"/>
                  </a:cubicBezTo>
                  <a:cubicBezTo>
                    <a:pt x="2287723" y="6642319"/>
                    <a:pt x="2266964" y="6642319"/>
                    <a:pt x="2240273" y="6642319"/>
                  </a:cubicBezTo>
                  <a:cubicBezTo>
                    <a:pt x="2232488" y="6635276"/>
                    <a:pt x="2218402" y="6623042"/>
                    <a:pt x="2202091" y="6608214"/>
                  </a:cubicBezTo>
                  <a:cubicBezTo>
                    <a:pt x="2189487" y="6614887"/>
                    <a:pt x="2175771" y="6621930"/>
                    <a:pt x="2163908" y="6627862"/>
                  </a:cubicBezTo>
                  <a:cubicBezTo>
                    <a:pt x="2171323" y="6635276"/>
                    <a:pt x="2177625" y="6641207"/>
                    <a:pt x="2183927" y="6647509"/>
                  </a:cubicBezTo>
                  <a:cubicBezTo>
                    <a:pt x="2178366" y="6650845"/>
                    <a:pt x="2172805" y="6656035"/>
                    <a:pt x="2166503" y="6656776"/>
                  </a:cubicBezTo>
                  <a:cubicBezTo>
                    <a:pt x="2115347" y="6661966"/>
                    <a:pt x="2109786" y="6673087"/>
                    <a:pt x="2136106" y="6725356"/>
                  </a:cubicBezTo>
                  <a:cubicBezTo>
                    <a:pt x="2118683" y="6730546"/>
                    <a:pt x="2102001" y="6735736"/>
                    <a:pt x="2076793" y="6743150"/>
                  </a:cubicBezTo>
                  <a:cubicBezTo>
                    <a:pt x="2089026" y="6725356"/>
                    <a:pt x="2096440" y="6714606"/>
                    <a:pt x="2107562" y="6697924"/>
                  </a:cubicBezTo>
                  <a:cubicBezTo>
                    <a:pt x="2094958" y="6689398"/>
                    <a:pt x="2081612" y="6680501"/>
                    <a:pt x="2060483" y="6666786"/>
                  </a:cubicBezTo>
                  <a:cubicBezTo>
                    <a:pt x="2051956" y="6640095"/>
                    <a:pt x="2044542" y="6601171"/>
                    <a:pt x="2026748" y="6567437"/>
                  </a:cubicBezTo>
                  <a:cubicBezTo>
                    <a:pt x="2017110" y="6549273"/>
                    <a:pt x="1989308" y="6541117"/>
                    <a:pt x="1971514" y="6526289"/>
                  </a:cubicBezTo>
                  <a:cubicBezTo>
                    <a:pt x="1957798" y="6514797"/>
                    <a:pt x="1942228" y="6501823"/>
                    <a:pt x="1935926" y="6486253"/>
                  </a:cubicBezTo>
                  <a:cubicBezTo>
                    <a:pt x="1928142" y="6466235"/>
                    <a:pt x="1932961" y="6448071"/>
                    <a:pt x="1963358" y="6447700"/>
                  </a:cubicBezTo>
                  <a:cubicBezTo>
                    <a:pt x="2020817" y="6446959"/>
                    <a:pt x="2023783" y="6445846"/>
                    <a:pt x="2039723" y="6459933"/>
                  </a:cubicBezTo>
                  <a:cubicBezTo>
                    <a:pt x="2077905" y="6440286"/>
                    <a:pt x="2083466" y="6404328"/>
                    <a:pt x="2054551" y="6375042"/>
                  </a:cubicBezTo>
                  <a:cubicBezTo>
                    <a:pt x="2043801" y="6364292"/>
                    <a:pt x="2035275" y="6348722"/>
                    <a:pt x="2030826" y="6333894"/>
                  </a:cubicBezTo>
                  <a:cubicBezTo>
                    <a:pt x="2024524" y="6311282"/>
                    <a:pt x="2011550" y="6306462"/>
                    <a:pt x="1991903" y="6312023"/>
                  </a:cubicBezTo>
                  <a:cubicBezTo>
                    <a:pt x="1955203" y="6322403"/>
                    <a:pt x="1920357" y="6332041"/>
                    <a:pt x="1879950" y="6326110"/>
                  </a:cubicBezTo>
                  <a:cubicBezTo>
                    <a:pt x="1858079" y="6322773"/>
                    <a:pt x="1831388" y="6346128"/>
                    <a:pt x="1804698" y="6334636"/>
                  </a:cubicBezTo>
                  <a:cubicBezTo>
                    <a:pt x="1784309" y="6326110"/>
                    <a:pt x="1765032" y="6314247"/>
                    <a:pt x="1746127" y="6302755"/>
                  </a:cubicBezTo>
                  <a:cubicBezTo>
                    <a:pt x="1731298" y="6293858"/>
                    <a:pt x="1717953" y="6276435"/>
                    <a:pt x="1702384" y="6274582"/>
                  </a:cubicBezTo>
                  <a:cubicBezTo>
                    <a:pt x="1658270" y="6269392"/>
                    <a:pt x="1617863" y="6263090"/>
                    <a:pt x="1594509" y="6218235"/>
                  </a:cubicBezTo>
                  <a:cubicBezTo>
                    <a:pt x="1590802" y="6210821"/>
                    <a:pt x="1573379" y="6207485"/>
                    <a:pt x="1562629" y="6207855"/>
                  </a:cubicBezTo>
                  <a:cubicBezTo>
                    <a:pt x="1541869" y="6208226"/>
                    <a:pt x="1521110" y="6214157"/>
                    <a:pt x="1499980" y="6214899"/>
                  </a:cubicBezTo>
                  <a:cubicBezTo>
                    <a:pt x="1476996" y="6216011"/>
                    <a:pt x="1453271" y="6217494"/>
                    <a:pt x="1440668" y="6189320"/>
                  </a:cubicBezTo>
                  <a:cubicBezTo>
                    <a:pt x="1437702" y="6183019"/>
                    <a:pt x="1423244" y="6181906"/>
                    <a:pt x="1411382" y="6177458"/>
                  </a:cubicBezTo>
                  <a:cubicBezTo>
                    <a:pt x="1416201" y="6165595"/>
                    <a:pt x="1421020" y="6154104"/>
                    <a:pt x="1427322" y="6138905"/>
                  </a:cubicBezTo>
                  <a:cubicBezTo>
                    <a:pt x="1385433" y="6131491"/>
                    <a:pt x="1383950" y="6105542"/>
                    <a:pt x="1396554" y="6078851"/>
                  </a:cubicBezTo>
                  <a:cubicBezTo>
                    <a:pt x="1356147" y="6060316"/>
                    <a:pt x="1317594" y="6044005"/>
                    <a:pt x="1280153" y="6024728"/>
                  </a:cubicBezTo>
                  <a:cubicBezTo>
                    <a:pt x="1273851" y="6021392"/>
                    <a:pt x="1267920" y="6003598"/>
                    <a:pt x="1271256" y="5998408"/>
                  </a:cubicBezTo>
                  <a:cubicBezTo>
                    <a:pt x="1286084" y="5974313"/>
                    <a:pt x="1274593" y="5954665"/>
                    <a:pt x="1265325" y="5933906"/>
                  </a:cubicBezTo>
                  <a:cubicBezTo>
                    <a:pt x="1254204" y="5908327"/>
                    <a:pt x="1246419" y="5880896"/>
                    <a:pt x="1231591" y="5857912"/>
                  </a:cubicBezTo>
                  <a:cubicBezTo>
                    <a:pt x="1226031" y="5849386"/>
                    <a:pt x="1204530" y="5848644"/>
                    <a:pt x="1190443" y="5849015"/>
                  </a:cubicBezTo>
                  <a:cubicBezTo>
                    <a:pt x="1176727" y="5849386"/>
                    <a:pt x="1163382" y="5856058"/>
                    <a:pt x="1146700" y="5860878"/>
                  </a:cubicBezTo>
                  <a:cubicBezTo>
                    <a:pt x="1156709" y="5829368"/>
                    <a:pt x="1164494" y="5804160"/>
                    <a:pt x="1171537" y="5781918"/>
                  </a:cubicBezTo>
                  <a:cubicBezTo>
                    <a:pt x="1154114" y="5760788"/>
                    <a:pt x="1138174" y="5740770"/>
                    <a:pt x="1122975" y="5722606"/>
                  </a:cubicBezTo>
                  <a:cubicBezTo>
                    <a:pt x="1131131" y="5703329"/>
                    <a:pt x="1170425" y="5705924"/>
                    <a:pt x="1144105" y="5674785"/>
                  </a:cubicBezTo>
                  <a:cubicBezTo>
                    <a:pt x="1132614" y="5661069"/>
                    <a:pt x="1131501" y="5638827"/>
                    <a:pt x="1125200" y="5619921"/>
                  </a:cubicBezTo>
                  <a:cubicBezTo>
                    <a:pt x="1095543" y="5623257"/>
                    <a:pt x="1067741" y="5626223"/>
                    <a:pt x="1049205" y="5628447"/>
                  </a:cubicBezTo>
                  <a:cubicBezTo>
                    <a:pt x="1039938" y="5598049"/>
                    <a:pt x="1032524" y="5572471"/>
                    <a:pt x="1025110" y="5547263"/>
                  </a:cubicBezTo>
                  <a:cubicBezTo>
                    <a:pt x="980255" y="5553936"/>
                    <a:pt x="979884" y="5553195"/>
                    <a:pt x="991005" y="5510193"/>
                  </a:cubicBezTo>
                  <a:cubicBezTo>
                    <a:pt x="992488" y="5505003"/>
                    <a:pt x="992117" y="5496847"/>
                    <a:pt x="988781" y="5493140"/>
                  </a:cubicBezTo>
                  <a:cubicBezTo>
                    <a:pt x="969875" y="5470898"/>
                    <a:pt x="962090" y="5447915"/>
                    <a:pt x="986557" y="5418629"/>
                  </a:cubicBezTo>
                  <a:cubicBezTo>
                    <a:pt x="955047" y="5417146"/>
                    <a:pt x="932434" y="5416035"/>
                    <a:pt x="909450" y="5414922"/>
                  </a:cubicBezTo>
                  <a:cubicBezTo>
                    <a:pt x="909450" y="5412328"/>
                    <a:pt x="909450" y="5410103"/>
                    <a:pt x="909080" y="5407508"/>
                  </a:cubicBezTo>
                  <a:cubicBezTo>
                    <a:pt x="893510" y="5416405"/>
                    <a:pt x="877570" y="5424932"/>
                    <a:pt x="854957" y="5437906"/>
                  </a:cubicBezTo>
                  <a:cubicBezTo>
                    <a:pt x="884613" y="5354869"/>
                    <a:pt x="800464" y="5359317"/>
                    <a:pt x="774144" y="5322617"/>
                  </a:cubicBezTo>
                  <a:cubicBezTo>
                    <a:pt x="780075" y="5305565"/>
                    <a:pt x="785265" y="5291479"/>
                    <a:pt x="787119" y="5285918"/>
                  </a:cubicBezTo>
                  <a:cubicBezTo>
                    <a:pt x="771920" y="5264788"/>
                    <a:pt x="760057" y="5248477"/>
                    <a:pt x="747453" y="5230683"/>
                  </a:cubicBezTo>
                  <a:cubicBezTo>
                    <a:pt x="697409" y="5248106"/>
                    <a:pt x="720392" y="5202139"/>
                    <a:pt x="710012" y="5183604"/>
                  </a:cubicBezTo>
                  <a:cubicBezTo>
                    <a:pt x="653295" y="5162844"/>
                    <a:pt x="645139" y="5150982"/>
                    <a:pt x="661821" y="5094264"/>
                  </a:cubicBezTo>
                  <a:cubicBezTo>
                    <a:pt x="632165" y="5078324"/>
                    <a:pt x="601767" y="5056824"/>
                    <a:pt x="568033" y="5046073"/>
                  </a:cubicBezTo>
                  <a:cubicBezTo>
                    <a:pt x="533558" y="5034952"/>
                    <a:pt x="495746" y="5034581"/>
                    <a:pt x="464607" y="5030133"/>
                  </a:cubicBezTo>
                  <a:cubicBezTo>
                    <a:pt x="462754" y="4966372"/>
                    <a:pt x="458305" y="4903353"/>
                    <a:pt x="460529" y="4840333"/>
                  </a:cubicBezTo>
                  <a:cubicBezTo>
                    <a:pt x="462383" y="4795108"/>
                    <a:pt x="463495" y="4744692"/>
                    <a:pt x="522808" y="4727639"/>
                  </a:cubicBezTo>
                  <a:cubicBezTo>
                    <a:pt x="463495" y="4684267"/>
                    <a:pt x="477211" y="4655723"/>
                    <a:pt x="510204" y="4611610"/>
                  </a:cubicBezTo>
                  <a:cubicBezTo>
                    <a:pt x="475358" y="4588997"/>
                    <a:pt x="442365" y="4594557"/>
                    <a:pt x="412709" y="4616429"/>
                  </a:cubicBezTo>
                  <a:cubicBezTo>
                    <a:pt x="407890" y="4598264"/>
                    <a:pt x="403441" y="4582324"/>
                    <a:pt x="399364" y="4568608"/>
                  </a:cubicBezTo>
                  <a:cubicBezTo>
                    <a:pt x="407519" y="4545995"/>
                    <a:pt x="413080" y="4521529"/>
                    <a:pt x="424942" y="4500399"/>
                  </a:cubicBezTo>
                  <a:cubicBezTo>
                    <a:pt x="431615" y="4488907"/>
                    <a:pt x="449038" y="4484458"/>
                    <a:pt x="460529" y="4474820"/>
                  </a:cubicBezTo>
                  <a:cubicBezTo>
                    <a:pt x="471651" y="4465553"/>
                    <a:pt x="482772" y="4455173"/>
                    <a:pt x="490556" y="4442940"/>
                  </a:cubicBezTo>
                  <a:cubicBezTo>
                    <a:pt x="503160" y="4422551"/>
                    <a:pt x="513169" y="4400680"/>
                    <a:pt x="525402" y="4377325"/>
                  </a:cubicBezTo>
                  <a:cubicBezTo>
                    <a:pt x="522066" y="4365834"/>
                    <a:pt x="522066" y="4342480"/>
                    <a:pt x="510204" y="4332470"/>
                  </a:cubicBezTo>
                  <a:cubicBezTo>
                    <a:pt x="481660" y="4307263"/>
                    <a:pt x="515023" y="4296142"/>
                    <a:pt x="516506" y="4275382"/>
                  </a:cubicBezTo>
                  <a:cubicBezTo>
                    <a:pt x="515393" y="4274270"/>
                    <a:pt x="512799" y="4268710"/>
                    <a:pt x="509092" y="4267597"/>
                  </a:cubicBezTo>
                  <a:cubicBezTo>
                    <a:pt x="444589" y="4253882"/>
                    <a:pt x="384165" y="4219406"/>
                    <a:pt x="313731" y="4236458"/>
                  </a:cubicBezTo>
                  <a:cubicBezTo>
                    <a:pt x="257755" y="4249804"/>
                    <a:pt x="205115" y="4239053"/>
                    <a:pt x="158407" y="4201613"/>
                  </a:cubicBezTo>
                  <a:cubicBezTo>
                    <a:pt x="149510" y="4194569"/>
                    <a:pt x="131345" y="4190862"/>
                    <a:pt x="121336" y="4194940"/>
                  </a:cubicBezTo>
                  <a:cubicBezTo>
                    <a:pt x="87603" y="4208285"/>
                    <a:pt x="60912" y="4193457"/>
                    <a:pt x="33480" y="4179741"/>
                  </a:cubicBezTo>
                  <a:cubicBezTo>
                    <a:pt x="3453" y="4164913"/>
                    <a:pt x="4194" y="4146378"/>
                    <a:pt x="27919" y="4123394"/>
                  </a:cubicBezTo>
                  <a:cubicBezTo>
                    <a:pt x="37187" y="4114497"/>
                    <a:pt x="35704" y="4094850"/>
                    <a:pt x="40894" y="4072978"/>
                  </a:cubicBezTo>
                  <a:cubicBezTo>
                    <a:pt x="58317" y="4065564"/>
                    <a:pt x="81301" y="4052590"/>
                    <a:pt x="58317" y="4017373"/>
                  </a:cubicBezTo>
                  <a:cubicBezTo>
                    <a:pt x="56093" y="4014037"/>
                    <a:pt x="75369" y="3992536"/>
                    <a:pt x="87603" y="3984751"/>
                  </a:cubicBezTo>
                  <a:cubicBezTo>
                    <a:pt x="97241" y="3978820"/>
                    <a:pt x="112069" y="3981044"/>
                    <a:pt x="124673" y="3971777"/>
                  </a:cubicBezTo>
                  <a:cubicBezTo>
                    <a:pt x="114293" y="3966587"/>
                    <a:pt x="104284" y="3961397"/>
                    <a:pt x="84637" y="3951759"/>
                  </a:cubicBezTo>
                  <a:cubicBezTo>
                    <a:pt x="103543" y="3943603"/>
                    <a:pt x="115035" y="3938784"/>
                    <a:pt x="130975" y="3931741"/>
                  </a:cubicBezTo>
                  <a:cubicBezTo>
                    <a:pt x="121707" y="3927292"/>
                    <a:pt x="117259" y="3924327"/>
                    <a:pt x="112069" y="3922844"/>
                  </a:cubicBezTo>
                  <a:cubicBezTo>
                    <a:pt x="82783" y="3914688"/>
                    <a:pt x="74257" y="3891705"/>
                    <a:pt x="92792" y="3867609"/>
                  </a:cubicBezTo>
                  <a:cubicBezTo>
                    <a:pt x="106879" y="3848703"/>
                    <a:pt x="121707" y="3830168"/>
                    <a:pt x="138018" y="3813116"/>
                  </a:cubicBezTo>
                  <a:cubicBezTo>
                    <a:pt x="159148" y="3791615"/>
                    <a:pt x="156924" y="3775675"/>
                    <a:pt x="131345" y="3760105"/>
                  </a:cubicBezTo>
                  <a:cubicBezTo>
                    <a:pt x="115776" y="3750838"/>
                    <a:pt x="102431" y="3737863"/>
                    <a:pt x="86490" y="3725630"/>
                  </a:cubicBezTo>
                  <a:cubicBezTo>
                    <a:pt x="100206" y="3715992"/>
                    <a:pt x="112069" y="3707836"/>
                    <a:pt x="123561" y="3699681"/>
                  </a:cubicBezTo>
                  <a:cubicBezTo>
                    <a:pt x="112810" y="3678551"/>
                    <a:pt x="92422" y="3658533"/>
                    <a:pt x="119112" y="3636291"/>
                  </a:cubicBezTo>
                  <a:cubicBezTo>
                    <a:pt x="117259" y="3607376"/>
                    <a:pt x="56093" y="3646300"/>
                    <a:pt x="75369" y="3598108"/>
                  </a:cubicBezTo>
                  <a:cubicBezTo>
                    <a:pt x="78335" y="3590324"/>
                    <a:pt x="110586" y="3594401"/>
                    <a:pt x="129863" y="3600703"/>
                  </a:cubicBezTo>
                  <a:cubicBezTo>
                    <a:pt x="151363" y="3586617"/>
                    <a:pt x="171011" y="3568452"/>
                    <a:pt x="194365" y="3559555"/>
                  </a:cubicBezTo>
                  <a:cubicBezTo>
                    <a:pt x="238479" y="3543244"/>
                    <a:pt x="284075" y="3530640"/>
                    <a:pt x="329671" y="3519890"/>
                  </a:cubicBezTo>
                  <a:cubicBezTo>
                    <a:pt x="384906" y="3506916"/>
                    <a:pt x="441624" y="3499501"/>
                    <a:pt x="496858" y="3485785"/>
                  </a:cubicBezTo>
                  <a:cubicBezTo>
                    <a:pt x="535411" y="3476147"/>
                    <a:pt x="496858" y="3455017"/>
                    <a:pt x="499453" y="3442784"/>
                  </a:cubicBezTo>
                  <a:cubicBezTo>
                    <a:pt x="529851" y="3418317"/>
                    <a:pt x="558766" y="3395705"/>
                    <a:pt x="593241" y="3368273"/>
                  </a:cubicBezTo>
                  <a:cubicBezTo>
                    <a:pt x="548757" y="3346772"/>
                    <a:pt x="516876" y="3318598"/>
                    <a:pt x="469797" y="3317857"/>
                  </a:cubicBezTo>
                  <a:cubicBezTo>
                    <a:pt x="430503" y="3317486"/>
                    <a:pt x="391579" y="3308960"/>
                    <a:pt x="352655" y="3301917"/>
                  </a:cubicBezTo>
                  <a:cubicBezTo>
                    <a:pt x="341163" y="3299693"/>
                    <a:pt x="330784" y="3290796"/>
                    <a:pt x="314473" y="3281899"/>
                  </a:cubicBezTo>
                  <a:cubicBezTo>
                    <a:pt x="331896" y="3276709"/>
                    <a:pt x="341163" y="3274114"/>
                    <a:pt x="350431" y="3271519"/>
                  </a:cubicBezTo>
                  <a:cubicBezTo>
                    <a:pt x="338198" y="3257432"/>
                    <a:pt x="326335" y="3243346"/>
                    <a:pt x="312990" y="3227406"/>
                  </a:cubicBezTo>
                  <a:cubicBezTo>
                    <a:pt x="330042" y="3217767"/>
                    <a:pt x="333749" y="3205163"/>
                    <a:pt x="314102" y="3189594"/>
                  </a:cubicBezTo>
                  <a:cubicBezTo>
                    <a:pt x="307059" y="3184033"/>
                    <a:pt x="304834" y="3173283"/>
                    <a:pt x="298903" y="3166240"/>
                  </a:cubicBezTo>
                  <a:cubicBezTo>
                    <a:pt x="289636" y="3155489"/>
                    <a:pt x="280368" y="3141032"/>
                    <a:pt x="268135" y="3136583"/>
                  </a:cubicBezTo>
                  <a:cubicBezTo>
                    <a:pt x="247375" y="3129169"/>
                    <a:pt x="229211" y="3128428"/>
                    <a:pt x="222168" y="3098401"/>
                  </a:cubicBezTo>
                  <a:cubicBezTo>
                    <a:pt x="218461" y="3082832"/>
                    <a:pt x="184727" y="3075417"/>
                    <a:pt x="165821" y="3062443"/>
                  </a:cubicBezTo>
                  <a:cubicBezTo>
                    <a:pt x="154700" y="3055029"/>
                    <a:pt x="146915" y="3042796"/>
                    <a:pt x="135423" y="3035382"/>
                  </a:cubicBezTo>
                  <a:cubicBezTo>
                    <a:pt x="124302" y="3028338"/>
                    <a:pt x="110586" y="3024631"/>
                    <a:pt x="101319" y="3020924"/>
                  </a:cubicBezTo>
                  <a:cubicBezTo>
                    <a:pt x="90939" y="3006096"/>
                    <a:pt x="82783" y="2991639"/>
                    <a:pt x="72404" y="2979405"/>
                  </a:cubicBezTo>
                  <a:cubicBezTo>
                    <a:pt x="59058" y="2963465"/>
                    <a:pt x="65731" y="2916757"/>
                    <a:pt x="83154" y="2904894"/>
                  </a:cubicBezTo>
                  <a:cubicBezTo>
                    <a:pt x="97612" y="2895256"/>
                    <a:pt x="123561" y="2878204"/>
                    <a:pt x="121707" y="2873755"/>
                  </a:cubicBezTo>
                  <a:cubicBezTo>
                    <a:pt x="113181" y="2852254"/>
                    <a:pt x="96870" y="2833349"/>
                    <a:pt x="82783" y="2814072"/>
                  </a:cubicBezTo>
                  <a:cubicBezTo>
                    <a:pt x="79447" y="2809624"/>
                    <a:pt x="72774" y="2808141"/>
                    <a:pt x="75369" y="2809253"/>
                  </a:cubicBezTo>
                  <a:cubicBezTo>
                    <a:pt x="52756" y="2777002"/>
                    <a:pt x="146915" y="2768105"/>
                    <a:pt x="80188" y="2734000"/>
                  </a:cubicBezTo>
                  <a:cubicBezTo>
                    <a:pt x="122819" y="2692482"/>
                    <a:pt x="118371" y="2675429"/>
                    <a:pt x="63878" y="2636135"/>
                  </a:cubicBezTo>
                  <a:cubicBezTo>
                    <a:pt x="53127" y="2628350"/>
                    <a:pt x="49049" y="2603142"/>
                    <a:pt x="51274" y="2587573"/>
                  </a:cubicBezTo>
                  <a:cubicBezTo>
                    <a:pt x="53498" y="2570520"/>
                    <a:pt x="66843" y="2554951"/>
                    <a:pt x="72033" y="2545683"/>
                  </a:cubicBezTo>
                  <a:cubicBezTo>
                    <a:pt x="68697" y="2527519"/>
                    <a:pt x="62765" y="2513432"/>
                    <a:pt x="64248" y="2500458"/>
                  </a:cubicBezTo>
                  <a:cubicBezTo>
                    <a:pt x="66472" y="2479698"/>
                    <a:pt x="81301" y="2473026"/>
                    <a:pt x="102431" y="2475621"/>
                  </a:cubicBezTo>
                  <a:cubicBezTo>
                    <a:pt x="110215" y="2476733"/>
                    <a:pt x="119112" y="2467836"/>
                    <a:pt x="127638" y="2463758"/>
                  </a:cubicBezTo>
                  <a:cubicBezTo>
                    <a:pt x="137277" y="2458939"/>
                    <a:pt x="149139" y="2448559"/>
                    <a:pt x="156924" y="2451154"/>
                  </a:cubicBezTo>
                  <a:cubicBezTo>
                    <a:pt x="205857" y="2466724"/>
                    <a:pt x="202891" y="2427429"/>
                    <a:pt x="205115" y="2402963"/>
                  </a:cubicBezTo>
                  <a:cubicBezTo>
                    <a:pt x="208822" y="2362185"/>
                    <a:pt x="216236" y="2326227"/>
                    <a:pt x="263316" y="2306580"/>
                  </a:cubicBezTo>
                  <a:cubicBezTo>
                    <a:pt x="252936" y="2288786"/>
                    <a:pt x="239591" y="2274329"/>
                    <a:pt x="236996" y="2257647"/>
                  </a:cubicBezTo>
                  <a:cubicBezTo>
                    <a:pt x="235142" y="2245414"/>
                    <a:pt x="247375" y="2230957"/>
                    <a:pt x="256643" y="2210197"/>
                  </a:cubicBezTo>
                  <a:cubicBezTo>
                    <a:pt x="244039" y="2184248"/>
                    <a:pt x="200667" y="2152738"/>
                    <a:pt x="241815" y="2107883"/>
                  </a:cubicBezTo>
                  <a:cubicBezTo>
                    <a:pt x="241444" y="2105288"/>
                    <a:pt x="241815" y="2101952"/>
                    <a:pt x="240703" y="2100840"/>
                  </a:cubicBezTo>
                  <a:cubicBezTo>
                    <a:pt x="202891" y="2071184"/>
                    <a:pt x="164338" y="2041898"/>
                    <a:pt x="126526" y="2012242"/>
                  </a:cubicBezTo>
                  <a:cubicBezTo>
                    <a:pt x="121336" y="2008164"/>
                    <a:pt x="114293" y="2001492"/>
                    <a:pt x="113922" y="1995931"/>
                  </a:cubicBezTo>
                  <a:cubicBezTo>
                    <a:pt x="115776" y="1931800"/>
                    <a:pt x="71292" y="1908075"/>
                    <a:pt x="24954" y="1891022"/>
                  </a:cubicBezTo>
                  <a:cubicBezTo>
                    <a:pt x="16057" y="1843943"/>
                    <a:pt x="5307" y="1799459"/>
                    <a:pt x="117" y="1754233"/>
                  </a:cubicBezTo>
                  <a:cubicBezTo>
                    <a:pt x="-1366" y="1740146"/>
                    <a:pt x="11608" y="1724577"/>
                    <a:pt x="20505" y="1703447"/>
                  </a:cubicBezTo>
                  <a:cubicBezTo>
                    <a:pt x="19764" y="1701222"/>
                    <a:pt x="17910" y="1690101"/>
                    <a:pt x="13833" y="1679722"/>
                  </a:cubicBezTo>
                  <a:cubicBezTo>
                    <a:pt x="858" y="1645246"/>
                    <a:pt x="11238" y="1622634"/>
                    <a:pt x="43118" y="1602986"/>
                  </a:cubicBezTo>
                  <a:cubicBezTo>
                    <a:pt x="62024" y="1591495"/>
                    <a:pt x="76481" y="1569623"/>
                    <a:pt x="87603" y="1549234"/>
                  </a:cubicBezTo>
                  <a:cubicBezTo>
                    <a:pt x="115405" y="1498819"/>
                    <a:pt x="153588" y="1479913"/>
                    <a:pt x="210305" y="1494370"/>
                  </a:cubicBezTo>
                  <a:cubicBezTo>
                    <a:pt x="239220" y="1501784"/>
                    <a:pt x="264428" y="1500302"/>
                    <a:pt x="290748" y="1482137"/>
                  </a:cubicBezTo>
                  <a:cubicBezTo>
                    <a:pt x="302239" y="1474352"/>
                    <a:pt x="323369" y="1480654"/>
                    <a:pt x="345982" y="1480654"/>
                  </a:cubicBezTo>
                  <a:cubicBezTo>
                    <a:pt x="346353" y="1447662"/>
                    <a:pt x="371561" y="1424678"/>
                    <a:pt x="406036" y="1407997"/>
                  </a:cubicBezTo>
                  <a:cubicBezTo>
                    <a:pt x="430503" y="1395763"/>
                    <a:pt x="487961" y="1403548"/>
                    <a:pt x="502048" y="1425049"/>
                  </a:cubicBezTo>
                  <a:cubicBezTo>
                    <a:pt x="519842" y="1386496"/>
                    <a:pt x="549869" y="1369073"/>
                    <a:pt x="590275" y="1360547"/>
                  </a:cubicBezTo>
                  <a:cubicBezTo>
                    <a:pt x="603991" y="1357581"/>
                    <a:pt x="617707" y="1328296"/>
                    <a:pt x="621785" y="1309019"/>
                  </a:cubicBezTo>
                  <a:cubicBezTo>
                    <a:pt x="639579" y="1227464"/>
                    <a:pt x="684434" y="1171859"/>
                    <a:pt x="765989" y="1148875"/>
                  </a:cubicBezTo>
                  <a:cubicBezTo>
                    <a:pt x="825301" y="1132194"/>
                    <a:pt x="885725" y="1107357"/>
                    <a:pt x="924649" y="1052122"/>
                  </a:cubicBezTo>
                  <a:cubicBezTo>
                    <a:pt x="954676" y="1010233"/>
                    <a:pt x="1015471" y="1007267"/>
                    <a:pt x="1048464" y="1045449"/>
                  </a:cubicBezTo>
                  <a:cubicBezTo>
                    <a:pt x="1072560" y="1073252"/>
                    <a:pt x="1101475" y="1073623"/>
                    <a:pt x="1123717" y="1046191"/>
                  </a:cubicBezTo>
                  <a:cubicBezTo>
                    <a:pt x="1125200" y="1044337"/>
                    <a:pt x="1127424" y="1041001"/>
                    <a:pt x="1128536" y="1041001"/>
                  </a:cubicBezTo>
                  <a:cubicBezTo>
                    <a:pt x="1170055" y="1050639"/>
                    <a:pt x="1176356" y="1025802"/>
                    <a:pt x="1187478" y="993180"/>
                  </a:cubicBezTo>
                  <a:cubicBezTo>
                    <a:pt x="1192297" y="978723"/>
                    <a:pt x="1230850" y="973533"/>
                    <a:pt x="1254945" y="968714"/>
                  </a:cubicBezTo>
                  <a:cubicBezTo>
                    <a:pt x="1286084" y="962783"/>
                    <a:pt x="1308697" y="936092"/>
                    <a:pt x="1316111" y="904953"/>
                  </a:cubicBezTo>
                  <a:cubicBezTo>
                    <a:pt x="1322043" y="880487"/>
                    <a:pt x="1338354" y="858615"/>
                    <a:pt x="1347250" y="841192"/>
                  </a:cubicBezTo>
                  <a:cubicBezTo>
                    <a:pt x="1367268" y="841192"/>
                    <a:pt x="1380614" y="844529"/>
                    <a:pt x="1391364" y="840451"/>
                  </a:cubicBezTo>
                  <a:cubicBezTo>
                    <a:pt x="1438814" y="822657"/>
                    <a:pt x="1485522" y="802639"/>
                    <a:pt x="1532972" y="783363"/>
                  </a:cubicBezTo>
                  <a:cubicBezTo>
                    <a:pt x="1532602" y="782992"/>
                    <a:pt x="1526300" y="774836"/>
                    <a:pt x="1516662" y="763345"/>
                  </a:cubicBezTo>
                  <a:cubicBezTo>
                    <a:pt x="1535197" y="746292"/>
                    <a:pt x="1553732" y="729240"/>
                    <a:pt x="1572638" y="712188"/>
                  </a:cubicBezTo>
                  <a:cubicBezTo>
                    <a:pt x="1575974" y="715524"/>
                    <a:pt x="1578940" y="719231"/>
                    <a:pt x="1582276" y="722567"/>
                  </a:cubicBezTo>
                  <a:cubicBezTo>
                    <a:pt x="1573008" y="730723"/>
                    <a:pt x="1564111" y="738878"/>
                    <a:pt x="1554844" y="747034"/>
                  </a:cubicBezTo>
                  <a:cubicBezTo>
                    <a:pt x="1588578" y="783363"/>
                    <a:pt x="1630467" y="782250"/>
                    <a:pt x="1671615" y="747775"/>
                  </a:cubicBezTo>
                  <a:cubicBezTo>
                    <a:pt x="1713875" y="774836"/>
                    <a:pt x="1777636" y="748887"/>
                    <a:pt x="1805068" y="808941"/>
                  </a:cubicBezTo>
                  <a:cubicBezTo>
                    <a:pt x="1828052" y="790035"/>
                    <a:pt x="1848070" y="773354"/>
                    <a:pt x="1868458" y="756301"/>
                  </a:cubicBezTo>
                  <a:cubicBezTo>
                    <a:pt x="1840656" y="709963"/>
                    <a:pt x="1839914" y="651392"/>
                    <a:pt x="1782085" y="625073"/>
                  </a:cubicBezTo>
                  <a:cubicBezTo>
                    <a:pt x="1791723" y="624331"/>
                    <a:pt x="1802103" y="621736"/>
                    <a:pt x="1811370" y="623219"/>
                  </a:cubicBezTo>
                  <a:cubicBezTo>
                    <a:pt x="1870683" y="632857"/>
                    <a:pt x="1885511" y="628038"/>
                    <a:pt x="1894037" y="570950"/>
                  </a:cubicBezTo>
                  <a:cubicBezTo>
                    <a:pt x="1899968" y="531285"/>
                    <a:pt x="1927771" y="514974"/>
                    <a:pt x="1952979" y="501628"/>
                  </a:cubicBezTo>
                  <a:cubicBezTo>
                    <a:pt x="1972255" y="491249"/>
                    <a:pt x="1985971" y="481981"/>
                    <a:pt x="1997463" y="463446"/>
                  </a:cubicBezTo>
                  <a:cubicBezTo>
                    <a:pt x="2021188" y="425634"/>
                    <a:pt x="2053068" y="397832"/>
                    <a:pt x="2091251" y="371883"/>
                  </a:cubicBezTo>
                  <a:cubicBezTo>
                    <a:pt x="2114605" y="356313"/>
                    <a:pt x="2122390" y="348158"/>
                    <a:pt x="2146485" y="364468"/>
                  </a:cubicBezTo>
                  <a:cubicBezTo>
                    <a:pt x="2165762" y="377443"/>
                    <a:pt x="2219143" y="344080"/>
                    <a:pt x="2226557" y="321838"/>
                  </a:cubicBezTo>
                  <a:cubicBezTo>
                    <a:pt x="2231006" y="308863"/>
                    <a:pt x="2249541" y="288104"/>
                    <a:pt x="2255101" y="289957"/>
                  </a:cubicBezTo>
                  <a:cubicBezTo>
                    <a:pt x="2298474" y="304785"/>
                    <a:pt x="2317750" y="256965"/>
                    <a:pt x="2355932" y="255111"/>
                  </a:cubicBezTo>
                  <a:cubicBezTo>
                    <a:pt x="2380770" y="253999"/>
                    <a:pt x="2403753" y="231016"/>
                    <a:pt x="2429332" y="223601"/>
                  </a:cubicBezTo>
                  <a:cubicBezTo>
                    <a:pt x="2446755" y="218782"/>
                    <a:pt x="2467143" y="224343"/>
                    <a:pt x="2489756" y="225084"/>
                  </a:cubicBezTo>
                  <a:cubicBezTo>
                    <a:pt x="2493463" y="218412"/>
                    <a:pt x="2499024" y="208403"/>
                    <a:pt x="2506438" y="194687"/>
                  </a:cubicBezTo>
                  <a:cubicBezTo>
                    <a:pt x="2517188" y="202101"/>
                    <a:pt x="2525714" y="208032"/>
                    <a:pt x="2536094" y="215446"/>
                  </a:cubicBezTo>
                  <a:cubicBezTo>
                    <a:pt x="2547215" y="169108"/>
                    <a:pt x="2584656" y="193575"/>
                    <a:pt x="2610605" y="191721"/>
                  </a:cubicBezTo>
                  <a:cubicBezTo>
                    <a:pt x="2638779" y="189497"/>
                    <a:pt x="2668064" y="198023"/>
                    <a:pt x="2691789" y="174669"/>
                  </a:cubicBezTo>
                  <a:cubicBezTo>
                    <a:pt x="2695496" y="170962"/>
                    <a:pt x="2705505" y="168367"/>
                    <a:pt x="2708841" y="170591"/>
                  </a:cubicBezTo>
                  <a:cubicBezTo>
                    <a:pt x="2743688" y="194687"/>
                    <a:pt x="2769266" y="165030"/>
                    <a:pt x="2798552" y="156504"/>
                  </a:cubicBezTo>
                  <a:cubicBezTo>
                    <a:pt x="2812268" y="152427"/>
                    <a:pt x="2827466" y="154280"/>
                    <a:pt x="2852303" y="152427"/>
                  </a:cubicBezTo>
                  <a:cubicBezTo>
                    <a:pt x="2879736" y="122770"/>
                    <a:pt x="2986498" y="55302"/>
                    <a:pt x="3050629" y="99045"/>
                  </a:cubicBezTo>
                  <a:cubicBezTo>
                    <a:pt x="3093260" y="128331"/>
                    <a:pt x="3128477" y="116468"/>
                    <a:pt x="3167030" y="110537"/>
                  </a:cubicBezTo>
                  <a:cubicBezTo>
                    <a:pt x="3180746" y="108313"/>
                    <a:pt x="3192238" y="92743"/>
                    <a:pt x="3204842" y="83476"/>
                  </a:cubicBezTo>
                  <a:cubicBezTo>
                    <a:pt x="3211514" y="78657"/>
                    <a:pt x="3219299" y="74208"/>
                    <a:pt x="3225972" y="69018"/>
                  </a:cubicBezTo>
                  <a:cubicBezTo>
                    <a:pt x="3243765" y="54932"/>
                    <a:pt x="3259706" y="38250"/>
                    <a:pt x="3278612" y="26758"/>
                  </a:cubicBezTo>
                  <a:cubicBezTo>
                    <a:pt x="3297147" y="15637"/>
                    <a:pt x="3318277" y="7852"/>
                    <a:pt x="3339407" y="3033"/>
                  </a:cubicBezTo>
                  <a:cubicBezTo>
                    <a:pt x="3357571" y="-1044"/>
                    <a:pt x="3377218" y="-303"/>
                    <a:pt x="3396124" y="1180"/>
                  </a:cubicBezTo>
                  <a:cubicBezTo>
                    <a:pt x="3425781" y="3404"/>
                    <a:pt x="3456178" y="4145"/>
                    <a:pt x="3484722" y="11930"/>
                  </a:cubicBezTo>
                  <a:cubicBezTo>
                    <a:pt x="3527353" y="23051"/>
                    <a:pt x="3570355" y="36026"/>
                    <a:pt x="3610020" y="54932"/>
                  </a:cubicBezTo>
                  <a:cubicBezTo>
                    <a:pt x="3663772" y="80510"/>
                    <a:pt x="3715670" y="110166"/>
                    <a:pt x="3765344" y="142418"/>
                  </a:cubicBezTo>
                  <a:cubicBezTo>
                    <a:pt x="3775724" y="149090"/>
                    <a:pt x="3778690" y="175410"/>
                    <a:pt x="3776836" y="191721"/>
                  </a:cubicBezTo>
                  <a:cubicBezTo>
                    <a:pt x="3773870" y="216187"/>
                    <a:pt x="3769793" y="234723"/>
                    <a:pt x="3804268" y="232498"/>
                  </a:cubicBezTo>
                  <a:cubicBezTo>
                    <a:pt x="3809458" y="232128"/>
                    <a:pt x="3815018" y="239912"/>
                    <a:pt x="3820208" y="243990"/>
                  </a:cubicBezTo>
                  <a:cubicBezTo>
                    <a:pt x="3815760" y="247697"/>
                    <a:pt x="3811682" y="251404"/>
                    <a:pt x="3807234" y="255111"/>
                  </a:cubicBezTo>
                  <a:cubicBezTo>
                    <a:pt x="3808346" y="256965"/>
                    <a:pt x="3809458" y="258818"/>
                    <a:pt x="3810570" y="260672"/>
                  </a:cubicBezTo>
                  <a:cubicBezTo>
                    <a:pt x="3822432" y="252887"/>
                    <a:pt x="3834295" y="245473"/>
                    <a:pt x="3845787" y="238059"/>
                  </a:cubicBezTo>
                  <a:cubicBezTo>
                    <a:pt x="3849123" y="271422"/>
                    <a:pt x="3879150" y="262155"/>
                    <a:pt x="3901392" y="260672"/>
                  </a:cubicBezTo>
                  <a:cubicBezTo>
                    <a:pt x="3962929" y="256223"/>
                    <a:pt x="4028914" y="261042"/>
                    <a:pt x="4084149" y="239171"/>
                  </a:cubicBezTo>
                  <a:cubicBezTo>
                    <a:pt x="4145685" y="214705"/>
                    <a:pt x="4210188" y="248809"/>
                    <a:pt x="4267276" y="213963"/>
                  </a:cubicBezTo>
                  <a:cubicBezTo>
                    <a:pt x="4275061" y="209144"/>
                    <a:pt x="4288777" y="213222"/>
                    <a:pt x="4299898" y="213963"/>
                  </a:cubicBezTo>
                  <a:cubicBezTo>
                    <a:pt x="4328442" y="215817"/>
                    <a:pt x="4354762" y="212851"/>
                    <a:pt x="4369219" y="175781"/>
                  </a:cubicBezTo>
                  <a:cubicBezTo>
                    <a:pt x="4372926" y="190609"/>
                    <a:pt x="4375521" y="200247"/>
                    <a:pt x="4377375" y="208032"/>
                  </a:cubicBezTo>
                  <a:cubicBezTo>
                    <a:pt x="4405919" y="200989"/>
                    <a:pt x="4432238" y="194687"/>
                    <a:pt x="4457817" y="188385"/>
                  </a:cubicBezTo>
                  <a:cubicBezTo>
                    <a:pt x="4450403" y="148349"/>
                    <a:pt x="4455593" y="143159"/>
                    <a:pt x="4494146" y="144271"/>
                  </a:cubicBezTo>
                  <a:cubicBezTo>
                    <a:pt x="4525656" y="145383"/>
                    <a:pt x="4556795" y="144642"/>
                    <a:pt x="4588305" y="144642"/>
                  </a:cubicBezTo>
                  <a:cubicBezTo>
                    <a:pt x="4591270" y="149090"/>
                    <a:pt x="4594606" y="153909"/>
                    <a:pt x="4597572" y="158358"/>
                  </a:cubicBezTo>
                  <a:cubicBezTo>
                    <a:pt x="4587563" y="162065"/>
                    <a:pt x="4577925" y="165772"/>
                    <a:pt x="4567916" y="169479"/>
                  </a:cubicBezTo>
                  <a:cubicBezTo>
                    <a:pt x="4569028" y="172445"/>
                    <a:pt x="4570511" y="175410"/>
                    <a:pt x="4571623" y="178376"/>
                  </a:cubicBezTo>
                  <a:cubicBezTo>
                    <a:pt x="4599796" y="175039"/>
                    <a:pt x="4627970" y="171703"/>
                    <a:pt x="4655772" y="168367"/>
                  </a:cubicBezTo>
                  <a:cubicBezTo>
                    <a:pt x="4655772" y="165772"/>
                    <a:pt x="4656143" y="162806"/>
                    <a:pt x="4656143" y="160211"/>
                  </a:cubicBezTo>
                  <a:cubicBezTo>
                    <a:pt x="4641315" y="158358"/>
                    <a:pt x="4626116" y="156504"/>
                    <a:pt x="4611288" y="154651"/>
                  </a:cubicBezTo>
                  <a:cubicBezTo>
                    <a:pt x="4610917" y="151314"/>
                    <a:pt x="4610547" y="147607"/>
                    <a:pt x="4610176" y="144271"/>
                  </a:cubicBezTo>
                  <a:cubicBezTo>
                    <a:pt x="4631677" y="139081"/>
                    <a:pt x="4653178" y="132409"/>
                    <a:pt x="4675049" y="129072"/>
                  </a:cubicBezTo>
                  <a:cubicBezTo>
                    <a:pt x="4698032" y="125736"/>
                    <a:pt x="4721758" y="126848"/>
                    <a:pt x="4745112" y="123882"/>
                  </a:cubicBezTo>
                  <a:cubicBezTo>
                    <a:pt x="4760310" y="121658"/>
                    <a:pt x="4774397" y="111649"/>
                    <a:pt x="4789225" y="111279"/>
                  </a:cubicBezTo>
                  <a:cubicBezTo>
                    <a:pt x="4825554" y="110166"/>
                    <a:pt x="4862625" y="107201"/>
                    <a:pt x="4897470" y="114615"/>
                  </a:cubicBezTo>
                  <a:cubicBezTo>
                    <a:pt x="4927498" y="120917"/>
                    <a:pt x="4950110" y="118693"/>
                    <a:pt x="4979025" y="108313"/>
                  </a:cubicBezTo>
                  <a:cubicBezTo>
                    <a:pt x="5014242" y="95338"/>
                    <a:pt x="5055019" y="97563"/>
                    <a:pt x="5093201" y="92743"/>
                  </a:cubicBezTo>
                  <a:cubicBezTo>
                    <a:pt x="5113220" y="90148"/>
                    <a:pt x="5133238" y="84959"/>
                    <a:pt x="5153255" y="82364"/>
                  </a:cubicBezTo>
                  <a:cubicBezTo>
                    <a:pt x="5199964" y="76803"/>
                    <a:pt x="5246672" y="69760"/>
                    <a:pt x="5293381" y="67165"/>
                  </a:cubicBezTo>
                  <a:cubicBezTo>
                    <a:pt x="5375306" y="62716"/>
                    <a:pt x="5457231" y="64570"/>
                    <a:pt x="5538786" y="57156"/>
                  </a:cubicBezTo>
                  <a:cubicBezTo>
                    <a:pt x="5578822" y="53449"/>
                    <a:pt x="5617375" y="34914"/>
                    <a:pt x="5667791" y="19344"/>
                  </a:cubicBezTo>
                  <a:cubicBezTo>
                    <a:pt x="5701525" y="30836"/>
                    <a:pt x="5748975" y="50854"/>
                    <a:pt x="5798278" y="63087"/>
                  </a:cubicBezTo>
                  <a:cubicBezTo>
                    <a:pt x="5826452" y="70131"/>
                    <a:pt x="5859815" y="87924"/>
                    <a:pt x="5886876" y="53449"/>
                  </a:cubicBezTo>
                  <a:cubicBezTo>
                    <a:pt x="5890583" y="49000"/>
                    <a:pt x="5910230" y="53449"/>
                    <a:pt x="5920610" y="58268"/>
                  </a:cubicBezTo>
                  <a:cubicBezTo>
                    <a:pt x="5947301" y="70872"/>
                    <a:pt x="5972508" y="85700"/>
                    <a:pt x="6002906" y="102011"/>
                  </a:cubicBezTo>
                  <a:cubicBezTo>
                    <a:pt x="6002906" y="101640"/>
                    <a:pt x="6001052" y="110166"/>
                    <a:pt x="5997716" y="126848"/>
                  </a:cubicBezTo>
                  <a:cubicBezTo>
                    <a:pt x="6020699" y="123882"/>
                    <a:pt x="6042200" y="126107"/>
                    <a:pt x="6059623" y="118322"/>
                  </a:cubicBezTo>
                  <a:cubicBezTo>
                    <a:pt x="6097435" y="101640"/>
                    <a:pt x="6132652" y="91261"/>
                    <a:pt x="6173059" y="111279"/>
                  </a:cubicBezTo>
                  <a:cubicBezTo>
                    <a:pt x="6191594" y="120546"/>
                    <a:pt x="6210870" y="119434"/>
                    <a:pt x="6206422" y="87183"/>
                  </a:cubicBezTo>
                  <a:cubicBezTo>
                    <a:pt x="6205310" y="79398"/>
                    <a:pt x="6213465" y="66424"/>
                    <a:pt x="6220879" y="62346"/>
                  </a:cubicBezTo>
                  <a:cubicBezTo>
                    <a:pt x="6242009" y="50113"/>
                    <a:pt x="6332461" y="63087"/>
                    <a:pt x="6344694" y="83105"/>
                  </a:cubicBezTo>
                  <a:cubicBezTo>
                    <a:pt x="6356556" y="102382"/>
                    <a:pt x="6360264" y="127219"/>
                    <a:pt x="6365082" y="150202"/>
                  </a:cubicBezTo>
                  <a:cubicBezTo>
                    <a:pt x="6368789" y="167255"/>
                    <a:pt x="6368789" y="185048"/>
                    <a:pt x="6370272" y="202842"/>
                  </a:cubicBezTo>
                  <a:cubicBezTo>
                    <a:pt x="6366565" y="205437"/>
                    <a:pt x="6362488" y="208032"/>
                    <a:pt x="6358781" y="210627"/>
                  </a:cubicBezTo>
                  <a:cubicBezTo>
                    <a:pt x="6371014" y="212480"/>
                    <a:pt x="6382876" y="214705"/>
                    <a:pt x="6395109" y="216187"/>
                  </a:cubicBezTo>
                  <a:cubicBezTo>
                    <a:pt x="6414386" y="218782"/>
                    <a:pt x="6434033" y="221007"/>
                    <a:pt x="6453310" y="223231"/>
                  </a:cubicBezTo>
                  <a:cubicBezTo>
                    <a:pt x="6457017" y="223601"/>
                    <a:pt x="6462207" y="225084"/>
                    <a:pt x="6464060" y="223231"/>
                  </a:cubicBezTo>
                  <a:cubicBezTo>
                    <a:pt x="6511510" y="178376"/>
                    <a:pt x="6546356" y="231386"/>
                    <a:pt x="6587133" y="238430"/>
                  </a:cubicBezTo>
                  <a:cubicBezTo>
                    <a:pt x="6600108" y="240654"/>
                    <a:pt x="6613453" y="238800"/>
                    <a:pt x="6626798" y="240283"/>
                  </a:cubicBezTo>
                  <a:cubicBezTo>
                    <a:pt x="6679068" y="246956"/>
                    <a:pt x="6720957" y="272164"/>
                    <a:pt x="6754691" y="312199"/>
                  </a:cubicBezTo>
                  <a:cubicBezTo>
                    <a:pt x="6760622" y="319243"/>
                    <a:pt x="6771002" y="327769"/>
                    <a:pt x="6778787" y="327398"/>
                  </a:cubicBezTo>
                  <a:cubicBezTo>
                    <a:pt x="6807701" y="325915"/>
                    <a:pt x="6832909" y="334071"/>
                    <a:pt x="6855893" y="350011"/>
                  </a:cubicBezTo>
                  <a:cubicBezTo>
                    <a:pt x="6883325" y="368917"/>
                    <a:pt x="6910015" y="388193"/>
                    <a:pt x="6935965" y="408953"/>
                  </a:cubicBezTo>
                  <a:cubicBezTo>
                    <a:pt x="6939672" y="411918"/>
                    <a:pt x="6938930" y="426747"/>
                    <a:pt x="6935223" y="431936"/>
                  </a:cubicBezTo>
                  <a:cubicBezTo>
                    <a:pt x="6915947" y="455291"/>
                    <a:pt x="6931516" y="464929"/>
                    <a:pt x="6950793" y="465670"/>
                  </a:cubicBezTo>
                  <a:cubicBezTo>
                    <a:pt x="6976742" y="466412"/>
                    <a:pt x="6984898" y="481611"/>
                    <a:pt x="6997501" y="500516"/>
                  </a:cubicBezTo>
                  <a:cubicBezTo>
                    <a:pt x="7021226" y="536475"/>
                    <a:pt x="7044951" y="575028"/>
                    <a:pt x="7093884" y="583554"/>
                  </a:cubicBezTo>
                  <a:cubicBezTo>
                    <a:pt x="7101669" y="585037"/>
                    <a:pt x="7108341" y="591339"/>
                    <a:pt x="7115014" y="596528"/>
                  </a:cubicBezTo>
                  <a:cubicBezTo>
                    <a:pt x="7123911" y="603201"/>
                    <a:pt x="7134290" y="618400"/>
                    <a:pt x="7140593" y="616546"/>
                  </a:cubicBezTo>
                  <a:cubicBezTo>
                    <a:pt x="7186189" y="603942"/>
                    <a:pt x="7208060" y="662143"/>
                    <a:pt x="7250321" y="649910"/>
                  </a:cubicBezTo>
                  <a:cubicBezTo>
                    <a:pt x="7245501" y="672893"/>
                    <a:pt x="7240682" y="694023"/>
                    <a:pt x="7235863" y="717007"/>
                  </a:cubicBezTo>
                  <a:cubicBezTo>
                    <a:pt x="7248467" y="719602"/>
                    <a:pt x="7258105" y="721826"/>
                    <a:pt x="7267373" y="724050"/>
                  </a:cubicBezTo>
                  <a:cubicBezTo>
                    <a:pt x="7268856" y="724050"/>
                    <a:pt x="7267743" y="722938"/>
                    <a:pt x="7267743" y="722938"/>
                  </a:cubicBezTo>
                  <a:close/>
                  <a:moveTo>
                    <a:pt x="4047078" y="302190"/>
                  </a:moveTo>
                  <a:cubicBezTo>
                    <a:pt x="4023353" y="298483"/>
                    <a:pt x="3997404" y="285880"/>
                    <a:pt x="3986283" y="294035"/>
                  </a:cubicBezTo>
                  <a:cubicBezTo>
                    <a:pt x="3955885" y="315165"/>
                    <a:pt x="3926600" y="290699"/>
                    <a:pt x="3898056" y="300708"/>
                  </a:cubicBezTo>
                  <a:cubicBezTo>
                    <a:pt x="3879150" y="307010"/>
                    <a:pt x="3844674" y="305156"/>
                    <a:pt x="3842450" y="314053"/>
                  </a:cubicBezTo>
                  <a:cubicBezTo>
                    <a:pt x="3836149" y="336666"/>
                    <a:pt x="3838002" y="365581"/>
                    <a:pt x="3847270" y="387823"/>
                  </a:cubicBezTo>
                  <a:cubicBezTo>
                    <a:pt x="3858020" y="414513"/>
                    <a:pt x="3878038" y="430454"/>
                    <a:pt x="3915850" y="420815"/>
                  </a:cubicBezTo>
                  <a:cubicBezTo>
                    <a:pt x="3973679" y="405987"/>
                    <a:pt x="4032621" y="414143"/>
                    <a:pt x="4086743" y="440463"/>
                  </a:cubicBezTo>
                  <a:cubicBezTo>
                    <a:pt x="4118994" y="414513"/>
                    <a:pt x="4141978" y="365951"/>
                    <a:pt x="4196842" y="397832"/>
                  </a:cubicBezTo>
                  <a:cubicBezTo>
                    <a:pt x="4200549" y="400056"/>
                    <a:pt x="4212041" y="388935"/>
                    <a:pt x="4226128" y="380409"/>
                  </a:cubicBezTo>
                  <a:cubicBezTo>
                    <a:pt x="4181643" y="373736"/>
                    <a:pt x="4142349" y="377814"/>
                    <a:pt x="4118624" y="329252"/>
                  </a:cubicBezTo>
                  <a:cubicBezTo>
                    <a:pt x="4155694" y="315165"/>
                    <a:pt x="4190540" y="302190"/>
                    <a:pt x="4225016" y="288474"/>
                  </a:cubicBezTo>
                  <a:cubicBezTo>
                    <a:pt x="4233171" y="285138"/>
                    <a:pt x="4242809" y="279578"/>
                    <a:pt x="4246516" y="272164"/>
                  </a:cubicBezTo>
                  <a:cubicBezTo>
                    <a:pt x="4248370" y="268827"/>
                    <a:pt x="4238361" y="253258"/>
                    <a:pt x="4233912" y="253258"/>
                  </a:cubicBezTo>
                  <a:cubicBezTo>
                    <a:pt x="4215748" y="252887"/>
                    <a:pt x="4197213" y="255482"/>
                    <a:pt x="4179419" y="259560"/>
                  </a:cubicBezTo>
                  <a:cubicBezTo>
                    <a:pt x="4160884" y="263637"/>
                    <a:pt x="4143090" y="271051"/>
                    <a:pt x="4126780" y="276241"/>
                  </a:cubicBezTo>
                  <a:cubicBezTo>
                    <a:pt x="4128262" y="281060"/>
                    <a:pt x="4131228" y="291811"/>
                    <a:pt x="4134564" y="302932"/>
                  </a:cubicBezTo>
                  <a:cubicBezTo>
                    <a:pt x="4122331" y="300708"/>
                    <a:pt x="4109727" y="300337"/>
                    <a:pt x="4098235" y="296259"/>
                  </a:cubicBezTo>
                  <a:cubicBezTo>
                    <a:pt x="4078588" y="289216"/>
                    <a:pt x="4059682" y="280319"/>
                    <a:pt x="4040406" y="272164"/>
                  </a:cubicBezTo>
                  <a:cubicBezTo>
                    <a:pt x="4038923" y="274758"/>
                    <a:pt x="4037811" y="277353"/>
                    <a:pt x="4036328" y="280319"/>
                  </a:cubicBezTo>
                  <a:cubicBezTo>
                    <a:pt x="4039293" y="287362"/>
                    <a:pt x="4043371" y="295147"/>
                    <a:pt x="4047078" y="302190"/>
                  </a:cubicBezTo>
                  <a:close/>
                  <a:moveTo>
                    <a:pt x="2299586" y="6585602"/>
                  </a:moveTo>
                  <a:cubicBezTo>
                    <a:pt x="2350743" y="6591162"/>
                    <a:pt x="2372243" y="6552238"/>
                    <a:pt x="2403012" y="6527772"/>
                  </a:cubicBezTo>
                  <a:cubicBezTo>
                    <a:pt x="2421547" y="6512944"/>
                    <a:pt x="2448238" y="6437321"/>
                    <a:pt x="2437858" y="6402104"/>
                  </a:cubicBezTo>
                  <a:cubicBezTo>
                    <a:pt x="2413021" y="6440657"/>
                    <a:pt x="2393374" y="6471796"/>
                    <a:pt x="2373356" y="6502935"/>
                  </a:cubicBezTo>
                  <a:cubicBezTo>
                    <a:pt x="2376692" y="6505159"/>
                    <a:pt x="2379658" y="6507754"/>
                    <a:pt x="2382994" y="6509978"/>
                  </a:cubicBezTo>
                  <a:cubicBezTo>
                    <a:pt x="2352967" y="6519616"/>
                    <a:pt x="2322940" y="6529255"/>
                    <a:pt x="2292913" y="6538893"/>
                  </a:cubicBezTo>
                  <a:cubicBezTo>
                    <a:pt x="2290689" y="6535557"/>
                    <a:pt x="2288465" y="6532220"/>
                    <a:pt x="2286240" y="6529255"/>
                  </a:cubicBezTo>
                  <a:cubicBezTo>
                    <a:pt x="2309965" y="6507383"/>
                    <a:pt x="2333690" y="6485512"/>
                    <a:pt x="2364829" y="6456967"/>
                  </a:cubicBezTo>
                  <a:cubicBezTo>
                    <a:pt x="2344811" y="6455856"/>
                    <a:pt x="2336656" y="6452890"/>
                    <a:pt x="2330354" y="6455485"/>
                  </a:cubicBezTo>
                  <a:cubicBezTo>
                    <a:pt x="2306629" y="6464382"/>
                    <a:pt x="2283275" y="6475503"/>
                    <a:pt x="2258809" y="6485882"/>
                  </a:cubicBezTo>
                  <a:cubicBezTo>
                    <a:pt x="2260662" y="6494779"/>
                    <a:pt x="2262145" y="6503305"/>
                    <a:pt x="2263628" y="6510719"/>
                  </a:cubicBezTo>
                  <a:cubicBezTo>
                    <a:pt x="2243610" y="6517763"/>
                    <a:pt x="2224704" y="6524065"/>
                    <a:pt x="2205798" y="6530737"/>
                  </a:cubicBezTo>
                  <a:cubicBezTo>
                    <a:pt x="2206169" y="6534074"/>
                    <a:pt x="2206169" y="6537410"/>
                    <a:pt x="2206539" y="6540747"/>
                  </a:cubicBezTo>
                  <a:cubicBezTo>
                    <a:pt x="2222109" y="6546307"/>
                    <a:pt x="2237678" y="6552980"/>
                    <a:pt x="2253989" y="6556316"/>
                  </a:cubicBezTo>
                  <a:cubicBezTo>
                    <a:pt x="2271042" y="6560023"/>
                    <a:pt x="2288465" y="6560023"/>
                    <a:pt x="2307370" y="6561877"/>
                  </a:cubicBezTo>
                  <a:cubicBezTo>
                    <a:pt x="2302922" y="6575222"/>
                    <a:pt x="2301068" y="6581524"/>
                    <a:pt x="2299586" y="6585602"/>
                  </a:cubicBezTo>
                  <a:close/>
                  <a:moveTo>
                    <a:pt x="5300054" y="154651"/>
                  </a:moveTo>
                  <a:cubicBezTo>
                    <a:pt x="5300054" y="160211"/>
                    <a:pt x="5300424" y="166143"/>
                    <a:pt x="5300424" y="171703"/>
                  </a:cubicBezTo>
                  <a:cubicBezTo>
                    <a:pt x="5335271" y="167996"/>
                    <a:pt x="5369746" y="164289"/>
                    <a:pt x="5404592" y="160953"/>
                  </a:cubicBezTo>
                  <a:cubicBezTo>
                    <a:pt x="5404592" y="158728"/>
                    <a:pt x="5404592" y="156875"/>
                    <a:pt x="5404221" y="154651"/>
                  </a:cubicBezTo>
                  <a:cubicBezTo>
                    <a:pt x="5369375" y="154651"/>
                    <a:pt x="5334529" y="154651"/>
                    <a:pt x="5300054" y="154651"/>
                  </a:cubicBezTo>
                  <a:close/>
                  <a:moveTo>
                    <a:pt x="2081983" y="6512944"/>
                  </a:moveTo>
                  <a:cubicBezTo>
                    <a:pt x="2071233" y="6481805"/>
                    <a:pt x="2051215" y="6494409"/>
                    <a:pt x="2036016" y="6502193"/>
                  </a:cubicBezTo>
                  <a:cubicBezTo>
                    <a:pt x="2029343" y="6505530"/>
                    <a:pt x="2028602" y="6521099"/>
                    <a:pt x="2022300" y="6538893"/>
                  </a:cubicBezTo>
                  <a:cubicBezTo>
                    <a:pt x="2049361" y="6527030"/>
                    <a:pt x="2064560" y="6520358"/>
                    <a:pt x="2081983" y="6512944"/>
                  </a:cubicBezTo>
                  <a:close/>
                  <a:moveTo>
                    <a:pt x="2181702" y="6518875"/>
                  </a:moveTo>
                  <a:cubicBezTo>
                    <a:pt x="2178737" y="6515909"/>
                    <a:pt x="2175771" y="6512944"/>
                    <a:pt x="2172805" y="6509978"/>
                  </a:cubicBezTo>
                  <a:cubicBezTo>
                    <a:pt x="2159831" y="6523694"/>
                    <a:pt x="2146856" y="6537040"/>
                    <a:pt x="2133511" y="6550755"/>
                  </a:cubicBezTo>
                  <a:cubicBezTo>
                    <a:pt x="2136477" y="6553721"/>
                    <a:pt x="2139813" y="6557057"/>
                    <a:pt x="2142778" y="6560023"/>
                  </a:cubicBezTo>
                  <a:cubicBezTo>
                    <a:pt x="2169840" y="6560394"/>
                    <a:pt x="2177995" y="6541858"/>
                    <a:pt x="2181702" y="651887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5">
                    <a:alpha val="37000"/>
                  </a:schemeClr>
                </a:gs>
              </a:gsLst>
              <a:lin ang="5400000" scaled="1"/>
            </a:gradFill>
            <a:ln w="3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693EED7-9BB8-4E59-9918-3D21D32DAA61}"/>
              </a:ext>
            </a:extLst>
          </p:cNvPr>
          <p:cNvSpPr/>
          <p:nvPr/>
        </p:nvSpPr>
        <p:spPr>
          <a:xfrm>
            <a:off x="10419633" y="0"/>
            <a:ext cx="1772367" cy="6858000"/>
          </a:xfrm>
          <a:custGeom>
            <a:avLst/>
            <a:gdLst>
              <a:gd name="connsiteX0" fmla="*/ 1714501 w 1772367"/>
              <a:gd name="connsiteY0" fmla="*/ 0 h 6858000"/>
              <a:gd name="connsiteX1" fmla="*/ 1772367 w 1772367"/>
              <a:gd name="connsiteY1" fmla="*/ 0 h 6858000"/>
              <a:gd name="connsiteX2" fmla="*/ 1772367 w 1772367"/>
              <a:gd name="connsiteY2" fmla="*/ 6858000 h 6858000"/>
              <a:gd name="connsiteX3" fmla="*/ 0 w 177236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2367" h="6858000">
                <a:moveTo>
                  <a:pt x="1714501" y="0"/>
                </a:moveTo>
                <a:lnTo>
                  <a:pt x="1772367" y="0"/>
                </a:lnTo>
                <a:lnTo>
                  <a:pt x="17723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4D1A5F6-4778-4F89-85B6-58533577E62D}"/>
              </a:ext>
            </a:extLst>
          </p:cNvPr>
          <p:cNvSpPr/>
          <p:nvPr/>
        </p:nvSpPr>
        <p:spPr>
          <a:xfrm>
            <a:off x="9420601" y="0"/>
            <a:ext cx="2489592" cy="6858000"/>
          </a:xfrm>
          <a:custGeom>
            <a:avLst/>
            <a:gdLst>
              <a:gd name="connsiteX0" fmla="*/ 1681205 w 2489592"/>
              <a:gd name="connsiteY0" fmla="*/ 0 h 6858000"/>
              <a:gd name="connsiteX1" fmla="*/ 2489592 w 2489592"/>
              <a:gd name="connsiteY1" fmla="*/ 0 h 6858000"/>
              <a:gd name="connsiteX2" fmla="*/ 808387 w 2489592"/>
              <a:gd name="connsiteY2" fmla="*/ 6858000 h 6858000"/>
              <a:gd name="connsiteX3" fmla="*/ 0 w 24895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9592" h="6858000">
                <a:moveTo>
                  <a:pt x="1681205" y="0"/>
                </a:moveTo>
                <a:lnTo>
                  <a:pt x="2489592" y="0"/>
                </a:lnTo>
                <a:lnTo>
                  <a:pt x="8083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362FCD9-3299-4348-A177-FC96DC1209D2}"/>
              </a:ext>
            </a:extLst>
          </p:cNvPr>
          <p:cNvSpPr/>
          <p:nvPr/>
        </p:nvSpPr>
        <p:spPr>
          <a:xfrm>
            <a:off x="7210582" y="4739192"/>
            <a:ext cx="4981418" cy="2118809"/>
          </a:xfrm>
          <a:custGeom>
            <a:avLst/>
            <a:gdLst>
              <a:gd name="connsiteX0" fmla="*/ 512942 w 4981418"/>
              <a:gd name="connsiteY0" fmla="*/ 0 h 2118809"/>
              <a:gd name="connsiteX1" fmla="*/ 4981418 w 4981418"/>
              <a:gd name="connsiteY1" fmla="*/ 0 h 2118809"/>
              <a:gd name="connsiteX2" fmla="*/ 4981418 w 4981418"/>
              <a:gd name="connsiteY2" fmla="*/ 2118809 h 2118809"/>
              <a:gd name="connsiteX3" fmla="*/ 0 w 4981418"/>
              <a:gd name="connsiteY3" fmla="*/ 2118809 h 2118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1418" h="2118809">
                <a:moveTo>
                  <a:pt x="512942" y="0"/>
                </a:moveTo>
                <a:lnTo>
                  <a:pt x="4981418" y="0"/>
                </a:lnTo>
                <a:lnTo>
                  <a:pt x="4981418" y="2118809"/>
                </a:lnTo>
                <a:lnTo>
                  <a:pt x="0" y="2118809"/>
                </a:lnTo>
                <a:close/>
              </a:path>
            </a:pathLst>
          </a:cu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8EE5EEA-AB52-4C49-A771-6BBE2D7E4DB0}"/>
              </a:ext>
            </a:extLst>
          </p:cNvPr>
          <p:cNvSpPr/>
          <p:nvPr/>
        </p:nvSpPr>
        <p:spPr>
          <a:xfrm>
            <a:off x="0" y="1714415"/>
            <a:ext cx="6750565" cy="3429000"/>
          </a:xfrm>
          <a:custGeom>
            <a:avLst/>
            <a:gdLst>
              <a:gd name="connsiteX0" fmla="*/ 0 w 6750565"/>
              <a:gd name="connsiteY0" fmla="*/ 0 h 3429000"/>
              <a:gd name="connsiteX1" fmla="*/ 961760 w 6750565"/>
              <a:gd name="connsiteY1" fmla="*/ 0 h 3429000"/>
              <a:gd name="connsiteX2" fmla="*/ 5788805 w 6750565"/>
              <a:gd name="connsiteY2" fmla="*/ 0 h 3429000"/>
              <a:gd name="connsiteX3" fmla="*/ 6750565 w 6750565"/>
              <a:gd name="connsiteY3" fmla="*/ 0 h 3429000"/>
              <a:gd name="connsiteX4" fmla="*/ 5920438 w 6750565"/>
              <a:gd name="connsiteY4" fmla="*/ 3429000 h 3429000"/>
              <a:gd name="connsiteX5" fmla="*/ 4958678 w 6750565"/>
              <a:gd name="connsiteY5" fmla="*/ 3429000 h 3429000"/>
              <a:gd name="connsiteX6" fmla="*/ 961760 w 6750565"/>
              <a:gd name="connsiteY6" fmla="*/ 3429000 h 3429000"/>
              <a:gd name="connsiteX7" fmla="*/ 0 w 6750565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50565" h="3429000">
                <a:moveTo>
                  <a:pt x="0" y="0"/>
                </a:moveTo>
                <a:lnTo>
                  <a:pt x="961760" y="0"/>
                </a:lnTo>
                <a:lnTo>
                  <a:pt x="5788805" y="0"/>
                </a:lnTo>
                <a:lnTo>
                  <a:pt x="6750565" y="0"/>
                </a:lnTo>
                <a:lnTo>
                  <a:pt x="5920438" y="3429000"/>
                </a:lnTo>
                <a:lnTo>
                  <a:pt x="4958678" y="3429000"/>
                </a:lnTo>
                <a:lnTo>
                  <a:pt x="96176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A7722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BB5E27-BFAB-477C-8495-E7048F838092}"/>
              </a:ext>
            </a:extLst>
          </p:cNvPr>
          <p:cNvSpPr txBox="1"/>
          <p:nvPr/>
        </p:nvSpPr>
        <p:spPr>
          <a:xfrm>
            <a:off x="1073686" y="2300793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请在此处插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A4BF1AE-3E22-4D40-80CA-880D62D7CEAC}"/>
              </a:ext>
            </a:extLst>
          </p:cNvPr>
          <p:cNvSpPr txBox="1"/>
          <p:nvPr/>
        </p:nvSpPr>
        <p:spPr>
          <a:xfrm>
            <a:off x="709683" y="3428915"/>
            <a:ext cx="43364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入目录标题</a:t>
            </a:r>
            <a:endParaRPr lang="zh-CN" altLang="en-US" sz="6600" b="1" i="1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A6E8639-8570-4443-B8C1-A5B367B60AEB}"/>
              </a:ext>
            </a:extLst>
          </p:cNvPr>
          <p:cNvSpPr txBox="1"/>
          <p:nvPr/>
        </p:nvSpPr>
        <p:spPr>
          <a:xfrm>
            <a:off x="7575963" y="4507696"/>
            <a:ext cx="96693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0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3BD1E61-17FA-4A1B-9857-D480767B8C94}"/>
              </a:ext>
            </a:extLst>
          </p:cNvPr>
          <p:cNvSpPr txBox="1"/>
          <p:nvPr/>
        </p:nvSpPr>
        <p:spPr>
          <a:xfrm>
            <a:off x="8585424" y="4507696"/>
            <a:ext cx="118494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16600" b="1" i="1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真贵楷体" panose="02010600030101010101" pitchFamily="2" charset="-122"/>
                <a:ea typeface="庞门正道真贵楷体" panose="02010600030101010101" pitchFamily="2" charset="-122"/>
                <a:cs typeface="+mn-cs"/>
              </a:rPr>
              <a:t>3</a:t>
            </a:r>
            <a:endParaRPr lang="zh-CN" altLang="en-US" sz="16600" b="1" i="1" spc="6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0A6E3C5-1D73-4FBD-BBF7-93626C77D335}"/>
              </a:ext>
            </a:extLst>
          </p:cNvPr>
          <p:cNvSpPr txBox="1"/>
          <p:nvPr/>
        </p:nvSpPr>
        <p:spPr>
          <a:xfrm>
            <a:off x="10115156" y="269159"/>
            <a:ext cx="1795037" cy="287999"/>
          </a:xfrm>
          <a:custGeom>
            <a:avLst/>
            <a:gdLst/>
            <a:ahLst/>
            <a:cxnLst/>
            <a:rect l="l" t="t" r="r" b="b"/>
            <a:pathLst>
              <a:path w="6019170" h="965726">
                <a:moveTo>
                  <a:pt x="1455160" y="821003"/>
                </a:moveTo>
                <a:cubicBezTo>
                  <a:pt x="1461275" y="820323"/>
                  <a:pt x="1465352" y="820493"/>
                  <a:pt x="1467390" y="821512"/>
                </a:cubicBezTo>
                <a:cubicBezTo>
                  <a:pt x="1469429" y="822531"/>
                  <a:pt x="1470448" y="824400"/>
                  <a:pt x="1470448" y="827118"/>
                </a:cubicBezTo>
                <a:cubicBezTo>
                  <a:pt x="1469768" y="831194"/>
                  <a:pt x="1462125" y="834931"/>
                  <a:pt x="1447516" y="838329"/>
                </a:cubicBezTo>
                <a:cubicBezTo>
                  <a:pt x="1432908" y="841726"/>
                  <a:pt x="1422547" y="844444"/>
                  <a:pt x="1416432" y="846482"/>
                </a:cubicBezTo>
                <a:cubicBezTo>
                  <a:pt x="1410996" y="848520"/>
                  <a:pt x="1404881" y="852088"/>
                  <a:pt x="1398086" y="857183"/>
                </a:cubicBezTo>
                <a:cubicBezTo>
                  <a:pt x="1391292" y="862279"/>
                  <a:pt x="1387895" y="865507"/>
                  <a:pt x="1387895" y="866866"/>
                </a:cubicBezTo>
                <a:cubicBezTo>
                  <a:pt x="1387895" y="869583"/>
                  <a:pt x="1385517" y="872301"/>
                  <a:pt x="1380760" y="875019"/>
                </a:cubicBezTo>
                <a:cubicBezTo>
                  <a:pt x="1365133" y="885211"/>
                  <a:pt x="1355281" y="897441"/>
                  <a:pt x="1351204" y="911709"/>
                </a:cubicBezTo>
                <a:cubicBezTo>
                  <a:pt x="1347807" y="926657"/>
                  <a:pt x="1340333" y="939567"/>
                  <a:pt x="1328782" y="950438"/>
                </a:cubicBezTo>
                <a:cubicBezTo>
                  <a:pt x="1325385" y="953835"/>
                  <a:pt x="1322158" y="955874"/>
                  <a:pt x="1319100" y="956553"/>
                </a:cubicBezTo>
                <a:cubicBezTo>
                  <a:pt x="1316043" y="957233"/>
                  <a:pt x="1309078" y="957572"/>
                  <a:pt x="1298207" y="957572"/>
                </a:cubicBezTo>
                <a:cubicBezTo>
                  <a:pt x="1283259" y="957572"/>
                  <a:pt x="1270350" y="955024"/>
                  <a:pt x="1259478" y="949928"/>
                </a:cubicBezTo>
                <a:cubicBezTo>
                  <a:pt x="1248607" y="944833"/>
                  <a:pt x="1236377" y="935830"/>
                  <a:pt x="1222788" y="922920"/>
                </a:cubicBezTo>
                <a:cubicBezTo>
                  <a:pt x="1212597" y="912049"/>
                  <a:pt x="1206142" y="903726"/>
                  <a:pt x="1203424" y="897950"/>
                </a:cubicBezTo>
                <a:cubicBezTo>
                  <a:pt x="1200706" y="892175"/>
                  <a:pt x="1199687" y="883172"/>
                  <a:pt x="1200367" y="870942"/>
                </a:cubicBezTo>
                <a:cubicBezTo>
                  <a:pt x="1201725" y="854636"/>
                  <a:pt x="1204783" y="846482"/>
                  <a:pt x="1209539" y="846482"/>
                </a:cubicBezTo>
                <a:cubicBezTo>
                  <a:pt x="1212257" y="846482"/>
                  <a:pt x="1214805" y="845123"/>
                  <a:pt x="1217183" y="842405"/>
                </a:cubicBezTo>
                <a:cubicBezTo>
                  <a:pt x="1219561" y="839688"/>
                  <a:pt x="1223128" y="839688"/>
                  <a:pt x="1227884" y="842405"/>
                </a:cubicBezTo>
                <a:cubicBezTo>
                  <a:pt x="1232640" y="845123"/>
                  <a:pt x="1238416" y="846992"/>
                  <a:pt x="1245210" y="848011"/>
                </a:cubicBezTo>
                <a:cubicBezTo>
                  <a:pt x="1252005" y="849030"/>
                  <a:pt x="1260838" y="851578"/>
                  <a:pt x="1271709" y="855655"/>
                </a:cubicBezTo>
                <a:cubicBezTo>
                  <a:pt x="1284618" y="861770"/>
                  <a:pt x="1297018" y="863978"/>
                  <a:pt x="1308908" y="862279"/>
                </a:cubicBezTo>
                <a:cubicBezTo>
                  <a:pt x="1320799" y="860581"/>
                  <a:pt x="1338974" y="854296"/>
                  <a:pt x="1363434" y="843425"/>
                </a:cubicBezTo>
                <a:cubicBezTo>
                  <a:pt x="1383138" y="833912"/>
                  <a:pt x="1394519" y="829666"/>
                  <a:pt x="1397577" y="830685"/>
                </a:cubicBezTo>
                <a:cubicBezTo>
                  <a:pt x="1400634" y="831704"/>
                  <a:pt x="1409637" y="830515"/>
                  <a:pt x="1424585" y="827118"/>
                </a:cubicBezTo>
                <a:cubicBezTo>
                  <a:pt x="1439533" y="823720"/>
                  <a:pt x="1449725" y="821682"/>
                  <a:pt x="1455160" y="821003"/>
                </a:cubicBezTo>
                <a:close/>
                <a:moveTo>
                  <a:pt x="1641414" y="814888"/>
                </a:moveTo>
                <a:cubicBezTo>
                  <a:pt x="1644642" y="814888"/>
                  <a:pt x="1647105" y="815227"/>
                  <a:pt x="1648803" y="815907"/>
                </a:cubicBezTo>
                <a:lnTo>
                  <a:pt x="1673264" y="818964"/>
                </a:lnTo>
                <a:cubicBezTo>
                  <a:pt x="1689571" y="821003"/>
                  <a:pt x="1709275" y="828477"/>
                  <a:pt x="1732376" y="841386"/>
                </a:cubicBezTo>
                <a:cubicBezTo>
                  <a:pt x="1755477" y="854296"/>
                  <a:pt x="1771105" y="865846"/>
                  <a:pt x="1779258" y="876038"/>
                </a:cubicBezTo>
                <a:lnTo>
                  <a:pt x="1789450" y="888268"/>
                </a:lnTo>
                <a:cubicBezTo>
                  <a:pt x="1794885" y="895063"/>
                  <a:pt x="1799132" y="903046"/>
                  <a:pt x="1802189" y="912219"/>
                </a:cubicBezTo>
                <a:cubicBezTo>
                  <a:pt x="1805247" y="921391"/>
                  <a:pt x="1806096" y="928696"/>
                  <a:pt x="1804737" y="934131"/>
                </a:cubicBezTo>
                <a:cubicBezTo>
                  <a:pt x="1802019" y="944323"/>
                  <a:pt x="1799472" y="950608"/>
                  <a:pt x="1797093" y="952986"/>
                </a:cubicBezTo>
                <a:cubicBezTo>
                  <a:pt x="1794715" y="955364"/>
                  <a:pt x="1791148" y="956553"/>
                  <a:pt x="1786392" y="956553"/>
                </a:cubicBezTo>
                <a:cubicBezTo>
                  <a:pt x="1779598" y="955874"/>
                  <a:pt x="1772803" y="957233"/>
                  <a:pt x="1766008" y="960630"/>
                </a:cubicBezTo>
                <a:cubicBezTo>
                  <a:pt x="1759214" y="964027"/>
                  <a:pt x="1754968" y="965726"/>
                  <a:pt x="1753269" y="965726"/>
                </a:cubicBezTo>
                <a:cubicBezTo>
                  <a:pt x="1751570" y="965726"/>
                  <a:pt x="1749702" y="964027"/>
                  <a:pt x="1747663" y="960630"/>
                </a:cubicBezTo>
                <a:cubicBezTo>
                  <a:pt x="1745625" y="957912"/>
                  <a:pt x="1741209" y="956213"/>
                  <a:pt x="1734414" y="955534"/>
                </a:cubicBezTo>
                <a:cubicBezTo>
                  <a:pt x="1722863" y="952816"/>
                  <a:pt x="1705877" y="939907"/>
                  <a:pt x="1683455" y="916805"/>
                </a:cubicBezTo>
                <a:cubicBezTo>
                  <a:pt x="1667828" y="900498"/>
                  <a:pt x="1652880" y="886230"/>
                  <a:pt x="1638612" y="874000"/>
                </a:cubicBezTo>
                <a:cubicBezTo>
                  <a:pt x="1616190" y="855655"/>
                  <a:pt x="1603790" y="845123"/>
                  <a:pt x="1601412" y="842405"/>
                </a:cubicBezTo>
                <a:cubicBezTo>
                  <a:pt x="1599034" y="839688"/>
                  <a:pt x="1598694" y="835951"/>
                  <a:pt x="1600393" y="831194"/>
                </a:cubicBezTo>
                <a:cubicBezTo>
                  <a:pt x="1602091" y="826438"/>
                  <a:pt x="1604809" y="823041"/>
                  <a:pt x="1608546" y="821003"/>
                </a:cubicBezTo>
                <a:cubicBezTo>
                  <a:pt x="1612283" y="818964"/>
                  <a:pt x="1619247" y="817266"/>
                  <a:pt x="1629439" y="815907"/>
                </a:cubicBezTo>
                <a:cubicBezTo>
                  <a:pt x="1634195" y="815227"/>
                  <a:pt x="1638187" y="814888"/>
                  <a:pt x="1641414" y="814888"/>
                </a:cubicBezTo>
                <a:close/>
                <a:moveTo>
                  <a:pt x="572555" y="698702"/>
                </a:moveTo>
                <a:lnTo>
                  <a:pt x="573574" y="700740"/>
                </a:lnTo>
                <a:lnTo>
                  <a:pt x="572477" y="698750"/>
                </a:lnTo>
                <a:close/>
                <a:moveTo>
                  <a:pt x="1431719" y="680357"/>
                </a:moveTo>
                <a:cubicBezTo>
                  <a:pt x="1421527" y="680357"/>
                  <a:pt x="1407259" y="681036"/>
                  <a:pt x="1388914" y="682395"/>
                </a:cubicBezTo>
                <a:cubicBezTo>
                  <a:pt x="1370569" y="683754"/>
                  <a:pt x="1359358" y="683754"/>
                  <a:pt x="1355281" y="682395"/>
                </a:cubicBezTo>
                <a:cubicBezTo>
                  <a:pt x="1351204" y="681036"/>
                  <a:pt x="1349166" y="681036"/>
                  <a:pt x="1349166" y="682395"/>
                </a:cubicBezTo>
                <a:cubicBezTo>
                  <a:pt x="1349166" y="683754"/>
                  <a:pt x="1350525" y="687831"/>
                  <a:pt x="1353243" y="694625"/>
                </a:cubicBezTo>
                <a:cubicBezTo>
                  <a:pt x="1357319" y="702099"/>
                  <a:pt x="1359867" y="710762"/>
                  <a:pt x="1360887" y="720614"/>
                </a:cubicBezTo>
                <a:cubicBezTo>
                  <a:pt x="1361906" y="730466"/>
                  <a:pt x="1363265" y="736921"/>
                  <a:pt x="1364963" y="739978"/>
                </a:cubicBezTo>
                <a:cubicBezTo>
                  <a:pt x="1366662" y="743036"/>
                  <a:pt x="1369040" y="741337"/>
                  <a:pt x="1372097" y="734882"/>
                </a:cubicBezTo>
                <a:cubicBezTo>
                  <a:pt x="1375155" y="728428"/>
                  <a:pt x="1378722" y="724691"/>
                  <a:pt x="1382799" y="723672"/>
                </a:cubicBezTo>
                <a:cubicBezTo>
                  <a:pt x="1386876" y="722652"/>
                  <a:pt x="1399106" y="720104"/>
                  <a:pt x="1419489" y="716028"/>
                </a:cubicBezTo>
                <a:lnTo>
                  <a:pt x="1450064" y="709913"/>
                </a:lnTo>
                <a:lnTo>
                  <a:pt x="1449045" y="700740"/>
                </a:lnTo>
                <a:cubicBezTo>
                  <a:pt x="1448366" y="690548"/>
                  <a:pt x="1447177" y="684603"/>
                  <a:pt x="1445478" y="682905"/>
                </a:cubicBezTo>
                <a:cubicBezTo>
                  <a:pt x="1443779" y="681206"/>
                  <a:pt x="1439193" y="680357"/>
                  <a:pt x="1431719" y="680357"/>
                </a:cubicBezTo>
                <a:close/>
                <a:moveTo>
                  <a:pt x="1607527" y="625576"/>
                </a:moveTo>
                <a:cubicBezTo>
                  <a:pt x="1604469" y="626086"/>
                  <a:pt x="1599883" y="627359"/>
                  <a:pt x="1593768" y="629398"/>
                </a:cubicBezTo>
                <a:cubicBezTo>
                  <a:pt x="1586294" y="632116"/>
                  <a:pt x="1574404" y="635853"/>
                  <a:pt x="1558097" y="640609"/>
                </a:cubicBezTo>
                <a:lnTo>
                  <a:pt x="1532617" y="648762"/>
                </a:lnTo>
                <a:lnTo>
                  <a:pt x="1532617" y="674242"/>
                </a:lnTo>
                <a:lnTo>
                  <a:pt x="1531598" y="699721"/>
                </a:lnTo>
                <a:lnTo>
                  <a:pt x="1539752" y="699721"/>
                </a:lnTo>
                <a:cubicBezTo>
                  <a:pt x="1548585" y="699721"/>
                  <a:pt x="1554699" y="700740"/>
                  <a:pt x="1558097" y="702778"/>
                </a:cubicBezTo>
                <a:cubicBezTo>
                  <a:pt x="1561494" y="704817"/>
                  <a:pt x="1563872" y="708554"/>
                  <a:pt x="1565231" y="713989"/>
                </a:cubicBezTo>
                <a:cubicBezTo>
                  <a:pt x="1566590" y="718066"/>
                  <a:pt x="1567609" y="720274"/>
                  <a:pt x="1568289" y="720614"/>
                </a:cubicBezTo>
                <a:cubicBezTo>
                  <a:pt x="1568968" y="720954"/>
                  <a:pt x="1570327" y="720104"/>
                  <a:pt x="1572365" y="718066"/>
                </a:cubicBezTo>
                <a:cubicBezTo>
                  <a:pt x="1577121" y="710592"/>
                  <a:pt x="1584935" y="694625"/>
                  <a:pt x="1595806" y="670165"/>
                </a:cubicBezTo>
                <a:cubicBezTo>
                  <a:pt x="1606678" y="645705"/>
                  <a:pt x="1612113" y="631096"/>
                  <a:pt x="1612113" y="626340"/>
                </a:cubicBezTo>
                <a:cubicBezTo>
                  <a:pt x="1612113" y="625321"/>
                  <a:pt x="1610584" y="625066"/>
                  <a:pt x="1607527" y="625576"/>
                </a:cubicBezTo>
                <a:close/>
                <a:moveTo>
                  <a:pt x="3364075" y="573343"/>
                </a:moveTo>
                <a:cubicBezTo>
                  <a:pt x="3362037" y="586253"/>
                  <a:pt x="3354902" y="594746"/>
                  <a:pt x="3342672" y="598823"/>
                </a:cubicBezTo>
                <a:cubicBezTo>
                  <a:pt x="3338595" y="600181"/>
                  <a:pt x="3333839" y="602899"/>
                  <a:pt x="3328403" y="606976"/>
                </a:cubicBezTo>
                <a:cubicBezTo>
                  <a:pt x="3319571" y="613770"/>
                  <a:pt x="3314815" y="614790"/>
                  <a:pt x="3314135" y="610034"/>
                </a:cubicBezTo>
                <a:cubicBezTo>
                  <a:pt x="3314135" y="608675"/>
                  <a:pt x="3311078" y="608165"/>
                  <a:pt x="3304963" y="608505"/>
                </a:cubicBezTo>
                <a:cubicBezTo>
                  <a:pt x="3298847" y="608844"/>
                  <a:pt x="3291373" y="608335"/>
                  <a:pt x="3282541" y="606976"/>
                </a:cubicBezTo>
                <a:lnTo>
                  <a:pt x="3269291" y="603918"/>
                </a:lnTo>
                <a:lnTo>
                  <a:pt x="3271330" y="619206"/>
                </a:lnTo>
                <a:cubicBezTo>
                  <a:pt x="3271330" y="629398"/>
                  <a:pt x="3272009" y="644685"/>
                  <a:pt x="3273368" y="665069"/>
                </a:cubicBezTo>
                <a:lnTo>
                  <a:pt x="3275407" y="697683"/>
                </a:lnTo>
                <a:lnTo>
                  <a:pt x="3294771" y="697683"/>
                </a:lnTo>
                <a:cubicBezTo>
                  <a:pt x="3308360" y="697683"/>
                  <a:pt x="3320250" y="698022"/>
                  <a:pt x="3330442" y="698702"/>
                </a:cubicBezTo>
                <a:lnTo>
                  <a:pt x="3344711" y="699721"/>
                </a:lnTo>
                <a:lnTo>
                  <a:pt x="3344711" y="720104"/>
                </a:lnTo>
                <a:lnTo>
                  <a:pt x="3344711" y="739469"/>
                </a:lnTo>
                <a:lnTo>
                  <a:pt x="3352864" y="742526"/>
                </a:lnTo>
                <a:lnTo>
                  <a:pt x="3363055" y="747622"/>
                </a:lnTo>
                <a:lnTo>
                  <a:pt x="3365094" y="728258"/>
                </a:lnTo>
                <a:cubicBezTo>
                  <a:pt x="3367132" y="716028"/>
                  <a:pt x="3367812" y="685452"/>
                  <a:pt x="3367132" y="636532"/>
                </a:cubicBezTo>
                <a:close/>
                <a:moveTo>
                  <a:pt x="3366113" y="550921"/>
                </a:moveTo>
                <a:cubicBezTo>
                  <a:pt x="3364075" y="550921"/>
                  <a:pt x="3363055" y="552110"/>
                  <a:pt x="3363055" y="554488"/>
                </a:cubicBezTo>
                <a:cubicBezTo>
                  <a:pt x="3363055" y="556866"/>
                  <a:pt x="3363395" y="558735"/>
                  <a:pt x="3364075" y="560094"/>
                </a:cubicBezTo>
                <a:cubicBezTo>
                  <a:pt x="3365433" y="560773"/>
                  <a:pt x="3366962" y="560094"/>
                  <a:pt x="3368661" y="558056"/>
                </a:cubicBezTo>
                <a:cubicBezTo>
                  <a:pt x="3370360" y="556017"/>
                  <a:pt x="3371209" y="553979"/>
                  <a:pt x="3371209" y="551941"/>
                </a:cubicBezTo>
                <a:cubicBezTo>
                  <a:pt x="3371209" y="551261"/>
                  <a:pt x="3369510" y="550921"/>
                  <a:pt x="3366113" y="550921"/>
                </a:cubicBezTo>
                <a:close/>
                <a:moveTo>
                  <a:pt x="1454141" y="518308"/>
                </a:moveTo>
                <a:cubicBezTo>
                  <a:pt x="1450744" y="518308"/>
                  <a:pt x="1438174" y="522724"/>
                  <a:pt x="1416432" y="531557"/>
                </a:cubicBezTo>
                <a:cubicBezTo>
                  <a:pt x="1404201" y="536993"/>
                  <a:pt x="1395708" y="540220"/>
                  <a:pt x="1390952" y="541239"/>
                </a:cubicBezTo>
                <a:cubicBezTo>
                  <a:pt x="1386196" y="542258"/>
                  <a:pt x="1378043" y="546165"/>
                  <a:pt x="1366492" y="552960"/>
                </a:cubicBezTo>
                <a:cubicBezTo>
                  <a:pt x="1359697" y="557716"/>
                  <a:pt x="1355281" y="561113"/>
                  <a:pt x="1353243" y="563151"/>
                </a:cubicBezTo>
                <a:cubicBezTo>
                  <a:pt x="1351204" y="565190"/>
                  <a:pt x="1350185" y="567908"/>
                  <a:pt x="1350185" y="571305"/>
                </a:cubicBezTo>
                <a:lnTo>
                  <a:pt x="1350185" y="576401"/>
                </a:lnTo>
                <a:cubicBezTo>
                  <a:pt x="1350185" y="576401"/>
                  <a:pt x="1349845" y="575382"/>
                  <a:pt x="1349166" y="573343"/>
                </a:cubicBezTo>
                <a:cubicBezTo>
                  <a:pt x="1347128" y="569946"/>
                  <a:pt x="1346109" y="569606"/>
                  <a:pt x="1346109" y="572324"/>
                </a:cubicBezTo>
                <a:cubicBezTo>
                  <a:pt x="1346109" y="575042"/>
                  <a:pt x="1345599" y="576401"/>
                  <a:pt x="1344580" y="576401"/>
                </a:cubicBezTo>
                <a:cubicBezTo>
                  <a:pt x="1343560" y="576401"/>
                  <a:pt x="1340333" y="575382"/>
                  <a:pt x="1334898" y="573343"/>
                </a:cubicBezTo>
                <a:cubicBezTo>
                  <a:pt x="1326744" y="570625"/>
                  <a:pt x="1321988" y="569266"/>
                  <a:pt x="1320629" y="569266"/>
                </a:cubicBezTo>
                <a:cubicBezTo>
                  <a:pt x="1319270" y="570625"/>
                  <a:pt x="1318591" y="575042"/>
                  <a:pt x="1318591" y="582516"/>
                </a:cubicBezTo>
                <a:cubicBezTo>
                  <a:pt x="1318591" y="589990"/>
                  <a:pt x="1319270" y="598992"/>
                  <a:pt x="1320629" y="609524"/>
                </a:cubicBezTo>
                <a:cubicBezTo>
                  <a:pt x="1321988" y="620055"/>
                  <a:pt x="1323347" y="627359"/>
                  <a:pt x="1324706" y="631436"/>
                </a:cubicBezTo>
                <a:cubicBezTo>
                  <a:pt x="1329462" y="645025"/>
                  <a:pt x="1334218" y="646384"/>
                  <a:pt x="1338974" y="635513"/>
                </a:cubicBezTo>
                <a:cubicBezTo>
                  <a:pt x="1343051" y="624642"/>
                  <a:pt x="1365133" y="612751"/>
                  <a:pt x="1405221" y="599842"/>
                </a:cubicBezTo>
                <a:cubicBezTo>
                  <a:pt x="1429681" y="592368"/>
                  <a:pt x="1442930" y="587612"/>
                  <a:pt x="1444968" y="585573"/>
                </a:cubicBezTo>
                <a:cubicBezTo>
                  <a:pt x="1447007" y="583535"/>
                  <a:pt x="1448536" y="576401"/>
                  <a:pt x="1449555" y="564171"/>
                </a:cubicBezTo>
                <a:cubicBezTo>
                  <a:pt x="1450574" y="551941"/>
                  <a:pt x="1451763" y="541069"/>
                  <a:pt x="1453122" y="531557"/>
                </a:cubicBezTo>
                <a:cubicBezTo>
                  <a:pt x="1453801" y="528839"/>
                  <a:pt x="1454311" y="526461"/>
                  <a:pt x="1454651" y="524423"/>
                </a:cubicBezTo>
                <a:cubicBezTo>
                  <a:pt x="1454990" y="522384"/>
                  <a:pt x="1454990" y="520686"/>
                  <a:pt x="1454651" y="519327"/>
                </a:cubicBezTo>
                <a:cubicBezTo>
                  <a:pt x="1454311" y="517968"/>
                  <a:pt x="1454141" y="517628"/>
                  <a:pt x="1454141" y="518308"/>
                </a:cubicBezTo>
                <a:close/>
                <a:moveTo>
                  <a:pt x="5411087" y="508626"/>
                </a:moveTo>
                <a:cubicBezTo>
                  <a:pt x="5414824" y="508965"/>
                  <a:pt x="5419751" y="511173"/>
                  <a:pt x="5425865" y="515250"/>
                </a:cubicBezTo>
                <a:cubicBezTo>
                  <a:pt x="5434699" y="517289"/>
                  <a:pt x="5439794" y="521365"/>
                  <a:pt x="5441153" y="527480"/>
                </a:cubicBezTo>
                <a:cubicBezTo>
                  <a:pt x="5445909" y="529519"/>
                  <a:pt x="5448287" y="537672"/>
                  <a:pt x="5448287" y="551941"/>
                </a:cubicBezTo>
                <a:lnTo>
                  <a:pt x="5450326" y="583535"/>
                </a:lnTo>
                <a:lnTo>
                  <a:pt x="5450326" y="597803"/>
                </a:lnTo>
                <a:cubicBezTo>
                  <a:pt x="5448967" y="599842"/>
                  <a:pt x="5448287" y="601540"/>
                  <a:pt x="5448287" y="602899"/>
                </a:cubicBezTo>
                <a:lnTo>
                  <a:pt x="5448287" y="604938"/>
                </a:lnTo>
                <a:cubicBezTo>
                  <a:pt x="5448287" y="608335"/>
                  <a:pt x="5447098" y="614790"/>
                  <a:pt x="5444721" y="624302"/>
                </a:cubicBezTo>
                <a:cubicBezTo>
                  <a:pt x="5442342" y="633814"/>
                  <a:pt x="5439115" y="645025"/>
                  <a:pt x="5435038" y="657935"/>
                </a:cubicBezTo>
                <a:cubicBezTo>
                  <a:pt x="5430283" y="672883"/>
                  <a:pt x="5425696" y="684433"/>
                  <a:pt x="5421279" y="692587"/>
                </a:cubicBezTo>
                <a:cubicBezTo>
                  <a:pt x="5416863" y="700740"/>
                  <a:pt x="5412277" y="707195"/>
                  <a:pt x="5407521" y="711951"/>
                </a:cubicBezTo>
                <a:cubicBezTo>
                  <a:pt x="5404123" y="715348"/>
                  <a:pt x="5400555" y="719255"/>
                  <a:pt x="5396819" y="723672"/>
                </a:cubicBezTo>
                <a:cubicBezTo>
                  <a:pt x="5393082" y="728088"/>
                  <a:pt x="5388156" y="733354"/>
                  <a:pt x="5382041" y="739469"/>
                </a:cubicBezTo>
                <a:lnTo>
                  <a:pt x="5374907" y="746603"/>
                </a:lnTo>
                <a:cubicBezTo>
                  <a:pt x="5372189" y="749321"/>
                  <a:pt x="5369131" y="753058"/>
                  <a:pt x="5365734" y="757814"/>
                </a:cubicBezTo>
                <a:cubicBezTo>
                  <a:pt x="5361657" y="757814"/>
                  <a:pt x="5359619" y="758493"/>
                  <a:pt x="5359619" y="759852"/>
                </a:cubicBezTo>
                <a:cubicBezTo>
                  <a:pt x="5358260" y="761211"/>
                  <a:pt x="5356901" y="762570"/>
                  <a:pt x="5355542" y="763929"/>
                </a:cubicBezTo>
                <a:cubicBezTo>
                  <a:pt x="5354183" y="765288"/>
                  <a:pt x="5352825" y="766307"/>
                  <a:pt x="5351465" y="766986"/>
                </a:cubicBezTo>
                <a:cubicBezTo>
                  <a:pt x="5350107" y="768345"/>
                  <a:pt x="5349087" y="769025"/>
                  <a:pt x="5348408" y="769025"/>
                </a:cubicBezTo>
                <a:lnTo>
                  <a:pt x="5339235" y="773102"/>
                </a:lnTo>
                <a:lnTo>
                  <a:pt x="5332101" y="759852"/>
                </a:lnTo>
                <a:cubicBezTo>
                  <a:pt x="5323269" y="742187"/>
                  <a:pt x="5326327" y="723841"/>
                  <a:pt x="5341274" y="704817"/>
                </a:cubicBezTo>
                <a:cubicBezTo>
                  <a:pt x="5349427" y="695984"/>
                  <a:pt x="5356731" y="684263"/>
                  <a:pt x="5363187" y="669655"/>
                </a:cubicBezTo>
                <a:cubicBezTo>
                  <a:pt x="5369641" y="655047"/>
                  <a:pt x="5375925" y="638570"/>
                  <a:pt x="5382041" y="620225"/>
                </a:cubicBezTo>
                <a:cubicBezTo>
                  <a:pt x="5385439" y="610713"/>
                  <a:pt x="5388325" y="601201"/>
                  <a:pt x="5390704" y="591688"/>
                </a:cubicBezTo>
                <a:cubicBezTo>
                  <a:pt x="5393082" y="582176"/>
                  <a:pt x="5394271" y="571305"/>
                  <a:pt x="5394271" y="559075"/>
                </a:cubicBezTo>
                <a:cubicBezTo>
                  <a:pt x="5394271" y="535973"/>
                  <a:pt x="5396649" y="522045"/>
                  <a:pt x="5401405" y="517289"/>
                </a:cubicBezTo>
                <a:cubicBezTo>
                  <a:pt x="5404123" y="515930"/>
                  <a:pt x="5405482" y="513552"/>
                  <a:pt x="5405482" y="510154"/>
                </a:cubicBezTo>
                <a:cubicBezTo>
                  <a:pt x="5405482" y="508795"/>
                  <a:pt x="5407351" y="508286"/>
                  <a:pt x="5411087" y="508626"/>
                </a:cubicBezTo>
                <a:close/>
                <a:moveTo>
                  <a:pt x="3574025" y="508371"/>
                </a:moveTo>
                <a:cubicBezTo>
                  <a:pt x="3580819" y="508541"/>
                  <a:pt x="3588293" y="511513"/>
                  <a:pt x="3596447" y="517289"/>
                </a:cubicBezTo>
                <a:cubicBezTo>
                  <a:pt x="3605959" y="523404"/>
                  <a:pt x="3611395" y="526461"/>
                  <a:pt x="3612753" y="526461"/>
                </a:cubicBezTo>
                <a:cubicBezTo>
                  <a:pt x="3616830" y="526461"/>
                  <a:pt x="3623625" y="530878"/>
                  <a:pt x="3633137" y="539710"/>
                </a:cubicBezTo>
                <a:cubicBezTo>
                  <a:pt x="3642649" y="548543"/>
                  <a:pt x="3649443" y="556017"/>
                  <a:pt x="3653521" y="562132"/>
                </a:cubicBezTo>
                <a:cubicBezTo>
                  <a:pt x="3663712" y="580477"/>
                  <a:pt x="3666090" y="593047"/>
                  <a:pt x="3660655" y="599842"/>
                </a:cubicBezTo>
                <a:cubicBezTo>
                  <a:pt x="3657257" y="601880"/>
                  <a:pt x="3655729" y="605277"/>
                  <a:pt x="3656068" y="610034"/>
                </a:cubicBezTo>
                <a:cubicBezTo>
                  <a:pt x="3656408" y="614790"/>
                  <a:pt x="3653521" y="620565"/>
                  <a:pt x="3647405" y="627359"/>
                </a:cubicBezTo>
                <a:cubicBezTo>
                  <a:pt x="3641290" y="634154"/>
                  <a:pt x="3638063" y="638570"/>
                  <a:pt x="3637723" y="640609"/>
                </a:cubicBezTo>
                <a:cubicBezTo>
                  <a:pt x="3637383" y="642647"/>
                  <a:pt x="3633137" y="642647"/>
                  <a:pt x="3624983" y="640609"/>
                </a:cubicBezTo>
                <a:cubicBezTo>
                  <a:pt x="3605959" y="635853"/>
                  <a:pt x="3583537" y="607995"/>
                  <a:pt x="3557718" y="557036"/>
                </a:cubicBezTo>
                <a:cubicBezTo>
                  <a:pt x="3552283" y="544127"/>
                  <a:pt x="3549395" y="535294"/>
                  <a:pt x="3549055" y="530538"/>
                </a:cubicBezTo>
                <a:cubicBezTo>
                  <a:pt x="3548715" y="525782"/>
                  <a:pt x="3550923" y="521026"/>
                  <a:pt x="3555679" y="516269"/>
                </a:cubicBezTo>
                <a:cubicBezTo>
                  <a:pt x="3561115" y="510834"/>
                  <a:pt x="3567230" y="508201"/>
                  <a:pt x="3574025" y="508371"/>
                </a:cubicBezTo>
                <a:close/>
                <a:moveTo>
                  <a:pt x="2398916" y="508116"/>
                </a:moveTo>
                <a:cubicBezTo>
                  <a:pt x="2397557" y="508116"/>
                  <a:pt x="2386856" y="513382"/>
                  <a:pt x="2366812" y="523913"/>
                </a:cubicBezTo>
                <a:cubicBezTo>
                  <a:pt x="2346768" y="534445"/>
                  <a:pt x="2333859" y="540390"/>
                  <a:pt x="2328083" y="541749"/>
                </a:cubicBezTo>
                <a:cubicBezTo>
                  <a:pt x="2322308" y="543108"/>
                  <a:pt x="2319421" y="545656"/>
                  <a:pt x="2319421" y="549393"/>
                </a:cubicBezTo>
                <a:cubicBezTo>
                  <a:pt x="2319421" y="553130"/>
                  <a:pt x="2318401" y="556866"/>
                  <a:pt x="2316363" y="560604"/>
                </a:cubicBezTo>
                <a:cubicBezTo>
                  <a:pt x="2314325" y="564341"/>
                  <a:pt x="2311267" y="576061"/>
                  <a:pt x="2307190" y="595765"/>
                </a:cubicBezTo>
                <a:cubicBezTo>
                  <a:pt x="2303114" y="615469"/>
                  <a:pt x="2299717" y="629058"/>
                  <a:pt x="2296999" y="636532"/>
                </a:cubicBezTo>
                <a:cubicBezTo>
                  <a:pt x="2294281" y="644006"/>
                  <a:pt x="2292922" y="648083"/>
                  <a:pt x="2292922" y="648762"/>
                </a:cubicBezTo>
                <a:cubicBezTo>
                  <a:pt x="2293601" y="649442"/>
                  <a:pt x="2317382" y="643327"/>
                  <a:pt x="2364264" y="630417"/>
                </a:cubicBezTo>
                <a:cubicBezTo>
                  <a:pt x="2375135" y="626340"/>
                  <a:pt x="2381590" y="622773"/>
                  <a:pt x="2383629" y="619716"/>
                </a:cubicBezTo>
                <a:cubicBezTo>
                  <a:pt x="2385667" y="616658"/>
                  <a:pt x="2387026" y="603579"/>
                  <a:pt x="2387705" y="580477"/>
                </a:cubicBezTo>
                <a:cubicBezTo>
                  <a:pt x="2389064" y="557376"/>
                  <a:pt x="2392801" y="535294"/>
                  <a:pt x="2398916" y="514231"/>
                </a:cubicBezTo>
                <a:cubicBezTo>
                  <a:pt x="2400275" y="510154"/>
                  <a:pt x="2400275" y="508116"/>
                  <a:pt x="2398916" y="508116"/>
                </a:cubicBezTo>
                <a:close/>
                <a:moveTo>
                  <a:pt x="1611604" y="502383"/>
                </a:moveTo>
                <a:cubicBezTo>
                  <a:pt x="1604469" y="502468"/>
                  <a:pt x="1594787" y="502680"/>
                  <a:pt x="1582557" y="503020"/>
                </a:cubicBezTo>
                <a:lnTo>
                  <a:pt x="1540771" y="505059"/>
                </a:lnTo>
                <a:lnTo>
                  <a:pt x="1540771" y="519327"/>
                </a:lnTo>
                <a:cubicBezTo>
                  <a:pt x="1540091" y="527480"/>
                  <a:pt x="1539412" y="537672"/>
                  <a:pt x="1538733" y="549902"/>
                </a:cubicBezTo>
                <a:lnTo>
                  <a:pt x="1537713" y="568247"/>
                </a:lnTo>
                <a:lnTo>
                  <a:pt x="1559116" y="567228"/>
                </a:lnTo>
                <a:lnTo>
                  <a:pt x="1580519" y="567228"/>
                </a:lnTo>
                <a:lnTo>
                  <a:pt x="1579500" y="573343"/>
                </a:lnTo>
                <a:cubicBezTo>
                  <a:pt x="1578820" y="576740"/>
                  <a:pt x="1578650" y="578949"/>
                  <a:pt x="1578990" y="579968"/>
                </a:cubicBezTo>
                <a:cubicBezTo>
                  <a:pt x="1579330" y="580987"/>
                  <a:pt x="1581538" y="581327"/>
                  <a:pt x="1585615" y="580987"/>
                </a:cubicBezTo>
                <a:cubicBezTo>
                  <a:pt x="1589691" y="580647"/>
                  <a:pt x="1592070" y="580817"/>
                  <a:pt x="1592749" y="581497"/>
                </a:cubicBezTo>
                <a:cubicBezTo>
                  <a:pt x="1593428" y="582176"/>
                  <a:pt x="1593768" y="584554"/>
                  <a:pt x="1593768" y="588631"/>
                </a:cubicBezTo>
                <a:cubicBezTo>
                  <a:pt x="1593089" y="594066"/>
                  <a:pt x="1594787" y="597464"/>
                  <a:pt x="1598864" y="598823"/>
                </a:cubicBezTo>
                <a:cubicBezTo>
                  <a:pt x="1601582" y="599502"/>
                  <a:pt x="1603620" y="600691"/>
                  <a:pt x="1604979" y="602390"/>
                </a:cubicBezTo>
                <a:cubicBezTo>
                  <a:pt x="1606338" y="604088"/>
                  <a:pt x="1607017" y="605617"/>
                  <a:pt x="1607017" y="606976"/>
                </a:cubicBezTo>
                <a:cubicBezTo>
                  <a:pt x="1607017" y="608335"/>
                  <a:pt x="1605998" y="609354"/>
                  <a:pt x="1603960" y="610034"/>
                </a:cubicBezTo>
                <a:cubicBezTo>
                  <a:pt x="1600562" y="611392"/>
                  <a:pt x="1601242" y="612921"/>
                  <a:pt x="1605998" y="614620"/>
                </a:cubicBezTo>
                <a:cubicBezTo>
                  <a:pt x="1610754" y="616318"/>
                  <a:pt x="1613812" y="616488"/>
                  <a:pt x="1615171" y="615129"/>
                </a:cubicBezTo>
                <a:cubicBezTo>
                  <a:pt x="1617209" y="613091"/>
                  <a:pt x="1620436" y="597124"/>
                  <a:pt x="1624853" y="567228"/>
                </a:cubicBezTo>
                <a:cubicBezTo>
                  <a:pt x="1629269" y="537332"/>
                  <a:pt x="1631478" y="516609"/>
                  <a:pt x="1631478" y="505059"/>
                </a:cubicBezTo>
                <a:cubicBezTo>
                  <a:pt x="1631478" y="503700"/>
                  <a:pt x="1629439" y="502850"/>
                  <a:pt x="1625362" y="502510"/>
                </a:cubicBezTo>
                <a:cubicBezTo>
                  <a:pt x="1623324" y="502341"/>
                  <a:pt x="1618738" y="502298"/>
                  <a:pt x="1611604" y="502383"/>
                </a:cubicBezTo>
                <a:close/>
                <a:moveTo>
                  <a:pt x="2321459" y="473464"/>
                </a:moveTo>
                <a:cubicBezTo>
                  <a:pt x="2319421" y="473464"/>
                  <a:pt x="2316533" y="474483"/>
                  <a:pt x="2312796" y="476522"/>
                </a:cubicBezTo>
                <a:cubicBezTo>
                  <a:pt x="2309059" y="478560"/>
                  <a:pt x="2306171" y="480428"/>
                  <a:pt x="2304133" y="482127"/>
                </a:cubicBezTo>
                <a:cubicBezTo>
                  <a:pt x="2302094" y="483826"/>
                  <a:pt x="2301415" y="485185"/>
                  <a:pt x="2302094" y="486204"/>
                </a:cubicBezTo>
                <a:cubicBezTo>
                  <a:pt x="2302774" y="487223"/>
                  <a:pt x="2307530" y="486204"/>
                  <a:pt x="2316363" y="483146"/>
                </a:cubicBezTo>
                <a:cubicBezTo>
                  <a:pt x="2325196" y="480089"/>
                  <a:pt x="2329612" y="477711"/>
                  <a:pt x="2329612" y="476012"/>
                </a:cubicBezTo>
                <a:cubicBezTo>
                  <a:pt x="2329612" y="474313"/>
                  <a:pt x="2326894" y="473464"/>
                  <a:pt x="2321459" y="473464"/>
                </a:cubicBezTo>
                <a:close/>
                <a:moveTo>
                  <a:pt x="2572176" y="471426"/>
                </a:moveTo>
                <a:cubicBezTo>
                  <a:pt x="2566061" y="472105"/>
                  <a:pt x="2546866" y="474993"/>
                  <a:pt x="2514592" y="480089"/>
                </a:cubicBezTo>
                <a:cubicBezTo>
                  <a:pt x="2482318" y="485185"/>
                  <a:pt x="2465163" y="488072"/>
                  <a:pt x="2463124" y="488752"/>
                </a:cubicBezTo>
                <a:cubicBezTo>
                  <a:pt x="2461086" y="490111"/>
                  <a:pt x="2461086" y="492149"/>
                  <a:pt x="2463124" y="494867"/>
                </a:cubicBezTo>
                <a:cubicBezTo>
                  <a:pt x="2466521" y="498264"/>
                  <a:pt x="2469239" y="504039"/>
                  <a:pt x="2471278" y="512193"/>
                </a:cubicBezTo>
                <a:cubicBezTo>
                  <a:pt x="2473316" y="520346"/>
                  <a:pt x="2473656" y="525952"/>
                  <a:pt x="2472297" y="529009"/>
                </a:cubicBezTo>
                <a:cubicBezTo>
                  <a:pt x="2470938" y="532067"/>
                  <a:pt x="2468560" y="543617"/>
                  <a:pt x="2465163" y="563661"/>
                </a:cubicBezTo>
                <a:cubicBezTo>
                  <a:pt x="2461765" y="583705"/>
                  <a:pt x="2460406" y="594066"/>
                  <a:pt x="2461086" y="594746"/>
                </a:cubicBezTo>
                <a:cubicBezTo>
                  <a:pt x="2462445" y="596105"/>
                  <a:pt x="2478072" y="590669"/>
                  <a:pt x="2507968" y="578439"/>
                </a:cubicBezTo>
                <a:cubicBezTo>
                  <a:pt x="2511365" y="577760"/>
                  <a:pt x="2515272" y="573683"/>
                  <a:pt x="2519688" y="566209"/>
                </a:cubicBezTo>
                <a:cubicBezTo>
                  <a:pt x="2524105" y="558735"/>
                  <a:pt x="2526313" y="552620"/>
                  <a:pt x="2526313" y="547864"/>
                </a:cubicBezTo>
                <a:cubicBezTo>
                  <a:pt x="2526313" y="544467"/>
                  <a:pt x="2532598" y="533086"/>
                  <a:pt x="2545168" y="513722"/>
                </a:cubicBezTo>
                <a:cubicBezTo>
                  <a:pt x="2557737" y="494357"/>
                  <a:pt x="2566061" y="482976"/>
                  <a:pt x="2570137" y="479579"/>
                </a:cubicBezTo>
                <a:cubicBezTo>
                  <a:pt x="2573535" y="477541"/>
                  <a:pt x="2575233" y="475502"/>
                  <a:pt x="2575233" y="473464"/>
                </a:cubicBezTo>
                <a:cubicBezTo>
                  <a:pt x="2575233" y="472785"/>
                  <a:pt x="2574893" y="472275"/>
                  <a:pt x="2574214" y="471935"/>
                </a:cubicBezTo>
                <a:cubicBezTo>
                  <a:pt x="2573535" y="471596"/>
                  <a:pt x="2572855" y="471426"/>
                  <a:pt x="2572176" y="471426"/>
                </a:cubicBezTo>
                <a:close/>
                <a:moveTo>
                  <a:pt x="4672186" y="469387"/>
                </a:moveTo>
                <a:cubicBezTo>
                  <a:pt x="4669807" y="469387"/>
                  <a:pt x="4660805" y="471426"/>
                  <a:pt x="4645177" y="475502"/>
                </a:cubicBezTo>
                <a:cubicBezTo>
                  <a:pt x="4628871" y="478900"/>
                  <a:pt x="4616981" y="480768"/>
                  <a:pt x="4609507" y="481108"/>
                </a:cubicBezTo>
                <a:cubicBezTo>
                  <a:pt x="4602033" y="481448"/>
                  <a:pt x="4597277" y="482297"/>
                  <a:pt x="4595238" y="483656"/>
                </a:cubicBezTo>
                <a:cubicBezTo>
                  <a:pt x="4592521" y="485694"/>
                  <a:pt x="4589463" y="496395"/>
                  <a:pt x="4586065" y="515760"/>
                </a:cubicBezTo>
                <a:cubicBezTo>
                  <a:pt x="4582668" y="535124"/>
                  <a:pt x="4581309" y="548204"/>
                  <a:pt x="4581989" y="554998"/>
                </a:cubicBezTo>
                <a:cubicBezTo>
                  <a:pt x="4584027" y="564510"/>
                  <a:pt x="4587425" y="577760"/>
                  <a:pt x="4592181" y="594746"/>
                </a:cubicBezTo>
                <a:lnTo>
                  <a:pt x="4601353" y="622264"/>
                </a:lnTo>
                <a:lnTo>
                  <a:pt x="4611545" y="619206"/>
                </a:lnTo>
                <a:cubicBezTo>
                  <a:pt x="4641441" y="614450"/>
                  <a:pt x="4657068" y="611053"/>
                  <a:pt x="4658427" y="609014"/>
                </a:cubicBezTo>
                <a:cubicBezTo>
                  <a:pt x="4659786" y="607655"/>
                  <a:pt x="4661485" y="595086"/>
                  <a:pt x="4663523" y="571305"/>
                </a:cubicBezTo>
                <a:cubicBezTo>
                  <a:pt x="4668959" y="521026"/>
                  <a:pt x="4672695" y="489091"/>
                  <a:pt x="4674733" y="475502"/>
                </a:cubicBezTo>
                <a:cubicBezTo>
                  <a:pt x="4675413" y="471426"/>
                  <a:pt x="4674564" y="469387"/>
                  <a:pt x="4672186" y="469387"/>
                </a:cubicBezTo>
                <a:close/>
                <a:moveTo>
                  <a:pt x="2142084" y="451042"/>
                </a:moveTo>
                <a:cubicBezTo>
                  <a:pt x="2140725" y="451042"/>
                  <a:pt x="2137668" y="453420"/>
                  <a:pt x="2132912" y="458176"/>
                </a:cubicBezTo>
                <a:lnTo>
                  <a:pt x="2117624" y="473464"/>
                </a:lnTo>
                <a:cubicBezTo>
                  <a:pt x="2112188" y="478900"/>
                  <a:pt x="2109980" y="482127"/>
                  <a:pt x="2110999" y="483146"/>
                </a:cubicBezTo>
                <a:cubicBezTo>
                  <a:pt x="2112018" y="484165"/>
                  <a:pt x="2116944" y="481787"/>
                  <a:pt x="2125777" y="476012"/>
                </a:cubicBezTo>
                <a:cubicBezTo>
                  <a:pt x="2134610" y="470237"/>
                  <a:pt x="2139026" y="466670"/>
                  <a:pt x="2139026" y="465311"/>
                </a:cubicBezTo>
                <a:cubicBezTo>
                  <a:pt x="2139026" y="462593"/>
                  <a:pt x="2137668" y="462933"/>
                  <a:pt x="2134950" y="466330"/>
                </a:cubicBezTo>
                <a:cubicBezTo>
                  <a:pt x="2132232" y="467689"/>
                  <a:pt x="2130703" y="468368"/>
                  <a:pt x="2130364" y="468368"/>
                </a:cubicBezTo>
                <a:cubicBezTo>
                  <a:pt x="2130024" y="468368"/>
                  <a:pt x="2130533" y="467349"/>
                  <a:pt x="2131892" y="465311"/>
                </a:cubicBezTo>
                <a:cubicBezTo>
                  <a:pt x="2133931" y="461913"/>
                  <a:pt x="2136309" y="458856"/>
                  <a:pt x="2139026" y="456138"/>
                </a:cubicBezTo>
                <a:cubicBezTo>
                  <a:pt x="2141065" y="453420"/>
                  <a:pt x="2142084" y="451722"/>
                  <a:pt x="2142084" y="451042"/>
                </a:cubicBezTo>
                <a:close/>
                <a:moveTo>
                  <a:pt x="2156098" y="440596"/>
                </a:moveTo>
                <a:cubicBezTo>
                  <a:pt x="2156268" y="440086"/>
                  <a:pt x="2155673" y="440171"/>
                  <a:pt x="2154314" y="440850"/>
                </a:cubicBezTo>
                <a:cubicBezTo>
                  <a:pt x="2152955" y="441530"/>
                  <a:pt x="2151596" y="442549"/>
                  <a:pt x="2150238" y="443908"/>
                </a:cubicBezTo>
                <a:cubicBezTo>
                  <a:pt x="2145481" y="447305"/>
                  <a:pt x="2144292" y="449004"/>
                  <a:pt x="2146670" y="449004"/>
                </a:cubicBezTo>
                <a:cubicBezTo>
                  <a:pt x="2149048" y="449004"/>
                  <a:pt x="2151257" y="447305"/>
                  <a:pt x="2153295" y="443908"/>
                </a:cubicBezTo>
                <a:cubicBezTo>
                  <a:pt x="2154994" y="442209"/>
                  <a:pt x="2155928" y="441105"/>
                  <a:pt x="2156098" y="440596"/>
                </a:cubicBezTo>
                <a:close/>
                <a:moveTo>
                  <a:pt x="3629060" y="351163"/>
                </a:moveTo>
                <a:cubicBezTo>
                  <a:pt x="3628381" y="351163"/>
                  <a:pt x="3626682" y="352182"/>
                  <a:pt x="3623964" y="354221"/>
                </a:cubicBezTo>
                <a:cubicBezTo>
                  <a:pt x="3621247" y="355579"/>
                  <a:pt x="3620397" y="356938"/>
                  <a:pt x="3621416" y="358297"/>
                </a:cubicBezTo>
                <a:cubicBezTo>
                  <a:pt x="3622436" y="359656"/>
                  <a:pt x="3624134" y="358807"/>
                  <a:pt x="3626512" y="355749"/>
                </a:cubicBezTo>
                <a:cubicBezTo>
                  <a:pt x="3628890" y="352692"/>
                  <a:pt x="3629739" y="351163"/>
                  <a:pt x="3629060" y="351163"/>
                </a:cubicBezTo>
                <a:close/>
                <a:moveTo>
                  <a:pt x="432418" y="316001"/>
                </a:moveTo>
                <a:cubicBezTo>
                  <a:pt x="437514" y="317021"/>
                  <a:pt x="449234" y="322286"/>
                  <a:pt x="467580" y="331799"/>
                </a:cubicBezTo>
                <a:cubicBezTo>
                  <a:pt x="484566" y="340632"/>
                  <a:pt x="498495" y="351163"/>
                  <a:pt x="509366" y="363393"/>
                </a:cubicBezTo>
                <a:cubicBezTo>
                  <a:pt x="520237" y="375623"/>
                  <a:pt x="526692" y="383947"/>
                  <a:pt x="528730" y="388363"/>
                </a:cubicBezTo>
                <a:cubicBezTo>
                  <a:pt x="530768" y="392779"/>
                  <a:pt x="535864" y="394988"/>
                  <a:pt x="544018" y="394988"/>
                </a:cubicBezTo>
                <a:cubicBezTo>
                  <a:pt x="550133" y="394988"/>
                  <a:pt x="553190" y="396007"/>
                  <a:pt x="553190" y="398045"/>
                </a:cubicBezTo>
                <a:cubicBezTo>
                  <a:pt x="553190" y="400083"/>
                  <a:pt x="550812" y="403820"/>
                  <a:pt x="546056" y="409256"/>
                </a:cubicBezTo>
                <a:lnTo>
                  <a:pt x="528730" y="426582"/>
                </a:lnTo>
                <a:cubicBezTo>
                  <a:pt x="522615" y="434056"/>
                  <a:pt x="514462" y="437793"/>
                  <a:pt x="504270" y="437793"/>
                </a:cubicBezTo>
                <a:cubicBezTo>
                  <a:pt x="485925" y="436434"/>
                  <a:pt x="468938" y="428620"/>
                  <a:pt x="453311" y="414352"/>
                </a:cubicBezTo>
                <a:cubicBezTo>
                  <a:pt x="447876" y="409596"/>
                  <a:pt x="442440" y="404840"/>
                  <a:pt x="437004" y="400083"/>
                </a:cubicBezTo>
                <a:lnTo>
                  <a:pt x="429870" y="388873"/>
                </a:lnTo>
                <a:cubicBezTo>
                  <a:pt x="423755" y="382757"/>
                  <a:pt x="420697" y="378851"/>
                  <a:pt x="420697" y="377152"/>
                </a:cubicBezTo>
                <a:cubicBezTo>
                  <a:pt x="420697" y="375453"/>
                  <a:pt x="417980" y="370188"/>
                  <a:pt x="412544" y="361355"/>
                </a:cubicBezTo>
                <a:cubicBezTo>
                  <a:pt x="407788" y="353881"/>
                  <a:pt x="405750" y="347426"/>
                  <a:pt x="406429" y="341990"/>
                </a:cubicBezTo>
                <a:cubicBezTo>
                  <a:pt x="407108" y="336555"/>
                  <a:pt x="410506" y="330100"/>
                  <a:pt x="416621" y="322626"/>
                </a:cubicBezTo>
                <a:cubicBezTo>
                  <a:pt x="422056" y="317190"/>
                  <a:pt x="427322" y="314982"/>
                  <a:pt x="432418" y="316001"/>
                </a:cubicBezTo>
                <a:close/>
                <a:moveTo>
                  <a:pt x="1537204" y="246698"/>
                </a:moveTo>
                <a:cubicBezTo>
                  <a:pt x="1534826" y="247037"/>
                  <a:pt x="1531938" y="247547"/>
                  <a:pt x="1528541" y="248226"/>
                </a:cubicBezTo>
                <a:lnTo>
                  <a:pt x="1475544" y="264533"/>
                </a:lnTo>
                <a:lnTo>
                  <a:pt x="1429681" y="277783"/>
                </a:lnTo>
                <a:lnTo>
                  <a:pt x="1427642" y="290013"/>
                </a:lnTo>
                <a:cubicBezTo>
                  <a:pt x="1425604" y="310396"/>
                  <a:pt x="1426623" y="326363"/>
                  <a:pt x="1430700" y="337914"/>
                </a:cubicBezTo>
                <a:cubicBezTo>
                  <a:pt x="1434097" y="346747"/>
                  <a:pt x="1437325" y="351163"/>
                  <a:pt x="1440382" y="351163"/>
                </a:cubicBezTo>
                <a:cubicBezTo>
                  <a:pt x="1443440" y="351163"/>
                  <a:pt x="1455500" y="349295"/>
                  <a:pt x="1476563" y="345558"/>
                </a:cubicBezTo>
                <a:cubicBezTo>
                  <a:pt x="1497626" y="341821"/>
                  <a:pt x="1508667" y="339952"/>
                  <a:pt x="1509686" y="339952"/>
                </a:cubicBezTo>
                <a:cubicBezTo>
                  <a:pt x="1510705" y="339952"/>
                  <a:pt x="1512744" y="336045"/>
                  <a:pt x="1515801" y="328232"/>
                </a:cubicBezTo>
                <a:cubicBezTo>
                  <a:pt x="1518859" y="320418"/>
                  <a:pt x="1521746" y="313793"/>
                  <a:pt x="1524464" y="308358"/>
                </a:cubicBezTo>
                <a:cubicBezTo>
                  <a:pt x="1527182" y="304281"/>
                  <a:pt x="1531259" y="293750"/>
                  <a:pt x="1536694" y="276763"/>
                </a:cubicBezTo>
                <a:cubicBezTo>
                  <a:pt x="1542130" y="259777"/>
                  <a:pt x="1544848" y="250265"/>
                  <a:pt x="1544848" y="248226"/>
                </a:cubicBezTo>
                <a:cubicBezTo>
                  <a:pt x="1544848" y="247547"/>
                  <a:pt x="1544168" y="247037"/>
                  <a:pt x="1542809" y="246698"/>
                </a:cubicBezTo>
                <a:cubicBezTo>
                  <a:pt x="1541450" y="246358"/>
                  <a:pt x="1539582" y="246358"/>
                  <a:pt x="1537204" y="246698"/>
                </a:cubicBezTo>
                <a:close/>
                <a:moveTo>
                  <a:pt x="5613394" y="243131"/>
                </a:moveTo>
                <a:lnTo>
                  <a:pt x="5567531" y="254341"/>
                </a:lnTo>
                <a:lnTo>
                  <a:pt x="5565493" y="305300"/>
                </a:lnTo>
                <a:lnTo>
                  <a:pt x="5565493" y="311415"/>
                </a:lnTo>
                <a:lnTo>
                  <a:pt x="5600145" y="298166"/>
                </a:lnTo>
                <a:close/>
                <a:moveTo>
                  <a:pt x="796009" y="200580"/>
                </a:moveTo>
                <a:cubicBezTo>
                  <a:pt x="797198" y="200750"/>
                  <a:pt x="798472" y="201344"/>
                  <a:pt x="799831" y="202363"/>
                </a:cubicBezTo>
                <a:cubicBezTo>
                  <a:pt x="802548" y="204402"/>
                  <a:pt x="805096" y="204402"/>
                  <a:pt x="807474" y="202363"/>
                </a:cubicBezTo>
                <a:cubicBezTo>
                  <a:pt x="809853" y="200325"/>
                  <a:pt x="814779" y="203892"/>
                  <a:pt x="822252" y="213065"/>
                </a:cubicBezTo>
                <a:cubicBezTo>
                  <a:pt x="829726" y="222237"/>
                  <a:pt x="836861" y="232769"/>
                  <a:pt x="843655" y="244659"/>
                </a:cubicBezTo>
                <a:cubicBezTo>
                  <a:pt x="850450" y="256550"/>
                  <a:pt x="853847" y="264533"/>
                  <a:pt x="853847" y="268610"/>
                </a:cubicBezTo>
                <a:cubicBezTo>
                  <a:pt x="853847" y="272687"/>
                  <a:pt x="850450" y="277103"/>
                  <a:pt x="843655" y="281859"/>
                </a:cubicBezTo>
                <a:cubicBezTo>
                  <a:pt x="836861" y="286615"/>
                  <a:pt x="832444" y="290013"/>
                  <a:pt x="830406" y="292051"/>
                </a:cubicBezTo>
                <a:cubicBezTo>
                  <a:pt x="818176" y="304960"/>
                  <a:pt x="800170" y="316511"/>
                  <a:pt x="776390" y="326703"/>
                </a:cubicBezTo>
                <a:cubicBezTo>
                  <a:pt x="770954" y="328741"/>
                  <a:pt x="762461" y="332988"/>
                  <a:pt x="750910" y="339443"/>
                </a:cubicBezTo>
                <a:cubicBezTo>
                  <a:pt x="739360" y="345897"/>
                  <a:pt x="732056" y="349125"/>
                  <a:pt x="728998" y="349125"/>
                </a:cubicBezTo>
                <a:cubicBezTo>
                  <a:pt x="725940" y="349125"/>
                  <a:pt x="720845" y="350823"/>
                  <a:pt x="713710" y="354221"/>
                </a:cubicBezTo>
                <a:cubicBezTo>
                  <a:pt x="706576" y="357618"/>
                  <a:pt x="702160" y="358977"/>
                  <a:pt x="700461" y="358297"/>
                </a:cubicBezTo>
                <a:cubicBezTo>
                  <a:pt x="698762" y="357618"/>
                  <a:pt x="696724" y="358637"/>
                  <a:pt x="694346" y="361355"/>
                </a:cubicBezTo>
                <a:cubicBezTo>
                  <a:pt x="691968" y="364073"/>
                  <a:pt x="689590" y="365432"/>
                  <a:pt x="687212" y="365432"/>
                </a:cubicBezTo>
                <a:cubicBezTo>
                  <a:pt x="684834" y="365432"/>
                  <a:pt x="679908" y="368319"/>
                  <a:pt x="672434" y="374094"/>
                </a:cubicBezTo>
                <a:cubicBezTo>
                  <a:pt x="664960" y="379870"/>
                  <a:pt x="657995" y="384286"/>
                  <a:pt x="651541" y="387344"/>
                </a:cubicBezTo>
                <a:cubicBezTo>
                  <a:pt x="645086" y="390401"/>
                  <a:pt x="633026" y="399744"/>
                  <a:pt x="615360" y="415371"/>
                </a:cubicBezTo>
                <a:lnTo>
                  <a:pt x="588861" y="439831"/>
                </a:lnTo>
                <a:lnTo>
                  <a:pt x="603130" y="455119"/>
                </a:lnTo>
                <a:cubicBezTo>
                  <a:pt x="613322" y="466670"/>
                  <a:pt x="618587" y="474653"/>
                  <a:pt x="618927" y="479070"/>
                </a:cubicBezTo>
                <a:cubicBezTo>
                  <a:pt x="619267" y="483486"/>
                  <a:pt x="615700" y="491130"/>
                  <a:pt x="608226" y="502001"/>
                </a:cubicBezTo>
                <a:cubicBezTo>
                  <a:pt x="600072" y="512872"/>
                  <a:pt x="588861" y="524593"/>
                  <a:pt x="574593" y="537163"/>
                </a:cubicBezTo>
                <a:cubicBezTo>
                  <a:pt x="560324" y="549732"/>
                  <a:pt x="548774" y="557716"/>
                  <a:pt x="539941" y="561113"/>
                </a:cubicBezTo>
                <a:cubicBezTo>
                  <a:pt x="530429" y="565869"/>
                  <a:pt x="524484" y="569436"/>
                  <a:pt x="522105" y="571814"/>
                </a:cubicBezTo>
                <a:cubicBezTo>
                  <a:pt x="519727" y="574193"/>
                  <a:pt x="517010" y="575382"/>
                  <a:pt x="513952" y="575382"/>
                </a:cubicBezTo>
                <a:cubicBezTo>
                  <a:pt x="510894" y="575382"/>
                  <a:pt x="496286" y="584724"/>
                  <a:pt x="470128" y="603409"/>
                </a:cubicBezTo>
                <a:cubicBezTo>
                  <a:pt x="443969" y="622094"/>
                  <a:pt x="425114" y="635173"/>
                  <a:pt x="413563" y="642647"/>
                </a:cubicBezTo>
                <a:lnTo>
                  <a:pt x="397256" y="652839"/>
                </a:lnTo>
                <a:lnTo>
                  <a:pt x="403372" y="666088"/>
                </a:lnTo>
                <a:cubicBezTo>
                  <a:pt x="405070" y="669825"/>
                  <a:pt x="407703" y="674666"/>
                  <a:pt x="411270" y="680611"/>
                </a:cubicBezTo>
                <a:lnTo>
                  <a:pt x="418758" y="692337"/>
                </a:lnTo>
                <a:lnTo>
                  <a:pt x="455349" y="678318"/>
                </a:lnTo>
                <a:cubicBezTo>
                  <a:pt x="488643" y="666088"/>
                  <a:pt x="507327" y="659973"/>
                  <a:pt x="511404" y="659973"/>
                </a:cubicBezTo>
                <a:cubicBezTo>
                  <a:pt x="534845" y="660483"/>
                  <a:pt x="552362" y="668254"/>
                  <a:pt x="563955" y="683287"/>
                </a:cubicBezTo>
                <a:lnTo>
                  <a:pt x="572477" y="698750"/>
                </a:lnTo>
                <a:lnTo>
                  <a:pt x="570516" y="699976"/>
                </a:lnTo>
                <a:cubicBezTo>
                  <a:pt x="569837" y="701165"/>
                  <a:pt x="569157" y="703118"/>
                  <a:pt x="568478" y="705836"/>
                </a:cubicBezTo>
                <a:cubicBezTo>
                  <a:pt x="565760" y="710592"/>
                  <a:pt x="559645" y="716367"/>
                  <a:pt x="550133" y="723162"/>
                </a:cubicBezTo>
                <a:cubicBezTo>
                  <a:pt x="540621" y="729956"/>
                  <a:pt x="530089" y="735052"/>
                  <a:pt x="518538" y="738450"/>
                </a:cubicBezTo>
                <a:cubicBezTo>
                  <a:pt x="502911" y="743206"/>
                  <a:pt x="481848" y="745584"/>
                  <a:pt x="455349" y="745584"/>
                </a:cubicBezTo>
                <a:lnTo>
                  <a:pt x="447926" y="745181"/>
                </a:lnTo>
                <a:lnTo>
                  <a:pt x="460445" y="770044"/>
                </a:lnTo>
                <a:cubicBezTo>
                  <a:pt x="470637" y="790428"/>
                  <a:pt x="477432" y="802997"/>
                  <a:pt x="480829" y="807753"/>
                </a:cubicBezTo>
                <a:lnTo>
                  <a:pt x="485925" y="814888"/>
                </a:lnTo>
                <a:cubicBezTo>
                  <a:pt x="493399" y="808773"/>
                  <a:pt x="508856" y="802827"/>
                  <a:pt x="532297" y="797052"/>
                </a:cubicBezTo>
                <a:cubicBezTo>
                  <a:pt x="555738" y="791277"/>
                  <a:pt x="572555" y="787030"/>
                  <a:pt x="582746" y="784312"/>
                </a:cubicBezTo>
                <a:lnTo>
                  <a:pt x="605168" y="778197"/>
                </a:lnTo>
                <a:cubicBezTo>
                  <a:pt x="644576" y="763929"/>
                  <a:pt x="672773" y="760871"/>
                  <a:pt x="689760" y="769025"/>
                </a:cubicBezTo>
                <a:cubicBezTo>
                  <a:pt x="695875" y="771743"/>
                  <a:pt x="698932" y="774460"/>
                  <a:pt x="698932" y="777178"/>
                </a:cubicBezTo>
                <a:cubicBezTo>
                  <a:pt x="698932" y="779896"/>
                  <a:pt x="700631" y="781934"/>
                  <a:pt x="704028" y="783293"/>
                </a:cubicBezTo>
                <a:cubicBezTo>
                  <a:pt x="708105" y="785332"/>
                  <a:pt x="709124" y="787370"/>
                  <a:pt x="707086" y="789408"/>
                </a:cubicBezTo>
                <a:cubicBezTo>
                  <a:pt x="706406" y="790088"/>
                  <a:pt x="705047" y="790428"/>
                  <a:pt x="703009" y="790428"/>
                </a:cubicBezTo>
                <a:cubicBezTo>
                  <a:pt x="700971" y="790428"/>
                  <a:pt x="699782" y="790937"/>
                  <a:pt x="699442" y="791956"/>
                </a:cubicBezTo>
                <a:cubicBezTo>
                  <a:pt x="699102" y="792975"/>
                  <a:pt x="698932" y="793825"/>
                  <a:pt x="698932" y="794504"/>
                </a:cubicBezTo>
                <a:cubicBezTo>
                  <a:pt x="698932" y="796542"/>
                  <a:pt x="696554" y="798751"/>
                  <a:pt x="691798" y="801129"/>
                </a:cubicBezTo>
                <a:cubicBezTo>
                  <a:pt x="687042" y="803507"/>
                  <a:pt x="681606" y="806734"/>
                  <a:pt x="675491" y="810811"/>
                </a:cubicBezTo>
                <a:lnTo>
                  <a:pt x="665300" y="816926"/>
                </a:lnTo>
                <a:lnTo>
                  <a:pt x="676510" y="818964"/>
                </a:lnTo>
                <a:cubicBezTo>
                  <a:pt x="684664" y="820323"/>
                  <a:pt x="692138" y="821003"/>
                  <a:pt x="698932" y="821003"/>
                </a:cubicBezTo>
                <a:lnTo>
                  <a:pt x="711162" y="821003"/>
                </a:lnTo>
                <a:lnTo>
                  <a:pt x="723392" y="797562"/>
                </a:lnTo>
                <a:cubicBezTo>
                  <a:pt x="734603" y="773611"/>
                  <a:pt x="747152" y="741252"/>
                  <a:pt x="761038" y="700485"/>
                </a:cubicBezTo>
                <a:lnTo>
                  <a:pt x="768929" y="676499"/>
                </a:lnTo>
                <a:lnTo>
                  <a:pt x="751929" y="680357"/>
                </a:lnTo>
                <a:cubicBezTo>
                  <a:pt x="724751" y="687151"/>
                  <a:pt x="707086" y="691907"/>
                  <a:pt x="698932" y="694625"/>
                </a:cubicBezTo>
                <a:cubicBezTo>
                  <a:pt x="681267" y="700740"/>
                  <a:pt x="668357" y="702609"/>
                  <a:pt x="660204" y="700231"/>
                </a:cubicBezTo>
                <a:cubicBezTo>
                  <a:pt x="652050" y="697852"/>
                  <a:pt x="645256" y="690888"/>
                  <a:pt x="639820" y="679337"/>
                </a:cubicBezTo>
                <a:cubicBezTo>
                  <a:pt x="636423" y="671863"/>
                  <a:pt x="634894" y="663710"/>
                  <a:pt x="635234" y="654877"/>
                </a:cubicBezTo>
                <a:cubicBezTo>
                  <a:pt x="635574" y="646044"/>
                  <a:pt x="636763" y="639929"/>
                  <a:pt x="638801" y="636532"/>
                </a:cubicBezTo>
                <a:cubicBezTo>
                  <a:pt x="646954" y="625661"/>
                  <a:pt x="664960" y="617507"/>
                  <a:pt x="692817" y="612072"/>
                </a:cubicBezTo>
                <a:cubicBezTo>
                  <a:pt x="734943" y="603239"/>
                  <a:pt x="769340" y="597124"/>
                  <a:pt x="796009" y="593727"/>
                </a:cubicBezTo>
                <a:lnTo>
                  <a:pt x="798042" y="593545"/>
                </a:lnTo>
                <a:lnTo>
                  <a:pt x="801869" y="583535"/>
                </a:lnTo>
                <a:cubicBezTo>
                  <a:pt x="810702" y="561793"/>
                  <a:pt x="819535" y="542768"/>
                  <a:pt x="828367" y="526461"/>
                </a:cubicBezTo>
                <a:lnTo>
                  <a:pt x="837540" y="509135"/>
                </a:lnTo>
                <a:lnTo>
                  <a:pt x="827348" y="506078"/>
                </a:lnTo>
                <a:cubicBezTo>
                  <a:pt x="819874" y="503360"/>
                  <a:pt x="805436" y="502171"/>
                  <a:pt x="784033" y="502510"/>
                </a:cubicBezTo>
                <a:cubicBezTo>
                  <a:pt x="762631" y="502850"/>
                  <a:pt x="738001" y="507097"/>
                  <a:pt x="710143" y="515250"/>
                </a:cubicBezTo>
                <a:cubicBezTo>
                  <a:pt x="668017" y="526801"/>
                  <a:pt x="639141" y="535634"/>
                  <a:pt x="623513" y="541749"/>
                </a:cubicBezTo>
                <a:cubicBezTo>
                  <a:pt x="607886" y="547864"/>
                  <a:pt x="593618" y="554319"/>
                  <a:pt x="580708" y="561113"/>
                </a:cubicBezTo>
                <a:cubicBezTo>
                  <a:pt x="561004" y="575382"/>
                  <a:pt x="551152" y="578099"/>
                  <a:pt x="551152" y="569266"/>
                </a:cubicBezTo>
                <a:cubicBezTo>
                  <a:pt x="551152" y="563831"/>
                  <a:pt x="563382" y="551941"/>
                  <a:pt x="587842" y="533595"/>
                </a:cubicBezTo>
                <a:cubicBezTo>
                  <a:pt x="610944" y="517289"/>
                  <a:pt x="644576" y="503360"/>
                  <a:pt x="688741" y="491809"/>
                </a:cubicBezTo>
                <a:cubicBezTo>
                  <a:pt x="732905" y="478900"/>
                  <a:pt x="772992" y="472445"/>
                  <a:pt x="809003" y="472445"/>
                </a:cubicBezTo>
                <a:cubicBezTo>
                  <a:pt x="832784" y="472445"/>
                  <a:pt x="849770" y="474653"/>
                  <a:pt x="859962" y="479070"/>
                </a:cubicBezTo>
                <a:cubicBezTo>
                  <a:pt x="870154" y="483486"/>
                  <a:pt x="876948" y="487393"/>
                  <a:pt x="880345" y="490790"/>
                </a:cubicBezTo>
                <a:cubicBezTo>
                  <a:pt x="883743" y="494187"/>
                  <a:pt x="891217" y="508116"/>
                  <a:pt x="902767" y="532576"/>
                </a:cubicBezTo>
                <a:cubicBezTo>
                  <a:pt x="910921" y="551601"/>
                  <a:pt x="915677" y="563151"/>
                  <a:pt x="917036" y="567228"/>
                </a:cubicBezTo>
                <a:cubicBezTo>
                  <a:pt x="918395" y="571305"/>
                  <a:pt x="917375" y="574702"/>
                  <a:pt x="913978" y="577420"/>
                </a:cubicBezTo>
                <a:cubicBezTo>
                  <a:pt x="911260" y="581497"/>
                  <a:pt x="906164" y="585573"/>
                  <a:pt x="898691" y="589650"/>
                </a:cubicBezTo>
                <a:cubicBezTo>
                  <a:pt x="891217" y="591688"/>
                  <a:pt x="883573" y="596614"/>
                  <a:pt x="875759" y="604428"/>
                </a:cubicBezTo>
                <a:cubicBezTo>
                  <a:pt x="867945" y="612242"/>
                  <a:pt x="862680" y="619546"/>
                  <a:pt x="859962" y="626340"/>
                </a:cubicBezTo>
                <a:cubicBezTo>
                  <a:pt x="855885" y="633814"/>
                  <a:pt x="850789" y="648422"/>
                  <a:pt x="844674" y="670165"/>
                </a:cubicBezTo>
                <a:cubicBezTo>
                  <a:pt x="832444" y="708214"/>
                  <a:pt x="822252" y="731315"/>
                  <a:pt x="814099" y="739469"/>
                </a:cubicBezTo>
                <a:cubicBezTo>
                  <a:pt x="801189" y="752378"/>
                  <a:pt x="789639" y="774460"/>
                  <a:pt x="779447" y="805715"/>
                </a:cubicBezTo>
                <a:cubicBezTo>
                  <a:pt x="773332" y="820663"/>
                  <a:pt x="769085" y="830515"/>
                  <a:pt x="766708" y="835271"/>
                </a:cubicBezTo>
                <a:cubicBezTo>
                  <a:pt x="764329" y="840027"/>
                  <a:pt x="761102" y="844104"/>
                  <a:pt x="757025" y="847501"/>
                </a:cubicBezTo>
                <a:cubicBezTo>
                  <a:pt x="750910" y="852937"/>
                  <a:pt x="745814" y="855825"/>
                  <a:pt x="741738" y="856164"/>
                </a:cubicBezTo>
                <a:cubicBezTo>
                  <a:pt x="737661" y="856504"/>
                  <a:pt x="732225" y="859222"/>
                  <a:pt x="725431" y="864318"/>
                </a:cubicBezTo>
                <a:cubicBezTo>
                  <a:pt x="718636" y="869414"/>
                  <a:pt x="709803" y="871622"/>
                  <a:pt x="698932" y="870942"/>
                </a:cubicBezTo>
                <a:cubicBezTo>
                  <a:pt x="690099" y="870263"/>
                  <a:pt x="678719" y="867205"/>
                  <a:pt x="664790" y="861770"/>
                </a:cubicBezTo>
                <a:cubicBezTo>
                  <a:pt x="650861" y="856334"/>
                  <a:pt x="641858" y="851238"/>
                  <a:pt x="637782" y="846482"/>
                </a:cubicBezTo>
                <a:cubicBezTo>
                  <a:pt x="633026" y="841726"/>
                  <a:pt x="630648" y="837309"/>
                  <a:pt x="630648" y="833233"/>
                </a:cubicBezTo>
                <a:cubicBezTo>
                  <a:pt x="630648" y="829156"/>
                  <a:pt x="629968" y="827118"/>
                  <a:pt x="628609" y="827118"/>
                </a:cubicBezTo>
                <a:cubicBezTo>
                  <a:pt x="627250" y="827118"/>
                  <a:pt x="622154" y="828816"/>
                  <a:pt x="613322" y="832214"/>
                </a:cubicBezTo>
                <a:cubicBezTo>
                  <a:pt x="605168" y="835611"/>
                  <a:pt x="590220" y="839518"/>
                  <a:pt x="568478" y="843934"/>
                </a:cubicBezTo>
                <a:cubicBezTo>
                  <a:pt x="546736" y="848351"/>
                  <a:pt x="525842" y="849879"/>
                  <a:pt x="505799" y="848520"/>
                </a:cubicBezTo>
                <a:cubicBezTo>
                  <a:pt x="485755" y="847162"/>
                  <a:pt x="473015" y="846992"/>
                  <a:pt x="467580" y="848011"/>
                </a:cubicBezTo>
                <a:cubicBezTo>
                  <a:pt x="462144" y="849030"/>
                  <a:pt x="458067" y="848351"/>
                  <a:pt x="455349" y="845973"/>
                </a:cubicBezTo>
                <a:cubicBezTo>
                  <a:pt x="452632" y="843594"/>
                  <a:pt x="452462" y="840367"/>
                  <a:pt x="454840" y="836290"/>
                </a:cubicBezTo>
                <a:cubicBezTo>
                  <a:pt x="457218" y="832214"/>
                  <a:pt x="456708" y="829156"/>
                  <a:pt x="453311" y="827118"/>
                </a:cubicBezTo>
                <a:cubicBezTo>
                  <a:pt x="407108" y="789748"/>
                  <a:pt x="378232" y="746263"/>
                  <a:pt x="366681" y="696663"/>
                </a:cubicBezTo>
                <a:cubicBezTo>
                  <a:pt x="362605" y="678318"/>
                  <a:pt x="360566" y="666937"/>
                  <a:pt x="360566" y="662521"/>
                </a:cubicBezTo>
                <a:cubicBezTo>
                  <a:pt x="360566" y="658105"/>
                  <a:pt x="362605" y="650461"/>
                  <a:pt x="366681" y="639590"/>
                </a:cubicBezTo>
                <a:cubicBezTo>
                  <a:pt x="371437" y="628718"/>
                  <a:pt x="376533" y="621244"/>
                  <a:pt x="381969" y="617168"/>
                </a:cubicBezTo>
                <a:cubicBezTo>
                  <a:pt x="387404" y="613091"/>
                  <a:pt x="396577" y="607995"/>
                  <a:pt x="409487" y="601880"/>
                </a:cubicBezTo>
                <a:cubicBezTo>
                  <a:pt x="425793" y="595765"/>
                  <a:pt x="443459" y="583535"/>
                  <a:pt x="462484" y="565190"/>
                </a:cubicBezTo>
                <a:cubicBezTo>
                  <a:pt x="471317" y="557036"/>
                  <a:pt x="488133" y="537842"/>
                  <a:pt x="512933" y="507606"/>
                </a:cubicBezTo>
                <a:cubicBezTo>
                  <a:pt x="537733" y="477371"/>
                  <a:pt x="552171" y="458176"/>
                  <a:pt x="556248" y="450023"/>
                </a:cubicBezTo>
                <a:cubicBezTo>
                  <a:pt x="564401" y="439152"/>
                  <a:pt x="569497" y="433716"/>
                  <a:pt x="571535" y="433716"/>
                </a:cubicBezTo>
                <a:cubicBezTo>
                  <a:pt x="572215" y="435075"/>
                  <a:pt x="576971" y="430659"/>
                  <a:pt x="585804" y="420467"/>
                </a:cubicBezTo>
                <a:cubicBezTo>
                  <a:pt x="594637" y="410275"/>
                  <a:pt x="601601" y="402292"/>
                  <a:pt x="606697" y="396516"/>
                </a:cubicBezTo>
                <a:cubicBezTo>
                  <a:pt x="611793" y="390741"/>
                  <a:pt x="616039" y="386155"/>
                  <a:pt x="619437" y="382757"/>
                </a:cubicBezTo>
                <a:cubicBezTo>
                  <a:pt x="621475" y="380040"/>
                  <a:pt x="621815" y="378681"/>
                  <a:pt x="620456" y="378681"/>
                </a:cubicBezTo>
                <a:cubicBezTo>
                  <a:pt x="619776" y="378001"/>
                  <a:pt x="617398" y="378001"/>
                  <a:pt x="613322" y="378681"/>
                </a:cubicBezTo>
                <a:cubicBezTo>
                  <a:pt x="603130" y="380719"/>
                  <a:pt x="590220" y="374944"/>
                  <a:pt x="574593" y="361355"/>
                </a:cubicBezTo>
                <a:cubicBezTo>
                  <a:pt x="558966" y="347766"/>
                  <a:pt x="546056" y="331119"/>
                  <a:pt x="535864" y="311415"/>
                </a:cubicBezTo>
                <a:cubicBezTo>
                  <a:pt x="529070" y="297826"/>
                  <a:pt x="526692" y="288314"/>
                  <a:pt x="528730" y="282878"/>
                </a:cubicBezTo>
                <a:cubicBezTo>
                  <a:pt x="534845" y="271328"/>
                  <a:pt x="544697" y="264194"/>
                  <a:pt x="558286" y="261476"/>
                </a:cubicBezTo>
                <a:cubicBezTo>
                  <a:pt x="564401" y="260117"/>
                  <a:pt x="575272" y="264703"/>
                  <a:pt x="590900" y="275234"/>
                </a:cubicBezTo>
                <a:cubicBezTo>
                  <a:pt x="606527" y="285766"/>
                  <a:pt x="617398" y="294769"/>
                  <a:pt x="623513" y="302243"/>
                </a:cubicBezTo>
                <a:cubicBezTo>
                  <a:pt x="628270" y="308358"/>
                  <a:pt x="631667" y="311755"/>
                  <a:pt x="633705" y="312434"/>
                </a:cubicBezTo>
                <a:cubicBezTo>
                  <a:pt x="635743" y="313114"/>
                  <a:pt x="640160" y="312774"/>
                  <a:pt x="646954" y="311415"/>
                </a:cubicBezTo>
                <a:cubicBezTo>
                  <a:pt x="653749" y="308697"/>
                  <a:pt x="659184" y="306659"/>
                  <a:pt x="663261" y="305300"/>
                </a:cubicBezTo>
                <a:cubicBezTo>
                  <a:pt x="667338" y="303941"/>
                  <a:pt x="665809" y="307169"/>
                  <a:pt x="658675" y="314982"/>
                </a:cubicBezTo>
                <a:cubicBezTo>
                  <a:pt x="651541" y="322796"/>
                  <a:pt x="648483" y="329251"/>
                  <a:pt x="649502" y="334347"/>
                </a:cubicBezTo>
                <a:cubicBezTo>
                  <a:pt x="650521" y="339443"/>
                  <a:pt x="651880" y="341990"/>
                  <a:pt x="653579" y="341990"/>
                </a:cubicBezTo>
                <a:cubicBezTo>
                  <a:pt x="655278" y="341990"/>
                  <a:pt x="658505" y="338933"/>
                  <a:pt x="663261" y="332818"/>
                </a:cubicBezTo>
                <a:cubicBezTo>
                  <a:pt x="668697" y="325344"/>
                  <a:pt x="685683" y="306489"/>
                  <a:pt x="714220" y="276254"/>
                </a:cubicBezTo>
                <a:cubicBezTo>
                  <a:pt x="742757" y="246018"/>
                  <a:pt x="762461" y="226144"/>
                  <a:pt x="773332" y="216632"/>
                </a:cubicBezTo>
                <a:cubicBezTo>
                  <a:pt x="784203" y="207799"/>
                  <a:pt x="790658" y="202703"/>
                  <a:pt x="792696" y="201344"/>
                </a:cubicBezTo>
                <a:cubicBezTo>
                  <a:pt x="793716" y="200665"/>
                  <a:pt x="794820" y="200410"/>
                  <a:pt x="796009" y="200580"/>
                </a:cubicBezTo>
                <a:close/>
                <a:moveTo>
                  <a:pt x="3369171" y="128473"/>
                </a:moveTo>
                <a:cubicBezTo>
                  <a:pt x="3370529" y="128134"/>
                  <a:pt x="3371554" y="128303"/>
                  <a:pt x="3372244" y="128983"/>
                </a:cubicBezTo>
                <a:cubicBezTo>
                  <a:pt x="3372934" y="129662"/>
                  <a:pt x="3374144" y="130851"/>
                  <a:pt x="3375875" y="132550"/>
                </a:cubicBezTo>
                <a:cubicBezTo>
                  <a:pt x="3377605" y="134249"/>
                  <a:pt x="3379506" y="136797"/>
                  <a:pt x="3381576" y="140194"/>
                </a:cubicBezTo>
                <a:cubicBezTo>
                  <a:pt x="3387107" y="147668"/>
                  <a:pt x="3391253" y="153103"/>
                  <a:pt x="3394013" y="156501"/>
                </a:cubicBezTo>
                <a:cubicBezTo>
                  <a:pt x="3398153" y="158539"/>
                  <a:pt x="3402817" y="162955"/>
                  <a:pt x="3408003" y="169750"/>
                </a:cubicBezTo>
                <a:cubicBezTo>
                  <a:pt x="3413189" y="176544"/>
                  <a:pt x="3416127" y="181980"/>
                  <a:pt x="3416817" y="186057"/>
                </a:cubicBezTo>
                <a:cubicBezTo>
                  <a:pt x="3417507" y="189454"/>
                  <a:pt x="3420097" y="195229"/>
                  <a:pt x="3424588" y="203383"/>
                </a:cubicBezTo>
                <a:cubicBezTo>
                  <a:pt x="3429079" y="211536"/>
                  <a:pt x="3430634" y="217311"/>
                  <a:pt x="3429254" y="220709"/>
                </a:cubicBezTo>
                <a:cubicBezTo>
                  <a:pt x="3427874" y="224106"/>
                  <a:pt x="3427529" y="226314"/>
                  <a:pt x="3428219" y="227333"/>
                </a:cubicBezTo>
                <a:cubicBezTo>
                  <a:pt x="3428909" y="228352"/>
                  <a:pt x="3428564" y="228862"/>
                  <a:pt x="3427184" y="228862"/>
                </a:cubicBezTo>
                <a:cubicBezTo>
                  <a:pt x="3421653" y="228862"/>
                  <a:pt x="3405760" y="245509"/>
                  <a:pt x="3379506" y="278802"/>
                </a:cubicBezTo>
                <a:lnTo>
                  <a:pt x="3356941" y="307339"/>
                </a:lnTo>
                <a:cubicBezTo>
                  <a:pt x="3353543" y="312095"/>
                  <a:pt x="3351845" y="315152"/>
                  <a:pt x="3351845" y="316511"/>
                </a:cubicBezTo>
                <a:cubicBezTo>
                  <a:pt x="3351845" y="317870"/>
                  <a:pt x="3350486" y="319059"/>
                  <a:pt x="3347768" y="320078"/>
                </a:cubicBezTo>
                <a:cubicBezTo>
                  <a:pt x="3345050" y="321097"/>
                  <a:pt x="3343691" y="322966"/>
                  <a:pt x="3343691" y="325684"/>
                </a:cubicBezTo>
                <a:cubicBezTo>
                  <a:pt x="3343691" y="328401"/>
                  <a:pt x="3342672" y="329760"/>
                  <a:pt x="3340634" y="329760"/>
                </a:cubicBezTo>
                <a:cubicBezTo>
                  <a:pt x="3338595" y="329760"/>
                  <a:pt x="3337067" y="331459"/>
                  <a:pt x="3336047" y="334856"/>
                </a:cubicBezTo>
                <a:cubicBezTo>
                  <a:pt x="3335028" y="338254"/>
                  <a:pt x="3332481" y="341311"/>
                  <a:pt x="3328403" y="344029"/>
                </a:cubicBezTo>
                <a:cubicBezTo>
                  <a:pt x="3325007" y="346747"/>
                  <a:pt x="3323987" y="348445"/>
                  <a:pt x="3325346" y="349125"/>
                </a:cubicBezTo>
                <a:cubicBezTo>
                  <a:pt x="3328743" y="349804"/>
                  <a:pt x="3334519" y="347426"/>
                  <a:pt x="3342672" y="341990"/>
                </a:cubicBezTo>
                <a:cubicBezTo>
                  <a:pt x="3349467" y="337234"/>
                  <a:pt x="3356439" y="333158"/>
                  <a:pt x="3363589" y="329760"/>
                </a:cubicBezTo>
                <a:cubicBezTo>
                  <a:pt x="3370739" y="326363"/>
                  <a:pt x="3376735" y="322966"/>
                  <a:pt x="3381576" y="319569"/>
                </a:cubicBezTo>
                <a:cubicBezTo>
                  <a:pt x="3391247" y="314812"/>
                  <a:pt x="3401954" y="317190"/>
                  <a:pt x="3413696" y="326703"/>
                </a:cubicBezTo>
                <a:cubicBezTo>
                  <a:pt x="3419227" y="332138"/>
                  <a:pt x="3428646" y="336725"/>
                  <a:pt x="3441954" y="340462"/>
                </a:cubicBezTo>
                <a:cubicBezTo>
                  <a:pt x="3455262" y="344199"/>
                  <a:pt x="3461915" y="347596"/>
                  <a:pt x="3461915" y="350653"/>
                </a:cubicBezTo>
                <a:cubicBezTo>
                  <a:pt x="3461915" y="353711"/>
                  <a:pt x="3463274" y="356599"/>
                  <a:pt x="3465992" y="359316"/>
                </a:cubicBezTo>
                <a:cubicBezTo>
                  <a:pt x="3470069" y="361355"/>
                  <a:pt x="3472277" y="363733"/>
                  <a:pt x="3472617" y="366451"/>
                </a:cubicBezTo>
                <a:cubicBezTo>
                  <a:pt x="3472957" y="369168"/>
                  <a:pt x="3471767" y="371037"/>
                  <a:pt x="3469050" y="372056"/>
                </a:cubicBezTo>
                <a:cubicBezTo>
                  <a:pt x="3466332" y="373075"/>
                  <a:pt x="3464973" y="374944"/>
                  <a:pt x="3464973" y="377662"/>
                </a:cubicBezTo>
                <a:cubicBezTo>
                  <a:pt x="3464973" y="380379"/>
                  <a:pt x="3463954" y="381738"/>
                  <a:pt x="3461915" y="381738"/>
                </a:cubicBezTo>
                <a:cubicBezTo>
                  <a:pt x="3459877" y="381738"/>
                  <a:pt x="3458858" y="385305"/>
                  <a:pt x="3458858" y="392440"/>
                </a:cubicBezTo>
                <a:cubicBezTo>
                  <a:pt x="3458858" y="399574"/>
                  <a:pt x="3456649" y="408237"/>
                  <a:pt x="3452233" y="418429"/>
                </a:cubicBezTo>
                <a:cubicBezTo>
                  <a:pt x="3447817" y="428620"/>
                  <a:pt x="3444589" y="439492"/>
                  <a:pt x="3442551" y="451042"/>
                </a:cubicBezTo>
                <a:cubicBezTo>
                  <a:pt x="3437115" y="482976"/>
                  <a:pt x="3433718" y="547864"/>
                  <a:pt x="3432359" y="645705"/>
                </a:cubicBezTo>
                <a:cubicBezTo>
                  <a:pt x="3432359" y="687151"/>
                  <a:pt x="3430286" y="716028"/>
                  <a:pt x="3426141" y="732335"/>
                </a:cubicBezTo>
                <a:cubicBezTo>
                  <a:pt x="3421995" y="748641"/>
                  <a:pt x="3413356" y="764269"/>
                  <a:pt x="3400224" y="779217"/>
                </a:cubicBezTo>
                <a:cubicBezTo>
                  <a:pt x="3391242" y="788729"/>
                  <a:pt x="3386751" y="795014"/>
                  <a:pt x="3386751" y="798071"/>
                </a:cubicBezTo>
                <a:cubicBezTo>
                  <a:pt x="3386751" y="801129"/>
                  <a:pt x="3385371" y="805206"/>
                  <a:pt x="3382611" y="810301"/>
                </a:cubicBezTo>
                <a:cubicBezTo>
                  <a:pt x="3379851" y="815397"/>
                  <a:pt x="3374713" y="817775"/>
                  <a:pt x="3367196" y="817436"/>
                </a:cubicBezTo>
                <a:cubicBezTo>
                  <a:pt x="3359679" y="817096"/>
                  <a:pt x="3354223" y="814548"/>
                  <a:pt x="3350825" y="809792"/>
                </a:cubicBezTo>
                <a:cubicBezTo>
                  <a:pt x="3347428" y="805036"/>
                  <a:pt x="3343521" y="800449"/>
                  <a:pt x="3339105" y="796033"/>
                </a:cubicBezTo>
                <a:cubicBezTo>
                  <a:pt x="3334689" y="791617"/>
                  <a:pt x="3332141" y="787370"/>
                  <a:pt x="3331461" y="783293"/>
                </a:cubicBezTo>
                <a:cubicBezTo>
                  <a:pt x="3330782" y="779217"/>
                  <a:pt x="3328403" y="774800"/>
                  <a:pt x="3324327" y="770044"/>
                </a:cubicBezTo>
                <a:cubicBezTo>
                  <a:pt x="3320250" y="765288"/>
                  <a:pt x="3318212" y="761551"/>
                  <a:pt x="3318212" y="758833"/>
                </a:cubicBezTo>
                <a:cubicBezTo>
                  <a:pt x="3318212" y="756115"/>
                  <a:pt x="3316853" y="755436"/>
                  <a:pt x="3314135" y="756795"/>
                </a:cubicBezTo>
                <a:cubicBezTo>
                  <a:pt x="3297149" y="763589"/>
                  <a:pt x="3278464" y="766647"/>
                  <a:pt x="3258081" y="765967"/>
                </a:cubicBezTo>
                <a:cubicBezTo>
                  <a:pt x="3245851" y="765288"/>
                  <a:pt x="3238037" y="764608"/>
                  <a:pt x="3234639" y="763929"/>
                </a:cubicBezTo>
                <a:cubicBezTo>
                  <a:pt x="3231243" y="763250"/>
                  <a:pt x="3228185" y="760871"/>
                  <a:pt x="3225467" y="756795"/>
                </a:cubicBezTo>
                <a:cubicBezTo>
                  <a:pt x="3221390" y="752718"/>
                  <a:pt x="3220031" y="747113"/>
                  <a:pt x="3221390" y="739978"/>
                </a:cubicBezTo>
                <a:cubicBezTo>
                  <a:pt x="3222749" y="732844"/>
                  <a:pt x="3221390" y="725540"/>
                  <a:pt x="3217313" y="718066"/>
                </a:cubicBezTo>
                <a:cubicBezTo>
                  <a:pt x="3206442" y="688170"/>
                  <a:pt x="3197949" y="646894"/>
                  <a:pt x="3191834" y="594236"/>
                </a:cubicBezTo>
                <a:cubicBezTo>
                  <a:pt x="3185719" y="541579"/>
                  <a:pt x="3185379" y="504379"/>
                  <a:pt x="3190815" y="482637"/>
                </a:cubicBezTo>
                <a:cubicBezTo>
                  <a:pt x="3194212" y="473804"/>
                  <a:pt x="3197779" y="465990"/>
                  <a:pt x="3201516" y="459196"/>
                </a:cubicBezTo>
                <a:cubicBezTo>
                  <a:pt x="3205253" y="452401"/>
                  <a:pt x="3208141" y="449683"/>
                  <a:pt x="3210179" y="451042"/>
                </a:cubicBezTo>
                <a:cubicBezTo>
                  <a:pt x="3212218" y="451722"/>
                  <a:pt x="3215785" y="451212"/>
                  <a:pt x="3220881" y="449514"/>
                </a:cubicBezTo>
                <a:cubicBezTo>
                  <a:pt x="3225977" y="447815"/>
                  <a:pt x="3231412" y="450533"/>
                  <a:pt x="3237187" y="457667"/>
                </a:cubicBezTo>
                <a:cubicBezTo>
                  <a:pt x="3242963" y="464801"/>
                  <a:pt x="3247549" y="468708"/>
                  <a:pt x="3250946" y="469387"/>
                </a:cubicBezTo>
                <a:cubicBezTo>
                  <a:pt x="3252985" y="470067"/>
                  <a:pt x="3256042" y="474313"/>
                  <a:pt x="3260119" y="482127"/>
                </a:cubicBezTo>
                <a:cubicBezTo>
                  <a:pt x="3264195" y="489941"/>
                  <a:pt x="3265894" y="495037"/>
                  <a:pt x="3265215" y="497415"/>
                </a:cubicBezTo>
                <a:cubicBezTo>
                  <a:pt x="3264535" y="499793"/>
                  <a:pt x="3265554" y="503360"/>
                  <a:pt x="3268272" y="508116"/>
                </a:cubicBezTo>
                <a:cubicBezTo>
                  <a:pt x="3270990" y="512872"/>
                  <a:pt x="3272009" y="518648"/>
                  <a:pt x="3271330" y="525442"/>
                </a:cubicBezTo>
                <a:cubicBezTo>
                  <a:pt x="3269971" y="532916"/>
                  <a:pt x="3270311" y="537672"/>
                  <a:pt x="3272349" y="539710"/>
                </a:cubicBezTo>
                <a:cubicBezTo>
                  <a:pt x="3274387" y="541749"/>
                  <a:pt x="3280163" y="541069"/>
                  <a:pt x="3289675" y="537672"/>
                </a:cubicBezTo>
                <a:cubicBezTo>
                  <a:pt x="3301225" y="534954"/>
                  <a:pt x="3312436" y="534275"/>
                  <a:pt x="3323308" y="535634"/>
                </a:cubicBezTo>
                <a:cubicBezTo>
                  <a:pt x="3334179" y="536993"/>
                  <a:pt x="3344711" y="537332"/>
                  <a:pt x="3354902" y="536653"/>
                </a:cubicBezTo>
                <a:lnTo>
                  <a:pt x="3371209" y="533595"/>
                </a:lnTo>
                <a:lnTo>
                  <a:pt x="3371209" y="518308"/>
                </a:lnTo>
                <a:cubicBezTo>
                  <a:pt x="3371209" y="508116"/>
                  <a:pt x="3372419" y="491639"/>
                  <a:pt x="3374840" y="468878"/>
                </a:cubicBezTo>
                <a:cubicBezTo>
                  <a:pt x="3377260" y="446116"/>
                  <a:pt x="3379161" y="425563"/>
                  <a:pt x="3380541" y="407218"/>
                </a:cubicBezTo>
                <a:lnTo>
                  <a:pt x="3381576" y="380719"/>
                </a:lnTo>
                <a:lnTo>
                  <a:pt x="3358979" y="380719"/>
                </a:lnTo>
                <a:cubicBezTo>
                  <a:pt x="3344031" y="381399"/>
                  <a:pt x="3332481" y="381399"/>
                  <a:pt x="3324327" y="380719"/>
                </a:cubicBezTo>
                <a:cubicBezTo>
                  <a:pt x="3318891" y="378681"/>
                  <a:pt x="3315664" y="377152"/>
                  <a:pt x="3314645" y="376133"/>
                </a:cubicBezTo>
                <a:cubicBezTo>
                  <a:pt x="3313625" y="375114"/>
                  <a:pt x="3313116" y="373245"/>
                  <a:pt x="3313116" y="370527"/>
                </a:cubicBezTo>
                <a:cubicBezTo>
                  <a:pt x="3313116" y="368489"/>
                  <a:pt x="3312436" y="367470"/>
                  <a:pt x="3311078" y="367470"/>
                </a:cubicBezTo>
                <a:cubicBezTo>
                  <a:pt x="3310398" y="367470"/>
                  <a:pt x="3306661" y="370527"/>
                  <a:pt x="3299867" y="376642"/>
                </a:cubicBezTo>
                <a:cubicBezTo>
                  <a:pt x="3291713" y="384796"/>
                  <a:pt x="3286787" y="390571"/>
                  <a:pt x="3285089" y="393968"/>
                </a:cubicBezTo>
                <a:cubicBezTo>
                  <a:pt x="3283390" y="397366"/>
                  <a:pt x="3282201" y="398385"/>
                  <a:pt x="3281521" y="397026"/>
                </a:cubicBezTo>
                <a:cubicBezTo>
                  <a:pt x="3280842" y="396347"/>
                  <a:pt x="3277445" y="398385"/>
                  <a:pt x="3271330" y="403141"/>
                </a:cubicBezTo>
                <a:cubicBezTo>
                  <a:pt x="3265215" y="407897"/>
                  <a:pt x="3260458" y="412653"/>
                  <a:pt x="3257061" y="417409"/>
                </a:cubicBezTo>
                <a:cubicBezTo>
                  <a:pt x="3254343" y="420807"/>
                  <a:pt x="3252135" y="421656"/>
                  <a:pt x="3250437" y="419957"/>
                </a:cubicBezTo>
                <a:cubicBezTo>
                  <a:pt x="3248738" y="418259"/>
                  <a:pt x="3244321" y="420297"/>
                  <a:pt x="3237187" y="426072"/>
                </a:cubicBezTo>
                <a:cubicBezTo>
                  <a:pt x="3230053" y="431848"/>
                  <a:pt x="3222749" y="436434"/>
                  <a:pt x="3215275" y="439831"/>
                </a:cubicBezTo>
                <a:cubicBezTo>
                  <a:pt x="3207801" y="443229"/>
                  <a:pt x="3203555" y="445607"/>
                  <a:pt x="3202535" y="446966"/>
                </a:cubicBezTo>
                <a:cubicBezTo>
                  <a:pt x="3201516" y="448324"/>
                  <a:pt x="3199308" y="449004"/>
                  <a:pt x="3195911" y="449004"/>
                </a:cubicBezTo>
                <a:cubicBezTo>
                  <a:pt x="3192514" y="449004"/>
                  <a:pt x="3187757" y="451382"/>
                  <a:pt x="3181642" y="456138"/>
                </a:cubicBezTo>
                <a:cubicBezTo>
                  <a:pt x="3175527" y="460894"/>
                  <a:pt x="3169412" y="464631"/>
                  <a:pt x="3163297" y="467349"/>
                </a:cubicBezTo>
                <a:cubicBezTo>
                  <a:pt x="3155823" y="471426"/>
                  <a:pt x="3151407" y="476182"/>
                  <a:pt x="3150048" y="481617"/>
                </a:cubicBezTo>
                <a:cubicBezTo>
                  <a:pt x="3150048" y="482976"/>
                  <a:pt x="3150727" y="483656"/>
                  <a:pt x="3152086" y="483656"/>
                </a:cubicBezTo>
                <a:cubicBezTo>
                  <a:pt x="3158201" y="486374"/>
                  <a:pt x="3157522" y="488752"/>
                  <a:pt x="3150048" y="490790"/>
                </a:cubicBezTo>
                <a:cubicBezTo>
                  <a:pt x="3149368" y="490790"/>
                  <a:pt x="3148349" y="490790"/>
                  <a:pt x="3146990" y="490790"/>
                </a:cubicBezTo>
                <a:cubicBezTo>
                  <a:pt x="3141555" y="492149"/>
                  <a:pt x="3138837" y="494697"/>
                  <a:pt x="3138837" y="498434"/>
                </a:cubicBezTo>
                <a:cubicBezTo>
                  <a:pt x="3138837" y="502171"/>
                  <a:pt x="3137818" y="504039"/>
                  <a:pt x="3135779" y="504039"/>
                </a:cubicBezTo>
                <a:cubicBezTo>
                  <a:pt x="3133741" y="504039"/>
                  <a:pt x="3132383" y="499623"/>
                  <a:pt x="3131703" y="490790"/>
                </a:cubicBezTo>
                <a:cubicBezTo>
                  <a:pt x="3129664" y="475842"/>
                  <a:pt x="3135440" y="455459"/>
                  <a:pt x="3149029" y="429640"/>
                </a:cubicBezTo>
                <a:cubicBezTo>
                  <a:pt x="3157862" y="410615"/>
                  <a:pt x="3194552" y="357278"/>
                  <a:pt x="3259100" y="269629"/>
                </a:cubicBezTo>
                <a:lnTo>
                  <a:pt x="3293752" y="221728"/>
                </a:lnTo>
                <a:lnTo>
                  <a:pt x="3320250" y="186057"/>
                </a:lnTo>
                <a:cubicBezTo>
                  <a:pt x="3331121" y="170429"/>
                  <a:pt x="3338765" y="158199"/>
                  <a:pt x="3343181" y="149366"/>
                </a:cubicBezTo>
                <a:cubicBezTo>
                  <a:pt x="3347598" y="140533"/>
                  <a:pt x="3352354" y="135607"/>
                  <a:pt x="3357450" y="134588"/>
                </a:cubicBezTo>
                <a:cubicBezTo>
                  <a:pt x="3362546" y="133569"/>
                  <a:pt x="3365433" y="132380"/>
                  <a:pt x="3366113" y="131021"/>
                </a:cubicBezTo>
                <a:cubicBezTo>
                  <a:pt x="3366793" y="129662"/>
                  <a:pt x="3367812" y="128813"/>
                  <a:pt x="3369171" y="128473"/>
                </a:cubicBezTo>
                <a:close/>
                <a:moveTo>
                  <a:pt x="5648045" y="108599"/>
                </a:moveTo>
                <a:lnTo>
                  <a:pt x="5590972" y="112676"/>
                </a:lnTo>
                <a:lnTo>
                  <a:pt x="5579761" y="192172"/>
                </a:lnTo>
                <a:lnTo>
                  <a:pt x="5628681" y="184018"/>
                </a:lnTo>
                <a:close/>
                <a:moveTo>
                  <a:pt x="3674413" y="82356"/>
                </a:moveTo>
                <a:cubicBezTo>
                  <a:pt x="3676452" y="82865"/>
                  <a:pt x="3678660" y="84819"/>
                  <a:pt x="3681038" y="88216"/>
                </a:cubicBezTo>
                <a:cubicBezTo>
                  <a:pt x="3686473" y="97728"/>
                  <a:pt x="3696326" y="106221"/>
                  <a:pt x="3710594" y="113695"/>
                </a:cubicBezTo>
                <a:cubicBezTo>
                  <a:pt x="3720107" y="118451"/>
                  <a:pt x="3724863" y="122018"/>
                  <a:pt x="3724863" y="124397"/>
                </a:cubicBezTo>
                <a:cubicBezTo>
                  <a:pt x="3724863" y="126775"/>
                  <a:pt x="3725712" y="127964"/>
                  <a:pt x="3727411" y="127964"/>
                </a:cubicBezTo>
                <a:cubicBezTo>
                  <a:pt x="3729109" y="127964"/>
                  <a:pt x="3729959" y="129662"/>
                  <a:pt x="3729959" y="133060"/>
                </a:cubicBezTo>
                <a:cubicBezTo>
                  <a:pt x="3729959" y="136457"/>
                  <a:pt x="3731657" y="139514"/>
                  <a:pt x="3735055" y="142232"/>
                </a:cubicBezTo>
                <a:cubicBezTo>
                  <a:pt x="3736413" y="142912"/>
                  <a:pt x="3737433" y="144440"/>
                  <a:pt x="3738112" y="146818"/>
                </a:cubicBezTo>
                <a:cubicBezTo>
                  <a:pt x="3738791" y="149196"/>
                  <a:pt x="3738961" y="151235"/>
                  <a:pt x="3738621" y="152934"/>
                </a:cubicBezTo>
                <a:cubicBezTo>
                  <a:pt x="3738282" y="154632"/>
                  <a:pt x="3737433" y="155482"/>
                  <a:pt x="3736073" y="155482"/>
                </a:cubicBezTo>
                <a:cubicBezTo>
                  <a:pt x="3734035" y="155482"/>
                  <a:pt x="3731487" y="159728"/>
                  <a:pt x="3728430" y="168221"/>
                </a:cubicBezTo>
                <a:cubicBezTo>
                  <a:pt x="3725372" y="176714"/>
                  <a:pt x="3721125" y="186396"/>
                  <a:pt x="3715690" y="197268"/>
                </a:cubicBezTo>
                <a:cubicBezTo>
                  <a:pt x="3701421" y="222407"/>
                  <a:pt x="3694287" y="235657"/>
                  <a:pt x="3694287" y="237015"/>
                </a:cubicBezTo>
                <a:cubicBezTo>
                  <a:pt x="3694287" y="237695"/>
                  <a:pt x="3693948" y="238714"/>
                  <a:pt x="3693268" y="240073"/>
                </a:cubicBezTo>
                <a:cubicBezTo>
                  <a:pt x="3691909" y="240752"/>
                  <a:pt x="3688512" y="245848"/>
                  <a:pt x="3683077" y="255361"/>
                </a:cubicBezTo>
                <a:cubicBezTo>
                  <a:pt x="3677641" y="264873"/>
                  <a:pt x="3674923" y="269969"/>
                  <a:pt x="3674923" y="270648"/>
                </a:cubicBezTo>
                <a:cubicBezTo>
                  <a:pt x="3674923" y="270648"/>
                  <a:pt x="3675942" y="270648"/>
                  <a:pt x="3677981" y="270648"/>
                </a:cubicBezTo>
                <a:cubicBezTo>
                  <a:pt x="3680019" y="270648"/>
                  <a:pt x="3682397" y="269799"/>
                  <a:pt x="3685115" y="268100"/>
                </a:cubicBezTo>
                <a:cubicBezTo>
                  <a:pt x="3687833" y="266402"/>
                  <a:pt x="3690890" y="264873"/>
                  <a:pt x="3694287" y="263514"/>
                </a:cubicBezTo>
                <a:cubicBezTo>
                  <a:pt x="3705838" y="258078"/>
                  <a:pt x="3723164" y="252133"/>
                  <a:pt x="3746265" y="245678"/>
                </a:cubicBezTo>
                <a:cubicBezTo>
                  <a:pt x="3769367" y="239224"/>
                  <a:pt x="3792808" y="235657"/>
                  <a:pt x="3816588" y="234977"/>
                </a:cubicBezTo>
                <a:cubicBezTo>
                  <a:pt x="3834254" y="234298"/>
                  <a:pt x="3844786" y="234128"/>
                  <a:pt x="3848183" y="234467"/>
                </a:cubicBezTo>
                <a:cubicBezTo>
                  <a:pt x="3851580" y="234807"/>
                  <a:pt x="3854977" y="237015"/>
                  <a:pt x="3858375" y="241092"/>
                </a:cubicBezTo>
                <a:cubicBezTo>
                  <a:pt x="3863131" y="245848"/>
                  <a:pt x="3866698" y="248226"/>
                  <a:pt x="3869076" y="248226"/>
                </a:cubicBezTo>
                <a:cubicBezTo>
                  <a:pt x="3871454" y="248226"/>
                  <a:pt x="3874681" y="250435"/>
                  <a:pt x="3878758" y="254851"/>
                </a:cubicBezTo>
                <a:cubicBezTo>
                  <a:pt x="3882835" y="259267"/>
                  <a:pt x="3887251" y="261985"/>
                  <a:pt x="3892007" y="263004"/>
                </a:cubicBezTo>
                <a:cubicBezTo>
                  <a:pt x="3896764" y="264024"/>
                  <a:pt x="3899651" y="266911"/>
                  <a:pt x="3900671" y="271667"/>
                </a:cubicBezTo>
                <a:cubicBezTo>
                  <a:pt x="3901689" y="276423"/>
                  <a:pt x="3904917" y="282029"/>
                  <a:pt x="3910353" y="288484"/>
                </a:cubicBezTo>
                <a:cubicBezTo>
                  <a:pt x="3915788" y="294939"/>
                  <a:pt x="3917826" y="299355"/>
                  <a:pt x="3916467" y="301733"/>
                </a:cubicBezTo>
                <a:cubicBezTo>
                  <a:pt x="3915109" y="304111"/>
                  <a:pt x="3915618" y="305300"/>
                  <a:pt x="3917997" y="305300"/>
                </a:cubicBezTo>
                <a:cubicBezTo>
                  <a:pt x="3920374" y="305300"/>
                  <a:pt x="3923262" y="309037"/>
                  <a:pt x="3926659" y="316511"/>
                </a:cubicBezTo>
                <a:lnTo>
                  <a:pt x="3932774" y="327722"/>
                </a:lnTo>
                <a:lnTo>
                  <a:pt x="3926659" y="332818"/>
                </a:lnTo>
                <a:cubicBezTo>
                  <a:pt x="3923262" y="334177"/>
                  <a:pt x="3921563" y="336725"/>
                  <a:pt x="3921563" y="340462"/>
                </a:cubicBezTo>
                <a:cubicBezTo>
                  <a:pt x="3921563" y="344199"/>
                  <a:pt x="3920544" y="346577"/>
                  <a:pt x="3918506" y="347596"/>
                </a:cubicBezTo>
                <a:cubicBezTo>
                  <a:pt x="3916467" y="348615"/>
                  <a:pt x="3912391" y="355749"/>
                  <a:pt x="3906276" y="368999"/>
                </a:cubicBezTo>
                <a:cubicBezTo>
                  <a:pt x="3900161" y="382248"/>
                  <a:pt x="3897103" y="389892"/>
                  <a:pt x="3897103" y="391930"/>
                </a:cubicBezTo>
                <a:cubicBezTo>
                  <a:pt x="3897103" y="395327"/>
                  <a:pt x="3894725" y="406199"/>
                  <a:pt x="3889969" y="424544"/>
                </a:cubicBezTo>
                <a:cubicBezTo>
                  <a:pt x="3885213" y="442889"/>
                  <a:pt x="3880287" y="465141"/>
                  <a:pt x="3875191" y="491300"/>
                </a:cubicBezTo>
                <a:cubicBezTo>
                  <a:pt x="3870095" y="517458"/>
                  <a:pt x="3865679" y="536143"/>
                  <a:pt x="3861942" y="547354"/>
                </a:cubicBezTo>
                <a:cubicBezTo>
                  <a:pt x="3858205" y="558565"/>
                  <a:pt x="3854298" y="574023"/>
                  <a:pt x="3850221" y="593727"/>
                </a:cubicBezTo>
                <a:cubicBezTo>
                  <a:pt x="3843427" y="630417"/>
                  <a:pt x="3837311" y="657935"/>
                  <a:pt x="3831876" y="676280"/>
                </a:cubicBezTo>
                <a:cubicBezTo>
                  <a:pt x="3829158" y="686472"/>
                  <a:pt x="3826440" y="697683"/>
                  <a:pt x="3823723" y="709913"/>
                </a:cubicBezTo>
                <a:cubicBezTo>
                  <a:pt x="3818967" y="730976"/>
                  <a:pt x="3807755" y="753058"/>
                  <a:pt x="3790090" y="776159"/>
                </a:cubicBezTo>
                <a:cubicBezTo>
                  <a:pt x="3766309" y="809452"/>
                  <a:pt x="3751021" y="828137"/>
                  <a:pt x="3744227" y="832214"/>
                </a:cubicBezTo>
                <a:cubicBezTo>
                  <a:pt x="3740830" y="833573"/>
                  <a:pt x="3737433" y="836630"/>
                  <a:pt x="3734035" y="841386"/>
                </a:cubicBezTo>
                <a:cubicBezTo>
                  <a:pt x="3730638" y="846142"/>
                  <a:pt x="3727750" y="848520"/>
                  <a:pt x="3725372" y="848520"/>
                </a:cubicBezTo>
                <a:cubicBezTo>
                  <a:pt x="3722994" y="848520"/>
                  <a:pt x="3721805" y="848860"/>
                  <a:pt x="3721805" y="849540"/>
                </a:cubicBezTo>
                <a:cubicBezTo>
                  <a:pt x="3721805" y="851578"/>
                  <a:pt x="3716709" y="855655"/>
                  <a:pt x="3706517" y="861770"/>
                </a:cubicBezTo>
                <a:cubicBezTo>
                  <a:pt x="3696326" y="867885"/>
                  <a:pt x="3687833" y="871961"/>
                  <a:pt x="3681038" y="874000"/>
                </a:cubicBezTo>
                <a:cubicBezTo>
                  <a:pt x="3670847" y="876718"/>
                  <a:pt x="3652501" y="879096"/>
                  <a:pt x="3626003" y="881134"/>
                </a:cubicBezTo>
                <a:cubicBezTo>
                  <a:pt x="3621926" y="881134"/>
                  <a:pt x="3616321" y="877737"/>
                  <a:pt x="3609186" y="870942"/>
                </a:cubicBezTo>
                <a:cubicBezTo>
                  <a:pt x="3602052" y="864148"/>
                  <a:pt x="3597466" y="858033"/>
                  <a:pt x="3595427" y="852597"/>
                </a:cubicBezTo>
                <a:cubicBezTo>
                  <a:pt x="3592709" y="845803"/>
                  <a:pt x="3585575" y="837989"/>
                  <a:pt x="3574025" y="829156"/>
                </a:cubicBezTo>
                <a:cubicBezTo>
                  <a:pt x="3561795" y="818964"/>
                  <a:pt x="3539033" y="803337"/>
                  <a:pt x="3505740" y="782274"/>
                </a:cubicBezTo>
                <a:cubicBezTo>
                  <a:pt x="3481280" y="765288"/>
                  <a:pt x="3469050" y="755945"/>
                  <a:pt x="3469050" y="754247"/>
                </a:cubicBezTo>
                <a:cubicBezTo>
                  <a:pt x="3469050" y="752548"/>
                  <a:pt x="3464293" y="746943"/>
                  <a:pt x="3454781" y="737430"/>
                </a:cubicBezTo>
                <a:cubicBezTo>
                  <a:pt x="3447307" y="731315"/>
                  <a:pt x="3442891" y="726899"/>
                  <a:pt x="3441532" y="724181"/>
                </a:cubicBezTo>
                <a:cubicBezTo>
                  <a:pt x="3440173" y="721463"/>
                  <a:pt x="3439494" y="716367"/>
                  <a:pt x="3439494" y="708893"/>
                </a:cubicBezTo>
                <a:cubicBezTo>
                  <a:pt x="3438135" y="699381"/>
                  <a:pt x="3438475" y="693946"/>
                  <a:pt x="3440513" y="692587"/>
                </a:cubicBezTo>
                <a:cubicBezTo>
                  <a:pt x="3440513" y="691907"/>
                  <a:pt x="3441192" y="691907"/>
                  <a:pt x="3442551" y="692587"/>
                </a:cubicBezTo>
                <a:cubicBezTo>
                  <a:pt x="3443910" y="693266"/>
                  <a:pt x="3445439" y="694625"/>
                  <a:pt x="3447137" y="696663"/>
                </a:cubicBezTo>
                <a:cubicBezTo>
                  <a:pt x="3448836" y="698702"/>
                  <a:pt x="3450705" y="701080"/>
                  <a:pt x="3452743" y="703798"/>
                </a:cubicBezTo>
                <a:cubicBezTo>
                  <a:pt x="3462935" y="716028"/>
                  <a:pt x="3474995" y="728767"/>
                  <a:pt x="3488924" y="742017"/>
                </a:cubicBezTo>
                <a:cubicBezTo>
                  <a:pt x="3502853" y="755266"/>
                  <a:pt x="3513554" y="763589"/>
                  <a:pt x="3521027" y="766986"/>
                </a:cubicBezTo>
                <a:cubicBezTo>
                  <a:pt x="3531219" y="772422"/>
                  <a:pt x="3553641" y="779896"/>
                  <a:pt x="3588293" y="789408"/>
                </a:cubicBezTo>
                <a:cubicBezTo>
                  <a:pt x="3622945" y="798921"/>
                  <a:pt x="3641630" y="803337"/>
                  <a:pt x="3644348" y="802658"/>
                </a:cubicBezTo>
                <a:cubicBezTo>
                  <a:pt x="3650463" y="798581"/>
                  <a:pt x="3663203" y="784652"/>
                  <a:pt x="3682567" y="760871"/>
                </a:cubicBezTo>
                <a:cubicBezTo>
                  <a:pt x="3701931" y="737091"/>
                  <a:pt x="3716030" y="717387"/>
                  <a:pt x="3724863" y="701759"/>
                </a:cubicBezTo>
                <a:cubicBezTo>
                  <a:pt x="3734375" y="686132"/>
                  <a:pt x="3741339" y="671014"/>
                  <a:pt x="3745756" y="656406"/>
                </a:cubicBezTo>
                <a:cubicBezTo>
                  <a:pt x="3750172" y="641798"/>
                  <a:pt x="3756457" y="614110"/>
                  <a:pt x="3764611" y="573343"/>
                </a:cubicBezTo>
                <a:cubicBezTo>
                  <a:pt x="3766649" y="561113"/>
                  <a:pt x="3771405" y="540390"/>
                  <a:pt x="3778879" y="511173"/>
                </a:cubicBezTo>
                <a:cubicBezTo>
                  <a:pt x="3786353" y="481957"/>
                  <a:pt x="3791789" y="455459"/>
                  <a:pt x="3795185" y="431678"/>
                </a:cubicBezTo>
                <a:cubicBezTo>
                  <a:pt x="3800621" y="397705"/>
                  <a:pt x="3808775" y="360336"/>
                  <a:pt x="3819646" y="319569"/>
                </a:cubicBezTo>
                <a:cubicBezTo>
                  <a:pt x="3825761" y="293070"/>
                  <a:pt x="3828819" y="278632"/>
                  <a:pt x="3828819" y="276254"/>
                </a:cubicBezTo>
                <a:cubicBezTo>
                  <a:pt x="3828819" y="273876"/>
                  <a:pt x="3821175" y="275404"/>
                  <a:pt x="3805887" y="280840"/>
                </a:cubicBezTo>
                <a:cubicBezTo>
                  <a:pt x="3790599" y="286276"/>
                  <a:pt x="3780238" y="289673"/>
                  <a:pt x="3774802" y="291032"/>
                </a:cubicBezTo>
                <a:cubicBezTo>
                  <a:pt x="3769367" y="292391"/>
                  <a:pt x="3762063" y="295448"/>
                  <a:pt x="3752890" y="300204"/>
                </a:cubicBezTo>
                <a:cubicBezTo>
                  <a:pt x="3743717" y="304960"/>
                  <a:pt x="3733865" y="309207"/>
                  <a:pt x="3723334" y="312944"/>
                </a:cubicBezTo>
                <a:cubicBezTo>
                  <a:pt x="3712803" y="316681"/>
                  <a:pt x="3701082" y="321097"/>
                  <a:pt x="3688172" y="326193"/>
                </a:cubicBezTo>
                <a:cubicBezTo>
                  <a:pt x="3675263" y="331289"/>
                  <a:pt x="3664391" y="334177"/>
                  <a:pt x="3655559" y="334856"/>
                </a:cubicBezTo>
                <a:cubicBezTo>
                  <a:pt x="3649443" y="334856"/>
                  <a:pt x="3645197" y="335706"/>
                  <a:pt x="3642819" y="337404"/>
                </a:cubicBezTo>
                <a:cubicBezTo>
                  <a:pt x="3640441" y="339103"/>
                  <a:pt x="3637213" y="343349"/>
                  <a:pt x="3633137" y="350144"/>
                </a:cubicBezTo>
                <a:cubicBezTo>
                  <a:pt x="3627022" y="359656"/>
                  <a:pt x="3623115" y="364412"/>
                  <a:pt x="3621416" y="364412"/>
                </a:cubicBezTo>
                <a:cubicBezTo>
                  <a:pt x="3619717" y="364412"/>
                  <a:pt x="3611734" y="371886"/>
                  <a:pt x="3597466" y="386834"/>
                </a:cubicBezTo>
                <a:cubicBezTo>
                  <a:pt x="3583197" y="401782"/>
                  <a:pt x="3573345" y="409936"/>
                  <a:pt x="3567910" y="411294"/>
                </a:cubicBezTo>
                <a:cubicBezTo>
                  <a:pt x="3559756" y="413333"/>
                  <a:pt x="3549225" y="420467"/>
                  <a:pt x="3536315" y="432697"/>
                </a:cubicBezTo>
                <a:cubicBezTo>
                  <a:pt x="3532918" y="434735"/>
                  <a:pt x="3530030" y="435415"/>
                  <a:pt x="3527652" y="434735"/>
                </a:cubicBezTo>
                <a:cubicBezTo>
                  <a:pt x="3525274" y="434056"/>
                  <a:pt x="3523066" y="434396"/>
                  <a:pt x="3521027" y="435755"/>
                </a:cubicBezTo>
                <a:cubicBezTo>
                  <a:pt x="3517631" y="441870"/>
                  <a:pt x="3515592" y="440171"/>
                  <a:pt x="3514913" y="430659"/>
                </a:cubicBezTo>
                <a:cubicBezTo>
                  <a:pt x="3514233" y="422505"/>
                  <a:pt x="3515592" y="413333"/>
                  <a:pt x="3518989" y="403141"/>
                </a:cubicBezTo>
                <a:cubicBezTo>
                  <a:pt x="3519669" y="394988"/>
                  <a:pt x="3530540" y="370018"/>
                  <a:pt x="3551603" y="328232"/>
                </a:cubicBezTo>
                <a:cubicBezTo>
                  <a:pt x="3572666" y="286445"/>
                  <a:pt x="3583877" y="263344"/>
                  <a:pt x="3585235" y="258928"/>
                </a:cubicBezTo>
                <a:cubicBezTo>
                  <a:pt x="3586595" y="254511"/>
                  <a:pt x="3595427" y="235317"/>
                  <a:pt x="3611734" y="201344"/>
                </a:cubicBezTo>
                <a:cubicBezTo>
                  <a:pt x="3632118" y="159218"/>
                  <a:pt x="3644008" y="129323"/>
                  <a:pt x="3647405" y="111657"/>
                </a:cubicBezTo>
                <a:cubicBezTo>
                  <a:pt x="3650123" y="95350"/>
                  <a:pt x="3654879" y="87197"/>
                  <a:pt x="3661674" y="87197"/>
                </a:cubicBezTo>
                <a:cubicBezTo>
                  <a:pt x="3665071" y="87197"/>
                  <a:pt x="3667449" y="86517"/>
                  <a:pt x="3668808" y="85158"/>
                </a:cubicBezTo>
                <a:cubicBezTo>
                  <a:pt x="3670507" y="82780"/>
                  <a:pt x="3672375" y="81846"/>
                  <a:pt x="3674413" y="82356"/>
                </a:cubicBezTo>
                <a:close/>
                <a:moveTo>
                  <a:pt x="368720" y="75476"/>
                </a:moveTo>
                <a:cubicBezTo>
                  <a:pt x="374835" y="76495"/>
                  <a:pt x="379591" y="80402"/>
                  <a:pt x="382988" y="87197"/>
                </a:cubicBezTo>
                <a:cubicBezTo>
                  <a:pt x="392500" y="103504"/>
                  <a:pt x="397936" y="116753"/>
                  <a:pt x="399295" y="126945"/>
                </a:cubicBezTo>
                <a:cubicBezTo>
                  <a:pt x="401333" y="135098"/>
                  <a:pt x="399295" y="141723"/>
                  <a:pt x="393180" y="146818"/>
                </a:cubicBezTo>
                <a:cubicBezTo>
                  <a:pt x="387065" y="151914"/>
                  <a:pt x="384007" y="155482"/>
                  <a:pt x="384007" y="157520"/>
                </a:cubicBezTo>
                <a:cubicBezTo>
                  <a:pt x="384007" y="159558"/>
                  <a:pt x="377383" y="163295"/>
                  <a:pt x="364133" y="168731"/>
                </a:cubicBezTo>
                <a:cubicBezTo>
                  <a:pt x="350884" y="174166"/>
                  <a:pt x="336446" y="179262"/>
                  <a:pt x="320818" y="184018"/>
                </a:cubicBezTo>
                <a:cubicBezTo>
                  <a:pt x="309268" y="186736"/>
                  <a:pt x="308249" y="190133"/>
                  <a:pt x="317761" y="194210"/>
                </a:cubicBezTo>
                <a:cubicBezTo>
                  <a:pt x="329312" y="198287"/>
                  <a:pt x="330670" y="207120"/>
                  <a:pt x="321838" y="220709"/>
                </a:cubicBezTo>
                <a:cubicBezTo>
                  <a:pt x="317081" y="228183"/>
                  <a:pt x="313344" y="241432"/>
                  <a:pt x="310627" y="260456"/>
                </a:cubicBezTo>
                <a:cubicBezTo>
                  <a:pt x="307909" y="279481"/>
                  <a:pt x="307060" y="289673"/>
                  <a:pt x="308079" y="291032"/>
                </a:cubicBezTo>
                <a:cubicBezTo>
                  <a:pt x="309098" y="292391"/>
                  <a:pt x="312665" y="291372"/>
                  <a:pt x="318780" y="287974"/>
                </a:cubicBezTo>
                <a:cubicBezTo>
                  <a:pt x="324895" y="285256"/>
                  <a:pt x="334407" y="283898"/>
                  <a:pt x="347317" y="283898"/>
                </a:cubicBezTo>
                <a:cubicBezTo>
                  <a:pt x="360226" y="283898"/>
                  <a:pt x="370758" y="285256"/>
                  <a:pt x="378911" y="287974"/>
                </a:cubicBezTo>
                <a:cubicBezTo>
                  <a:pt x="387744" y="292051"/>
                  <a:pt x="392500" y="294259"/>
                  <a:pt x="393180" y="294599"/>
                </a:cubicBezTo>
                <a:cubicBezTo>
                  <a:pt x="393859" y="294939"/>
                  <a:pt x="392500" y="297317"/>
                  <a:pt x="389103" y="301733"/>
                </a:cubicBezTo>
                <a:cubicBezTo>
                  <a:pt x="385706" y="306150"/>
                  <a:pt x="384687" y="309037"/>
                  <a:pt x="386046" y="310396"/>
                </a:cubicBezTo>
                <a:cubicBezTo>
                  <a:pt x="385366" y="311076"/>
                  <a:pt x="384347" y="311755"/>
                  <a:pt x="382988" y="312434"/>
                </a:cubicBezTo>
                <a:cubicBezTo>
                  <a:pt x="380270" y="312434"/>
                  <a:pt x="378911" y="313963"/>
                  <a:pt x="378911" y="317021"/>
                </a:cubicBezTo>
                <a:cubicBezTo>
                  <a:pt x="378911" y="320078"/>
                  <a:pt x="377722" y="321607"/>
                  <a:pt x="375344" y="321607"/>
                </a:cubicBezTo>
                <a:cubicBezTo>
                  <a:pt x="372966" y="321607"/>
                  <a:pt x="370418" y="322966"/>
                  <a:pt x="367700" y="325684"/>
                </a:cubicBezTo>
                <a:cubicBezTo>
                  <a:pt x="364983" y="328401"/>
                  <a:pt x="360226" y="330780"/>
                  <a:pt x="353432" y="332818"/>
                </a:cubicBezTo>
                <a:cubicBezTo>
                  <a:pt x="344599" y="336215"/>
                  <a:pt x="336955" y="340122"/>
                  <a:pt x="330501" y="344538"/>
                </a:cubicBezTo>
                <a:cubicBezTo>
                  <a:pt x="324046" y="348955"/>
                  <a:pt x="321158" y="352862"/>
                  <a:pt x="321838" y="356259"/>
                </a:cubicBezTo>
                <a:cubicBezTo>
                  <a:pt x="323196" y="359656"/>
                  <a:pt x="322007" y="361864"/>
                  <a:pt x="318270" y="362884"/>
                </a:cubicBezTo>
                <a:cubicBezTo>
                  <a:pt x="314534" y="363903"/>
                  <a:pt x="312495" y="368999"/>
                  <a:pt x="312155" y="378171"/>
                </a:cubicBezTo>
                <a:cubicBezTo>
                  <a:pt x="311816" y="387344"/>
                  <a:pt x="310627" y="395667"/>
                  <a:pt x="308588" y="403141"/>
                </a:cubicBezTo>
                <a:cubicBezTo>
                  <a:pt x="305191" y="413333"/>
                  <a:pt x="305531" y="418429"/>
                  <a:pt x="309608" y="418429"/>
                </a:cubicBezTo>
                <a:cubicBezTo>
                  <a:pt x="311646" y="418429"/>
                  <a:pt x="318101" y="422845"/>
                  <a:pt x="328972" y="431678"/>
                </a:cubicBezTo>
                <a:cubicBezTo>
                  <a:pt x="356150" y="454100"/>
                  <a:pt x="369739" y="475163"/>
                  <a:pt x="369739" y="494867"/>
                </a:cubicBezTo>
                <a:cubicBezTo>
                  <a:pt x="369739" y="501661"/>
                  <a:pt x="372287" y="506078"/>
                  <a:pt x="377383" y="508116"/>
                </a:cubicBezTo>
                <a:cubicBezTo>
                  <a:pt x="382478" y="510154"/>
                  <a:pt x="384347" y="514231"/>
                  <a:pt x="382988" y="520346"/>
                </a:cubicBezTo>
                <a:cubicBezTo>
                  <a:pt x="381629" y="526461"/>
                  <a:pt x="380440" y="530198"/>
                  <a:pt x="379421" y="531557"/>
                </a:cubicBezTo>
                <a:cubicBezTo>
                  <a:pt x="378402" y="532916"/>
                  <a:pt x="367021" y="532237"/>
                  <a:pt x="345279" y="529519"/>
                </a:cubicBezTo>
                <a:lnTo>
                  <a:pt x="312665" y="526461"/>
                </a:lnTo>
                <a:lnTo>
                  <a:pt x="311646" y="545826"/>
                </a:lnTo>
                <a:cubicBezTo>
                  <a:pt x="310287" y="560094"/>
                  <a:pt x="308588" y="572664"/>
                  <a:pt x="306550" y="583535"/>
                </a:cubicBezTo>
                <a:cubicBezTo>
                  <a:pt x="303832" y="601880"/>
                  <a:pt x="306550" y="628379"/>
                  <a:pt x="314703" y="663031"/>
                </a:cubicBezTo>
                <a:cubicBezTo>
                  <a:pt x="319459" y="682735"/>
                  <a:pt x="322687" y="704307"/>
                  <a:pt x="324385" y="727748"/>
                </a:cubicBezTo>
                <a:cubicBezTo>
                  <a:pt x="326084" y="751189"/>
                  <a:pt x="328292" y="765118"/>
                  <a:pt x="331010" y="769534"/>
                </a:cubicBezTo>
                <a:cubicBezTo>
                  <a:pt x="333728" y="773951"/>
                  <a:pt x="335087" y="779217"/>
                  <a:pt x="335087" y="785332"/>
                </a:cubicBezTo>
                <a:cubicBezTo>
                  <a:pt x="335087" y="791447"/>
                  <a:pt x="336446" y="796542"/>
                  <a:pt x="339164" y="800619"/>
                </a:cubicBezTo>
                <a:cubicBezTo>
                  <a:pt x="340522" y="804017"/>
                  <a:pt x="341032" y="810641"/>
                  <a:pt x="340692" y="820493"/>
                </a:cubicBezTo>
                <a:cubicBezTo>
                  <a:pt x="340353" y="830345"/>
                  <a:pt x="338484" y="837309"/>
                  <a:pt x="335087" y="841386"/>
                </a:cubicBezTo>
                <a:cubicBezTo>
                  <a:pt x="332369" y="846822"/>
                  <a:pt x="329142" y="850219"/>
                  <a:pt x="325405" y="851578"/>
                </a:cubicBezTo>
                <a:cubicBezTo>
                  <a:pt x="321668" y="852937"/>
                  <a:pt x="314703" y="853616"/>
                  <a:pt x="304512" y="853616"/>
                </a:cubicBezTo>
                <a:cubicBezTo>
                  <a:pt x="292282" y="852937"/>
                  <a:pt x="283109" y="851238"/>
                  <a:pt x="276994" y="848520"/>
                </a:cubicBezTo>
                <a:cubicBezTo>
                  <a:pt x="270879" y="845803"/>
                  <a:pt x="264764" y="841386"/>
                  <a:pt x="258649" y="835271"/>
                </a:cubicBezTo>
                <a:cubicBezTo>
                  <a:pt x="253213" y="829836"/>
                  <a:pt x="247778" y="825929"/>
                  <a:pt x="242342" y="823551"/>
                </a:cubicBezTo>
                <a:cubicBezTo>
                  <a:pt x="236906" y="821173"/>
                  <a:pt x="221958" y="816247"/>
                  <a:pt x="197498" y="808773"/>
                </a:cubicBezTo>
                <a:cubicBezTo>
                  <a:pt x="193422" y="807414"/>
                  <a:pt x="191553" y="805885"/>
                  <a:pt x="191893" y="804186"/>
                </a:cubicBezTo>
                <a:cubicBezTo>
                  <a:pt x="192232" y="802488"/>
                  <a:pt x="187306" y="800959"/>
                  <a:pt x="177115" y="799600"/>
                </a:cubicBezTo>
                <a:cubicBezTo>
                  <a:pt x="165564" y="798241"/>
                  <a:pt x="159789" y="796712"/>
                  <a:pt x="159789" y="795014"/>
                </a:cubicBezTo>
                <a:cubicBezTo>
                  <a:pt x="159789" y="793315"/>
                  <a:pt x="165224" y="791786"/>
                  <a:pt x="176096" y="790428"/>
                </a:cubicBezTo>
                <a:cubicBezTo>
                  <a:pt x="212106" y="787710"/>
                  <a:pt x="238605" y="782614"/>
                  <a:pt x="255591" y="775140"/>
                </a:cubicBezTo>
                <a:cubicBezTo>
                  <a:pt x="262386" y="771743"/>
                  <a:pt x="266462" y="769195"/>
                  <a:pt x="267821" y="767496"/>
                </a:cubicBezTo>
                <a:cubicBezTo>
                  <a:pt x="269180" y="765797"/>
                  <a:pt x="269860" y="762230"/>
                  <a:pt x="269860" y="756795"/>
                </a:cubicBezTo>
                <a:cubicBezTo>
                  <a:pt x="269860" y="750000"/>
                  <a:pt x="267482" y="729447"/>
                  <a:pt x="262725" y="695135"/>
                </a:cubicBezTo>
                <a:cubicBezTo>
                  <a:pt x="257969" y="660822"/>
                  <a:pt x="254912" y="635513"/>
                  <a:pt x="253553" y="619206"/>
                </a:cubicBezTo>
                <a:cubicBezTo>
                  <a:pt x="252873" y="604938"/>
                  <a:pt x="251684" y="597633"/>
                  <a:pt x="249986" y="597294"/>
                </a:cubicBezTo>
                <a:cubicBezTo>
                  <a:pt x="248287" y="596954"/>
                  <a:pt x="245739" y="599842"/>
                  <a:pt x="242342" y="605957"/>
                </a:cubicBezTo>
                <a:cubicBezTo>
                  <a:pt x="240983" y="608675"/>
                  <a:pt x="237926" y="614110"/>
                  <a:pt x="233169" y="622264"/>
                </a:cubicBezTo>
                <a:cubicBezTo>
                  <a:pt x="219580" y="648762"/>
                  <a:pt x="206671" y="668466"/>
                  <a:pt x="194441" y="681376"/>
                </a:cubicBezTo>
                <a:lnTo>
                  <a:pt x="171000" y="708893"/>
                </a:lnTo>
                <a:cubicBezTo>
                  <a:pt x="163526" y="717726"/>
                  <a:pt x="158770" y="722143"/>
                  <a:pt x="156731" y="722143"/>
                </a:cubicBezTo>
                <a:cubicBezTo>
                  <a:pt x="154693" y="722143"/>
                  <a:pt x="151975" y="724691"/>
                  <a:pt x="148578" y="729787"/>
                </a:cubicBezTo>
                <a:cubicBezTo>
                  <a:pt x="145181" y="734882"/>
                  <a:pt x="142124" y="737430"/>
                  <a:pt x="139405" y="737430"/>
                </a:cubicBezTo>
                <a:cubicBezTo>
                  <a:pt x="136687" y="737430"/>
                  <a:pt x="133120" y="740148"/>
                  <a:pt x="128704" y="745584"/>
                </a:cubicBezTo>
                <a:cubicBezTo>
                  <a:pt x="124287" y="751019"/>
                  <a:pt x="118172" y="755945"/>
                  <a:pt x="110359" y="760362"/>
                </a:cubicBezTo>
                <a:cubicBezTo>
                  <a:pt x="102545" y="764778"/>
                  <a:pt x="95920" y="767326"/>
                  <a:pt x="90485" y="768006"/>
                </a:cubicBezTo>
                <a:cubicBezTo>
                  <a:pt x="87088" y="768006"/>
                  <a:pt x="85049" y="767666"/>
                  <a:pt x="84370" y="766986"/>
                </a:cubicBezTo>
                <a:cubicBezTo>
                  <a:pt x="83690" y="766307"/>
                  <a:pt x="83690" y="764269"/>
                  <a:pt x="84370" y="760871"/>
                </a:cubicBezTo>
                <a:cubicBezTo>
                  <a:pt x="86409" y="753397"/>
                  <a:pt x="102715" y="718406"/>
                  <a:pt x="133290" y="655896"/>
                </a:cubicBezTo>
                <a:cubicBezTo>
                  <a:pt x="165224" y="590669"/>
                  <a:pt x="190024" y="535294"/>
                  <a:pt x="207690" y="489771"/>
                </a:cubicBezTo>
                <a:cubicBezTo>
                  <a:pt x="223997" y="445607"/>
                  <a:pt x="232150" y="421146"/>
                  <a:pt x="232150" y="416390"/>
                </a:cubicBezTo>
                <a:cubicBezTo>
                  <a:pt x="232830" y="412314"/>
                  <a:pt x="224337" y="418089"/>
                  <a:pt x="206671" y="433716"/>
                </a:cubicBezTo>
                <a:cubicBezTo>
                  <a:pt x="185608" y="452741"/>
                  <a:pt x="156052" y="466670"/>
                  <a:pt x="118003" y="475502"/>
                </a:cubicBezTo>
                <a:cubicBezTo>
                  <a:pt x="72479" y="486374"/>
                  <a:pt x="36469" y="482637"/>
                  <a:pt x="9970" y="464292"/>
                </a:cubicBezTo>
                <a:cubicBezTo>
                  <a:pt x="-222" y="457497"/>
                  <a:pt x="-2599" y="449683"/>
                  <a:pt x="2836" y="440850"/>
                </a:cubicBezTo>
                <a:cubicBezTo>
                  <a:pt x="6233" y="436774"/>
                  <a:pt x="18803" y="431678"/>
                  <a:pt x="40545" y="425563"/>
                </a:cubicBezTo>
                <a:cubicBezTo>
                  <a:pt x="62288" y="419448"/>
                  <a:pt x="80463" y="412314"/>
                  <a:pt x="95072" y="404160"/>
                </a:cubicBezTo>
                <a:cubicBezTo>
                  <a:pt x="109679" y="396007"/>
                  <a:pt x="119701" y="390571"/>
                  <a:pt x="125137" y="387853"/>
                </a:cubicBezTo>
                <a:cubicBezTo>
                  <a:pt x="130572" y="385136"/>
                  <a:pt x="135668" y="382078"/>
                  <a:pt x="140424" y="378681"/>
                </a:cubicBezTo>
                <a:cubicBezTo>
                  <a:pt x="145181" y="375283"/>
                  <a:pt x="158090" y="368999"/>
                  <a:pt x="179153" y="359826"/>
                </a:cubicBezTo>
                <a:cubicBezTo>
                  <a:pt x="200216" y="350653"/>
                  <a:pt x="219241" y="341651"/>
                  <a:pt x="236227" y="332818"/>
                </a:cubicBezTo>
                <a:lnTo>
                  <a:pt x="262725" y="319569"/>
                </a:lnTo>
                <a:lnTo>
                  <a:pt x="266802" y="284917"/>
                </a:lnTo>
                <a:cubicBezTo>
                  <a:pt x="268840" y="261815"/>
                  <a:pt x="271219" y="243470"/>
                  <a:pt x="273936" y="229881"/>
                </a:cubicBezTo>
                <a:cubicBezTo>
                  <a:pt x="278013" y="209498"/>
                  <a:pt x="278353" y="199306"/>
                  <a:pt x="274955" y="199306"/>
                </a:cubicBezTo>
                <a:cubicBezTo>
                  <a:pt x="273597" y="198627"/>
                  <a:pt x="271558" y="198627"/>
                  <a:pt x="268840" y="199306"/>
                </a:cubicBezTo>
                <a:cubicBezTo>
                  <a:pt x="263405" y="199985"/>
                  <a:pt x="250325" y="205421"/>
                  <a:pt x="229602" y="215613"/>
                </a:cubicBezTo>
                <a:cubicBezTo>
                  <a:pt x="208879" y="225805"/>
                  <a:pt x="195630" y="233109"/>
                  <a:pt x="189854" y="237525"/>
                </a:cubicBezTo>
                <a:cubicBezTo>
                  <a:pt x="184080" y="241941"/>
                  <a:pt x="179493" y="243810"/>
                  <a:pt x="176096" y="243131"/>
                </a:cubicBezTo>
                <a:cubicBezTo>
                  <a:pt x="172019" y="240413"/>
                  <a:pt x="161488" y="247887"/>
                  <a:pt x="144501" y="265552"/>
                </a:cubicBezTo>
                <a:lnTo>
                  <a:pt x="136348" y="272687"/>
                </a:lnTo>
                <a:cubicBezTo>
                  <a:pt x="137028" y="270648"/>
                  <a:pt x="137707" y="267591"/>
                  <a:pt x="138386" y="263514"/>
                </a:cubicBezTo>
                <a:cubicBezTo>
                  <a:pt x="139066" y="259437"/>
                  <a:pt x="146370" y="249925"/>
                  <a:pt x="160298" y="234977"/>
                </a:cubicBezTo>
                <a:cubicBezTo>
                  <a:pt x="174227" y="220029"/>
                  <a:pt x="181191" y="211876"/>
                  <a:pt x="181191" y="210517"/>
                </a:cubicBezTo>
                <a:cubicBezTo>
                  <a:pt x="181191" y="207799"/>
                  <a:pt x="191213" y="196588"/>
                  <a:pt x="211257" y="176884"/>
                </a:cubicBezTo>
                <a:cubicBezTo>
                  <a:pt x="231301" y="157180"/>
                  <a:pt x="247778" y="141213"/>
                  <a:pt x="260687" y="128983"/>
                </a:cubicBezTo>
                <a:cubicBezTo>
                  <a:pt x="282429" y="111317"/>
                  <a:pt x="298057" y="99427"/>
                  <a:pt x="307569" y="93312"/>
                </a:cubicBezTo>
                <a:cubicBezTo>
                  <a:pt x="317081" y="87197"/>
                  <a:pt x="326933" y="82441"/>
                  <a:pt x="337125" y="79043"/>
                </a:cubicBezTo>
                <a:cubicBezTo>
                  <a:pt x="352073" y="75646"/>
                  <a:pt x="362605" y="74457"/>
                  <a:pt x="368720" y="75476"/>
                </a:cubicBezTo>
                <a:close/>
                <a:moveTo>
                  <a:pt x="729890" y="69998"/>
                </a:moveTo>
                <a:cubicBezTo>
                  <a:pt x="732013" y="70253"/>
                  <a:pt x="733584" y="71230"/>
                  <a:pt x="734603" y="72928"/>
                </a:cubicBezTo>
                <a:cubicBezTo>
                  <a:pt x="735283" y="74287"/>
                  <a:pt x="738171" y="76665"/>
                  <a:pt x="743266" y="80062"/>
                </a:cubicBezTo>
                <a:cubicBezTo>
                  <a:pt x="748362" y="83460"/>
                  <a:pt x="752269" y="88216"/>
                  <a:pt x="754987" y="94331"/>
                </a:cubicBezTo>
                <a:cubicBezTo>
                  <a:pt x="757705" y="100446"/>
                  <a:pt x="761442" y="105712"/>
                  <a:pt x="766198" y="110128"/>
                </a:cubicBezTo>
                <a:cubicBezTo>
                  <a:pt x="770954" y="114545"/>
                  <a:pt x="773842" y="119301"/>
                  <a:pt x="774861" y="124397"/>
                </a:cubicBezTo>
                <a:cubicBezTo>
                  <a:pt x="775880" y="129493"/>
                  <a:pt x="775031" y="133060"/>
                  <a:pt x="772313" y="135098"/>
                </a:cubicBezTo>
                <a:cubicBezTo>
                  <a:pt x="769595" y="137136"/>
                  <a:pt x="765179" y="140873"/>
                  <a:pt x="759064" y="146309"/>
                </a:cubicBezTo>
                <a:cubicBezTo>
                  <a:pt x="752949" y="151745"/>
                  <a:pt x="748192" y="155142"/>
                  <a:pt x="744795" y="156501"/>
                </a:cubicBezTo>
                <a:cubicBezTo>
                  <a:pt x="741398" y="157860"/>
                  <a:pt x="725940" y="165673"/>
                  <a:pt x="698423" y="179942"/>
                </a:cubicBezTo>
                <a:cubicBezTo>
                  <a:pt x="670905" y="194210"/>
                  <a:pt x="653749" y="202194"/>
                  <a:pt x="646954" y="203892"/>
                </a:cubicBezTo>
                <a:cubicBezTo>
                  <a:pt x="640160" y="205591"/>
                  <a:pt x="634385" y="207629"/>
                  <a:pt x="629628" y="210007"/>
                </a:cubicBezTo>
                <a:cubicBezTo>
                  <a:pt x="624872" y="212385"/>
                  <a:pt x="620456" y="213574"/>
                  <a:pt x="616379" y="213574"/>
                </a:cubicBezTo>
                <a:cubicBezTo>
                  <a:pt x="612302" y="213574"/>
                  <a:pt x="604829" y="215783"/>
                  <a:pt x="593957" y="220199"/>
                </a:cubicBezTo>
                <a:cubicBezTo>
                  <a:pt x="583086" y="224616"/>
                  <a:pt x="575612" y="227163"/>
                  <a:pt x="571535" y="227843"/>
                </a:cubicBezTo>
                <a:cubicBezTo>
                  <a:pt x="560664" y="229202"/>
                  <a:pt x="548434" y="234298"/>
                  <a:pt x="534845" y="243131"/>
                </a:cubicBezTo>
                <a:cubicBezTo>
                  <a:pt x="518538" y="253322"/>
                  <a:pt x="508686" y="258418"/>
                  <a:pt x="505289" y="258418"/>
                </a:cubicBezTo>
                <a:cubicBezTo>
                  <a:pt x="503251" y="258418"/>
                  <a:pt x="495437" y="263514"/>
                  <a:pt x="481848" y="273706"/>
                </a:cubicBezTo>
                <a:cubicBezTo>
                  <a:pt x="466221" y="287974"/>
                  <a:pt x="458747" y="291711"/>
                  <a:pt x="459426" y="284917"/>
                </a:cubicBezTo>
                <a:cubicBezTo>
                  <a:pt x="459426" y="283558"/>
                  <a:pt x="460445" y="280500"/>
                  <a:pt x="462484" y="275744"/>
                </a:cubicBezTo>
                <a:cubicBezTo>
                  <a:pt x="471317" y="258758"/>
                  <a:pt x="499174" y="230561"/>
                  <a:pt x="546056" y="191153"/>
                </a:cubicBezTo>
                <a:cubicBezTo>
                  <a:pt x="590900" y="153783"/>
                  <a:pt x="637442" y="120150"/>
                  <a:pt x="685683" y="90254"/>
                </a:cubicBezTo>
                <a:cubicBezTo>
                  <a:pt x="703349" y="80062"/>
                  <a:pt x="715409" y="73778"/>
                  <a:pt x="721864" y="71400"/>
                </a:cubicBezTo>
                <a:cubicBezTo>
                  <a:pt x="725091" y="70211"/>
                  <a:pt x="727766" y="69743"/>
                  <a:pt x="729890" y="69998"/>
                </a:cubicBezTo>
                <a:close/>
                <a:moveTo>
                  <a:pt x="4720851" y="56112"/>
                </a:moveTo>
                <a:cubicBezTo>
                  <a:pt x="4731213" y="55772"/>
                  <a:pt x="4744717" y="57641"/>
                  <a:pt x="4761363" y="61717"/>
                </a:cubicBezTo>
                <a:cubicBezTo>
                  <a:pt x="4781747" y="67153"/>
                  <a:pt x="4799073" y="81761"/>
                  <a:pt x="4813341" y="105542"/>
                </a:cubicBezTo>
                <a:cubicBezTo>
                  <a:pt x="4818777" y="114375"/>
                  <a:pt x="4821325" y="129153"/>
                  <a:pt x="4820985" y="149876"/>
                </a:cubicBezTo>
                <a:cubicBezTo>
                  <a:pt x="4820645" y="170599"/>
                  <a:pt x="4818267" y="190303"/>
                  <a:pt x="4813851" y="208988"/>
                </a:cubicBezTo>
                <a:cubicBezTo>
                  <a:pt x="4809434" y="227673"/>
                  <a:pt x="4806887" y="238714"/>
                  <a:pt x="4806207" y="242111"/>
                </a:cubicBezTo>
                <a:cubicBezTo>
                  <a:pt x="4805528" y="245509"/>
                  <a:pt x="4801961" y="257229"/>
                  <a:pt x="4795506" y="277273"/>
                </a:cubicBezTo>
                <a:cubicBezTo>
                  <a:pt x="4789051" y="297317"/>
                  <a:pt x="4785823" y="310736"/>
                  <a:pt x="4785823" y="317530"/>
                </a:cubicBezTo>
                <a:cubicBezTo>
                  <a:pt x="4785823" y="336555"/>
                  <a:pt x="4782427" y="346747"/>
                  <a:pt x="4775632" y="348105"/>
                </a:cubicBezTo>
                <a:cubicBezTo>
                  <a:pt x="4771555" y="350144"/>
                  <a:pt x="4769517" y="351843"/>
                  <a:pt x="4769517" y="353201"/>
                </a:cubicBezTo>
                <a:cubicBezTo>
                  <a:pt x="4769517" y="354560"/>
                  <a:pt x="4771385" y="355919"/>
                  <a:pt x="4775123" y="357278"/>
                </a:cubicBezTo>
                <a:cubicBezTo>
                  <a:pt x="4778859" y="358637"/>
                  <a:pt x="4781068" y="362374"/>
                  <a:pt x="4781747" y="368489"/>
                </a:cubicBezTo>
                <a:lnTo>
                  <a:pt x="4783785" y="377662"/>
                </a:lnTo>
                <a:lnTo>
                  <a:pt x="4850031" y="377662"/>
                </a:lnTo>
                <a:cubicBezTo>
                  <a:pt x="4895555" y="377662"/>
                  <a:pt x="4920525" y="379021"/>
                  <a:pt x="4924941" y="381738"/>
                </a:cubicBezTo>
                <a:cubicBezTo>
                  <a:pt x="4929357" y="384456"/>
                  <a:pt x="4931565" y="386494"/>
                  <a:pt x="4931565" y="387853"/>
                </a:cubicBezTo>
                <a:cubicBezTo>
                  <a:pt x="4930886" y="395327"/>
                  <a:pt x="4932585" y="399064"/>
                  <a:pt x="4936661" y="399064"/>
                </a:cubicBezTo>
                <a:cubicBezTo>
                  <a:pt x="4938699" y="399064"/>
                  <a:pt x="4941247" y="400423"/>
                  <a:pt x="4944305" y="403141"/>
                </a:cubicBezTo>
                <a:cubicBezTo>
                  <a:pt x="4947363" y="405859"/>
                  <a:pt x="4947703" y="407218"/>
                  <a:pt x="4945325" y="407218"/>
                </a:cubicBezTo>
                <a:cubicBezTo>
                  <a:pt x="4942947" y="407218"/>
                  <a:pt x="4942947" y="409766"/>
                  <a:pt x="4945325" y="414861"/>
                </a:cubicBezTo>
                <a:cubicBezTo>
                  <a:pt x="4947703" y="419957"/>
                  <a:pt x="4947703" y="422675"/>
                  <a:pt x="4945325" y="423015"/>
                </a:cubicBezTo>
                <a:cubicBezTo>
                  <a:pt x="4942947" y="423355"/>
                  <a:pt x="4942267" y="425393"/>
                  <a:pt x="4943286" y="429130"/>
                </a:cubicBezTo>
                <a:cubicBezTo>
                  <a:pt x="4944305" y="432867"/>
                  <a:pt x="4941417" y="438133"/>
                  <a:pt x="4934623" y="444927"/>
                </a:cubicBezTo>
                <a:lnTo>
                  <a:pt x="4925451" y="453081"/>
                </a:lnTo>
                <a:lnTo>
                  <a:pt x="4866338" y="451042"/>
                </a:lnTo>
                <a:cubicBezTo>
                  <a:pt x="4825571" y="448324"/>
                  <a:pt x="4799413" y="447305"/>
                  <a:pt x="4787862" y="447985"/>
                </a:cubicBezTo>
                <a:cubicBezTo>
                  <a:pt x="4779709" y="448664"/>
                  <a:pt x="4774443" y="449683"/>
                  <a:pt x="4772065" y="451042"/>
                </a:cubicBezTo>
                <a:cubicBezTo>
                  <a:pt x="4769687" y="452401"/>
                  <a:pt x="4767819" y="454779"/>
                  <a:pt x="4766459" y="458176"/>
                </a:cubicBezTo>
                <a:cubicBezTo>
                  <a:pt x="4756267" y="485354"/>
                  <a:pt x="4750153" y="520346"/>
                  <a:pt x="4748115" y="563151"/>
                </a:cubicBezTo>
                <a:cubicBezTo>
                  <a:pt x="4746076" y="594406"/>
                  <a:pt x="4742339" y="614790"/>
                  <a:pt x="4736903" y="624302"/>
                </a:cubicBezTo>
                <a:cubicBezTo>
                  <a:pt x="4734186" y="629738"/>
                  <a:pt x="4732657" y="633644"/>
                  <a:pt x="4732317" y="636022"/>
                </a:cubicBezTo>
                <a:cubicBezTo>
                  <a:pt x="4731977" y="638401"/>
                  <a:pt x="4731637" y="639929"/>
                  <a:pt x="4731298" y="640609"/>
                </a:cubicBezTo>
                <a:cubicBezTo>
                  <a:pt x="4730958" y="641288"/>
                  <a:pt x="4730109" y="645025"/>
                  <a:pt x="4728750" y="651820"/>
                </a:cubicBezTo>
                <a:cubicBezTo>
                  <a:pt x="4728071" y="659973"/>
                  <a:pt x="4722295" y="665409"/>
                  <a:pt x="4711424" y="668126"/>
                </a:cubicBezTo>
                <a:cubicBezTo>
                  <a:pt x="4705988" y="668806"/>
                  <a:pt x="4697495" y="671524"/>
                  <a:pt x="4685945" y="676280"/>
                </a:cubicBezTo>
                <a:cubicBezTo>
                  <a:pt x="4673715" y="681036"/>
                  <a:pt x="4659786" y="683414"/>
                  <a:pt x="4644159" y="683414"/>
                </a:cubicBezTo>
                <a:cubicBezTo>
                  <a:pt x="4628531" y="683414"/>
                  <a:pt x="4616981" y="681036"/>
                  <a:pt x="4609507" y="676280"/>
                </a:cubicBezTo>
                <a:cubicBezTo>
                  <a:pt x="4601353" y="670844"/>
                  <a:pt x="4596597" y="669146"/>
                  <a:pt x="4595238" y="671184"/>
                </a:cubicBezTo>
                <a:cubicBezTo>
                  <a:pt x="4593879" y="671863"/>
                  <a:pt x="4594219" y="673222"/>
                  <a:pt x="4596257" y="675261"/>
                </a:cubicBezTo>
                <a:cubicBezTo>
                  <a:pt x="4596937" y="677299"/>
                  <a:pt x="4595238" y="679507"/>
                  <a:pt x="4591161" y="681885"/>
                </a:cubicBezTo>
                <a:cubicBezTo>
                  <a:pt x="4587085" y="684263"/>
                  <a:pt x="4585386" y="686811"/>
                  <a:pt x="4586065" y="689529"/>
                </a:cubicBezTo>
                <a:cubicBezTo>
                  <a:pt x="4587425" y="692247"/>
                  <a:pt x="4587425" y="693946"/>
                  <a:pt x="4586065" y="694625"/>
                </a:cubicBezTo>
                <a:cubicBezTo>
                  <a:pt x="4583348" y="694625"/>
                  <a:pt x="4580630" y="692587"/>
                  <a:pt x="4577912" y="688510"/>
                </a:cubicBezTo>
                <a:cubicBezTo>
                  <a:pt x="4575195" y="683754"/>
                  <a:pt x="4572307" y="681376"/>
                  <a:pt x="4569249" y="681376"/>
                </a:cubicBezTo>
                <a:cubicBezTo>
                  <a:pt x="4566191" y="681376"/>
                  <a:pt x="4562455" y="678828"/>
                  <a:pt x="4558038" y="673732"/>
                </a:cubicBezTo>
                <a:cubicBezTo>
                  <a:pt x="4553621" y="668636"/>
                  <a:pt x="4549715" y="666088"/>
                  <a:pt x="4546317" y="666088"/>
                </a:cubicBezTo>
                <a:cubicBezTo>
                  <a:pt x="4544279" y="666088"/>
                  <a:pt x="4539353" y="657765"/>
                  <a:pt x="4531540" y="641118"/>
                </a:cubicBezTo>
                <a:cubicBezTo>
                  <a:pt x="4523726" y="624472"/>
                  <a:pt x="4517101" y="608335"/>
                  <a:pt x="4511665" y="592708"/>
                </a:cubicBezTo>
                <a:cubicBezTo>
                  <a:pt x="4496038" y="543787"/>
                  <a:pt x="4488225" y="512532"/>
                  <a:pt x="4488225" y="498943"/>
                </a:cubicBezTo>
                <a:cubicBezTo>
                  <a:pt x="4488225" y="495546"/>
                  <a:pt x="4487715" y="493508"/>
                  <a:pt x="4486696" y="492828"/>
                </a:cubicBezTo>
                <a:cubicBezTo>
                  <a:pt x="4485677" y="492149"/>
                  <a:pt x="4481770" y="492149"/>
                  <a:pt x="4474975" y="492828"/>
                </a:cubicBezTo>
                <a:cubicBezTo>
                  <a:pt x="4452553" y="496226"/>
                  <a:pt x="4415523" y="504039"/>
                  <a:pt x="4363885" y="516269"/>
                </a:cubicBezTo>
                <a:cubicBezTo>
                  <a:pt x="4355053" y="518308"/>
                  <a:pt x="4349447" y="521705"/>
                  <a:pt x="4347069" y="526461"/>
                </a:cubicBezTo>
                <a:cubicBezTo>
                  <a:pt x="4344691" y="531217"/>
                  <a:pt x="4342823" y="541749"/>
                  <a:pt x="4341463" y="558056"/>
                </a:cubicBezTo>
                <a:cubicBezTo>
                  <a:pt x="4340785" y="576401"/>
                  <a:pt x="4341463" y="590669"/>
                  <a:pt x="4343502" y="600861"/>
                </a:cubicBezTo>
                <a:cubicBezTo>
                  <a:pt x="4344181" y="606976"/>
                  <a:pt x="4344521" y="616828"/>
                  <a:pt x="4344521" y="630417"/>
                </a:cubicBezTo>
                <a:cubicBezTo>
                  <a:pt x="4345880" y="641968"/>
                  <a:pt x="4347579" y="647743"/>
                  <a:pt x="4349617" y="647743"/>
                </a:cubicBezTo>
                <a:lnTo>
                  <a:pt x="4350636" y="650801"/>
                </a:lnTo>
                <a:cubicBezTo>
                  <a:pt x="4347919" y="652839"/>
                  <a:pt x="4346559" y="659803"/>
                  <a:pt x="4346559" y="671694"/>
                </a:cubicBezTo>
                <a:cubicBezTo>
                  <a:pt x="4346559" y="683584"/>
                  <a:pt x="4347579" y="690888"/>
                  <a:pt x="4349617" y="693606"/>
                </a:cubicBezTo>
                <a:cubicBezTo>
                  <a:pt x="4350976" y="696324"/>
                  <a:pt x="4350805" y="697683"/>
                  <a:pt x="4349107" y="697683"/>
                </a:cubicBezTo>
                <a:cubicBezTo>
                  <a:pt x="4347409" y="697683"/>
                  <a:pt x="4346559" y="701759"/>
                  <a:pt x="4346559" y="709913"/>
                </a:cubicBezTo>
                <a:lnTo>
                  <a:pt x="4349617" y="721124"/>
                </a:lnTo>
                <a:lnTo>
                  <a:pt x="4351655" y="738450"/>
                </a:lnTo>
                <a:cubicBezTo>
                  <a:pt x="4351655" y="750680"/>
                  <a:pt x="4351995" y="765628"/>
                  <a:pt x="4352675" y="783293"/>
                </a:cubicBezTo>
                <a:lnTo>
                  <a:pt x="4355732" y="809792"/>
                </a:lnTo>
                <a:lnTo>
                  <a:pt x="4373058" y="808773"/>
                </a:lnTo>
                <a:cubicBezTo>
                  <a:pt x="4409069" y="804017"/>
                  <a:pt x="4449665" y="801129"/>
                  <a:pt x="4494849" y="800110"/>
                </a:cubicBezTo>
                <a:cubicBezTo>
                  <a:pt x="4540033" y="799090"/>
                  <a:pt x="4574515" y="800280"/>
                  <a:pt x="4598295" y="803677"/>
                </a:cubicBezTo>
                <a:cubicBezTo>
                  <a:pt x="4613243" y="805036"/>
                  <a:pt x="4638043" y="806055"/>
                  <a:pt x="4672695" y="806734"/>
                </a:cubicBezTo>
                <a:cubicBezTo>
                  <a:pt x="4728410" y="809452"/>
                  <a:pt x="4764761" y="816247"/>
                  <a:pt x="4781747" y="827118"/>
                </a:cubicBezTo>
                <a:cubicBezTo>
                  <a:pt x="4789221" y="831194"/>
                  <a:pt x="4794827" y="834082"/>
                  <a:pt x="4798563" y="835781"/>
                </a:cubicBezTo>
                <a:cubicBezTo>
                  <a:pt x="4802301" y="837479"/>
                  <a:pt x="4804849" y="841216"/>
                  <a:pt x="4806207" y="846992"/>
                </a:cubicBezTo>
                <a:cubicBezTo>
                  <a:pt x="4807566" y="852767"/>
                  <a:pt x="4809265" y="857693"/>
                  <a:pt x="4811303" y="861770"/>
                </a:cubicBezTo>
                <a:cubicBezTo>
                  <a:pt x="4813341" y="865846"/>
                  <a:pt x="4813681" y="868904"/>
                  <a:pt x="4812323" y="870942"/>
                </a:cubicBezTo>
                <a:cubicBezTo>
                  <a:pt x="4810963" y="872981"/>
                  <a:pt x="4811643" y="874000"/>
                  <a:pt x="4814361" y="874000"/>
                </a:cubicBezTo>
                <a:cubicBezTo>
                  <a:pt x="4817079" y="874000"/>
                  <a:pt x="4817079" y="874509"/>
                  <a:pt x="4814361" y="875529"/>
                </a:cubicBezTo>
                <a:cubicBezTo>
                  <a:pt x="4811643" y="876548"/>
                  <a:pt x="4810284" y="878756"/>
                  <a:pt x="4810284" y="882153"/>
                </a:cubicBezTo>
                <a:cubicBezTo>
                  <a:pt x="4810284" y="889627"/>
                  <a:pt x="4801791" y="895063"/>
                  <a:pt x="4784805" y="898460"/>
                </a:cubicBezTo>
                <a:cubicBezTo>
                  <a:pt x="4772574" y="901178"/>
                  <a:pt x="4759325" y="900159"/>
                  <a:pt x="4745057" y="895403"/>
                </a:cubicBezTo>
                <a:cubicBezTo>
                  <a:pt x="4728071" y="890646"/>
                  <a:pt x="4711424" y="886570"/>
                  <a:pt x="4695117" y="883172"/>
                </a:cubicBezTo>
                <a:cubicBezTo>
                  <a:pt x="4688323" y="882493"/>
                  <a:pt x="4684246" y="881814"/>
                  <a:pt x="4682887" y="881134"/>
                </a:cubicBezTo>
                <a:cubicBezTo>
                  <a:pt x="4681528" y="880455"/>
                  <a:pt x="4674055" y="879435"/>
                  <a:pt x="4660465" y="878077"/>
                </a:cubicBezTo>
                <a:cubicBezTo>
                  <a:pt x="4646876" y="876718"/>
                  <a:pt x="4638383" y="874679"/>
                  <a:pt x="4634986" y="871961"/>
                </a:cubicBezTo>
                <a:cubicBezTo>
                  <a:pt x="4632268" y="869923"/>
                  <a:pt x="4613923" y="869244"/>
                  <a:pt x="4579951" y="869923"/>
                </a:cubicBezTo>
                <a:cubicBezTo>
                  <a:pt x="4545978" y="870603"/>
                  <a:pt x="4517781" y="872641"/>
                  <a:pt x="4495359" y="876038"/>
                </a:cubicBezTo>
                <a:cubicBezTo>
                  <a:pt x="4479731" y="878756"/>
                  <a:pt x="4462236" y="880285"/>
                  <a:pt x="4442871" y="880625"/>
                </a:cubicBezTo>
                <a:cubicBezTo>
                  <a:pt x="4423507" y="880964"/>
                  <a:pt x="4407031" y="884531"/>
                  <a:pt x="4393441" y="891326"/>
                </a:cubicBezTo>
                <a:cubicBezTo>
                  <a:pt x="4364905" y="904915"/>
                  <a:pt x="4346559" y="910011"/>
                  <a:pt x="4338406" y="906613"/>
                </a:cubicBezTo>
                <a:cubicBezTo>
                  <a:pt x="4333650" y="905255"/>
                  <a:pt x="4329913" y="905255"/>
                  <a:pt x="4327195" y="906613"/>
                </a:cubicBezTo>
                <a:cubicBezTo>
                  <a:pt x="4324477" y="907972"/>
                  <a:pt x="4320740" y="905255"/>
                  <a:pt x="4315984" y="898460"/>
                </a:cubicBezTo>
                <a:cubicBezTo>
                  <a:pt x="4311228" y="891666"/>
                  <a:pt x="4307661" y="888268"/>
                  <a:pt x="4305283" y="888268"/>
                </a:cubicBezTo>
                <a:cubicBezTo>
                  <a:pt x="4302905" y="888268"/>
                  <a:pt x="4300017" y="885211"/>
                  <a:pt x="4296620" y="879096"/>
                </a:cubicBezTo>
                <a:cubicBezTo>
                  <a:pt x="4293223" y="872981"/>
                  <a:pt x="4290505" y="869923"/>
                  <a:pt x="4288467" y="869923"/>
                </a:cubicBezTo>
                <a:cubicBezTo>
                  <a:pt x="4286428" y="869923"/>
                  <a:pt x="4282521" y="867205"/>
                  <a:pt x="4276746" y="861770"/>
                </a:cubicBezTo>
                <a:cubicBezTo>
                  <a:pt x="4270971" y="856334"/>
                  <a:pt x="4269781" y="851918"/>
                  <a:pt x="4273179" y="848520"/>
                </a:cubicBezTo>
                <a:cubicBezTo>
                  <a:pt x="4274537" y="846482"/>
                  <a:pt x="4275217" y="845293"/>
                  <a:pt x="4275217" y="844953"/>
                </a:cubicBezTo>
                <a:cubicBezTo>
                  <a:pt x="4275217" y="844614"/>
                  <a:pt x="4274537" y="844783"/>
                  <a:pt x="4273179" y="845463"/>
                </a:cubicBezTo>
                <a:cubicBezTo>
                  <a:pt x="4270461" y="846822"/>
                  <a:pt x="4269442" y="846822"/>
                  <a:pt x="4270121" y="845463"/>
                </a:cubicBezTo>
                <a:cubicBezTo>
                  <a:pt x="4270121" y="844783"/>
                  <a:pt x="4270801" y="843425"/>
                  <a:pt x="4272159" y="841386"/>
                </a:cubicBezTo>
                <a:cubicBezTo>
                  <a:pt x="4277595" y="830515"/>
                  <a:pt x="4276915" y="806055"/>
                  <a:pt x="4270121" y="768006"/>
                </a:cubicBezTo>
                <a:cubicBezTo>
                  <a:pt x="4264006" y="730636"/>
                  <a:pt x="4258910" y="679677"/>
                  <a:pt x="4254833" y="615129"/>
                </a:cubicBezTo>
                <a:cubicBezTo>
                  <a:pt x="4253475" y="600861"/>
                  <a:pt x="4252455" y="584554"/>
                  <a:pt x="4251776" y="566209"/>
                </a:cubicBezTo>
                <a:lnTo>
                  <a:pt x="4249738" y="539710"/>
                </a:lnTo>
                <a:lnTo>
                  <a:pt x="4201837" y="536653"/>
                </a:lnTo>
                <a:cubicBezTo>
                  <a:pt x="4168543" y="535973"/>
                  <a:pt x="4147820" y="535294"/>
                  <a:pt x="4139667" y="534615"/>
                </a:cubicBezTo>
                <a:cubicBezTo>
                  <a:pt x="4132193" y="533935"/>
                  <a:pt x="4123360" y="530708"/>
                  <a:pt x="4113168" y="524932"/>
                </a:cubicBezTo>
                <a:cubicBezTo>
                  <a:pt x="4102977" y="519157"/>
                  <a:pt x="4094823" y="512872"/>
                  <a:pt x="4088708" y="506078"/>
                </a:cubicBezTo>
                <a:cubicBezTo>
                  <a:pt x="4085990" y="503360"/>
                  <a:pt x="4084971" y="501321"/>
                  <a:pt x="4085651" y="499963"/>
                </a:cubicBezTo>
                <a:cubicBezTo>
                  <a:pt x="4086330" y="498604"/>
                  <a:pt x="4090067" y="494527"/>
                  <a:pt x="4096861" y="487733"/>
                </a:cubicBezTo>
                <a:cubicBezTo>
                  <a:pt x="4105015" y="480259"/>
                  <a:pt x="4114187" y="475163"/>
                  <a:pt x="4124379" y="472445"/>
                </a:cubicBezTo>
                <a:cubicBezTo>
                  <a:pt x="4134571" y="469727"/>
                  <a:pt x="4157333" y="466330"/>
                  <a:pt x="4192664" y="462253"/>
                </a:cubicBezTo>
                <a:cubicBezTo>
                  <a:pt x="4231393" y="456138"/>
                  <a:pt x="4250757" y="451722"/>
                  <a:pt x="4250757" y="449004"/>
                </a:cubicBezTo>
                <a:cubicBezTo>
                  <a:pt x="4250077" y="446966"/>
                  <a:pt x="4249738" y="424544"/>
                  <a:pt x="4249738" y="381738"/>
                </a:cubicBezTo>
                <a:cubicBezTo>
                  <a:pt x="4249738" y="338933"/>
                  <a:pt x="4248719" y="307678"/>
                  <a:pt x="4246680" y="287974"/>
                </a:cubicBezTo>
                <a:cubicBezTo>
                  <a:pt x="4243283" y="255361"/>
                  <a:pt x="4245321" y="239054"/>
                  <a:pt x="4252795" y="239054"/>
                </a:cubicBezTo>
                <a:cubicBezTo>
                  <a:pt x="4254833" y="239054"/>
                  <a:pt x="4255853" y="237695"/>
                  <a:pt x="4255853" y="234977"/>
                </a:cubicBezTo>
                <a:cubicBezTo>
                  <a:pt x="4255853" y="232259"/>
                  <a:pt x="4257551" y="229202"/>
                  <a:pt x="4260949" y="225805"/>
                </a:cubicBezTo>
                <a:cubicBezTo>
                  <a:pt x="4262987" y="223766"/>
                  <a:pt x="4265365" y="222747"/>
                  <a:pt x="4268083" y="222747"/>
                </a:cubicBezTo>
                <a:cubicBezTo>
                  <a:pt x="4270801" y="222747"/>
                  <a:pt x="4276577" y="224785"/>
                  <a:pt x="4285409" y="228862"/>
                </a:cubicBezTo>
                <a:cubicBezTo>
                  <a:pt x="4298319" y="233618"/>
                  <a:pt x="4306642" y="238035"/>
                  <a:pt x="4310379" y="242111"/>
                </a:cubicBezTo>
                <a:cubicBezTo>
                  <a:pt x="4314115" y="246188"/>
                  <a:pt x="4317003" y="248226"/>
                  <a:pt x="4319041" y="248226"/>
                </a:cubicBezTo>
                <a:cubicBezTo>
                  <a:pt x="4321080" y="248226"/>
                  <a:pt x="4324477" y="251284"/>
                  <a:pt x="4329233" y="257399"/>
                </a:cubicBezTo>
                <a:cubicBezTo>
                  <a:pt x="4336028" y="265552"/>
                  <a:pt x="4342823" y="269969"/>
                  <a:pt x="4349617" y="270648"/>
                </a:cubicBezTo>
                <a:cubicBezTo>
                  <a:pt x="4350976" y="270648"/>
                  <a:pt x="4353184" y="272007"/>
                  <a:pt x="4356241" y="274725"/>
                </a:cubicBezTo>
                <a:cubicBezTo>
                  <a:pt x="4359299" y="277443"/>
                  <a:pt x="4359809" y="290352"/>
                  <a:pt x="4357771" y="313454"/>
                </a:cubicBezTo>
                <a:cubicBezTo>
                  <a:pt x="4354373" y="352182"/>
                  <a:pt x="4352165" y="375453"/>
                  <a:pt x="4351145" y="383267"/>
                </a:cubicBezTo>
                <a:cubicBezTo>
                  <a:pt x="4350127" y="391081"/>
                  <a:pt x="4346559" y="399064"/>
                  <a:pt x="4340445" y="407218"/>
                </a:cubicBezTo>
                <a:cubicBezTo>
                  <a:pt x="4334329" y="417409"/>
                  <a:pt x="4330253" y="423015"/>
                  <a:pt x="4328214" y="424034"/>
                </a:cubicBezTo>
                <a:cubicBezTo>
                  <a:pt x="4326176" y="425053"/>
                  <a:pt x="4325836" y="428620"/>
                  <a:pt x="4327195" y="434735"/>
                </a:cubicBezTo>
                <a:lnTo>
                  <a:pt x="4329233" y="441870"/>
                </a:lnTo>
                <a:lnTo>
                  <a:pt x="4358789" y="435755"/>
                </a:lnTo>
                <a:cubicBezTo>
                  <a:pt x="4432170" y="420807"/>
                  <a:pt x="4474635" y="413333"/>
                  <a:pt x="4486187" y="413333"/>
                </a:cubicBezTo>
                <a:cubicBezTo>
                  <a:pt x="4489584" y="413333"/>
                  <a:pt x="4491622" y="411464"/>
                  <a:pt x="4492301" y="407727"/>
                </a:cubicBezTo>
                <a:cubicBezTo>
                  <a:pt x="4492981" y="403990"/>
                  <a:pt x="4494000" y="391590"/>
                  <a:pt x="4495359" y="370527"/>
                </a:cubicBezTo>
                <a:cubicBezTo>
                  <a:pt x="4495359" y="335196"/>
                  <a:pt x="4497397" y="310566"/>
                  <a:pt x="4501474" y="296637"/>
                </a:cubicBezTo>
                <a:cubicBezTo>
                  <a:pt x="4505551" y="282709"/>
                  <a:pt x="4512685" y="273366"/>
                  <a:pt x="4522877" y="268610"/>
                </a:cubicBezTo>
                <a:cubicBezTo>
                  <a:pt x="4530351" y="264533"/>
                  <a:pt x="4541221" y="268610"/>
                  <a:pt x="4555491" y="280840"/>
                </a:cubicBezTo>
                <a:cubicBezTo>
                  <a:pt x="4564323" y="288993"/>
                  <a:pt x="4569759" y="293070"/>
                  <a:pt x="4571797" y="293070"/>
                </a:cubicBezTo>
                <a:cubicBezTo>
                  <a:pt x="4573835" y="293070"/>
                  <a:pt x="4576553" y="296467"/>
                  <a:pt x="4579951" y="303262"/>
                </a:cubicBezTo>
                <a:cubicBezTo>
                  <a:pt x="4583348" y="310056"/>
                  <a:pt x="4584537" y="315152"/>
                  <a:pt x="4583517" y="318549"/>
                </a:cubicBezTo>
                <a:cubicBezTo>
                  <a:pt x="4582499" y="321947"/>
                  <a:pt x="4583517" y="336215"/>
                  <a:pt x="4586575" y="361355"/>
                </a:cubicBezTo>
                <a:cubicBezTo>
                  <a:pt x="4589633" y="386494"/>
                  <a:pt x="4591501" y="399744"/>
                  <a:pt x="4592181" y="401103"/>
                </a:cubicBezTo>
                <a:cubicBezTo>
                  <a:pt x="4592860" y="401782"/>
                  <a:pt x="4605090" y="399914"/>
                  <a:pt x="4628871" y="395497"/>
                </a:cubicBezTo>
                <a:cubicBezTo>
                  <a:pt x="4652652" y="391081"/>
                  <a:pt x="4669298" y="388363"/>
                  <a:pt x="4678811" y="387344"/>
                </a:cubicBezTo>
                <a:cubicBezTo>
                  <a:pt x="4688323" y="386325"/>
                  <a:pt x="4694098" y="384966"/>
                  <a:pt x="4696137" y="383267"/>
                </a:cubicBezTo>
                <a:cubicBezTo>
                  <a:pt x="4698175" y="381568"/>
                  <a:pt x="4700213" y="373245"/>
                  <a:pt x="4702251" y="358297"/>
                </a:cubicBezTo>
                <a:lnTo>
                  <a:pt x="4709385" y="290013"/>
                </a:lnTo>
                <a:cubicBezTo>
                  <a:pt x="4713463" y="258758"/>
                  <a:pt x="4717879" y="226144"/>
                  <a:pt x="4722635" y="192172"/>
                </a:cubicBezTo>
                <a:lnTo>
                  <a:pt x="4731807" y="139175"/>
                </a:lnTo>
                <a:lnTo>
                  <a:pt x="4724673" y="131021"/>
                </a:lnTo>
                <a:cubicBezTo>
                  <a:pt x="4719237" y="126265"/>
                  <a:pt x="4714312" y="124567"/>
                  <a:pt x="4709895" y="125925"/>
                </a:cubicBezTo>
                <a:cubicBezTo>
                  <a:pt x="4705479" y="127284"/>
                  <a:pt x="4701572" y="125416"/>
                  <a:pt x="4698175" y="120320"/>
                </a:cubicBezTo>
                <a:cubicBezTo>
                  <a:pt x="4694777" y="115224"/>
                  <a:pt x="4689003" y="111487"/>
                  <a:pt x="4680849" y="109109"/>
                </a:cubicBezTo>
                <a:cubicBezTo>
                  <a:pt x="4672695" y="106731"/>
                  <a:pt x="4667429" y="102994"/>
                  <a:pt x="4665051" y="97898"/>
                </a:cubicBezTo>
                <a:cubicBezTo>
                  <a:pt x="4662673" y="92802"/>
                  <a:pt x="4664882" y="86857"/>
                  <a:pt x="4671677" y="80062"/>
                </a:cubicBezTo>
                <a:cubicBezTo>
                  <a:pt x="4678471" y="73268"/>
                  <a:pt x="4683567" y="69871"/>
                  <a:pt x="4686963" y="69871"/>
                </a:cubicBezTo>
                <a:cubicBezTo>
                  <a:pt x="4690361" y="69871"/>
                  <a:pt x="4694438" y="67832"/>
                  <a:pt x="4699194" y="63756"/>
                </a:cubicBezTo>
                <a:cubicBezTo>
                  <a:pt x="4703271" y="59000"/>
                  <a:pt x="4710490" y="56452"/>
                  <a:pt x="4720851" y="56112"/>
                </a:cubicBezTo>
                <a:close/>
                <a:moveTo>
                  <a:pt x="5620527" y="28085"/>
                </a:moveTo>
                <a:lnTo>
                  <a:pt x="5622566" y="33180"/>
                </a:lnTo>
                <a:cubicBezTo>
                  <a:pt x="5622566" y="35898"/>
                  <a:pt x="5626303" y="37257"/>
                  <a:pt x="5633777" y="37257"/>
                </a:cubicBezTo>
                <a:cubicBezTo>
                  <a:pt x="5640571" y="37257"/>
                  <a:pt x="5657218" y="40994"/>
                  <a:pt x="5683717" y="48468"/>
                </a:cubicBezTo>
                <a:cubicBezTo>
                  <a:pt x="5711575" y="56622"/>
                  <a:pt x="5725503" y="68172"/>
                  <a:pt x="5725503" y="83120"/>
                </a:cubicBezTo>
                <a:lnTo>
                  <a:pt x="5725503" y="99427"/>
                </a:lnTo>
                <a:cubicBezTo>
                  <a:pt x="5725503" y="102824"/>
                  <a:pt x="5724823" y="106221"/>
                  <a:pt x="5723465" y="109619"/>
                </a:cubicBezTo>
                <a:cubicBezTo>
                  <a:pt x="5722105" y="113016"/>
                  <a:pt x="5720747" y="117093"/>
                  <a:pt x="5719388" y="121849"/>
                </a:cubicBezTo>
                <a:cubicBezTo>
                  <a:pt x="5711235" y="138156"/>
                  <a:pt x="5704779" y="152084"/>
                  <a:pt x="5700023" y="163635"/>
                </a:cubicBezTo>
                <a:cubicBezTo>
                  <a:pt x="5695947" y="172468"/>
                  <a:pt x="5689492" y="187246"/>
                  <a:pt x="5680659" y="207969"/>
                </a:cubicBezTo>
                <a:cubicBezTo>
                  <a:pt x="5671827" y="228692"/>
                  <a:pt x="5659596" y="255700"/>
                  <a:pt x="5643969" y="288993"/>
                </a:cubicBezTo>
                <a:cubicBezTo>
                  <a:pt x="5641251" y="290352"/>
                  <a:pt x="5639892" y="291372"/>
                  <a:pt x="5639892" y="292051"/>
                </a:cubicBezTo>
                <a:lnTo>
                  <a:pt x="5639892" y="294089"/>
                </a:lnTo>
                <a:cubicBezTo>
                  <a:pt x="5658917" y="294089"/>
                  <a:pt x="5670807" y="303602"/>
                  <a:pt x="5675563" y="322626"/>
                </a:cubicBezTo>
                <a:lnTo>
                  <a:pt x="5666391" y="360336"/>
                </a:lnTo>
                <a:cubicBezTo>
                  <a:pt x="5650763" y="348785"/>
                  <a:pt x="5631739" y="348785"/>
                  <a:pt x="5609317" y="360336"/>
                </a:cubicBezTo>
                <a:lnTo>
                  <a:pt x="5540013" y="379700"/>
                </a:lnTo>
                <a:lnTo>
                  <a:pt x="5537975" y="375623"/>
                </a:lnTo>
                <a:lnTo>
                  <a:pt x="5531860" y="379700"/>
                </a:lnTo>
                <a:lnTo>
                  <a:pt x="5540013" y="379700"/>
                </a:lnTo>
                <a:lnTo>
                  <a:pt x="5556320" y="390911"/>
                </a:lnTo>
                <a:cubicBezTo>
                  <a:pt x="5571947" y="401782"/>
                  <a:pt x="5579761" y="409936"/>
                  <a:pt x="5579761" y="415371"/>
                </a:cubicBezTo>
                <a:cubicBezTo>
                  <a:pt x="5581120" y="417409"/>
                  <a:pt x="5582649" y="419278"/>
                  <a:pt x="5584347" y="420977"/>
                </a:cubicBezTo>
                <a:cubicBezTo>
                  <a:pt x="5586045" y="422675"/>
                  <a:pt x="5587575" y="422845"/>
                  <a:pt x="5588933" y="421486"/>
                </a:cubicBezTo>
                <a:cubicBezTo>
                  <a:pt x="5595049" y="421486"/>
                  <a:pt x="5600145" y="423864"/>
                  <a:pt x="5604221" y="428620"/>
                </a:cubicBezTo>
                <a:cubicBezTo>
                  <a:pt x="5606259" y="429979"/>
                  <a:pt x="5607958" y="432018"/>
                  <a:pt x="5609317" y="434735"/>
                </a:cubicBezTo>
                <a:cubicBezTo>
                  <a:pt x="5610676" y="437453"/>
                  <a:pt x="5611355" y="439831"/>
                  <a:pt x="5611355" y="441870"/>
                </a:cubicBezTo>
                <a:cubicBezTo>
                  <a:pt x="5659596" y="473124"/>
                  <a:pt x="5713783" y="501491"/>
                  <a:pt x="5773913" y="526971"/>
                </a:cubicBezTo>
                <a:cubicBezTo>
                  <a:pt x="5834045" y="552450"/>
                  <a:pt x="5901141" y="576061"/>
                  <a:pt x="5975201" y="597803"/>
                </a:cubicBezTo>
                <a:lnTo>
                  <a:pt x="5982335" y="597803"/>
                </a:lnTo>
                <a:cubicBezTo>
                  <a:pt x="5985732" y="599842"/>
                  <a:pt x="5988619" y="601201"/>
                  <a:pt x="5990998" y="601880"/>
                </a:cubicBezTo>
                <a:cubicBezTo>
                  <a:pt x="5993377" y="602560"/>
                  <a:pt x="5995585" y="602899"/>
                  <a:pt x="5997623" y="602899"/>
                </a:cubicBezTo>
                <a:cubicBezTo>
                  <a:pt x="6003737" y="606297"/>
                  <a:pt x="6008154" y="609524"/>
                  <a:pt x="6010872" y="612581"/>
                </a:cubicBezTo>
                <a:cubicBezTo>
                  <a:pt x="6013589" y="615639"/>
                  <a:pt x="6015967" y="618187"/>
                  <a:pt x="6018007" y="620225"/>
                </a:cubicBezTo>
                <a:cubicBezTo>
                  <a:pt x="6019365" y="622264"/>
                  <a:pt x="6019535" y="624302"/>
                  <a:pt x="6018515" y="626340"/>
                </a:cubicBezTo>
                <a:cubicBezTo>
                  <a:pt x="6017497" y="628379"/>
                  <a:pt x="6014949" y="630077"/>
                  <a:pt x="6010872" y="631436"/>
                </a:cubicBezTo>
                <a:cubicBezTo>
                  <a:pt x="6009513" y="634154"/>
                  <a:pt x="6007475" y="635683"/>
                  <a:pt x="6004757" y="636022"/>
                </a:cubicBezTo>
                <a:cubicBezTo>
                  <a:pt x="6002039" y="636362"/>
                  <a:pt x="5998982" y="636532"/>
                  <a:pt x="5995585" y="636532"/>
                </a:cubicBezTo>
                <a:cubicBezTo>
                  <a:pt x="5991507" y="635173"/>
                  <a:pt x="5987091" y="633984"/>
                  <a:pt x="5982335" y="632965"/>
                </a:cubicBezTo>
                <a:cubicBezTo>
                  <a:pt x="5977579" y="631946"/>
                  <a:pt x="5972143" y="632455"/>
                  <a:pt x="5966028" y="634494"/>
                </a:cubicBezTo>
                <a:lnTo>
                  <a:pt x="5929338" y="636532"/>
                </a:lnTo>
                <a:cubicBezTo>
                  <a:pt x="5922543" y="637891"/>
                  <a:pt x="5915409" y="638231"/>
                  <a:pt x="5907935" y="637551"/>
                </a:cubicBezTo>
                <a:cubicBezTo>
                  <a:pt x="5900461" y="636872"/>
                  <a:pt x="5892987" y="635853"/>
                  <a:pt x="5885513" y="634494"/>
                </a:cubicBezTo>
                <a:cubicBezTo>
                  <a:pt x="5878719" y="632455"/>
                  <a:pt x="5871245" y="630757"/>
                  <a:pt x="5863091" y="629398"/>
                </a:cubicBezTo>
                <a:cubicBezTo>
                  <a:pt x="5854939" y="628039"/>
                  <a:pt x="5846445" y="626680"/>
                  <a:pt x="5837612" y="625321"/>
                </a:cubicBezTo>
                <a:cubicBezTo>
                  <a:pt x="5791409" y="618527"/>
                  <a:pt x="5749623" y="599502"/>
                  <a:pt x="5712253" y="568247"/>
                </a:cubicBezTo>
                <a:cubicBezTo>
                  <a:pt x="5706139" y="563491"/>
                  <a:pt x="5698835" y="558565"/>
                  <a:pt x="5690341" y="553469"/>
                </a:cubicBezTo>
                <a:cubicBezTo>
                  <a:pt x="5681848" y="548373"/>
                  <a:pt x="5673185" y="543447"/>
                  <a:pt x="5664353" y="538691"/>
                </a:cubicBezTo>
                <a:lnTo>
                  <a:pt x="5664353" y="542768"/>
                </a:lnTo>
                <a:cubicBezTo>
                  <a:pt x="5664353" y="547524"/>
                  <a:pt x="5663843" y="551941"/>
                  <a:pt x="5662823" y="556017"/>
                </a:cubicBezTo>
                <a:cubicBezTo>
                  <a:pt x="5661804" y="560094"/>
                  <a:pt x="5660615" y="564171"/>
                  <a:pt x="5659257" y="568247"/>
                </a:cubicBezTo>
                <a:cubicBezTo>
                  <a:pt x="5657897" y="573003"/>
                  <a:pt x="5656539" y="599502"/>
                  <a:pt x="5655179" y="647743"/>
                </a:cubicBezTo>
                <a:cubicBezTo>
                  <a:pt x="5654501" y="670844"/>
                  <a:pt x="5653991" y="691737"/>
                  <a:pt x="5653651" y="710422"/>
                </a:cubicBezTo>
                <a:cubicBezTo>
                  <a:pt x="5653311" y="729107"/>
                  <a:pt x="5653821" y="744904"/>
                  <a:pt x="5655179" y="757814"/>
                </a:cubicBezTo>
                <a:cubicBezTo>
                  <a:pt x="5656539" y="772082"/>
                  <a:pt x="5657897" y="786691"/>
                  <a:pt x="5659257" y="801638"/>
                </a:cubicBezTo>
                <a:cubicBezTo>
                  <a:pt x="5660615" y="816586"/>
                  <a:pt x="5662314" y="832553"/>
                  <a:pt x="5664353" y="849540"/>
                </a:cubicBezTo>
                <a:lnTo>
                  <a:pt x="5666391" y="898460"/>
                </a:lnTo>
                <a:lnTo>
                  <a:pt x="5657218" y="910690"/>
                </a:lnTo>
                <a:cubicBezTo>
                  <a:pt x="5649744" y="918164"/>
                  <a:pt x="5645328" y="921901"/>
                  <a:pt x="5643969" y="921901"/>
                </a:cubicBezTo>
                <a:cubicBezTo>
                  <a:pt x="5639892" y="921901"/>
                  <a:pt x="5637854" y="922581"/>
                  <a:pt x="5637854" y="923939"/>
                </a:cubicBezTo>
                <a:cubicBezTo>
                  <a:pt x="5637854" y="926657"/>
                  <a:pt x="5636495" y="928016"/>
                  <a:pt x="5633777" y="928016"/>
                </a:cubicBezTo>
                <a:cubicBezTo>
                  <a:pt x="5630380" y="928016"/>
                  <a:pt x="5628681" y="930394"/>
                  <a:pt x="5628681" y="935150"/>
                </a:cubicBezTo>
                <a:cubicBezTo>
                  <a:pt x="5628681" y="937868"/>
                  <a:pt x="5627322" y="939227"/>
                  <a:pt x="5624605" y="939227"/>
                </a:cubicBezTo>
                <a:cubicBezTo>
                  <a:pt x="5621887" y="939227"/>
                  <a:pt x="5616791" y="935490"/>
                  <a:pt x="5609317" y="928016"/>
                </a:cubicBezTo>
                <a:cubicBezTo>
                  <a:pt x="5606599" y="923939"/>
                  <a:pt x="5603541" y="921901"/>
                  <a:pt x="5600145" y="921901"/>
                </a:cubicBezTo>
                <a:cubicBezTo>
                  <a:pt x="5600145" y="921222"/>
                  <a:pt x="5599805" y="920542"/>
                  <a:pt x="5599125" y="919863"/>
                </a:cubicBezTo>
                <a:lnTo>
                  <a:pt x="5598106" y="919863"/>
                </a:lnTo>
                <a:cubicBezTo>
                  <a:pt x="5598106" y="917824"/>
                  <a:pt x="5597087" y="916805"/>
                  <a:pt x="5595049" y="916805"/>
                </a:cubicBezTo>
                <a:cubicBezTo>
                  <a:pt x="5593010" y="916805"/>
                  <a:pt x="5590972" y="916126"/>
                  <a:pt x="5588933" y="914767"/>
                </a:cubicBezTo>
                <a:cubicBezTo>
                  <a:pt x="5574665" y="914767"/>
                  <a:pt x="5572967" y="907972"/>
                  <a:pt x="5583837" y="894383"/>
                </a:cubicBezTo>
                <a:lnTo>
                  <a:pt x="5593010" y="886230"/>
                </a:lnTo>
                <a:lnTo>
                  <a:pt x="5588933" y="822022"/>
                </a:lnTo>
                <a:cubicBezTo>
                  <a:pt x="5584857" y="780575"/>
                  <a:pt x="5584857" y="734033"/>
                  <a:pt x="5588933" y="682395"/>
                </a:cubicBezTo>
                <a:cubicBezTo>
                  <a:pt x="5590293" y="639590"/>
                  <a:pt x="5592161" y="604088"/>
                  <a:pt x="5594539" y="575891"/>
                </a:cubicBezTo>
                <a:cubicBezTo>
                  <a:pt x="5596917" y="547694"/>
                  <a:pt x="5598785" y="527480"/>
                  <a:pt x="5600145" y="515250"/>
                </a:cubicBezTo>
                <a:cubicBezTo>
                  <a:pt x="5589273" y="509135"/>
                  <a:pt x="5579761" y="502510"/>
                  <a:pt x="5571607" y="495376"/>
                </a:cubicBezTo>
                <a:cubicBezTo>
                  <a:pt x="5563454" y="488242"/>
                  <a:pt x="5555980" y="480598"/>
                  <a:pt x="5549185" y="472445"/>
                </a:cubicBezTo>
                <a:cubicBezTo>
                  <a:pt x="5543071" y="462933"/>
                  <a:pt x="5537465" y="454609"/>
                  <a:pt x="5532369" y="447475"/>
                </a:cubicBezTo>
                <a:cubicBezTo>
                  <a:pt x="5527273" y="440341"/>
                  <a:pt x="5521668" y="433377"/>
                  <a:pt x="5515553" y="426582"/>
                </a:cubicBezTo>
                <a:lnTo>
                  <a:pt x="5496189" y="410275"/>
                </a:lnTo>
                <a:lnTo>
                  <a:pt x="5488035" y="404160"/>
                </a:lnTo>
                <a:cubicBezTo>
                  <a:pt x="5481920" y="408237"/>
                  <a:pt x="5474107" y="414352"/>
                  <a:pt x="5464594" y="422505"/>
                </a:cubicBezTo>
                <a:cubicBezTo>
                  <a:pt x="5455081" y="430659"/>
                  <a:pt x="5442851" y="441530"/>
                  <a:pt x="5427904" y="455119"/>
                </a:cubicBezTo>
                <a:cubicBezTo>
                  <a:pt x="5423148" y="459875"/>
                  <a:pt x="5419751" y="463952"/>
                  <a:pt x="5417712" y="467349"/>
                </a:cubicBezTo>
                <a:cubicBezTo>
                  <a:pt x="5415674" y="470746"/>
                  <a:pt x="5413975" y="472445"/>
                  <a:pt x="5412616" y="472445"/>
                </a:cubicBezTo>
                <a:cubicBezTo>
                  <a:pt x="5410577" y="472445"/>
                  <a:pt x="5408709" y="473124"/>
                  <a:pt x="5407011" y="474483"/>
                </a:cubicBezTo>
                <a:cubicBezTo>
                  <a:pt x="5405313" y="475842"/>
                  <a:pt x="5402424" y="478900"/>
                  <a:pt x="5398347" y="483656"/>
                </a:cubicBezTo>
                <a:cubicBezTo>
                  <a:pt x="5394950" y="487733"/>
                  <a:pt x="5392233" y="490620"/>
                  <a:pt x="5390194" y="492319"/>
                </a:cubicBezTo>
                <a:cubicBezTo>
                  <a:pt x="5388156" y="494017"/>
                  <a:pt x="5388156" y="495546"/>
                  <a:pt x="5390194" y="496905"/>
                </a:cubicBezTo>
                <a:lnTo>
                  <a:pt x="5382041" y="502001"/>
                </a:lnTo>
                <a:cubicBezTo>
                  <a:pt x="5380682" y="503360"/>
                  <a:pt x="5378643" y="504549"/>
                  <a:pt x="5375925" y="505568"/>
                </a:cubicBezTo>
                <a:cubicBezTo>
                  <a:pt x="5373209" y="506587"/>
                  <a:pt x="5370830" y="509135"/>
                  <a:pt x="5368792" y="513212"/>
                </a:cubicBezTo>
                <a:cubicBezTo>
                  <a:pt x="5364036" y="518648"/>
                  <a:pt x="5360979" y="520686"/>
                  <a:pt x="5359619" y="519327"/>
                </a:cubicBezTo>
                <a:cubicBezTo>
                  <a:pt x="5357581" y="520686"/>
                  <a:pt x="5353504" y="524423"/>
                  <a:pt x="5347389" y="530538"/>
                </a:cubicBezTo>
                <a:lnTo>
                  <a:pt x="5339235" y="538691"/>
                </a:lnTo>
                <a:lnTo>
                  <a:pt x="5277066" y="593727"/>
                </a:lnTo>
                <a:cubicBezTo>
                  <a:pt x="5270271" y="598483"/>
                  <a:pt x="5261439" y="604258"/>
                  <a:pt x="5250567" y="611053"/>
                </a:cubicBezTo>
                <a:cubicBezTo>
                  <a:pt x="5239697" y="617847"/>
                  <a:pt x="5226447" y="624642"/>
                  <a:pt x="5210819" y="631436"/>
                </a:cubicBezTo>
                <a:cubicBezTo>
                  <a:pt x="5185680" y="642987"/>
                  <a:pt x="5171072" y="651140"/>
                  <a:pt x="5166995" y="655896"/>
                </a:cubicBezTo>
                <a:cubicBezTo>
                  <a:pt x="5165635" y="655896"/>
                  <a:pt x="5163597" y="656236"/>
                  <a:pt x="5160880" y="656916"/>
                </a:cubicBezTo>
                <a:cubicBezTo>
                  <a:pt x="5158163" y="657595"/>
                  <a:pt x="5155105" y="657935"/>
                  <a:pt x="5151707" y="657935"/>
                </a:cubicBezTo>
                <a:cubicBezTo>
                  <a:pt x="5144233" y="657935"/>
                  <a:pt x="5139817" y="658614"/>
                  <a:pt x="5138458" y="659973"/>
                </a:cubicBezTo>
                <a:cubicBezTo>
                  <a:pt x="5136420" y="659973"/>
                  <a:pt x="5134891" y="660313"/>
                  <a:pt x="5133872" y="660992"/>
                </a:cubicBezTo>
                <a:cubicBezTo>
                  <a:pt x="5132853" y="661672"/>
                  <a:pt x="5131664" y="662011"/>
                  <a:pt x="5130305" y="662011"/>
                </a:cubicBezTo>
                <a:lnTo>
                  <a:pt x="5130305" y="657935"/>
                </a:lnTo>
                <a:lnTo>
                  <a:pt x="5123170" y="657935"/>
                </a:lnTo>
                <a:cubicBezTo>
                  <a:pt x="5121132" y="655217"/>
                  <a:pt x="5122831" y="650121"/>
                  <a:pt x="5128267" y="642647"/>
                </a:cubicBezTo>
                <a:cubicBezTo>
                  <a:pt x="5129625" y="639250"/>
                  <a:pt x="5131154" y="636532"/>
                  <a:pt x="5132853" y="634494"/>
                </a:cubicBezTo>
                <a:cubicBezTo>
                  <a:pt x="5134551" y="632455"/>
                  <a:pt x="5136420" y="630757"/>
                  <a:pt x="5138458" y="629398"/>
                </a:cubicBezTo>
                <a:cubicBezTo>
                  <a:pt x="5149329" y="613770"/>
                  <a:pt x="5180923" y="589650"/>
                  <a:pt x="5233241" y="557036"/>
                </a:cubicBezTo>
                <a:cubicBezTo>
                  <a:pt x="5263137" y="537332"/>
                  <a:pt x="5286238" y="520346"/>
                  <a:pt x="5302545" y="506078"/>
                </a:cubicBezTo>
                <a:cubicBezTo>
                  <a:pt x="5311378" y="499963"/>
                  <a:pt x="5320721" y="492319"/>
                  <a:pt x="5330573" y="483146"/>
                </a:cubicBezTo>
                <a:cubicBezTo>
                  <a:pt x="5340425" y="473974"/>
                  <a:pt x="5350787" y="463952"/>
                  <a:pt x="5361657" y="453081"/>
                </a:cubicBezTo>
                <a:cubicBezTo>
                  <a:pt x="5384759" y="432018"/>
                  <a:pt x="5396309" y="420127"/>
                  <a:pt x="5396309" y="417409"/>
                </a:cubicBezTo>
                <a:cubicBezTo>
                  <a:pt x="5396309" y="416050"/>
                  <a:pt x="5394950" y="414012"/>
                  <a:pt x="5392233" y="411294"/>
                </a:cubicBezTo>
                <a:cubicBezTo>
                  <a:pt x="5389515" y="408577"/>
                  <a:pt x="5384419" y="405179"/>
                  <a:pt x="5376945" y="401103"/>
                </a:cubicBezTo>
                <a:cubicBezTo>
                  <a:pt x="5374907" y="398385"/>
                  <a:pt x="5373377" y="396516"/>
                  <a:pt x="5372359" y="395497"/>
                </a:cubicBezTo>
                <a:cubicBezTo>
                  <a:pt x="5371339" y="394478"/>
                  <a:pt x="5370151" y="392949"/>
                  <a:pt x="5368792" y="390911"/>
                </a:cubicBezTo>
                <a:cubicBezTo>
                  <a:pt x="5368792" y="389552"/>
                  <a:pt x="5368792" y="388193"/>
                  <a:pt x="5368792" y="386834"/>
                </a:cubicBezTo>
                <a:cubicBezTo>
                  <a:pt x="5368792" y="385475"/>
                  <a:pt x="5367772" y="384116"/>
                  <a:pt x="5365734" y="382757"/>
                </a:cubicBezTo>
                <a:cubicBezTo>
                  <a:pt x="5365734" y="380719"/>
                  <a:pt x="5366753" y="379700"/>
                  <a:pt x="5368792" y="379700"/>
                </a:cubicBezTo>
                <a:cubicBezTo>
                  <a:pt x="5370151" y="378341"/>
                  <a:pt x="5370830" y="376982"/>
                  <a:pt x="5370830" y="375623"/>
                </a:cubicBezTo>
                <a:cubicBezTo>
                  <a:pt x="5370830" y="374264"/>
                  <a:pt x="5370830" y="372905"/>
                  <a:pt x="5370830" y="371547"/>
                </a:cubicBezTo>
                <a:cubicBezTo>
                  <a:pt x="5370830" y="365432"/>
                  <a:pt x="5381022" y="359996"/>
                  <a:pt x="5401405" y="355240"/>
                </a:cubicBezTo>
                <a:cubicBezTo>
                  <a:pt x="5402085" y="355240"/>
                  <a:pt x="5403103" y="354900"/>
                  <a:pt x="5404463" y="354221"/>
                </a:cubicBezTo>
                <a:cubicBezTo>
                  <a:pt x="5405821" y="353541"/>
                  <a:pt x="5407011" y="353032"/>
                  <a:pt x="5408029" y="352692"/>
                </a:cubicBezTo>
                <a:cubicBezTo>
                  <a:pt x="5409049" y="352352"/>
                  <a:pt x="5410577" y="351843"/>
                  <a:pt x="5412616" y="351163"/>
                </a:cubicBezTo>
                <a:cubicBezTo>
                  <a:pt x="5413975" y="349804"/>
                  <a:pt x="5414315" y="349125"/>
                  <a:pt x="5413635" y="349125"/>
                </a:cubicBezTo>
                <a:cubicBezTo>
                  <a:pt x="5412956" y="349125"/>
                  <a:pt x="5412616" y="348105"/>
                  <a:pt x="5412616" y="346067"/>
                </a:cubicBezTo>
                <a:cubicBezTo>
                  <a:pt x="5408539" y="344029"/>
                  <a:pt x="5406331" y="342500"/>
                  <a:pt x="5405991" y="341481"/>
                </a:cubicBezTo>
                <a:cubicBezTo>
                  <a:pt x="5405652" y="340462"/>
                  <a:pt x="5404803" y="339952"/>
                  <a:pt x="5403444" y="339952"/>
                </a:cubicBezTo>
                <a:cubicBezTo>
                  <a:pt x="5401405" y="338593"/>
                  <a:pt x="5399027" y="336895"/>
                  <a:pt x="5396309" y="334856"/>
                </a:cubicBezTo>
                <a:cubicBezTo>
                  <a:pt x="5393591" y="332818"/>
                  <a:pt x="5390873" y="331119"/>
                  <a:pt x="5388156" y="329760"/>
                </a:cubicBezTo>
                <a:cubicBezTo>
                  <a:pt x="5385439" y="327722"/>
                  <a:pt x="5383399" y="325344"/>
                  <a:pt x="5382041" y="322626"/>
                </a:cubicBezTo>
                <a:cubicBezTo>
                  <a:pt x="5377285" y="316511"/>
                  <a:pt x="5372869" y="311245"/>
                  <a:pt x="5368792" y="306829"/>
                </a:cubicBezTo>
                <a:cubicBezTo>
                  <a:pt x="5364715" y="302412"/>
                  <a:pt x="5361657" y="298166"/>
                  <a:pt x="5359619" y="294089"/>
                </a:cubicBezTo>
                <a:cubicBezTo>
                  <a:pt x="5351465" y="285256"/>
                  <a:pt x="5342293" y="268950"/>
                  <a:pt x="5332101" y="245169"/>
                </a:cubicBezTo>
                <a:cubicBezTo>
                  <a:pt x="5328025" y="234977"/>
                  <a:pt x="5323948" y="225974"/>
                  <a:pt x="5319871" y="218161"/>
                </a:cubicBezTo>
                <a:cubicBezTo>
                  <a:pt x="5315795" y="210347"/>
                  <a:pt x="5312737" y="203383"/>
                  <a:pt x="5310699" y="197268"/>
                </a:cubicBezTo>
                <a:cubicBezTo>
                  <a:pt x="5309339" y="191153"/>
                  <a:pt x="5308321" y="185207"/>
                  <a:pt x="5307641" y="179432"/>
                </a:cubicBezTo>
                <a:cubicBezTo>
                  <a:pt x="5306962" y="173657"/>
                  <a:pt x="5306622" y="166692"/>
                  <a:pt x="5306622" y="158539"/>
                </a:cubicBezTo>
                <a:cubicBezTo>
                  <a:pt x="5306622" y="143591"/>
                  <a:pt x="5309000" y="135098"/>
                  <a:pt x="5313757" y="133060"/>
                </a:cubicBezTo>
                <a:cubicBezTo>
                  <a:pt x="5316473" y="133060"/>
                  <a:pt x="5317833" y="131361"/>
                  <a:pt x="5317833" y="127964"/>
                </a:cubicBezTo>
                <a:cubicBezTo>
                  <a:pt x="5317833" y="125246"/>
                  <a:pt x="5320551" y="126265"/>
                  <a:pt x="5325987" y="131021"/>
                </a:cubicBezTo>
                <a:cubicBezTo>
                  <a:pt x="5325987" y="132380"/>
                  <a:pt x="5325987" y="133739"/>
                  <a:pt x="5325987" y="135098"/>
                </a:cubicBezTo>
                <a:cubicBezTo>
                  <a:pt x="5325987" y="136457"/>
                  <a:pt x="5326665" y="138156"/>
                  <a:pt x="5328025" y="140194"/>
                </a:cubicBezTo>
                <a:cubicBezTo>
                  <a:pt x="5330063" y="149027"/>
                  <a:pt x="5333800" y="156840"/>
                  <a:pt x="5339235" y="163635"/>
                </a:cubicBezTo>
                <a:cubicBezTo>
                  <a:pt x="5343312" y="167711"/>
                  <a:pt x="5346030" y="171109"/>
                  <a:pt x="5347389" y="173827"/>
                </a:cubicBezTo>
                <a:cubicBezTo>
                  <a:pt x="5348747" y="176544"/>
                  <a:pt x="5350447" y="179942"/>
                  <a:pt x="5352485" y="184018"/>
                </a:cubicBezTo>
                <a:cubicBezTo>
                  <a:pt x="5356562" y="186057"/>
                  <a:pt x="5360808" y="191322"/>
                  <a:pt x="5365225" y="199816"/>
                </a:cubicBezTo>
                <a:cubicBezTo>
                  <a:pt x="5369641" y="208309"/>
                  <a:pt x="5375247" y="219010"/>
                  <a:pt x="5382041" y="231920"/>
                </a:cubicBezTo>
                <a:cubicBezTo>
                  <a:pt x="5397669" y="260456"/>
                  <a:pt x="5405482" y="275744"/>
                  <a:pt x="5405482" y="277783"/>
                </a:cubicBezTo>
                <a:cubicBezTo>
                  <a:pt x="5405482" y="279141"/>
                  <a:pt x="5407011" y="281859"/>
                  <a:pt x="5410069" y="285936"/>
                </a:cubicBezTo>
                <a:cubicBezTo>
                  <a:pt x="5413126" y="290013"/>
                  <a:pt x="5416693" y="296467"/>
                  <a:pt x="5420769" y="305300"/>
                </a:cubicBezTo>
                <a:cubicBezTo>
                  <a:pt x="5424846" y="314133"/>
                  <a:pt x="5428243" y="320927"/>
                  <a:pt x="5430961" y="325684"/>
                </a:cubicBezTo>
                <a:cubicBezTo>
                  <a:pt x="5433679" y="330440"/>
                  <a:pt x="5435038" y="333497"/>
                  <a:pt x="5435038" y="334856"/>
                </a:cubicBezTo>
                <a:cubicBezTo>
                  <a:pt x="5435038" y="341651"/>
                  <a:pt x="5441153" y="344029"/>
                  <a:pt x="5453383" y="341990"/>
                </a:cubicBezTo>
                <a:cubicBezTo>
                  <a:pt x="5466293" y="339952"/>
                  <a:pt x="5473767" y="337574"/>
                  <a:pt x="5475805" y="334856"/>
                </a:cubicBezTo>
                <a:cubicBezTo>
                  <a:pt x="5477165" y="332138"/>
                  <a:pt x="5478013" y="329081"/>
                  <a:pt x="5478353" y="325684"/>
                </a:cubicBezTo>
                <a:cubicBezTo>
                  <a:pt x="5478693" y="322286"/>
                  <a:pt x="5479203" y="319569"/>
                  <a:pt x="5479881" y="317530"/>
                </a:cubicBezTo>
                <a:cubicBezTo>
                  <a:pt x="5480561" y="314133"/>
                  <a:pt x="5480901" y="311415"/>
                  <a:pt x="5480901" y="309377"/>
                </a:cubicBezTo>
                <a:lnTo>
                  <a:pt x="5482939" y="282878"/>
                </a:lnTo>
                <a:lnTo>
                  <a:pt x="5480901" y="282878"/>
                </a:lnTo>
                <a:lnTo>
                  <a:pt x="5469690" y="284917"/>
                </a:lnTo>
                <a:cubicBezTo>
                  <a:pt x="5465613" y="284917"/>
                  <a:pt x="5462556" y="284577"/>
                  <a:pt x="5460517" y="283898"/>
                </a:cubicBezTo>
                <a:cubicBezTo>
                  <a:pt x="5458479" y="283218"/>
                  <a:pt x="5456101" y="282878"/>
                  <a:pt x="5453383" y="282878"/>
                </a:cubicBezTo>
                <a:cubicBezTo>
                  <a:pt x="5452024" y="280840"/>
                  <a:pt x="5450326" y="279311"/>
                  <a:pt x="5448287" y="278292"/>
                </a:cubicBezTo>
                <a:cubicBezTo>
                  <a:pt x="5446249" y="277273"/>
                  <a:pt x="5443191" y="275065"/>
                  <a:pt x="5439115" y="271667"/>
                </a:cubicBezTo>
                <a:cubicBezTo>
                  <a:pt x="5434359" y="267591"/>
                  <a:pt x="5430961" y="263514"/>
                  <a:pt x="5428923" y="259437"/>
                </a:cubicBezTo>
                <a:cubicBezTo>
                  <a:pt x="5426885" y="255361"/>
                  <a:pt x="5425186" y="252303"/>
                  <a:pt x="5423827" y="250265"/>
                </a:cubicBezTo>
                <a:cubicBezTo>
                  <a:pt x="5423827" y="247547"/>
                  <a:pt x="5424677" y="245169"/>
                  <a:pt x="5426375" y="243131"/>
                </a:cubicBezTo>
                <a:cubicBezTo>
                  <a:pt x="5428073" y="241092"/>
                  <a:pt x="5429942" y="238035"/>
                  <a:pt x="5431981" y="233958"/>
                </a:cubicBezTo>
                <a:cubicBezTo>
                  <a:pt x="5436057" y="231920"/>
                  <a:pt x="5438605" y="229881"/>
                  <a:pt x="5439624" y="227843"/>
                </a:cubicBezTo>
                <a:cubicBezTo>
                  <a:pt x="5440643" y="225805"/>
                  <a:pt x="5442173" y="224785"/>
                  <a:pt x="5444211" y="224785"/>
                </a:cubicBezTo>
                <a:cubicBezTo>
                  <a:pt x="5445569" y="224785"/>
                  <a:pt x="5448457" y="224446"/>
                  <a:pt x="5452873" y="223766"/>
                </a:cubicBezTo>
                <a:cubicBezTo>
                  <a:pt x="5457290" y="223087"/>
                  <a:pt x="5463575" y="222067"/>
                  <a:pt x="5471728" y="220709"/>
                </a:cubicBezTo>
                <a:cubicBezTo>
                  <a:pt x="5484637" y="215273"/>
                  <a:pt x="5492111" y="211536"/>
                  <a:pt x="5494150" y="209498"/>
                </a:cubicBezTo>
                <a:lnTo>
                  <a:pt x="5494150" y="207459"/>
                </a:lnTo>
                <a:cubicBezTo>
                  <a:pt x="5495509" y="203383"/>
                  <a:pt x="5496189" y="197777"/>
                  <a:pt x="5496189" y="190643"/>
                </a:cubicBezTo>
                <a:cubicBezTo>
                  <a:pt x="5496189" y="183509"/>
                  <a:pt x="5497208" y="174506"/>
                  <a:pt x="5499246" y="163635"/>
                </a:cubicBezTo>
                <a:cubicBezTo>
                  <a:pt x="5501285" y="152764"/>
                  <a:pt x="5502473" y="144610"/>
                  <a:pt x="5502813" y="139175"/>
                </a:cubicBezTo>
                <a:cubicBezTo>
                  <a:pt x="5503153" y="133739"/>
                  <a:pt x="5503323" y="130002"/>
                  <a:pt x="5503323" y="127964"/>
                </a:cubicBezTo>
                <a:lnTo>
                  <a:pt x="5503323" y="125925"/>
                </a:lnTo>
                <a:cubicBezTo>
                  <a:pt x="5501963" y="125925"/>
                  <a:pt x="5500605" y="126095"/>
                  <a:pt x="5499246" y="126435"/>
                </a:cubicBezTo>
                <a:cubicBezTo>
                  <a:pt x="5497887" y="126775"/>
                  <a:pt x="5496868" y="126945"/>
                  <a:pt x="5496189" y="126945"/>
                </a:cubicBezTo>
                <a:lnTo>
                  <a:pt x="5494150" y="127964"/>
                </a:lnTo>
                <a:cubicBezTo>
                  <a:pt x="5490753" y="130002"/>
                  <a:pt x="5486337" y="131531"/>
                  <a:pt x="5480901" y="132550"/>
                </a:cubicBezTo>
                <a:cubicBezTo>
                  <a:pt x="5475465" y="133569"/>
                  <a:pt x="5468671" y="135098"/>
                  <a:pt x="5460517" y="137136"/>
                </a:cubicBezTo>
                <a:cubicBezTo>
                  <a:pt x="5451005" y="139175"/>
                  <a:pt x="5443021" y="141213"/>
                  <a:pt x="5436567" y="143251"/>
                </a:cubicBezTo>
                <a:cubicBezTo>
                  <a:pt x="5430112" y="145290"/>
                  <a:pt x="5424846" y="147328"/>
                  <a:pt x="5420769" y="149366"/>
                </a:cubicBezTo>
                <a:cubicBezTo>
                  <a:pt x="5417372" y="151405"/>
                  <a:pt x="5414485" y="152764"/>
                  <a:pt x="5412107" y="153443"/>
                </a:cubicBezTo>
                <a:cubicBezTo>
                  <a:pt x="5409729" y="154122"/>
                  <a:pt x="5407521" y="154462"/>
                  <a:pt x="5405482" y="154462"/>
                </a:cubicBezTo>
                <a:cubicBezTo>
                  <a:pt x="5402085" y="154462"/>
                  <a:pt x="5399367" y="154122"/>
                  <a:pt x="5397329" y="153443"/>
                </a:cubicBezTo>
                <a:cubicBezTo>
                  <a:pt x="5395969" y="153443"/>
                  <a:pt x="5394950" y="153103"/>
                  <a:pt x="5394271" y="152424"/>
                </a:cubicBezTo>
                <a:cubicBezTo>
                  <a:pt x="5376605" y="147668"/>
                  <a:pt x="5368792" y="137476"/>
                  <a:pt x="5370830" y="121849"/>
                </a:cubicBezTo>
                <a:cubicBezTo>
                  <a:pt x="5372189" y="120490"/>
                  <a:pt x="5375756" y="117772"/>
                  <a:pt x="5381531" y="113695"/>
                </a:cubicBezTo>
                <a:cubicBezTo>
                  <a:pt x="5387307" y="109619"/>
                  <a:pt x="5395969" y="104862"/>
                  <a:pt x="5407521" y="99427"/>
                </a:cubicBezTo>
                <a:cubicBezTo>
                  <a:pt x="5421109" y="93312"/>
                  <a:pt x="5435887" y="87876"/>
                  <a:pt x="5451854" y="83120"/>
                </a:cubicBezTo>
                <a:cubicBezTo>
                  <a:pt x="5467821" y="78364"/>
                  <a:pt x="5485657" y="72928"/>
                  <a:pt x="5505361" y="66813"/>
                </a:cubicBezTo>
                <a:cubicBezTo>
                  <a:pt x="5524385" y="61378"/>
                  <a:pt x="5543071" y="56961"/>
                  <a:pt x="5561415" y="53564"/>
                </a:cubicBezTo>
                <a:cubicBezTo>
                  <a:pt x="5579761" y="50167"/>
                  <a:pt x="5597767" y="47789"/>
                  <a:pt x="5615432" y="46430"/>
                </a:cubicBezTo>
                <a:cubicBezTo>
                  <a:pt x="5616791" y="44391"/>
                  <a:pt x="5617980" y="42693"/>
                  <a:pt x="5618999" y="41334"/>
                </a:cubicBezTo>
                <a:cubicBezTo>
                  <a:pt x="5620019" y="39975"/>
                  <a:pt x="5620527" y="38616"/>
                  <a:pt x="5620527" y="37257"/>
                </a:cubicBezTo>
                <a:close/>
                <a:moveTo>
                  <a:pt x="2494209" y="13307"/>
                </a:moveTo>
                <a:cubicBezTo>
                  <a:pt x="2507458" y="12967"/>
                  <a:pt x="2515441" y="13476"/>
                  <a:pt x="2518159" y="14835"/>
                </a:cubicBezTo>
                <a:cubicBezTo>
                  <a:pt x="2524954" y="17553"/>
                  <a:pt x="2532088" y="30123"/>
                  <a:pt x="2539562" y="52545"/>
                </a:cubicBezTo>
                <a:lnTo>
                  <a:pt x="2545677" y="69871"/>
                </a:lnTo>
                <a:lnTo>
                  <a:pt x="2537524" y="86178"/>
                </a:lnTo>
                <a:cubicBezTo>
                  <a:pt x="2532088" y="97049"/>
                  <a:pt x="2526483" y="105882"/>
                  <a:pt x="2520707" y="112676"/>
                </a:cubicBezTo>
                <a:cubicBezTo>
                  <a:pt x="2514932" y="119471"/>
                  <a:pt x="2508987" y="127964"/>
                  <a:pt x="2502872" y="138156"/>
                </a:cubicBezTo>
                <a:cubicBezTo>
                  <a:pt x="2497436" y="148347"/>
                  <a:pt x="2487584" y="163805"/>
                  <a:pt x="2473316" y="184528"/>
                </a:cubicBezTo>
                <a:cubicBezTo>
                  <a:pt x="2459048" y="205251"/>
                  <a:pt x="2450894" y="214933"/>
                  <a:pt x="2448856" y="213574"/>
                </a:cubicBezTo>
                <a:cubicBezTo>
                  <a:pt x="2446817" y="215613"/>
                  <a:pt x="2445798" y="216972"/>
                  <a:pt x="2445798" y="217651"/>
                </a:cubicBezTo>
                <a:cubicBezTo>
                  <a:pt x="2449195" y="219689"/>
                  <a:pt x="2448516" y="222747"/>
                  <a:pt x="2443760" y="226824"/>
                </a:cubicBezTo>
                <a:cubicBezTo>
                  <a:pt x="2441042" y="229542"/>
                  <a:pt x="2439683" y="230561"/>
                  <a:pt x="2439683" y="229881"/>
                </a:cubicBezTo>
                <a:lnTo>
                  <a:pt x="2435606" y="230900"/>
                </a:lnTo>
                <a:cubicBezTo>
                  <a:pt x="2434927" y="231580"/>
                  <a:pt x="2434248" y="232259"/>
                  <a:pt x="2433568" y="232939"/>
                </a:cubicBezTo>
                <a:cubicBezTo>
                  <a:pt x="2428812" y="238374"/>
                  <a:pt x="2426773" y="241432"/>
                  <a:pt x="2427453" y="242111"/>
                </a:cubicBezTo>
                <a:cubicBezTo>
                  <a:pt x="2428133" y="242791"/>
                  <a:pt x="2446817" y="237695"/>
                  <a:pt x="2483508" y="226824"/>
                </a:cubicBezTo>
                <a:cubicBezTo>
                  <a:pt x="2512045" y="219350"/>
                  <a:pt x="2532088" y="214933"/>
                  <a:pt x="2543639" y="213574"/>
                </a:cubicBezTo>
                <a:cubicBezTo>
                  <a:pt x="2555189" y="212216"/>
                  <a:pt x="2569458" y="212895"/>
                  <a:pt x="2586444" y="215613"/>
                </a:cubicBezTo>
                <a:cubicBezTo>
                  <a:pt x="2600713" y="217651"/>
                  <a:pt x="2615321" y="223427"/>
                  <a:pt x="2630269" y="232939"/>
                </a:cubicBezTo>
                <a:cubicBezTo>
                  <a:pt x="2631627" y="233618"/>
                  <a:pt x="2630269" y="242451"/>
                  <a:pt x="2626192" y="259437"/>
                </a:cubicBezTo>
                <a:cubicBezTo>
                  <a:pt x="2624153" y="270309"/>
                  <a:pt x="2622115" y="277952"/>
                  <a:pt x="2620077" y="282369"/>
                </a:cubicBezTo>
                <a:cubicBezTo>
                  <a:pt x="2618039" y="286785"/>
                  <a:pt x="2613962" y="292730"/>
                  <a:pt x="2607847" y="300204"/>
                </a:cubicBezTo>
                <a:cubicBezTo>
                  <a:pt x="2600373" y="307678"/>
                  <a:pt x="2589841" y="316341"/>
                  <a:pt x="2576253" y="326193"/>
                </a:cubicBezTo>
                <a:cubicBezTo>
                  <a:pt x="2562663" y="336045"/>
                  <a:pt x="2554170" y="340971"/>
                  <a:pt x="2550773" y="340971"/>
                </a:cubicBezTo>
                <a:cubicBezTo>
                  <a:pt x="2548735" y="340971"/>
                  <a:pt x="2544318" y="343689"/>
                  <a:pt x="2537524" y="349125"/>
                </a:cubicBezTo>
                <a:cubicBezTo>
                  <a:pt x="2523255" y="362714"/>
                  <a:pt x="2507288" y="373925"/>
                  <a:pt x="2489623" y="382757"/>
                </a:cubicBezTo>
                <a:cubicBezTo>
                  <a:pt x="2482828" y="386834"/>
                  <a:pt x="2469579" y="395497"/>
                  <a:pt x="2449875" y="408746"/>
                </a:cubicBezTo>
                <a:cubicBezTo>
                  <a:pt x="2430171" y="421996"/>
                  <a:pt x="2419979" y="428620"/>
                  <a:pt x="2419300" y="428620"/>
                </a:cubicBezTo>
                <a:cubicBezTo>
                  <a:pt x="2418620" y="428620"/>
                  <a:pt x="2414713" y="430998"/>
                  <a:pt x="2407579" y="435755"/>
                </a:cubicBezTo>
                <a:cubicBezTo>
                  <a:pt x="2400445" y="440511"/>
                  <a:pt x="2393311" y="445437"/>
                  <a:pt x="2386176" y="450533"/>
                </a:cubicBezTo>
                <a:cubicBezTo>
                  <a:pt x="2379042" y="455628"/>
                  <a:pt x="2375475" y="458176"/>
                  <a:pt x="2375475" y="458176"/>
                </a:cubicBezTo>
                <a:cubicBezTo>
                  <a:pt x="2376155" y="458856"/>
                  <a:pt x="2384648" y="456478"/>
                  <a:pt x="2400954" y="451042"/>
                </a:cubicBezTo>
                <a:cubicBezTo>
                  <a:pt x="2442401" y="436094"/>
                  <a:pt x="2484867" y="425223"/>
                  <a:pt x="2528351" y="418429"/>
                </a:cubicBezTo>
                <a:cubicBezTo>
                  <a:pt x="2548055" y="415711"/>
                  <a:pt x="2571496" y="414352"/>
                  <a:pt x="2598674" y="414352"/>
                </a:cubicBezTo>
                <a:cubicBezTo>
                  <a:pt x="2617699" y="413672"/>
                  <a:pt x="2629589" y="413672"/>
                  <a:pt x="2634345" y="414352"/>
                </a:cubicBezTo>
                <a:cubicBezTo>
                  <a:pt x="2639101" y="415031"/>
                  <a:pt x="2642839" y="416730"/>
                  <a:pt x="2645556" y="419448"/>
                </a:cubicBezTo>
                <a:cubicBezTo>
                  <a:pt x="2648953" y="423525"/>
                  <a:pt x="2651331" y="425563"/>
                  <a:pt x="2652691" y="425563"/>
                </a:cubicBezTo>
                <a:cubicBezTo>
                  <a:pt x="2654729" y="425563"/>
                  <a:pt x="2666279" y="434396"/>
                  <a:pt x="2687343" y="452061"/>
                </a:cubicBezTo>
                <a:cubicBezTo>
                  <a:pt x="2690060" y="453420"/>
                  <a:pt x="2691419" y="458176"/>
                  <a:pt x="2691419" y="466330"/>
                </a:cubicBezTo>
                <a:cubicBezTo>
                  <a:pt x="2691419" y="471765"/>
                  <a:pt x="2690570" y="476012"/>
                  <a:pt x="2688871" y="479070"/>
                </a:cubicBezTo>
                <a:cubicBezTo>
                  <a:pt x="2687173" y="482127"/>
                  <a:pt x="2683266" y="487053"/>
                  <a:pt x="2677151" y="493848"/>
                </a:cubicBezTo>
                <a:cubicBezTo>
                  <a:pt x="2667639" y="503360"/>
                  <a:pt x="2661183" y="508116"/>
                  <a:pt x="2657787" y="508116"/>
                </a:cubicBezTo>
                <a:cubicBezTo>
                  <a:pt x="2650992" y="508116"/>
                  <a:pt x="2638762" y="520006"/>
                  <a:pt x="2621096" y="543787"/>
                </a:cubicBezTo>
                <a:cubicBezTo>
                  <a:pt x="2615661" y="551941"/>
                  <a:pt x="2610734" y="558565"/>
                  <a:pt x="2606318" y="563661"/>
                </a:cubicBezTo>
                <a:cubicBezTo>
                  <a:pt x="2601902" y="568757"/>
                  <a:pt x="2600713" y="573003"/>
                  <a:pt x="2602751" y="576401"/>
                </a:cubicBezTo>
                <a:cubicBezTo>
                  <a:pt x="2604110" y="578439"/>
                  <a:pt x="2603091" y="582176"/>
                  <a:pt x="2599693" y="587612"/>
                </a:cubicBezTo>
                <a:cubicBezTo>
                  <a:pt x="2596296" y="593047"/>
                  <a:pt x="2593239" y="595765"/>
                  <a:pt x="2590521" y="595765"/>
                </a:cubicBezTo>
                <a:cubicBezTo>
                  <a:pt x="2587803" y="595765"/>
                  <a:pt x="2585765" y="598143"/>
                  <a:pt x="2584406" y="602899"/>
                </a:cubicBezTo>
                <a:cubicBezTo>
                  <a:pt x="2583047" y="605617"/>
                  <a:pt x="2579820" y="607655"/>
                  <a:pt x="2574724" y="609014"/>
                </a:cubicBezTo>
                <a:cubicBezTo>
                  <a:pt x="2569628" y="610373"/>
                  <a:pt x="2556209" y="612751"/>
                  <a:pt x="2534466" y="616149"/>
                </a:cubicBezTo>
                <a:cubicBezTo>
                  <a:pt x="2517480" y="618187"/>
                  <a:pt x="2503381" y="622433"/>
                  <a:pt x="2492170" y="628888"/>
                </a:cubicBezTo>
                <a:cubicBezTo>
                  <a:pt x="2480960" y="635343"/>
                  <a:pt x="2475015" y="639590"/>
                  <a:pt x="2474335" y="641628"/>
                </a:cubicBezTo>
                <a:cubicBezTo>
                  <a:pt x="2472976" y="643666"/>
                  <a:pt x="2465502" y="648932"/>
                  <a:pt x="2451913" y="657425"/>
                </a:cubicBezTo>
                <a:cubicBezTo>
                  <a:pt x="2438324" y="665918"/>
                  <a:pt x="2427453" y="671863"/>
                  <a:pt x="2419300" y="675261"/>
                </a:cubicBezTo>
                <a:cubicBezTo>
                  <a:pt x="2389404" y="689529"/>
                  <a:pt x="2357470" y="699041"/>
                  <a:pt x="2323497" y="703798"/>
                </a:cubicBezTo>
                <a:cubicBezTo>
                  <a:pt x="2309908" y="706515"/>
                  <a:pt x="2301755" y="708893"/>
                  <a:pt x="2299037" y="710932"/>
                </a:cubicBezTo>
                <a:cubicBezTo>
                  <a:pt x="2296319" y="712970"/>
                  <a:pt x="2293771" y="712800"/>
                  <a:pt x="2291393" y="710422"/>
                </a:cubicBezTo>
                <a:cubicBezTo>
                  <a:pt x="2289015" y="708044"/>
                  <a:pt x="2287486" y="708554"/>
                  <a:pt x="2286807" y="711951"/>
                </a:cubicBezTo>
                <a:cubicBezTo>
                  <a:pt x="2280692" y="731655"/>
                  <a:pt x="2277634" y="757474"/>
                  <a:pt x="2277634" y="789408"/>
                </a:cubicBezTo>
                <a:cubicBezTo>
                  <a:pt x="2276955" y="831534"/>
                  <a:pt x="2287486" y="858033"/>
                  <a:pt x="2309229" y="868904"/>
                </a:cubicBezTo>
                <a:cubicBezTo>
                  <a:pt x="2321459" y="875019"/>
                  <a:pt x="2348977" y="880794"/>
                  <a:pt x="2391782" y="886230"/>
                </a:cubicBezTo>
                <a:cubicBezTo>
                  <a:pt x="2423037" y="890307"/>
                  <a:pt x="2461595" y="891326"/>
                  <a:pt x="2507458" y="889287"/>
                </a:cubicBezTo>
                <a:cubicBezTo>
                  <a:pt x="2553321" y="887249"/>
                  <a:pt x="2594597" y="883512"/>
                  <a:pt x="2631288" y="878077"/>
                </a:cubicBezTo>
                <a:cubicBezTo>
                  <a:pt x="2701951" y="865846"/>
                  <a:pt x="2742717" y="857353"/>
                  <a:pt x="2753589" y="852597"/>
                </a:cubicBezTo>
                <a:cubicBezTo>
                  <a:pt x="2756986" y="850559"/>
                  <a:pt x="2759364" y="842066"/>
                  <a:pt x="2760723" y="827118"/>
                </a:cubicBezTo>
                <a:cubicBezTo>
                  <a:pt x="2762082" y="812170"/>
                  <a:pt x="2763611" y="800959"/>
                  <a:pt x="2765309" y="793485"/>
                </a:cubicBezTo>
                <a:cubicBezTo>
                  <a:pt x="2767008" y="786011"/>
                  <a:pt x="2769556" y="765288"/>
                  <a:pt x="2772953" y="731315"/>
                </a:cubicBezTo>
                <a:cubicBezTo>
                  <a:pt x="2781107" y="664729"/>
                  <a:pt x="2788581" y="615129"/>
                  <a:pt x="2795375" y="582516"/>
                </a:cubicBezTo>
                <a:cubicBezTo>
                  <a:pt x="2798093" y="569606"/>
                  <a:pt x="2799451" y="562812"/>
                  <a:pt x="2799451" y="562132"/>
                </a:cubicBezTo>
                <a:lnTo>
                  <a:pt x="2801490" y="565190"/>
                </a:lnTo>
                <a:cubicBezTo>
                  <a:pt x="2803529" y="567908"/>
                  <a:pt x="2804547" y="584214"/>
                  <a:pt x="2804547" y="614110"/>
                </a:cubicBezTo>
                <a:cubicBezTo>
                  <a:pt x="2804547" y="677299"/>
                  <a:pt x="2808624" y="718066"/>
                  <a:pt x="2816777" y="736411"/>
                </a:cubicBezTo>
                <a:lnTo>
                  <a:pt x="2826969" y="760871"/>
                </a:lnTo>
                <a:cubicBezTo>
                  <a:pt x="2829687" y="766986"/>
                  <a:pt x="2833085" y="771743"/>
                  <a:pt x="2837161" y="775140"/>
                </a:cubicBezTo>
                <a:cubicBezTo>
                  <a:pt x="2839879" y="778537"/>
                  <a:pt x="2842767" y="783633"/>
                  <a:pt x="2845824" y="790428"/>
                </a:cubicBezTo>
                <a:cubicBezTo>
                  <a:pt x="2848882" y="797222"/>
                  <a:pt x="2850411" y="802997"/>
                  <a:pt x="2850411" y="807753"/>
                </a:cubicBezTo>
                <a:cubicBezTo>
                  <a:pt x="2850411" y="812510"/>
                  <a:pt x="2852109" y="818455"/>
                  <a:pt x="2855506" y="825589"/>
                </a:cubicBezTo>
                <a:cubicBezTo>
                  <a:pt x="2858903" y="832723"/>
                  <a:pt x="2862641" y="836970"/>
                  <a:pt x="2866717" y="838329"/>
                </a:cubicBezTo>
                <a:cubicBezTo>
                  <a:pt x="2871474" y="840367"/>
                  <a:pt x="2876229" y="844104"/>
                  <a:pt x="2880986" y="849540"/>
                </a:cubicBezTo>
                <a:cubicBezTo>
                  <a:pt x="2883704" y="852937"/>
                  <a:pt x="2885062" y="855145"/>
                  <a:pt x="2885062" y="856164"/>
                </a:cubicBezTo>
                <a:cubicBezTo>
                  <a:pt x="2885062" y="857183"/>
                  <a:pt x="2884043" y="859392"/>
                  <a:pt x="2882005" y="862789"/>
                </a:cubicBezTo>
                <a:cubicBezTo>
                  <a:pt x="2879287" y="866186"/>
                  <a:pt x="2877249" y="868564"/>
                  <a:pt x="2875890" y="869923"/>
                </a:cubicBezTo>
                <a:cubicBezTo>
                  <a:pt x="2871813" y="881474"/>
                  <a:pt x="2867737" y="888608"/>
                  <a:pt x="2863660" y="891326"/>
                </a:cubicBezTo>
                <a:cubicBezTo>
                  <a:pt x="2858224" y="893364"/>
                  <a:pt x="2854997" y="895912"/>
                  <a:pt x="2853978" y="898970"/>
                </a:cubicBezTo>
                <a:cubicBezTo>
                  <a:pt x="2852959" y="902027"/>
                  <a:pt x="2848032" y="904066"/>
                  <a:pt x="2839199" y="905085"/>
                </a:cubicBezTo>
                <a:cubicBezTo>
                  <a:pt x="2830367" y="906104"/>
                  <a:pt x="2825611" y="907293"/>
                  <a:pt x="2824931" y="908652"/>
                </a:cubicBezTo>
                <a:cubicBezTo>
                  <a:pt x="2822213" y="911370"/>
                  <a:pt x="2797074" y="916805"/>
                  <a:pt x="2749512" y="924959"/>
                </a:cubicBezTo>
                <a:cubicBezTo>
                  <a:pt x="2734564" y="926997"/>
                  <a:pt x="2720466" y="929545"/>
                  <a:pt x="2707217" y="932602"/>
                </a:cubicBezTo>
                <a:cubicBezTo>
                  <a:pt x="2693967" y="935660"/>
                  <a:pt x="2674093" y="938548"/>
                  <a:pt x="2647595" y="941265"/>
                </a:cubicBezTo>
                <a:lnTo>
                  <a:pt x="2577271" y="950438"/>
                </a:lnTo>
                <a:cubicBezTo>
                  <a:pt x="2564362" y="951797"/>
                  <a:pt x="2545168" y="952476"/>
                  <a:pt x="2519688" y="952476"/>
                </a:cubicBezTo>
                <a:cubicBezTo>
                  <a:pt x="2494209" y="952476"/>
                  <a:pt x="2477053" y="951797"/>
                  <a:pt x="2468220" y="950438"/>
                </a:cubicBezTo>
                <a:cubicBezTo>
                  <a:pt x="2464143" y="949759"/>
                  <a:pt x="2452932" y="948739"/>
                  <a:pt x="2434587" y="947380"/>
                </a:cubicBezTo>
                <a:cubicBezTo>
                  <a:pt x="2406730" y="946022"/>
                  <a:pt x="2372078" y="940586"/>
                  <a:pt x="2330632" y="931074"/>
                </a:cubicBezTo>
                <a:cubicBezTo>
                  <a:pt x="2308889" y="925638"/>
                  <a:pt x="2293262" y="920712"/>
                  <a:pt x="2283749" y="916296"/>
                </a:cubicBezTo>
                <a:cubicBezTo>
                  <a:pt x="2274237" y="911879"/>
                  <a:pt x="2264045" y="904575"/>
                  <a:pt x="2253174" y="894383"/>
                </a:cubicBezTo>
                <a:cubicBezTo>
                  <a:pt x="2239585" y="882153"/>
                  <a:pt x="2230582" y="867715"/>
                  <a:pt x="2226166" y="851068"/>
                </a:cubicBezTo>
                <a:cubicBezTo>
                  <a:pt x="2221750" y="834422"/>
                  <a:pt x="2219541" y="807753"/>
                  <a:pt x="2219541" y="771063"/>
                </a:cubicBezTo>
                <a:cubicBezTo>
                  <a:pt x="2219541" y="736411"/>
                  <a:pt x="2220900" y="709913"/>
                  <a:pt x="2223618" y="691568"/>
                </a:cubicBezTo>
                <a:cubicBezTo>
                  <a:pt x="2231092" y="639929"/>
                  <a:pt x="2239585" y="589650"/>
                  <a:pt x="2249097" y="540730"/>
                </a:cubicBezTo>
                <a:cubicBezTo>
                  <a:pt x="2251815" y="525782"/>
                  <a:pt x="2253514" y="515930"/>
                  <a:pt x="2254193" y="511173"/>
                </a:cubicBezTo>
                <a:cubicBezTo>
                  <a:pt x="2254873" y="504379"/>
                  <a:pt x="2260308" y="499623"/>
                  <a:pt x="2270500" y="496905"/>
                </a:cubicBezTo>
                <a:cubicBezTo>
                  <a:pt x="2275936" y="496226"/>
                  <a:pt x="2280352" y="491470"/>
                  <a:pt x="2283749" y="482637"/>
                </a:cubicBezTo>
                <a:cubicBezTo>
                  <a:pt x="2288506" y="473804"/>
                  <a:pt x="2296999" y="463272"/>
                  <a:pt x="2309229" y="451042"/>
                </a:cubicBezTo>
                <a:cubicBezTo>
                  <a:pt x="2321459" y="438812"/>
                  <a:pt x="2332670" y="430319"/>
                  <a:pt x="2342862" y="425563"/>
                </a:cubicBezTo>
                <a:cubicBezTo>
                  <a:pt x="2354412" y="420127"/>
                  <a:pt x="2381420" y="398385"/>
                  <a:pt x="2423886" y="360336"/>
                </a:cubicBezTo>
                <a:cubicBezTo>
                  <a:pt x="2466352" y="322286"/>
                  <a:pt x="2487924" y="302412"/>
                  <a:pt x="2488604" y="300714"/>
                </a:cubicBezTo>
                <a:cubicBezTo>
                  <a:pt x="2489283" y="299015"/>
                  <a:pt x="2475015" y="298166"/>
                  <a:pt x="2445798" y="298166"/>
                </a:cubicBezTo>
                <a:cubicBezTo>
                  <a:pt x="2403672" y="298166"/>
                  <a:pt x="2381251" y="300544"/>
                  <a:pt x="2378533" y="305300"/>
                </a:cubicBezTo>
                <a:cubicBezTo>
                  <a:pt x="2376494" y="311415"/>
                  <a:pt x="2362566" y="327043"/>
                  <a:pt x="2336746" y="352182"/>
                </a:cubicBezTo>
                <a:cubicBezTo>
                  <a:pt x="2310927" y="377322"/>
                  <a:pt x="2294621" y="391590"/>
                  <a:pt x="2287826" y="394988"/>
                </a:cubicBezTo>
                <a:cubicBezTo>
                  <a:pt x="2283070" y="397026"/>
                  <a:pt x="2280692" y="398725"/>
                  <a:pt x="2280692" y="400083"/>
                </a:cubicBezTo>
                <a:cubicBezTo>
                  <a:pt x="2280692" y="401442"/>
                  <a:pt x="2279503" y="402122"/>
                  <a:pt x="2277125" y="402122"/>
                </a:cubicBezTo>
                <a:cubicBezTo>
                  <a:pt x="2274747" y="402122"/>
                  <a:pt x="2273048" y="402801"/>
                  <a:pt x="2272029" y="404160"/>
                </a:cubicBezTo>
                <a:cubicBezTo>
                  <a:pt x="2271010" y="405519"/>
                  <a:pt x="2267273" y="407897"/>
                  <a:pt x="2260818" y="411294"/>
                </a:cubicBezTo>
                <a:cubicBezTo>
                  <a:pt x="2254363" y="414692"/>
                  <a:pt x="2249437" y="418089"/>
                  <a:pt x="2246040" y="421486"/>
                </a:cubicBezTo>
                <a:cubicBezTo>
                  <a:pt x="2229054" y="431678"/>
                  <a:pt x="2218862" y="436774"/>
                  <a:pt x="2215465" y="436774"/>
                </a:cubicBezTo>
                <a:cubicBezTo>
                  <a:pt x="2213426" y="436774"/>
                  <a:pt x="2209689" y="438812"/>
                  <a:pt x="2204254" y="442889"/>
                </a:cubicBezTo>
                <a:cubicBezTo>
                  <a:pt x="2198818" y="446966"/>
                  <a:pt x="2196100" y="448155"/>
                  <a:pt x="2196100" y="446456"/>
                </a:cubicBezTo>
                <a:cubicBezTo>
                  <a:pt x="2196100" y="444757"/>
                  <a:pt x="2195081" y="445946"/>
                  <a:pt x="2193043" y="450023"/>
                </a:cubicBezTo>
                <a:cubicBezTo>
                  <a:pt x="2189646" y="453420"/>
                  <a:pt x="2183870" y="455459"/>
                  <a:pt x="2175717" y="456138"/>
                </a:cubicBezTo>
                <a:cubicBezTo>
                  <a:pt x="2173678" y="456138"/>
                  <a:pt x="2173339" y="457327"/>
                  <a:pt x="2174698" y="459705"/>
                </a:cubicBezTo>
                <a:cubicBezTo>
                  <a:pt x="2176056" y="462083"/>
                  <a:pt x="2175037" y="463272"/>
                  <a:pt x="2171640" y="463272"/>
                </a:cubicBezTo>
                <a:cubicBezTo>
                  <a:pt x="2162807" y="463272"/>
                  <a:pt x="2149218" y="471765"/>
                  <a:pt x="2130873" y="488752"/>
                </a:cubicBezTo>
                <a:cubicBezTo>
                  <a:pt x="2122720" y="497584"/>
                  <a:pt x="2117964" y="502001"/>
                  <a:pt x="2116605" y="502001"/>
                </a:cubicBezTo>
                <a:cubicBezTo>
                  <a:pt x="2115246" y="502001"/>
                  <a:pt x="2113887" y="499283"/>
                  <a:pt x="2112528" y="493848"/>
                </a:cubicBezTo>
                <a:cubicBezTo>
                  <a:pt x="2111848" y="489771"/>
                  <a:pt x="2111169" y="487223"/>
                  <a:pt x="2110490" y="486204"/>
                </a:cubicBezTo>
                <a:cubicBezTo>
                  <a:pt x="2109810" y="485185"/>
                  <a:pt x="2108112" y="485015"/>
                  <a:pt x="2105394" y="485694"/>
                </a:cubicBezTo>
                <a:lnTo>
                  <a:pt x="2108451" y="481617"/>
                </a:lnTo>
                <a:cubicBezTo>
                  <a:pt x="2109810" y="479579"/>
                  <a:pt x="2111848" y="476861"/>
                  <a:pt x="2114566" y="473464"/>
                </a:cubicBezTo>
                <a:cubicBezTo>
                  <a:pt x="2123399" y="463952"/>
                  <a:pt x="2127816" y="458516"/>
                  <a:pt x="2127816" y="457157"/>
                </a:cubicBezTo>
                <a:cubicBezTo>
                  <a:pt x="2127816" y="455798"/>
                  <a:pt x="2132912" y="449853"/>
                  <a:pt x="2143103" y="439322"/>
                </a:cubicBezTo>
                <a:cubicBezTo>
                  <a:pt x="2153295" y="428790"/>
                  <a:pt x="2158391" y="422845"/>
                  <a:pt x="2158391" y="421486"/>
                </a:cubicBezTo>
                <a:cubicBezTo>
                  <a:pt x="2158391" y="418089"/>
                  <a:pt x="2178095" y="400423"/>
                  <a:pt x="2217503" y="368489"/>
                </a:cubicBezTo>
                <a:cubicBezTo>
                  <a:pt x="2257590" y="334516"/>
                  <a:pt x="2291563" y="299185"/>
                  <a:pt x="2319421" y="262495"/>
                </a:cubicBezTo>
                <a:lnTo>
                  <a:pt x="2338785" y="237015"/>
                </a:lnTo>
                <a:cubicBezTo>
                  <a:pt x="2359848" y="210517"/>
                  <a:pt x="2383968" y="174506"/>
                  <a:pt x="2411146" y="128983"/>
                </a:cubicBezTo>
                <a:cubicBezTo>
                  <a:pt x="2453272" y="56282"/>
                  <a:pt x="2474335" y="18233"/>
                  <a:pt x="2474335" y="14835"/>
                </a:cubicBezTo>
                <a:cubicBezTo>
                  <a:pt x="2474335" y="14156"/>
                  <a:pt x="2480960" y="13646"/>
                  <a:pt x="2494209" y="13307"/>
                </a:cubicBezTo>
                <a:close/>
                <a:moveTo>
                  <a:pt x="1622305" y="57"/>
                </a:moveTo>
                <a:cubicBezTo>
                  <a:pt x="1625023" y="-282"/>
                  <a:pt x="1628760" y="906"/>
                  <a:pt x="1633516" y="3624"/>
                </a:cubicBezTo>
                <a:cubicBezTo>
                  <a:pt x="1638272" y="6342"/>
                  <a:pt x="1641669" y="7361"/>
                  <a:pt x="1643708" y="6682"/>
                </a:cubicBezTo>
                <a:cubicBezTo>
                  <a:pt x="1646425" y="6002"/>
                  <a:pt x="1651012" y="7701"/>
                  <a:pt x="1657466" y="11778"/>
                </a:cubicBezTo>
                <a:cubicBezTo>
                  <a:pt x="1663921" y="15854"/>
                  <a:pt x="1668847" y="20611"/>
                  <a:pt x="1672245" y="26046"/>
                </a:cubicBezTo>
                <a:cubicBezTo>
                  <a:pt x="1676321" y="31482"/>
                  <a:pt x="1680398" y="37257"/>
                  <a:pt x="1684475" y="43372"/>
                </a:cubicBezTo>
                <a:cubicBezTo>
                  <a:pt x="1693307" y="54923"/>
                  <a:pt x="1697045" y="70720"/>
                  <a:pt x="1695686" y="90764"/>
                </a:cubicBezTo>
                <a:cubicBezTo>
                  <a:pt x="1694327" y="110808"/>
                  <a:pt x="1688551" y="131701"/>
                  <a:pt x="1678360" y="153443"/>
                </a:cubicBezTo>
                <a:cubicBezTo>
                  <a:pt x="1672245" y="162955"/>
                  <a:pt x="1669187" y="168221"/>
                  <a:pt x="1669187" y="169240"/>
                </a:cubicBezTo>
                <a:cubicBezTo>
                  <a:pt x="1669187" y="170260"/>
                  <a:pt x="1675812" y="171449"/>
                  <a:pt x="1689061" y="172807"/>
                </a:cubicBezTo>
                <a:cubicBezTo>
                  <a:pt x="1702310" y="174166"/>
                  <a:pt x="1714031" y="178243"/>
                  <a:pt x="1724223" y="185038"/>
                </a:cubicBezTo>
                <a:cubicBezTo>
                  <a:pt x="1743247" y="197947"/>
                  <a:pt x="1752759" y="208988"/>
                  <a:pt x="1752759" y="218161"/>
                </a:cubicBezTo>
                <a:cubicBezTo>
                  <a:pt x="1752759" y="227333"/>
                  <a:pt x="1750381" y="231920"/>
                  <a:pt x="1745625" y="231920"/>
                </a:cubicBezTo>
                <a:cubicBezTo>
                  <a:pt x="1742907" y="231920"/>
                  <a:pt x="1738151" y="233958"/>
                  <a:pt x="1731357" y="238035"/>
                </a:cubicBezTo>
                <a:cubicBezTo>
                  <a:pt x="1724562" y="242111"/>
                  <a:pt x="1708255" y="243810"/>
                  <a:pt x="1682436" y="243131"/>
                </a:cubicBezTo>
                <a:lnTo>
                  <a:pt x="1643708" y="242111"/>
                </a:lnTo>
                <a:lnTo>
                  <a:pt x="1628420" y="277783"/>
                </a:lnTo>
                <a:lnTo>
                  <a:pt x="1612113" y="319569"/>
                </a:lnTo>
                <a:cubicBezTo>
                  <a:pt x="1610075" y="322966"/>
                  <a:pt x="1611434" y="325004"/>
                  <a:pt x="1616190" y="325684"/>
                </a:cubicBezTo>
                <a:cubicBezTo>
                  <a:pt x="1619587" y="325684"/>
                  <a:pt x="1629439" y="325344"/>
                  <a:pt x="1645746" y="324665"/>
                </a:cubicBezTo>
                <a:cubicBezTo>
                  <a:pt x="1670206" y="323985"/>
                  <a:pt x="1690929" y="324665"/>
                  <a:pt x="1707916" y="326703"/>
                </a:cubicBezTo>
                <a:cubicBezTo>
                  <a:pt x="1729658" y="329421"/>
                  <a:pt x="1754118" y="330949"/>
                  <a:pt x="1781296" y="331289"/>
                </a:cubicBezTo>
                <a:cubicBezTo>
                  <a:pt x="1808474" y="331629"/>
                  <a:pt x="1822743" y="330780"/>
                  <a:pt x="1824102" y="328741"/>
                </a:cubicBezTo>
                <a:cubicBezTo>
                  <a:pt x="1828178" y="322626"/>
                  <a:pt x="1835313" y="323985"/>
                  <a:pt x="1845504" y="332818"/>
                </a:cubicBezTo>
                <a:cubicBezTo>
                  <a:pt x="1852299" y="337574"/>
                  <a:pt x="1856375" y="339612"/>
                  <a:pt x="1857734" y="338933"/>
                </a:cubicBezTo>
                <a:cubicBezTo>
                  <a:pt x="1859773" y="337574"/>
                  <a:pt x="1863849" y="338593"/>
                  <a:pt x="1869964" y="341990"/>
                </a:cubicBezTo>
                <a:cubicBezTo>
                  <a:pt x="1876079" y="345388"/>
                  <a:pt x="1881855" y="349804"/>
                  <a:pt x="1887290" y="355240"/>
                </a:cubicBezTo>
                <a:cubicBezTo>
                  <a:pt x="1902238" y="368829"/>
                  <a:pt x="1909712" y="383097"/>
                  <a:pt x="1909712" y="398045"/>
                </a:cubicBezTo>
                <a:cubicBezTo>
                  <a:pt x="1909712" y="406199"/>
                  <a:pt x="1906994" y="411974"/>
                  <a:pt x="1901559" y="415371"/>
                </a:cubicBezTo>
                <a:cubicBezTo>
                  <a:pt x="1887290" y="423525"/>
                  <a:pt x="1871323" y="421486"/>
                  <a:pt x="1853657" y="409256"/>
                </a:cubicBezTo>
                <a:cubicBezTo>
                  <a:pt x="1845504" y="403820"/>
                  <a:pt x="1840408" y="401103"/>
                  <a:pt x="1838370" y="401103"/>
                </a:cubicBezTo>
                <a:cubicBezTo>
                  <a:pt x="1836332" y="401103"/>
                  <a:pt x="1835313" y="400253"/>
                  <a:pt x="1835313" y="398555"/>
                </a:cubicBezTo>
                <a:cubicBezTo>
                  <a:pt x="1835313" y="396856"/>
                  <a:pt x="1833274" y="393629"/>
                  <a:pt x="1829197" y="388873"/>
                </a:cubicBezTo>
                <a:cubicBezTo>
                  <a:pt x="1821044" y="380719"/>
                  <a:pt x="1808474" y="379021"/>
                  <a:pt x="1791488" y="383777"/>
                </a:cubicBezTo>
                <a:cubicBezTo>
                  <a:pt x="1775181" y="389212"/>
                  <a:pt x="1745625" y="389212"/>
                  <a:pt x="1702820" y="383777"/>
                </a:cubicBezTo>
                <a:cubicBezTo>
                  <a:pt x="1674962" y="381059"/>
                  <a:pt x="1638612" y="383777"/>
                  <a:pt x="1593768" y="391930"/>
                </a:cubicBezTo>
                <a:cubicBezTo>
                  <a:pt x="1567949" y="396007"/>
                  <a:pt x="1554360" y="398045"/>
                  <a:pt x="1553001" y="398045"/>
                </a:cubicBezTo>
                <a:cubicBezTo>
                  <a:pt x="1551642" y="398045"/>
                  <a:pt x="1549094" y="400253"/>
                  <a:pt x="1545357" y="404670"/>
                </a:cubicBezTo>
                <a:cubicBezTo>
                  <a:pt x="1541620" y="409086"/>
                  <a:pt x="1537034" y="410955"/>
                  <a:pt x="1531598" y="410275"/>
                </a:cubicBezTo>
                <a:cubicBezTo>
                  <a:pt x="1526163" y="409596"/>
                  <a:pt x="1521746" y="411294"/>
                  <a:pt x="1518349" y="415371"/>
                </a:cubicBezTo>
                <a:lnTo>
                  <a:pt x="1512234" y="422505"/>
                </a:lnTo>
                <a:lnTo>
                  <a:pt x="1520387" y="425563"/>
                </a:lnTo>
                <a:cubicBezTo>
                  <a:pt x="1526502" y="427601"/>
                  <a:pt x="1530409" y="430489"/>
                  <a:pt x="1532108" y="434226"/>
                </a:cubicBezTo>
                <a:cubicBezTo>
                  <a:pt x="1533807" y="437963"/>
                  <a:pt x="1541280" y="439831"/>
                  <a:pt x="1554530" y="439831"/>
                </a:cubicBezTo>
                <a:cubicBezTo>
                  <a:pt x="1567779" y="439831"/>
                  <a:pt x="1583916" y="440681"/>
                  <a:pt x="1602941" y="442379"/>
                </a:cubicBezTo>
                <a:cubicBezTo>
                  <a:pt x="1621965" y="444078"/>
                  <a:pt x="1635894" y="445267"/>
                  <a:pt x="1644727" y="445946"/>
                </a:cubicBezTo>
                <a:cubicBezTo>
                  <a:pt x="1653560" y="446626"/>
                  <a:pt x="1660014" y="448494"/>
                  <a:pt x="1664091" y="451552"/>
                </a:cubicBezTo>
                <a:cubicBezTo>
                  <a:pt x="1668168" y="454609"/>
                  <a:pt x="1672584" y="456138"/>
                  <a:pt x="1677340" y="456138"/>
                </a:cubicBezTo>
                <a:cubicBezTo>
                  <a:pt x="1681417" y="456138"/>
                  <a:pt x="1688381" y="461064"/>
                  <a:pt x="1698233" y="470916"/>
                </a:cubicBezTo>
                <a:cubicBezTo>
                  <a:pt x="1708085" y="480768"/>
                  <a:pt x="1715729" y="490450"/>
                  <a:pt x="1721165" y="499963"/>
                </a:cubicBezTo>
                <a:cubicBezTo>
                  <a:pt x="1728639" y="515590"/>
                  <a:pt x="1729658" y="526801"/>
                  <a:pt x="1724223" y="533595"/>
                </a:cubicBezTo>
                <a:cubicBezTo>
                  <a:pt x="1722184" y="536993"/>
                  <a:pt x="1717258" y="550582"/>
                  <a:pt x="1709444" y="574362"/>
                </a:cubicBezTo>
                <a:cubicBezTo>
                  <a:pt x="1701631" y="598143"/>
                  <a:pt x="1695006" y="615469"/>
                  <a:pt x="1689571" y="626340"/>
                </a:cubicBezTo>
                <a:cubicBezTo>
                  <a:pt x="1684135" y="637212"/>
                  <a:pt x="1676661" y="656576"/>
                  <a:pt x="1667149" y="684433"/>
                </a:cubicBezTo>
                <a:cubicBezTo>
                  <a:pt x="1653560" y="723841"/>
                  <a:pt x="1644727" y="746603"/>
                  <a:pt x="1640650" y="752718"/>
                </a:cubicBezTo>
                <a:cubicBezTo>
                  <a:pt x="1636573" y="756795"/>
                  <a:pt x="1633856" y="760362"/>
                  <a:pt x="1632497" y="763419"/>
                </a:cubicBezTo>
                <a:cubicBezTo>
                  <a:pt x="1631138" y="766477"/>
                  <a:pt x="1629609" y="768006"/>
                  <a:pt x="1627910" y="768006"/>
                </a:cubicBezTo>
                <a:cubicBezTo>
                  <a:pt x="1626212" y="768006"/>
                  <a:pt x="1622984" y="771063"/>
                  <a:pt x="1618228" y="777178"/>
                </a:cubicBezTo>
                <a:cubicBezTo>
                  <a:pt x="1608036" y="787370"/>
                  <a:pt x="1595806" y="794164"/>
                  <a:pt x="1581538" y="797562"/>
                </a:cubicBezTo>
                <a:cubicBezTo>
                  <a:pt x="1576782" y="798241"/>
                  <a:pt x="1569987" y="800619"/>
                  <a:pt x="1561154" y="804696"/>
                </a:cubicBezTo>
                <a:cubicBezTo>
                  <a:pt x="1547565" y="810811"/>
                  <a:pt x="1539752" y="811490"/>
                  <a:pt x="1537713" y="806734"/>
                </a:cubicBezTo>
                <a:cubicBezTo>
                  <a:pt x="1537034" y="804017"/>
                  <a:pt x="1535165" y="803167"/>
                  <a:pt x="1532108" y="804186"/>
                </a:cubicBezTo>
                <a:cubicBezTo>
                  <a:pt x="1529050" y="805206"/>
                  <a:pt x="1523785" y="803677"/>
                  <a:pt x="1516311" y="799600"/>
                </a:cubicBezTo>
                <a:lnTo>
                  <a:pt x="1507138" y="794504"/>
                </a:lnTo>
                <a:cubicBezTo>
                  <a:pt x="1508497" y="794504"/>
                  <a:pt x="1507648" y="792126"/>
                  <a:pt x="1504590" y="787370"/>
                </a:cubicBezTo>
                <a:cubicBezTo>
                  <a:pt x="1501533" y="782614"/>
                  <a:pt x="1501702" y="779556"/>
                  <a:pt x="1505100" y="778197"/>
                </a:cubicBezTo>
                <a:cubicBezTo>
                  <a:pt x="1508497" y="776839"/>
                  <a:pt x="1509856" y="775310"/>
                  <a:pt x="1509176" y="773611"/>
                </a:cubicBezTo>
                <a:cubicBezTo>
                  <a:pt x="1508497" y="771913"/>
                  <a:pt x="1506119" y="771063"/>
                  <a:pt x="1502042" y="771063"/>
                </a:cubicBezTo>
                <a:cubicBezTo>
                  <a:pt x="1497966" y="771063"/>
                  <a:pt x="1494908" y="769704"/>
                  <a:pt x="1492870" y="766986"/>
                </a:cubicBezTo>
                <a:cubicBezTo>
                  <a:pt x="1490831" y="764269"/>
                  <a:pt x="1488793" y="763759"/>
                  <a:pt x="1486755" y="765458"/>
                </a:cubicBezTo>
                <a:cubicBezTo>
                  <a:pt x="1484716" y="767156"/>
                  <a:pt x="1472996" y="770893"/>
                  <a:pt x="1451593" y="776669"/>
                </a:cubicBezTo>
                <a:cubicBezTo>
                  <a:pt x="1430190" y="782444"/>
                  <a:pt x="1416601" y="786860"/>
                  <a:pt x="1410826" y="789918"/>
                </a:cubicBezTo>
                <a:cubicBezTo>
                  <a:pt x="1405051" y="792975"/>
                  <a:pt x="1400125" y="792806"/>
                  <a:pt x="1396048" y="789408"/>
                </a:cubicBezTo>
                <a:cubicBezTo>
                  <a:pt x="1389933" y="783973"/>
                  <a:pt x="1378043" y="779217"/>
                  <a:pt x="1360377" y="775140"/>
                </a:cubicBezTo>
                <a:cubicBezTo>
                  <a:pt x="1352224" y="773781"/>
                  <a:pt x="1339484" y="762910"/>
                  <a:pt x="1322158" y="742526"/>
                </a:cubicBezTo>
                <a:cubicBezTo>
                  <a:pt x="1304832" y="722143"/>
                  <a:pt x="1291413" y="702439"/>
                  <a:pt x="1281901" y="683414"/>
                </a:cubicBezTo>
                <a:cubicBezTo>
                  <a:pt x="1273747" y="667787"/>
                  <a:pt x="1267802" y="649442"/>
                  <a:pt x="1264065" y="628379"/>
                </a:cubicBezTo>
                <a:cubicBezTo>
                  <a:pt x="1260328" y="607316"/>
                  <a:pt x="1259818" y="588971"/>
                  <a:pt x="1262536" y="573343"/>
                </a:cubicBezTo>
                <a:cubicBezTo>
                  <a:pt x="1268651" y="541409"/>
                  <a:pt x="1278503" y="520686"/>
                  <a:pt x="1292092" y="511173"/>
                </a:cubicBezTo>
                <a:lnTo>
                  <a:pt x="1299226" y="505059"/>
                </a:lnTo>
                <a:lnTo>
                  <a:pt x="1309418" y="512193"/>
                </a:lnTo>
                <a:lnTo>
                  <a:pt x="1320629" y="520346"/>
                </a:lnTo>
                <a:lnTo>
                  <a:pt x="1351204" y="499963"/>
                </a:lnTo>
                <a:cubicBezTo>
                  <a:pt x="1364793" y="490450"/>
                  <a:pt x="1381779" y="480768"/>
                  <a:pt x="1402163" y="470916"/>
                </a:cubicBezTo>
                <a:cubicBezTo>
                  <a:pt x="1422547" y="461064"/>
                  <a:pt x="1437494" y="454779"/>
                  <a:pt x="1447007" y="452061"/>
                </a:cubicBezTo>
                <a:cubicBezTo>
                  <a:pt x="1451763" y="450703"/>
                  <a:pt x="1454141" y="447985"/>
                  <a:pt x="1454141" y="443908"/>
                </a:cubicBezTo>
                <a:cubicBezTo>
                  <a:pt x="1454141" y="439831"/>
                  <a:pt x="1456179" y="434396"/>
                  <a:pt x="1460256" y="427601"/>
                </a:cubicBezTo>
                <a:cubicBezTo>
                  <a:pt x="1464333" y="420807"/>
                  <a:pt x="1465692" y="416730"/>
                  <a:pt x="1464333" y="415371"/>
                </a:cubicBezTo>
                <a:cubicBezTo>
                  <a:pt x="1460936" y="412653"/>
                  <a:pt x="1432059" y="417749"/>
                  <a:pt x="1377703" y="430659"/>
                </a:cubicBezTo>
                <a:cubicBezTo>
                  <a:pt x="1358678" y="434735"/>
                  <a:pt x="1337276" y="441360"/>
                  <a:pt x="1313495" y="450533"/>
                </a:cubicBezTo>
                <a:cubicBezTo>
                  <a:pt x="1289714" y="459705"/>
                  <a:pt x="1274426" y="464631"/>
                  <a:pt x="1267632" y="465311"/>
                </a:cubicBezTo>
                <a:cubicBezTo>
                  <a:pt x="1220750" y="475502"/>
                  <a:pt x="1186777" y="485694"/>
                  <a:pt x="1165714" y="495886"/>
                </a:cubicBezTo>
                <a:cubicBezTo>
                  <a:pt x="1150767" y="502001"/>
                  <a:pt x="1139556" y="506248"/>
                  <a:pt x="1132082" y="508626"/>
                </a:cubicBezTo>
                <a:cubicBezTo>
                  <a:pt x="1124608" y="511004"/>
                  <a:pt x="1119172" y="513552"/>
                  <a:pt x="1115775" y="516269"/>
                </a:cubicBezTo>
                <a:cubicBezTo>
                  <a:pt x="1111698" y="520346"/>
                  <a:pt x="1102526" y="515930"/>
                  <a:pt x="1088257" y="503020"/>
                </a:cubicBezTo>
                <a:cubicBezTo>
                  <a:pt x="1072630" y="489431"/>
                  <a:pt x="1067534" y="480938"/>
                  <a:pt x="1072969" y="477541"/>
                </a:cubicBezTo>
                <a:cubicBezTo>
                  <a:pt x="1076367" y="475502"/>
                  <a:pt x="1078065" y="473464"/>
                  <a:pt x="1078065" y="471426"/>
                </a:cubicBezTo>
                <a:cubicBezTo>
                  <a:pt x="1078065" y="469387"/>
                  <a:pt x="1080444" y="465650"/>
                  <a:pt x="1085200" y="460215"/>
                </a:cubicBezTo>
                <a:cubicBezTo>
                  <a:pt x="1091994" y="451382"/>
                  <a:pt x="1112208" y="441360"/>
                  <a:pt x="1145841" y="430149"/>
                </a:cubicBezTo>
                <a:cubicBezTo>
                  <a:pt x="1179473" y="418938"/>
                  <a:pt x="1240454" y="401442"/>
                  <a:pt x="1328782" y="377662"/>
                </a:cubicBezTo>
                <a:cubicBezTo>
                  <a:pt x="1347128" y="372905"/>
                  <a:pt x="1356640" y="370188"/>
                  <a:pt x="1357319" y="369508"/>
                </a:cubicBezTo>
                <a:cubicBezTo>
                  <a:pt x="1357999" y="368829"/>
                  <a:pt x="1355451" y="361694"/>
                  <a:pt x="1349676" y="348105"/>
                </a:cubicBezTo>
                <a:cubicBezTo>
                  <a:pt x="1343900" y="334516"/>
                  <a:pt x="1339654" y="321947"/>
                  <a:pt x="1336936" y="310396"/>
                </a:cubicBezTo>
                <a:cubicBezTo>
                  <a:pt x="1334898" y="302243"/>
                  <a:pt x="1333029" y="297317"/>
                  <a:pt x="1331330" y="295618"/>
                </a:cubicBezTo>
                <a:cubicBezTo>
                  <a:pt x="1329632" y="293919"/>
                  <a:pt x="1327763" y="293410"/>
                  <a:pt x="1325725" y="294089"/>
                </a:cubicBezTo>
                <a:cubicBezTo>
                  <a:pt x="1321648" y="294769"/>
                  <a:pt x="1312476" y="295788"/>
                  <a:pt x="1298207" y="297147"/>
                </a:cubicBezTo>
                <a:cubicBezTo>
                  <a:pt x="1283939" y="298506"/>
                  <a:pt x="1275785" y="300884"/>
                  <a:pt x="1273747" y="304281"/>
                </a:cubicBezTo>
                <a:cubicBezTo>
                  <a:pt x="1271029" y="308358"/>
                  <a:pt x="1267292" y="310736"/>
                  <a:pt x="1262536" y="311415"/>
                </a:cubicBezTo>
                <a:cubicBezTo>
                  <a:pt x="1257780" y="312095"/>
                  <a:pt x="1254383" y="311076"/>
                  <a:pt x="1252344" y="308358"/>
                </a:cubicBezTo>
                <a:cubicBezTo>
                  <a:pt x="1250306" y="305640"/>
                  <a:pt x="1248268" y="304281"/>
                  <a:pt x="1246229" y="304281"/>
                </a:cubicBezTo>
                <a:cubicBezTo>
                  <a:pt x="1244191" y="304281"/>
                  <a:pt x="1238246" y="300544"/>
                  <a:pt x="1228394" y="293070"/>
                </a:cubicBezTo>
                <a:cubicBezTo>
                  <a:pt x="1218542" y="285596"/>
                  <a:pt x="1213956" y="279311"/>
                  <a:pt x="1214635" y="274215"/>
                </a:cubicBezTo>
                <a:cubicBezTo>
                  <a:pt x="1215314" y="269120"/>
                  <a:pt x="1215654" y="265552"/>
                  <a:pt x="1215654" y="263514"/>
                </a:cubicBezTo>
                <a:cubicBezTo>
                  <a:pt x="1215654" y="261476"/>
                  <a:pt x="1218372" y="259267"/>
                  <a:pt x="1223808" y="256889"/>
                </a:cubicBezTo>
                <a:cubicBezTo>
                  <a:pt x="1229243" y="254511"/>
                  <a:pt x="1232810" y="252303"/>
                  <a:pt x="1234509" y="250265"/>
                </a:cubicBezTo>
                <a:cubicBezTo>
                  <a:pt x="1236207" y="248226"/>
                  <a:pt x="1251325" y="242451"/>
                  <a:pt x="1279862" y="232939"/>
                </a:cubicBezTo>
                <a:cubicBezTo>
                  <a:pt x="1308399" y="223427"/>
                  <a:pt x="1322668" y="218331"/>
                  <a:pt x="1322668" y="217651"/>
                </a:cubicBezTo>
                <a:cubicBezTo>
                  <a:pt x="1324026" y="216972"/>
                  <a:pt x="1323007" y="205421"/>
                  <a:pt x="1319610" y="182999"/>
                </a:cubicBezTo>
                <a:cubicBezTo>
                  <a:pt x="1316213" y="160577"/>
                  <a:pt x="1313155" y="145629"/>
                  <a:pt x="1310437" y="138156"/>
                </a:cubicBezTo>
                <a:cubicBezTo>
                  <a:pt x="1307720" y="125925"/>
                  <a:pt x="1307040" y="117432"/>
                  <a:pt x="1308399" y="112676"/>
                </a:cubicBezTo>
                <a:cubicBezTo>
                  <a:pt x="1309078" y="108599"/>
                  <a:pt x="1310437" y="106221"/>
                  <a:pt x="1312476" y="105542"/>
                </a:cubicBezTo>
                <a:cubicBezTo>
                  <a:pt x="1314514" y="104862"/>
                  <a:pt x="1319610" y="104862"/>
                  <a:pt x="1327763" y="105542"/>
                </a:cubicBezTo>
                <a:cubicBezTo>
                  <a:pt x="1339993" y="106221"/>
                  <a:pt x="1347807" y="108260"/>
                  <a:pt x="1351204" y="111657"/>
                </a:cubicBezTo>
                <a:cubicBezTo>
                  <a:pt x="1354602" y="115054"/>
                  <a:pt x="1357319" y="116753"/>
                  <a:pt x="1359358" y="116753"/>
                </a:cubicBezTo>
                <a:cubicBezTo>
                  <a:pt x="1361396" y="116753"/>
                  <a:pt x="1368530" y="121849"/>
                  <a:pt x="1380760" y="132040"/>
                </a:cubicBezTo>
                <a:cubicBezTo>
                  <a:pt x="1397067" y="146309"/>
                  <a:pt x="1407259" y="163295"/>
                  <a:pt x="1411335" y="182999"/>
                </a:cubicBezTo>
                <a:cubicBezTo>
                  <a:pt x="1412695" y="187755"/>
                  <a:pt x="1414393" y="190133"/>
                  <a:pt x="1416432" y="190133"/>
                </a:cubicBezTo>
                <a:cubicBezTo>
                  <a:pt x="1418470" y="190133"/>
                  <a:pt x="1430530" y="187925"/>
                  <a:pt x="1452612" y="183509"/>
                </a:cubicBezTo>
                <a:cubicBezTo>
                  <a:pt x="1474694" y="179092"/>
                  <a:pt x="1498645" y="175865"/>
                  <a:pt x="1524464" y="173827"/>
                </a:cubicBezTo>
                <a:cubicBezTo>
                  <a:pt x="1550283" y="171788"/>
                  <a:pt x="1563363" y="170429"/>
                  <a:pt x="1563702" y="169750"/>
                </a:cubicBezTo>
                <a:cubicBezTo>
                  <a:pt x="1564042" y="169070"/>
                  <a:pt x="1565741" y="163465"/>
                  <a:pt x="1568798" y="152934"/>
                </a:cubicBezTo>
                <a:cubicBezTo>
                  <a:pt x="1571856" y="142402"/>
                  <a:pt x="1577121" y="125416"/>
                  <a:pt x="1584595" y="101975"/>
                </a:cubicBezTo>
                <a:cubicBezTo>
                  <a:pt x="1592070" y="78534"/>
                  <a:pt x="1595467" y="65115"/>
                  <a:pt x="1594787" y="61717"/>
                </a:cubicBezTo>
                <a:cubicBezTo>
                  <a:pt x="1594108" y="58320"/>
                  <a:pt x="1591390" y="56112"/>
                  <a:pt x="1586634" y="55093"/>
                </a:cubicBezTo>
                <a:cubicBezTo>
                  <a:pt x="1581878" y="54074"/>
                  <a:pt x="1578990" y="50676"/>
                  <a:pt x="1577971" y="44901"/>
                </a:cubicBezTo>
                <a:cubicBezTo>
                  <a:pt x="1576952" y="39126"/>
                  <a:pt x="1578141" y="34200"/>
                  <a:pt x="1581538" y="30123"/>
                </a:cubicBezTo>
                <a:cubicBezTo>
                  <a:pt x="1584256" y="26046"/>
                  <a:pt x="1587313" y="20271"/>
                  <a:pt x="1590710" y="12797"/>
                </a:cubicBezTo>
                <a:cubicBezTo>
                  <a:pt x="1592749" y="8720"/>
                  <a:pt x="1594617" y="6172"/>
                  <a:pt x="1596316" y="5153"/>
                </a:cubicBezTo>
                <a:cubicBezTo>
                  <a:pt x="1598015" y="4134"/>
                  <a:pt x="1601242" y="3285"/>
                  <a:pt x="1605998" y="2605"/>
                </a:cubicBezTo>
                <a:cubicBezTo>
                  <a:pt x="1614151" y="1246"/>
                  <a:pt x="1619587" y="397"/>
                  <a:pt x="162230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solidFill>
                <a:schemeClr val="bg1"/>
              </a:solidFill>
              <a:latin typeface="庞门正道真贵楷体" panose="02010600030101010101" pitchFamily="2" charset="-122"/>
              <a:ea typeface="庞门正道真贵楷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692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D-PA" val="v1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568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5684;"/>
</p:tagLst>
</file>

<file path=ppt/theme/theme1.xml><?xml version="1.0" encoding="utf-8"?>
<a:theme xmlns:a="http://schemas.openxmlformats.org/drawingml/2006/main" name="51PPT模板网   www.51pptmoban.com">
  <a:themeElements>
    <a:clrScheme name="自定义 3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3B17D"/>
      </a:accent1>
      <a:accent2>
        <a:srgbClr val="D3B17D"/>
      </a:accent2>
      <a:accent3>
        <a:srgbClr val="A78E44"/>
      </a:accent3>
      <a:accent4>
        <a:srgbClr val="C89B40"/>
      </a:accent4>
      <a:accent5>
        <a:srgbClr val="AE7000"/>
      </a:accent5>
      <a:accent6>
        <a:srgbClr val="CA6924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720</Words>
  <Application>Microsoft Office PowerPoint</Application>
  <PresentationFormat>宽屏</PresentationFormat>
  <Paragraphs>110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等线</vt:lpstr>
      <vt:lpstr>等线 Light</vt:lpstr>
      <vt:lpstr>楷体</vt:lpstr>
      <vt:lpstr>庞门正道真贵楷体</vt:lpstr>
      <vt:lpstr>思源黑体 CN Medium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稻黄色的世界丰收季工作汇报ppt模板</dc:title>
  <dc:creator>苘苘</dc:creator>
  <cp:keywords>51PPT模板网</cp:keywords>
  <dc:description>www.51pptmoban.com</dc:description>
  <cp:lastModifiedBy>Win user</cp:lastModifiedBy>
  <cp:revision>4</cp:revision>
  <dcterms:created xsi:type="dcterms:W3CDTF">2022-08-20T10:39:09Z</dcterms:created>
  <dcterms:modified xsi:type="dcterms:W3CDTF">2022-08-23T13:09:29Z</dcterms:modified>
</cp:coreProperties>
</file>