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65" r:id="rId3"/>
    <p:sldId id="259" r:id="rId4"/>
    <p:sldId id="258" r:id="rId5"/>
    <p:sldId id="257" r:id="rId6"/>
    <p:sldId id="256" r:id="rId7"/>
    <p:sldId id="260" r:id="rId8"/>
    <p:sldId id="261" r:id="rId9"/>
    <p:sldId id="264" r:id="rId10"/>
    <p:sldId id="263" r:id="rId11"/>
    <p:sldId id="266" r:id="rId12"/>
    <p:sldId id="1126" r:id="rId13"/>
    <p:sldId id="112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DEB"/>
    <a:srgbClr val="1B48D9"/>
    <a:srgbClr val="0B0B0B"/>
    <a:srgbClr val="918A78"/>
    <a:srgbClr val="041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" y="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F0148-83F6-479D-954B-1AA2711168CC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8E317-D96A-4156-94B0-7E7C614DDD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705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7083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8060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58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864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1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519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13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4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475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89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18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28E317-D96A-4156-94B0-7E7C614DDD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9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F4A1F93-E0A9-832B-BDB8-02BD26A92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B1DC8-3DA7-4180-AC62-12C6A65B0EC0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1BC505-4C6A-1A1E-FFAB-3D194D4BF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22086C-214F-1A74-E562-7A029E7D3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8FD9F-5DC8-44CF-A03B-11F4680C76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03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894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2E83362-83F7-4B4F-9854-AC408E323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8F1DDA-5BBC-D606-F844-95EF7DC2B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C12CCC-E500-2A16-5D08-0A7BBD8E44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fld id="{488B1DC8-3DA7-4180-AC62-12C6A65B0EC0}" type="datetimeFigureOut">
              <a:rPr lang="zh-CN" altLang="en-US" smtClean="0"/>
              <a:pPr/>
              <a:t>2022/8/24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544E3D-3D95-9159-AB07-3397720F2C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058E68-A6B3-D5EF-4C26-615CD249F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defRPr>
            </a:lvl1pPr>
          </a:lstStyle>
          <a:p>
            <a:fld id="{D6C8FD9F-5DC8-44CF-A03B-11F4680C76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35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microsoft.com/office/2007/relationships/hdphoto" Target="../media/hdphoto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microsoft.com/office/2007/relationships/hdphoto" Target="../media/hdphoto3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7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23.png"/><Relationship Id="rId4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id="{1299E93B-933D-D84C-4743-FCFEE0C1C55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8F8F8"/>
              </a:gs>
              <a:gs pos="100000">
                <a:srgbClr val="EDEDED"/>
              </a:gs>
            </a:gsLst>
            <a:path path="circle">
              <a:fillToRect l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784D3EF-2F01-A40E-5DAE-645F3A921B88}"/>
              </a:ext>
            </a:extLst>
          </p:cNvPr>
          <p:cNvSpPr/>
          <p:nvPr/>
        </p:nvSpPr>
        <p:spPr>
          <a:xfrm>
            <a:off x="11106150" y="6011863"/>
            <a:ext cx="390525" cy="13414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7BEF3A4-DAA6-FAE0-25DE-7FCB8F9D6DB1}"/>
              </a:ext>
            </a:extLst>
          </p:cNvPr>
          <p:cNvSpPr/>
          <p:nvPr/>
        </p:nvSpPr>
        <p:spPr>
          <a:xfrm rot="5400000">
            <a:off x="1241425" y="-33337"/>
            <a:ext cx="249237" cy="134143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F65475E-FA2C-F451-D67F-34F8C5B39658}"/>
              </a:ext>
            </a:extLst>
          </p:cNvPr>
          <p:cNvGrpSpPr/>
          <p:nvPr/>
        </p:nvGrpSpPr>
        <p:grpSpPr>
          <a:xfrm rot="20691484">
            <a:off x="6424153" y="1510788"/>
            <a:ext cx="4271283" cy="4171951"/>
            <a:chOff x="6419850" y="1343024"/>
            <a:chExt cx="4271283" cy="4171951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7CD25F2-C345-F82D-F38A-D958C46947FF}"/>
                </a:ext>
              </a:extLst>
            </p:cNvPr>
            <p:cNvGrpSpPr/>
            <p:nvPr/>
          </p:nvGrpSpPr>
          <p:grpSpPr>
            <a:xfrm>
              <a:off x="6419850" y="1343024"/>
              <a:ext cx="4271283" cy="4171951"/>
              <a:chOff x="6362700" y="1828800"/>
              <a:chExt cx="3276601" cy="3200401"/>
            </a:xfrm>
            <a:effectLst>
              <a:outerShdw blurRad="381000" dist="889000" dir="8100000" algn="tr" rotWithShape="0">
                <a:prstClr val="black">
                  <a:alpha val="20000"/>
                </a:prstClr>
              </a:outerShdw>
            </a:effectLst>
          </p:grpSpPr>
          <p:sp useBgFill="1"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CB3138EB-EBDC-C19B-3C98-22A23BEEBCBB}"/>
                  </a:ext>
                </a:extLst>
              </p:cNvPr>
              <p:cNvSpPr/>
              <p:nvPr/>
            </p:nvSpPr>
            <p:spPr>
              <a:xfrm>
                <a:off x="7035376" y="1828801"/>
                <a:ext cx="2603925" cy="1916435"/>
              </a:xfrm>
              <a:custGeom>
                <a:avLst/>
                <a:gdLst/>
                <a:ahLst/>
                <a:cxnLst/>
                <a:rect l="l" t="t" r="r" b="b"/>
                <a:pathLst>
                  <a:path w="2603925" h="1916435">
                    <a:moveTo>
                      <a:pt x="511228" y="0"/>
                    </a:moveTo>
                    <a:lnTo>
                      <a:pt x="908443" y="0"/>
                    </a:lnTo>
                    <a:lnTo>
                      <a:pt x="787984" y="205488"/>
                    </a:lnTo>
                    <a:lnTo>
                      <a:pt x="1371676" y="205488"/>
                    </a:lnTo>
                    <a:lnTo>
                      <a:pt x="1392933" y="0"/>
                    </a:lnTo>
                    <a:lnTo>
                      <a:pt x="1743148" y="0"/>
                    </a:lnTo>
                    <a:lnTo>
                      <a:pt x="1721891" y="205488"/>
                    </a:lnTo>
                    <a:lnTo>
                      <a:pt x="2603925" y="205488"/>
                    </a:lnTo>
                    <a:lnTo>
                      <a:pt x="2603925" y="522871"/>
                    </a:lnTo>
                    <a:lnTo>
                      <a:pt x="1685410" y="522871"/>
                    </a:lnTo>
                    <a:lnTo>
                      <a:pt x="1670818" y="716219"/>
                    </a:lnTo>
                    <a:lnTo>
                      <a:pt x="2603925" y="716219"/>
                    </a:lnTo>
                    <a:lnTo>
                      <a:pt x="2603925" y="964288"/>
                    </a:lnTo>
                    <a:lnTo>
                      <a:pt x="1641633" y="964288"/>
                    </a:lnTo>
                    <a:lnTo>
                      <a:pt x="1619745" y="1157636"/>
                    </a:lnTo>
                    <a:lnTo>
                      <a:pt x="2603925" y="1157636"/>
                    </a:lnTo>
                    <a:lnTo>
                      <a:pt x="2603925" y="1405705"/>
                    </a:lnTo>
                    <a:lnTo>
                      <a:pt x="1594208" y="1405705"/>
                    </a:lnTo>
                    <a:lnTo>
                      <a:pt x="1575968" y="1599053"/>
                    </a:lnTo>
                    <a:lnTo>
                      <a:pt x="2603925" y="1599053"/>
                    </a:lnTo>
                    <a:lnTo>
                      <a:pt x="2603925" y="1916435"/>
                    </a:lnTo>
                    <a:lnTo>
                      <a:pt x="131331" y="1916435"/>
                    </a:lnTo>
                    <a:lnTo>
                      <a:pt x="233477" y="989824"/>
                    </a:lnTo>
                    <a:lnTo>
                      <a:pt x="0" y="989824"/>
                    </a:lnTo>
                    <a:lnTo>
                      <a:pt x="511228" y="0"/>
                    </a:lnTo>
                    <a:close/>
                    <a:moveTo>
                      <a:pt x="634765" y="522871"/>
                    </a:moveTo>
                    <a:lnTo>
                      <a:pt x="612876" y="716219"/>
                    </a:lnTo>
                    <a:lnTo>
                      <a:pt x="1320603" y="716219"/>
                    </a:lnTo>
                    <a:lnTo>
                      <a:pt x="1342491" y="522871"/>
                    </a:lnTo>
                    <a:lnTo>
                      <a:pt x="634765" y="522871"/>
                    </a:lnTo>
                    <a:close/>
                    <a:moveTo>
                      <a:pt x="587340" y="964288"/>
                    </a:moveTo>
                    <a:lnTo>
                      <a:pt x="569099" y="1157636"/>
                    </a:lnTo>
                    <a:lnTo>
                      <a:pt x="1273178" y="1157636"/>
                    </a:lnTo>
                    <a:lnTo>
                      <a:pt x="1291418" y="964288"/>
                    </a:lnTo>
                    <a:lnTo>
                      <a:pt x="587340" y="964288"/>
                    </a:lnTo>
                    <a:close/>
                    <a:moveTo>
                      <a:pt x="539915" y="1405705"/>
                    </a:moveTo>
                    <a:lnTo>
                      <a:pt x="521674" y="1599053"/>
                    </a:lnTo>
                    <a:lnTo>
                      <a:pt x="1229401" y="1599053"/>
                    </a:lnTo>
                    <a:lnTo>
                      <a:pt x="1247641" y="1405705"/>
                    </a:lnTo>
                    <a:lnTo>
                      <a:pt x="539915" y="1405705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 useBgFill="1"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8EFBE402-C706-6FDC-B776-19241BA1F26C}"/>
                  </a:ext>
                </a:extLst>
              </p:cNvPr>
              <p:cNvSpPr/>
              <p:nvPr/>
            </p:nvSpPr>
            <p:spPr>
              <a:xfrm>
                <a:off x="6860932" y="3807254"/>
                <a:ext cx="2778369" cy="1221947"/>
              </a:xfrm>
              <a:custGeom>
                <a:avLst/>
                <a:gdLst/>
                <a:ahLst/>
                <a:cxnLst/>
                <a:rect l="l" t="t" r="r" b="b"/>
                <a:pathLst>
                  <a:path w="2778369" h="1221947">
                    <a:moveTo>
                      <a:pt x="1308995" y="0"/>
                    </a:moveTo>
                    <a:lnTo>
                      <a:pt x="1684747" y="0"/>
                    </a:lnTo>
                    <a:lnTo>
                      <a:pt x="1666506" y="171459"/>
                    </a:lnTo>
                    <a:lnTo>
                      <a:pt x="2778369" y="171459"/>
                    </a:lnTo>
                    <a:lnTo>
                      <a:pt x="2778369" y="499786"/>
                    </a:lnTo>
                    <a:lnTo>
                      <a:pt x="2366937" y="499786"/>
                    </a:lnTo>
                    <a:lnTo>
                      <a:pt x="2732964" y="1221947"/>
                    </a:lnTo>
                    <a:lnTo>
                      <a:pt x="2362547" y="1221947"/>
                    </a:lnTo>
                    <a:lnTo>
                      <a:pt x="1943760" y="499786"/>
                    </a:lnTo>
                    <a:lnTo>
                      <a:pt x="1630026" y="499786"/>
                    </a:lnTo>
                    <a:lnTo>
                      <a:pt x="1556034" y="1221947"/>
                    </a:lnTo>
                    <a:lnTo>
                      <a:pt x="1180282" y="1221947"/>
                    </a:lnTo>
                    <a:lnTo>
                      <a:pt x="1254274" y="499786"/>
                    </a:lnTo>
                    <a:lnTo>
                      <a:pt x="940540" y="499786"/>
                    </a:lnTo>
                    <a:lnTo>
                      <a:pt x="366768" y="1221947"/>
                    </a:lnTo>
                    <a:lnTo>
                      <a:pt x="0" y="1221947"/>
                    </a:lnTo>
                    <a:lnTo>
                      <a:pt x="521011" y="499786"/>
                    </a:lnTo>
                    <a:lnTo>
                      <a:pt x="72298" y="499786"/>
                    </a:lnTo>
                    <a:lnTo>
                      <a:pt x="108778" y="171459"/>
                    </a:lnTo>
                    <a:lnTo>
                      <a:pt x="1287107" y="171459"/>
                    </a:lnTo>
                    <a:lnTo>
                      <a:pt x="1308995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B76073A-4631-DF86-2CDC-0715D126FB34}"/>
                  </a:ext>
                </a:extLst>
              </p:cNvPr>
              <p:cNvSpPr/>
              <p:nvPr/>
            </p:nvSpPr>
            <p:spPr>
              <a:xfrm>
                <a:off x="6362700" y="1828800"/>
                <a:ext cx="3276600" cy="3200400"/>
              </a:xfrm>
              <a:custGeom>
                <a:avLst/>
                <a:gdLst/>
                <a:ahLst/>
                <a:cxnLst/>
                <a:rect l="l" t="t" r="r" b="b"/>
                <a:pathLst>
                  <a:path w="3276600" h="3200400">
                    <a:moveTo>
                      <a:pt x="0" y="0"/>
                    </a:moveTo>
                    <a:lnTo>
                      <a:pt x="1183903" y="0"/>
                    </a:lnTo>
                    <a:lnTo>
                      <a:pt x="672675" y="989824"/>
                    </a:lnTo>
                    <a:lnTo>
                      <a:pt x="906152" y="989824"/>
                    </a:lnTo>
                    <a:lnTo>
                      <a:pt x="804006" y="1916435"/>
                    </a:lnTo>
                    <a:lnTo>
                      <a:pt x="3276600" y="1916435"/>
                    </a:lnTo>
                    <a:lnTo>
                      <a:pt x="3276600" y="2149912"/>
                    </a:lnTo>
                    <a:lnTo>
                      <a:pt x="2164737" y="2149912"/>
                    </a:lnTo>
                    <a:lnTo>
                      <a:pt x="2182978" y="1978453"/>
                    </a:lnTo>
                    <a:lnTo>
                      <a:pt x="1807226" y="1978453"/>
                    </a:lnTo>
                    <a:lnTo>
                      <a:pt x="1785338" y="2149912"/>
                    </a:lnTo>
                    <a:lnTo>
                      <a:pt x="607009" y="2149912"/>
                    </a:lnTo>
                    <a:lnTo>
                      <a:pt x="570529" y="2478239"/>
                    </a:lnTo>
                    <a:lnTo>
                      <a:pt x="1019242" y="2478239"/>
                    </a:lnTo>
                    <a:lnTo>
                      <a:pt x="498231" y="3200400"/>
                    </a:lnTo>
                    <a:lnTo>
                      <a:pt x="0" y="3200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AF389EA-82D4-2AB1-5B71-C044DF9CFE78}"/>
                  </a:ext>
                </a:extLst>
              </p:cNvPr>
              <p:cNvSpPr/>
              <p:nvPr/>
            </p:nvSpPr>
            <p:spPr>
              <a:xfrm>
                <a:off x="7823360" y="1828800"/>
                <a:ext cx="604949" cy="205488"/>
              </a:xfrm>
              <a:custGeom>
                <a:avLst/>
                <a:gdLst/>
                <a:ahLst/>
                <a:cxnLst/>
                <a:rect l="l" t="t" r="r" b="b"/>
                <a:pathLst>
                  <a:path w="604949" h="205488">
                    <a:moveTo>
                      <a:pt x="120459" y="0"/>
                    </a:moveTo>
                    <a:lnTo>
                      <a:pt x="604949" y="0"/>
                    </a:lnTo>
                    <a:lnTo>
                      <a:pt x="583692" y="205488"/>
                    </a:lnTo>
                    <a:lnTo>
                      <a:pt x="0" y="205488"/>
                    </a:lnTo>
                    <a:lnTo>
                      <a:pt x="12045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11ABD7EB-2E02-2DF9-8683-28D5513E8309}"/>
                  </a:ext>
                </a:extLst>
              </p:cNvPr>
              <p:cNvSpPr/>
              <p:nvPr/>
            </p:nvSpPr>
            <p:spPr>
              <a:xfrm>
                <a:off x="8757266" y="1828800"/>
                <a:ext cx="882034" cy="205488"/>
              </a:xfrm>
              <a:custGeom>
                <a:avLst/>
                <a:gdLst/>
                <a:ahLst/>
                <a:cxnLst/>
                <a:rect l="l" t="t" r="r" b="b"/>
                <a:pathLst>
                  <a:path w="882034" h="205488">
                    <a:moveTo>
                      <a:pt x="21257" y="0"/>
                    </a:moveTo>
                    <a:lnTo>
                      <a:pt x="882034" y="0"/>
                    </a:lnTo>
                    <a:lnTo>
                      <a:pt x="882034" y="205488"/>
                    </a:lnTo>
                    <a:lnTo>
                      <a:pt x="0" y="205488"/>
                    </a:lnTo>
                    <a:lnTo>
                      <a:pt x="2125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81F7D95E-BFD4-A1F1-6E21-B058F1222C13}"/>
                  </a:ext>
                </a:extLst>
              </p:cNvPr>
              <p:cNvSpPr/>
              <p:nvPr/>
            </p:nvSpPr>
            <p:spPr>
              <a:xfrm>
                <a:off x="7648252" y="2351671"/>
                <a:ext cx="729615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729615" h="193348">
                    <a:moveTo>
                      <a:pt x="21889" y="0"/>
                    </a:moveTo>
                    <a:lnTo>
                      <a:pt x="729615" y="0"/>
                    </a:lnTo>
                    <a:lnTo>
                      <a:pt x="707727" y="193348"/>
                    </a:lnTo>
                    <a:lnTo>
                      <a:pt x="0" y="193348"/>
                    </a:lnTo>
                    <a:lnTo>
                      <a:pt x="2188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CEDD63B-CB84-3C7B-594D-6722F2AA78CC}"/>
                  </a:ext>
                </a:extLst>
              </p:cNvPr>
              <p:cNvSpPr/>
              <p:nvPr/>
            </p:nvSpPr>
            <p:spPr>
              <a:xfrm>
                <a:off x="8706194" y="2351671"/>
                <a:ext cx="933107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933107" h="193348">
                    <a:moveTo>
                      <a:pt x="14592" y="0"/>
                    </a:moveTo>
                    <a:lnTo>
                      <a:pt x="933107" y="0"/>
                    </a:lnTo>
                    <a:lnTo>
                      <a:pt x="933107" y="193348"/>
                    </a:lnTo>
                    <a:lnTo>
                      <a:pt x="0" y="193348"/>
                    </a:lnTo>
                    <a:lnTo>
                      <a:pt x="1459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07E7B718-56C6-04E8-0952-839BCE84F9D4}"/>
                  </a:ext>
                </a:extLst>
              </p:cNvPr>
              <p:cNvSpPr/>
              <p:nvPr/>
            </p:nvSpPr>
            <p:spPr>
              <a:xfrm>
                <a:off x="7604475" y="2793088"/>
                <a:ext cx="722319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722319" h="193348">
                    <a:moveTo>
                      <a:pt x="18241" y="0"/>
                    </a:moveTo>
                    <a:lnTo>
                      <a:pt x="722319" y="0"/>
                    </a:lnTo>
                    <a:lnTo>
                      <a:pt x="704079" y="193348"/>
                    </a:lnTo>
                    <a:lnTo>
                      <a:pt x="0" y="193348"/>
                    </a:lnTo>
                    <a:lnTo>
                      <a:pt x="182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47E4155-1AA3-5293-800B-2914308B794F}"/>
                  </a:ext>
                </a:extLst>
              </p:cNvPr>
              <p:cNvSpPr/>
              <p:nvPr/>
            </p:nvSpPr>
            <p:spPr>
              <a:xfrm>
                <a:off x="8655120" y="2793088"/>
                <a:ext cx="984180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984180" h="193348">
                    <a:moveTo>
                      <a:pt x="21888" y="0"/>
                    </a:moveTo>
                    <a:lnTo>
                      <a:pt x="984180" y="0"/>
                    </a:lnTo>
                    <a:lnTo>
                      <a:pt x="984180" y="193348"/>
                    </a:lnTo>
                    <a:lnTo>
                      <a:pt x="0" y="193348"/>
                    </a:lnTo>
                    <a:lnTo>
                      <a:pt x="21888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BA0D9AE-1026-3E61-94DA-C55F572F9E92}"/>
                  </a:ext>
                </a:extLst>
              </p:cNvPr>
              <p:cNvSpPr/>
              <p:nvPr/>
            </p:nvSpPr>
            <p:spPr>
              <a:xfrm>
                <a:off x="7557050" y="3234505"/>
                <a:ext cx="725967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725967" h="193348">
                    <a:moveTo>
                      <a:pt x="18241" y="0"/>
                    </a:moveTo>
                    <a:lnTo>
                      <a:pt x="725967" y="0"/>
                    </a:lnTo>
                    <a:lnTo>
                      <a:pt x="707727" y="193348"/>
                    </a:lnTo>
                    <a:lnTo>
                      <a:pt x="0" y="193348"/>
                    </a:lnTo>
                    <a:lnTo>
                      <a:pt x="1824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34E27F31-B5D5-90DF-99EA-D3C484D96014}"/>
                  </a:ext>
                </a:extLst>
              </p:cNvPr>
              <p:cNvSpPr/>
              <p:nvPr/>
            </p:nvSpPr>
            <p:spPr>
              <a:xfrm>
                <a:off x="8611344" y="3234505"/>
                <a:ext cx="1027957" cy="193348"/>
              </a:xfrm>
              <a:custGeom>
                <a:avLst/>
                <a:gdLst/>
                <a:ahLst/>
                <a:cxnLst/>
                <a:rect l="l" t="t" r="r" b="b"/>
                <a:pathLst>
                  <a:path w="1027957" h="193348">
                    <a:moveTo>
                      <a:pt x="18240" y="0"/>
                    </a:moveTo>
                    <a:lnTo>
                      <a:pt x="1027957" y="0"/>
                    </a:lnTo>
                    <a:lnTo>
                      <a:pt x="1027957" y="193348"/>
                    </a:lnTo>
                    <a:lnTo>
                      <a:pt x="0" y="193348"/>
                    </a:lnTo>
                    <a:lnTo>
                      <a:pt x="1824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B431E0A-F1F6-F1FF-086C-BFC555C54FFE}"/>
                  </a:ext>
                </a:extLst>
              </p:cNvPr>
              <p:cNvSpPr/>
              <p:nvPr/>
            </p:nvSpPr>
            <p:spPr>
              <a:xfrm>
                <a:off x="7227699" y="4307040"/>
                <a:ext cx="887506" cy="722161"/>
              </a:xfrm>
              <a:custGeom>
                <a:avLst/>
                <a:gdLst/>
                <a:ahLst/>
                <a:cxnLst/>
                <a:rect l="l" t="t" r="r" b="b"/>
                <a:pathLst>
                  <a:path w="887506" h="722161">
                    <a:moveTo>
                      <a:pt x="573772" y="0"/>
                    </a:moveTo>
                    <a:lnTo>
                      <a:pt x="887506" y="0"/>
                    </a:lnTo>
                    <a:lnTo>
                      <a:pt x="813514" y="722161"/>
                    </a:lnTo>
                    <a:lnTo>
                      <a:pt x="0" y="722161"/>
                    </a:lnTo>
                    <a:lnTo>
                      <a:pt x="57377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9A0F18D7-DBCC-65E8-2F89-79653DEC6A94}"/>
                  </a:ext>
                </a:extLst>
              </p:cNvPr>
              <p:cNvSpPr/>
              <p:nvPr/>
            </p:nvSpPr>
            <p:spPr>
              <a:xfrm>
                <a:off x="8416966" y="4307040"/>
                <a:ext cx="806513" cy="722161"/>
              </a:xfrm>
              <a:custGeom>
                <a:avLst/>
                <a:gdLst/>
                <a:ahLst/>
                <a:cxnLst/>
                <a:rect l="l" t="t" r="r" b="b"/>
                <a:pathLst>
                  <a:path w="806513" h="722161">
                    <a:moveTo>
                      <a:pt x="73992" y="0"/>
                    </a:moveTo>
                    <a:lnTo>
                      <a:pt x="387726" y="0"/>
                    </a:lnTo>
                    <a:lnTo>
                      <a:pt x="806513" y="722161"/>
                    </a:lnTo>
                    <a:lnTo>
                      <a:pt x="0" y="722161"/>
                    </a:lnTo>
                    <a:lnTo>
                      <a:pt x="7399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382EAC8-CE43-79D5-1560-7A0CDC64ED44}"/>
                  </a:ext>
                </a:extLst>
              </p:cNvPr>
              <p:cNvSpPr/>
              <p:nvPr/>
            </p:nvSpPr>
            <p:spPr>
              <a:xfrm>
                <a:off x="9227868" y="4307040"/>
                <a:ext cx="411432" cy="722161"/>
              </a:xfrm>
              <a:custGeom>
                <a:avLst/>
                <a:gdLst/>
                <a:ahLst/>
                <a:cxnLst/>
                <a:rect l="l" t="t" r="r" b="b"/>
                <a:pathLst>
                  <a:path w="411432" h="722161">
                    <a:moveTo>
                      <a:pt x="0" y="0"/>
                    </a:moveTo>
                    <a:lnTo>
                      <a:pt x="411432" y="0"/>
                    </a:lnTo>
                    <a:lnTo>
                      <a:pt x="411432" y="722161"/>
                    </a:lnTo>
                    <a:lnTo>
                      <a:pt x="366027" y="7221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</p:grpSp>
        <p:sp useBgFill="1">
          <p:nvSpPr>
            <p:cNvPr id="6" name="椭圆 5">
              <a:extLst>
                <a:ext uri="{FF2B5EF4-FFF2-40B4-BE49-F238E27FC236}">
                  <a16:creationId xmlns:a16="http://schemas.microsoft.com/office/drawing/2014/main" id="{5FB3ED79-C496-7E99-7192-AD2938F0B10E}"/>
                </a:ext>
              </a:extLst>
            </p:cNvPr>
            <p:cNvSpPr/>
            <p:nvPr/>
          </p:nvSpPr>
          <p:spPr>
            <a:xfrm>
              <a:off x="6619875" y="1524000"/>
              <a:ext cx="209550" cy="20955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3F31EC0-2C7E-6933-31A7-3D5B4DF489B6}"/>
              </a:ext>
            </a:extLst>
          </p:cNvPr>
          <p:cNvSpPr txBox="1"/>
          <p:nvPr/>
        </p:nvSpPr>
        <p:spPr>
          <a:xfrm>
            <a:off x="593725" y="927463"/>
            <a:ext cx="2787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20XX</a:t>
            </a:r>
            <a:r>
              <a:rPr lang="zh-CN" altLang="en-US" sz="24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年个人作品集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FF39BEC-3610-495E-3657-08246AF56CD3}"/>
              </a:ext>
            </a:extLst>
          </p:cNvPr>
          <p:cNvGrpSpPr/>
          <p:nvPr/>
        </p:nvGrpSpPr>
        <p:grpSpPr>
          <a:xfrm>
            <a:off x="11191955" y="6181725"/>
            <a:ext cx="218914" cy="158750"/>
            <a:chOff x="-1190171" y="2191657"/>
            <a:chExt cx="280209" cy="203200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D77C96CB-4578-CB20-F5B2-730B3E736837}"/>
                </a:ext>
              </a:extLst>
            </p:cNvPr>
            <p:cNvCxnSpPr>
              <a:cxnSpLocks/>
            </p:cNvCxnSpPr>
            <p:nvPr/>
          </p:nvCxnSpPr>
          <p:spPr>
            <a:xfrm>
              <a:off x="-1190171" y="2191657"/>
              <a:ext cx="145142" cy="2032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79227D95-329C-6087-FD4D-7B4D97BBC0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055104" y="2191657"/>
              <a:ext cx="145142" cy="2032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19450CB9-B750-E718-730E-AAE1B9E887D5}"/>
              </a:ext>
            </a:extLst>
          </p:cNvPr>
          <p:cNvSpPr txBox="1"/>
          <p:nvPr/>
        </p:nvSpPr>
        <p:spPr>
          <a:xfrm rot="5400000">
            <a:off x="10756671" y="885742"/>
            <a:ext cx="1327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pc="6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/ 20XX</a:t>
            </a:r>
            <a:endParaRPr lang="zh-CN" altLang="en-US" sz="1600" spc="6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6F5621-78A0-E856-F55F-64E052B7DC14}"/>
              </a:ext>
            </a:extLst>
          </p:cNvPr>
          <p:cNvSpPr txBox="1"/>
          <p:nvPr/>
        </p:nvSpPr>
        <p:spPr>
          <a:xfrm>
            <a:off x="815975" y="2154059"/>
            <a:ext cx="49696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PERSONAL</a:t>
            </a:r>
            <a:endParaRPr lang="zh-CN" altLang="en-US" sz="7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4D7E5C8-B0AC-2274-5C8A-405F83A2DFE5}"/>
              </a:ext>
            </a:extLst>
          </p:cNvPr>
          <p:cNvSpPr txBox="1"/>
          <p:nvPr/>
        </p:nvSpPr>
        <p:spPr>
          <a:xfrm>
            <a:off x="815975" y="3045123"/>
            <a:ext cx="41488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RESUME.</a:t>
            </a:r>
            <a:endParaRPr lang="zh-CN" altLang="en-US" sz="72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1C7939A-F09F-2CD6-7D14-48AF08E99EF8}"/>
              </a:ext>
            </a:extLst>
          </p:cNvPr>
          <p:cNvSpPr/>
          <p:nvPr/>
        </p:nvSpPr>
        <p:spPr>
          <a:xfrm>
            <a:off x="4780117" y="1493462"/>
            <a:ext cx="1543654" cy="839949"/>
          </a:xfrm>
          <a:custGeom>
            <a:avLst/>
            <a:gdLst>
              <a:gd name="connsiteX0" fmla="*/ 1248697 w 1488427"/>
              <a:gd name="connsiteY0" fmla="*/ 757112 h 757112"/>
              <a:gd name="connsiteX1" fmla="*/ 1484671 w 1488427"/>
              <a:gd name="connsiteY1" fmla="*/ 570299 h 757112"/>
              <a:gd name="connsiteX2" fmla="*/ 1081549 w 1488427"/>
              <a:gd name="connsiteY2" fmla="*/ 28 h 757112"/>
              <a:gd name="connsiteX3" fmla="*/ 0 w 1488427"/>
              <a:gd name="connsiteY3" fmla="*/ 550634 h 757112"/>
              <a:gd name="connsiteX0" fmla="*/ 1264572 w 1489505"/>
              <a:gd name="connsiteY0" fmla="*/ 804737 h 804737"/>
              <a:gd name="connsiteX1" fmla="*/ 1484671 w 1489505"/>
              <a:gd name="connsiteY1" fmla="*/ 570299 h 804737"/>
              <a:gd name="connsiteX2" fmla="*/ 1081549 w 1489505"/>
              <a:gd name="connsiteY2" fmla="*/ 28 h 804737"/>
              <a:gd name="connsiteX3" fmla="*/ 0 w 1489505"/>
              <a:gd name="connsiteY3" fmla="*/ 550634 h 804737"/>
              <a:gd name="connsiteX0" fmla="*/ 1201072 w 1486259"/>
              <a:gd name="connsiteY0" fmla="*/ 804737 h 804737"/>
              <a:gd name="connsiteX1" fmla="*/ 1484671 w 1486259"/>
              <a:gd name="connsiteY1" fmla="*/ 570299 h 804737"/>
              <a:gd name="connsiteX2" fmla="*/ 1081549 w 1486259"/>
              <a:gd name="connsiteY2" fmla="*/ 28 h 804737"/>
              <a:gd name="connsiteX3" fmla="*/ 0 w 1486259"/>
              <a:gd name="connsiteY3" fmla="*/ 550634 h 804737"/>
              <a:gd name="connsiteX0" fmla="*/ 1201072 w 1486285"/>
              <a:gd name="connsiteY0" fmla="*/ 804737 h 813343"/>
              <a:gd name="connsiteX1" fmla="*/ 1484671 w 1486285"/>
              <a:gd name="connsiteY1" fmla="*/ 570299 h 813343"/>
              <a:gd name="connsiteX2" fmla="*/ 1081549 w 1486285"/>
              <a:gd name="connsiteY2" fmla="*/ 28 h 813343"/>
              <a:gd name="connsiteX3" fmla="*/ 0 w 1486285"/>
              <a:gd name="connsiteY3" fmla="*/ 550634 h 813343"/>
              <a:gd name="connsiteX0" fmla="*/ 1191547 w 1485991"/>
              <a:gd name="connsiteY0" fmla="*/ 804737 h 813343"/>
              <a:gd name="connsiteX1" fmla="*/ 1484671 w 1485991"/>
              <a:gd name="connsiteY1" fmla="*/ 570299 h 813343"/>
              <a:gd name="connsiteX2" fmla="*/ 1081549 w 1485991"/>
              <a:gd name="connsiteY2" fmla="*/ 28 h 813343"/>
              <a:gd name="connsiteX3" fmla="*/ 0 w 1485991"/>
              <a:gd name="connsiteY3" fmla="*/ 550634 h 813343"/>
              <a:gd name="connsiteX0" fmla="*/ 1191547 w 1486058"/>
              <a:gd name="connsiteY0" fmla="*/ 804737 h 809869"/>
              <a:gd name="connsiteX1" fmla="*/ 1484671 w 1486058"/>
              <a:gd name="connsiteY1" fmla="*/ 570299 h 809869"/>
              <a:gd name="connsiteX2" fmla="*/ 1081549 w 1486058"/>
              <a:gd name="connsiteY2" fmla="*/ 28 h 809869"/>
              <a:gd name="connsiteX3" fmla="*/ 0 w 1486058"/>
              <a:gd name="connsiteY3" fmla="*/ 550634 h 809869"/>
              <a:gd name="connsiteX0" fmla="*/ 1194722 w 1486157"/>
              <a:gd name="connsiteY0" fmla="*/ 814262 h 819158"/>
              <a:gd name="connsiteX1" fmla="*/ 1484671 w 1486157"/>
              <a:gd name="connsiteY1" fmla="*/ 570299 h 819158"/>
              <a:gd name="connsiteX2" fmla="*/ 1081549 w 1486157"/>
              <a:gd name="connsiteY2" fmla="*/ 28 h 819158"/>
              <a:gd name="connsiteX3" fmla="*/ 0 w 1486157"/>
              <a:gd name="connsiteY3" fmla="*/ 550634 h 819158"/>
              <a:gd name="connsiteX0" fmla="*/ 1194722 w 1486210"/>
              <a:gd name="connsiteY0" fmla="*/ 814262 h 817031"/>
              <a:gd name="connsiteX1" fmla="*/ 1484671 w 1486210"/>
              <a:gd name="connsiteY1" fmla="*/ 570299 h 817031"/>
              <a:gd name="connsiteX2" fmla="*/ 1081549 w 1486210"/>
              <a:gd name="connsiteY2" fmla="*/ 28 h 817031"/>
              <a:gd name="connsiteX3" fmla="*/ 0 w 1486210"/>
              <a:gd name="connsiteY3" fmla="*/ 550634 h 817031"/>
              <a:gd name="connsiteX0" fmla="*/ 218409 w 1522145"/>
              <a:gd name="connsiteY0" fmla="*/ 669006 h 679317"/>
              <a:gd name="connsiteX1" fmla="*/ 1484671 w 1522145"/>
              <a:gd name="connsiteY1" fmla="*/ 570299 h 679317"/>
              <a:gd name="connsiteX2" fmla="*/ 1081549 w 1522145"/>
              <a:gd name="connsiteY2" fmla="*/ 28 h 679317"/>
              <a:gd name="connsiteX3" fmla="*/ 0 w 1522145"/>
              <a:gd name="connsiteY3" fmla="*/ 550634 h 679317"/>
              <a:gd name="connsiteX0" fmla="*/ 218409 w 1498999"/>
              <a:gd name="connsiteY0" fmla="*/ 669006 h 814332"/>
              <a:gd name="connsiteX1" fmla="*/ 1484671 w 1498999"/>
              <a:gd name="connsiteY1" fmla="*/ 570299 h 814332"/>
              <a:gd name="connsiteX2" fmla="*/ 1081549 w 1498999"/>
              <a:gd name="connsiteY2" fmla="*/ 28 h 814332"/>
              <a:gd name="connsiteX3" fmla="*/ 0 w 1498999"/>
              <a:gd name="connsiteY3" fmla="*/ 550634 h 814332"/>
              <a:gd name="connsiteX0" fmla="*/ 218409 w 1388568"/>
              <a:gd name="connsiteY0" fmla="*/ 669006 h 933667"/>
              <a:gd name="connsiteX1" fmla="*/ 1365609 w 1388568"/>
              <a:gd name="connsiteY1" fmla="*/ 736987 h 933667"/>
              <a:gd name="connsiteX2" fmla="*/ 1081549 w 1388568"/>
              <a:gd name="connsiteY2" fmla="*/ 28 h 933667"/>
              <a:gd name="connsiteX3" fmla="*/ 0 w 1388568"/>
              <a:gd name="connsiteY3" fmla="*/ 550634 h 933667"/>
              <a:gd name="connsiteX0" fmla="*/ 218409 w 1413730"/>
              <a:gd name="connsiteY0" fmla="*/ 669006 h 850808"/>
              <a:gd name="connsiteX1" fmla="*/ 1292070 w 1413730"/>
              <a:gd name="connsiteY1" fmla="*/ 841761 h 850808"/>
              <a:gd name="connsiteX2" fmla="*/ 1365609 w 1413730"/>
              <a:gd name="connsiteY2" fmla="*/ 736987 h 850808"/>
              <a:gd name="connsiteX3" fmla="*/ 1081549 w 1413730"/>
              <a:gd name="connsiteY3" fmla="*/ 28 h 850808"/>
              <a:gd name="connsiteX4" fmla="*/ 0 w 1413730"/>
              <a:gd name="connsiteY4" fmla="*/ 550634 h 850808"/>
              <a:gd name="connsiteX0" fmla="*/ 218409 w 1390088"/>
              <a:gd name="connsiteY0" fmla="*/ 669006 h 844699"/>
              <a:gd name="connsiteX1" fmla="*/ 1292070 w 1390088"/>
              <a:gd name="connsiteY1" fmla="*/ 841761 h 844699"/>
              <a:gd name="connsiteX2" fmla="*/ 1365609 w 1390088"/>
              <a:gd name="connsiteY2" fmla="*/ 736987 h 844699"/>
              <a:gd name="connsiteX3" fmla="*/ 1081549 w 1390088"/>
              <a:gd name="connsiteY3" fmla="*/ 28 h 844699"/>
              <a:gd name="connsiteX4" fmla="*/ 0 w 1390088"/>
              <a:gd name="connsiteY4" fmla="*/ 550634 h 844699"/>
              <a:gd name="connsiteX0" fmla="*/ 218409 w 1385002"/>
              <a:gd name="connsiteY0" fmla="*/ 669006 h 854555"/>
              <a:gd name="connsiteX1" fmla="*/ 1232538 w 1385002"/>
              <a:gd name="connsiteY1" fmla="*/ 846523 h 854555"/>
              <a:gd name="connsiteX2" fmla="*/ 1365609 w 1385002"/>
              <a:gd name="connsiteY2" fmla="*/ 736987 h 854555"/>
              <a:gd name="connsiteX3" fmla="*/ 1081549 w 1385002"/>
              <a:gd name="connsiteY3" fmla="*/ 28 h 854555"/>
              <a:gd name="connsiteX4" fmla="*/ 0 w 1385002"/>
              <a:gd name="connsiteY4" fmla="*/ 550634 h 854555"/>
              <a:gd name="connsiteX0" fmla="*/ 218409 w 1372340"/>
              <a:gd name="connsiteY0" fmla="*/ 669006 h 846523"/>
              <a:gd name="connsiteX1" fmla="*/ 1232538 w 1372340"/>
              <a:gd name="connsiteY1" fmla="*/ 846523 h 846523"/>
              <a:gd name="connsiteX2" fmla="*/ 1365609 w 1372340"/>
              <a:gd name="connsiteY2" fmla="*/ 736987 h 846523"/>
              <a:gd name="connsiteX3" fmla="*/ 1081549 w 1372340"/>
              <a:gd name="connsiteY3" fmla="*/ 28 h 846523"/>
              <a:gd name="connsiteX4" fmla="*/ 0 w 1372340"/>
              <a:gd name="connsiteY4" fmla="*/ 550634 h 846523"/>
              <a:gd name="connsiteX0" fmla="*/ 218409 w 1365966"/>
              <a:gd name="connsiteY0" fmla="*/ 669006 h 839380"/>
              <a:gd name="connsiteX1" fmla="*/ 1130144 w 1365966"/>
              <a:gd name="connsiteY1" fmla="*/ 839380 h 839380"/>
              <a:gd name="connsiteX2" fmla="*/ 1365609 w 1365966"/>
              <a:gd name="connsiteY2" fmla="*/ 736987 h 839380"/>
              <a:gd name="connsiteX3" fmla="*/ 1081549 w 1365966"/>
              <a:gd name="connsiteY3" fmla="*/ 28 h 839380"/>
              <a:gd name="connsiteX4" fmla="*/ 0 w 1365966"/>
              <a:gd name="connsiteY4" fmla="*/ 550634 h 839380"/>
              <a:gd name="connsiteX0" fmla="*/ 218409 w 1342227"/>
              <a:gd name="connsiteY0" fmla="*/ 669006 h 839380"/>
              <a:gd name="connsiteX1" fmla="*/ 1130144 w 1342227"/>
              <a:gd name="connsiteY1" fmla="*/ 839380 h 839380"/>
              <a:gd name="connsiteX2" fmla="*/ 1341796 w 1342227"/>
              <a:gd name="connsiteY2" fmla="*/ 713175 h 839380"/>
              <a:gd name="connsiteX3" fmla="*/ 1081549 w 1342227"/>
              <a:gd name="connsiteY3" fmla="*/ 28 h 839380"/>
              <a:gd name="connsiteX4" fmla="*/ 0 w 1342227"/>
              <a:gd name="connsiteY4" fmla="*/ 550634 h 839380"/>
              <a:gd name="connsiteX0" fmla="*/ 218409 w 1346244"/>
              <a:gd name="connsiteY0" fmla="*/ 669006 h 858430"/>
              <a:gd name="connsiteX1" fmla="*/ 1201581 w 1346244"/>
              <a:gd name="connsiteY1" fmla="*/ 858430 h 858430"/>
              <a:gd name="connsiteX2" fmla="*/ 1341796 w 1346244"/>
              <a:gd name="connsiteY2" fmla="*/ 713175 h 858430"/>
              <a:gd name="connsiteX3" fmla="*/ 1081549 w 1346244"/>
              <a:gd name="connsiteY3" fmla="*/ 28 h 858430"/>
              <a:gd name="connsiteX4" fmla="*/ 0 w 1346244"/>
              <a:gd name="connsiteY4" fmla="*/ 550634 h 858430"/>
              <a:gd name="connsiteX0" fmla="*/ 218409 w 1344348"/>
              <a:gd name="connsiteY0" fmla="*/ 669006 h 858430"/>
              <a:gd name="connsiteX1" fmla="*/ 1201581 w 1344348"/>
              <a:gd name="connsiteY1" fmla="*/ 858430 h 858430"/>
              <a:gd name="connsiteX2" fmla="*/ 1341796 w 1344348"/>
              <a:gd name="connsiteY2" fmla="*/ 713175 h 858430"/>
              <a:gd name="connsiteX3" fmla="*/ 1081549 w 1344348"/>
              <a:gd name="connsiteY3" fmla="*/ 28 h 858430"/>
              <a:gd name="connsiteX4" fmla="*/ 0 w 1344348"/>
              <a:gd name="connsiteY4" fmla="*/ 550634 h 858430"/>
              <a:gd name="connsiteX0" fmla="*/ 218409 w 1349301"/>
              <a:gd name="connsiteY0" fmla="*/ 669006 h 858430"/>
              <a:gd name="connsiteX1" fmla="*/ 1201581 w 1349301"/>
              <a:gd name="connsiteY1" fmla="*/ 858430 h 858430"/>
              <a:gd name="connsiteX2" fmla="*/ 1341796 w 1349301"/>
              <a:gd name="connsiteY2" fmla="*/ 713175 h 858430"/>
              <a:gd name="connsiteX3" fmla="*/ 1081549 w 1349301"/>
              <a:gd name="connsiteY3" fmla="*/ 28 h 858430"/>
              <a:gd name="connsiteX4" fmla="*/ 0 w 1349301"/>
              <a:gd name="connsiteY4" fmla="*/ 550634 h 858430"/>
              <a:gd name="connsiteX0" fmla="*/ 218409 w 1344348"/>
              <a:gd name="connsiteY0" fmla="*/ 669006 h 858430"/>
              <a:gd name="connsiteX1" fmla="*/ 1201581 w 1344348"/>
              <a:gd name="connsiteY1" fmla="*/ 858430 h 858430"/>
              <a:gd name="connsiteX2" fmla="*/ 1341796 w 1344348"/>
              <a:gd name="connsiteY2" fmla="*/ 713175 h 858430"/>
              <a:gd name="connsiteX3" fmla="*/ 1081549 w 1344348"/>
              <a:gd name="connsiteY3" fmla="*/ 28 h 858430"/>
              <a:gd name="connsiteX4" fmla="*/ 0 w 1344348"/>
              <a:gd name="connsiteY4" fmla="*/ 550634 h 858430"/>
              <a:gd name="connsiteX0" fmla="*/ 418434 w 1544373"/>
              <a:gd name="connsiteY0" fmla="*/ 668994 h 858418"/>
              <a:gd name="connsiteX1" fmla="*/ 1401606 w 1544373"/>
              <a:gd name="connsiteY1" fmla="*/ 858418 h 858418"/>
              <a:gd name="connsiteX2" fmla="*/ 1541821 w 1544373"/>
              <a:gd name="connsiteY2" fmla="*/ 713163 h 858418"/>
              <a:gd name="connsiteX3" fmla="*/ 1281574 w 1544373"/>
              <a:gd name="connsiteY3" fmla="*/ 16 h 858418"/>
              <a:gd name="connsiteX4" fmla="*/ 0 w 1544373"/>
              <a:gd name="connsiteY4" fmla="*/ 795891 h 858418"/>
              <a:gd name="connsiteX0" fmla="*/ 523209 w 1544373"/>
              <a:gd name="connsiteY0" fmla="*/ 826157 h 858418"/>
              <a:gd name="connsiteX1" fmla="*/ 1401606 w 1544373"/>
              <a:gd name="connsiteY1" fmla="*/ 858418 h 858418"/>
              <a:gd name="connsiteX2" fmla="*/ 1541821 w 1544373"/>
              <a:gd name="connsiteY2" fmla="*/ 713163 h 858418"/>
              <a:gd name="connsiteX3" fmla="*/ 1281574 w 1544373"/>
              <a:gd name="connsiteY3" fmla="*/ 16 h 858418"/>
              <a:gd name="connsiteX4" fmla="*/ 0 w 1544373"/>
              <a:gd name="connsiteY4" fmla="*/ 795891 h 858418"/>
              <a:gd name="connsiteX0" fmla="*/ 523209 w 1544373"/>
              <a:gd name="connsiteY0" fmla="*/ 826157 h 858418"/>
              <a:gd name="connsiteX1" fmla="*/ 1401606 w 1544373"/>
              <a:gd name="connsiteY1" fmla="*/ 858418 h 858418"/>
              <a:gd name="connsiteX2" fmla="*/ 1541821 w 1544373"/>
              <a:gd name="connsiteY2" fmla="*/ 713163 h 858418"/>
              <a:gd name="connsiteX3" fmla="*/ 1281574 w 1544373"/>
              <a:gd name="connsiteY3" fmla="*/ 16 h 858418"/>
              <a:gd name="connsiteX4" fmla="*/ 0 w 1544373"/>
              <a:gd name="connsiteY4" fmla="*/ 795891 h 858418"/>
              <a:gd name="connsiteX0" fmla="*/ 523209 w 1544373"/>
              <a:gd name="connsiteY0" fmla="*/ 826157 h 858418"/>
              <a:gd name="connsiteX1" fmla="*/ 1401606 w 1544373"/>
              <a:gd name="connsiteY1" fmla="*/ 858418 h 858418"/>
              <a:gd name="connsiteX2" fmla="*/ 1541821 w 1544373"/>
              <a:gd name="connsiteY2" fmla="*/ 713163 h 858418"/>
              <a:gd name="connsiteX3" fmla="*/ 1281574 w 1544373"/>
              <a:gd name="connsiteY3" fmla="*/ 16 h 858418"/>
              <a:gd name="connsiteX4" fmla="*/ 0 w 1544373"/>
              <a:gd name="connsiteY4" fmla="*/ 795891 h 858418"/>
              <a:gd name="connsiteX0" fmla="*/ 523209 w 1544373"/>
              <a:gd name="connsiteY0" fmla="*/ 826157 h 858418"/>
              <a:gd name="connsiteX1" fmla="*/ 1401606 w 1544373"/>
              <a:gd name="connsiteY1" fmla="*/ 858418 h 858418"/>
              <a:gd name="connsiteX2" fmla="*/ 1541821 w 1544373"/>
              <a:gd name="connsiteY2" fmla="*/ 713163 h 858418"/>
              <a:gd name="connsiteX3" fmla="*/ 1281574 w 1544373"/>
              <a:gd name="connsiteY3" fmla="*/ 16 h 858418"/>
              <a:gd name="connsiteX4" fmla="*/ 0 w 1544373"/>
              <a:gd name="connsiteY4" fmla="*/ 795891 h 858418"/>
              <a:gd name="connsiteX0" fmla="*/ 523209 w 1543444"/>
              <a:gd name="connsiteY0" fmla="*/ 826157 h 826157"/>
              <a:gd name="connsiteX1" fmla="*/ 1382556 w 1543444"/>
              <a:gd name="connsiteY1" fmla="*/ 810793 h 826157"/>
              <a:gd name="connsiteX2" fmla="*/ 1541821 w 1543444"/>
              <a:gd name="connsiteY2" fmla="*/ 713163 h 826157"/>
              <a:gd name="connsiteX3" fmla="*/ 1281574 w 1543444"/>
              <a:gd name="connsiteY3" fmla="*/ 16 h 826157"/>
              <a:gd name="connsiteX4" fmla="*/ 0 w 1543444"/>
              <a:gd name="connsiteY4" fmla="*/ 795891 h 826157"/>
              <a:gd name="connsiteX0" fmla="*/ 523209 w 1543760"/>
              <a:gd name="connsiteY0" fmla="*/ 826157 h 838913"/>
              <a:gd name="connsiteX1" fmla="*/ 1382556 w 1543760"/>
              <a:gd name="connsiteY1" fmla="*/ 810793 h 838913"/>
              <a:gd name="connsiteX2" fmla="*/ 1541821 w 1543760"/>
              <a:gd name="connsiteY2" fmla="*/ 713163 h 838913"/>
              <a:gd name="connsiteX3" fmla="*/ 1281574 w 1543760"/>
              <a:gd name="connsiteY3" fmla="*/ 16 h 838913"/>
              <a:gd name="connsiteX4" fmla="*/ 0 w 1543760"/>
              <a:gd name="connsiteY4" fmla="*/ 795891 h 838913"/>
              <a:gd name="connsiteX0" fmla="*/ 523209 w 1543459"/>
              <a:gd name="connsiteY0" fmla="*/ 826157 h 841360"/>
              <a:gd name="connsiteX1" fmla="*/ 1376206 w 1543459"/>
              <a:gd name="connsiteY1" fmla="*/ 813968 h 841360"/>
              <a:gd name="connsiteX2" fmla="*/ 1541821 w 1543459"/>
              <a:gd name="connsiteY2" fmla="*/ 713163 h 841360"/>
              <a:gd name="connsiteX3" fmla="*/ 1281574 w 1543459"/>
              <a:gd name="connsiteY3" fmla="*/ 16 h 841360"/>
              <a:gd name="connsiteX4" fmla="*/ 0 w 1543459"/>
              <a:gd name="connsiteY4" fmla="*/ 795891 h 841360"/>
              <a:gd name="connsiteX0" fmla="*/ 523209 w 1543654"/>
              <a:gd name="connsiteY0" fmla="*/ 826157 h 839949"/>
              <a:gd name="connsiteX1" fmla="*/ 1376206 w 1543654"/>
              <a:gd name="connsiteY1" fmla="*/ 813968 h 839949"/>
              <a:gd name="connsiteX2" fmla="*/ 1541821 w 1543654"/>
              <a:gd name="connsiteY2" fmla="*/ 713163 h 839949"/>
              <a:gd name="connsiteX3" fmla="*/ 1281574 w 1543654"/>
              <a:gd name="connsiteY3" fmla="*/ 16 h 839949"/>
              <a:gd name="connsiteX4" fmla="*/ 0 w 1543654"/>
              <a:gd name="connsiteY4" fmla="*/ 795891 h 839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3654" h="839949">
                <a:moveTo>
                  <a:pt x="523209" y="826157"/>
                </a:moveTo>
                <a:cubicBezTo>
                  <a:pt x="742633" y="620396"/>
                  <a:pt x="1187387" y="771682"/>
                  <a:pt x="1376206" y="813968"/>
                </a:cubicBezTo>
                <a:cubicBezTo>
                  <a:pt x="1468981" y="863397"/>
                  <a:pt x="1557593" y="848822"/>
                  <a:pt x="1541821" y="713163"/>
                </a:cubicBezTo>
                <a:cubicBezTo>
                  <a:pt x="1526049" y="577504"/>
                  <a:pt x="1529019" y="3293"/>
                  <a:pt x="1281574" y="16"/>
                </a:cubicBezTo>
                <a:cubicBezTo>
                  <a:pt x="1034129" y="-3261"/>
                  <a:pt x="417052" y="518949"/>
                  <a:pt x="0" y="795891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ACBBE0E-84A0-8433-EF4B-6C9D848CCBC5}"/>
              </a:ext>
            </a:extLst>
          </p:cNvPr>
          <p:cNvSpPr txBox="1"/>
          <p:nvPr/>
        </p:nvSpPr>
        <p:spPr>
          <a:xfrm>
            <a:off x="855345" y="4440283"/>
            <a:ext cx="2233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创作：打包一份鱼滑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3DCF5E9-F713-C8CE-E350-2F1C4E8D3BDF}"/>
              </a:ext>
            </a:extLst>
          </p:cNvPr>
          <p:cNvCxnSpPr>
            <a:cxnSpLocks/>
          </p:cNvCxnSpPr>
          <p:nvPr/>
        </p:nvCxnSpPr>
        <p:spPr>
          <a:xfrm>
            <a:off x="695325" y="6416675"/>
            <a:ext cx="318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5213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F2E9B2B2-4F26-D7F4-1209-B07306C68C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0B0B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58B268-0B11-A264-7330-7543B0366455}"/>
              </a:ext>
            </a:extLst>
          </p:cNvPr>
          <p:cNvSpPr txBox="1"/>
          <p:nvPr/>
        </p:nvSpPr>
        <p:spPr>
          <a:xfrm>
            <a:off x="-1030500" y="-2042472"/>
            <a:ext cx="8329524" cy="11326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3000" dirty="0">
                <a:solidFill>
                  <a:srgbClr val="9743A5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H</a:t>
            </a:r>
            <a:endParaRPr lang="zh-CN" altLang="en-US" sz="73000" dirty="0">
              <a:solidFill>
                <a:srgbClr val="9743A5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3" name="图片 2" descr="人在打电话&#10;&#10;描述已自动生成">
            <a:extLst>
              <a:ext uri="{FF2B5EF4-FFF2-40B4-BE49-F238E27FC236}">
                <a16:creationId xmlns:a16="http://schemas.microsoft.com/office/drawing/2014/main" id="{8FFA24F2-D472-E8F6-29E4-4C9C899B3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876800" y="0"/>
            <a:ext cx="2061028" cy="6858000"/>
          </a:xfrm>
          <a:prstGeom prst="rect">
            <a:avLst/>
          </a:prstGeom>
          <a:ln w="50800">
            <a:solidFill>
              <a:srgbClr val="9743A5"/>
            </a:solidFill>
          </a:ln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B49B64C-7B64-BBEC-CBCF-DFD2A399CB4A}"/>
              </a:ext>
            </a:extLst>
          </p:cNvPr>
          <p:cNvSpPr txBox="1"/>
          <p:nvPr/>
        </p:nvSpPr>
        <p:spPr>
          <a:xfrm>
            <a:off x="7399957" y="1714243"/>
            <a:ext cx="464845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DIN Condensed" panose="00000500000000000000" pitchFamily="2" charset="0"/>
                <a:ea typeface="思源黑体" panose="020B0500000000000000" pitchFamily="34" charset="-122"/>
              </a:rPr>
              <a:t>POWERPOINT-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DIN Condensed" panose="00000500000000000000" pitchFamily="2" charset="0"/>
              <a:ea typeface="思源黑体" panose="020B05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34C176-2388-ACB0-F82A-CCBA983A1CF9}"/>
              </a:ext>
            </a:extLst>
          </p:cNvPr>
          <p:cNvSpPr txBox="1"/>
          <p:nvPr/>
        </p:nvSpPr>
        <p:spPr>
          <a:xfrm>
            <a:off x="7399957" y="2647693"/>
            <a:ext cx="25218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DIN Condensed" panose="00000500000000000000" pitchFamily="2" charset="0"/>
                <a:ea typeface="思源黑体" panose="020B0500000000000000" pitchFamily="34" charset="-122"/>
              </a:rPr>
              <a:t>DESIGN</a:t>
            </a:r>
            <a:endParaRPr lang="zh-CN" altLang="en-US" sz="8000" dirty="0">
              <a:solidFill>
                <a:schemeClr val="bg1">
                  <a:lumMod val="95000"/>
                </a:schemeClr>
              </a:solidFill>
              <a:latin typeface="DIN Condensed" panose="00000500000000000000" pitchFamily="2" charset="0"/>
              <a:ea typeface="思源黑体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C2F71A-273F-0CAF-EB1D-DC0DDC393D06}"/>
              </a:ext>
            </a:extLst>
          </p:cNvPr>
          <p:cNvSpPr/>
          <p:nvPr/>
        </p:nvSpPr>
        <p:spPr>
          <a:xfrm>
            <a:off x="7488676" y="4694464"/>
            <a:ext cx="3512457" cy="547461"/>
          </a:xfrm>
          <a:prstGeom prst="rect">
            <a:avLst/>
          </a:prstGeom>
          <a:solidFill>
            <a:srgbClr val="9743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FBA224-F7AF-6C76-221C-D03F99DA6886}"/>
              </a:ext>
            </a:extLst>
          </p:cNvPr>
          <p:cNvSpPr txBox="1"/>
          <p:nvPr/>
        </p:nvSpPr>
        <p:spPr>
          <a:xfrm>
            <a:off x="7477110" y="4737755"/>
            <a:ext cx="3617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900" spc="300" dirty="0">
                <a:solidFill>
                  <a:schemeClr val="bg1">
                    <a:lumMod val="9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sz="2900" spc="300" dirty="0">
                <a:solidFill>
                  <a:schemeClr val="bg1">
                    <a:lumMod val="9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文字编排教程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4D98D7AF-AC9A-90A0-3B30-688EEF0F1A97}"/>
              </a:ext>
            </a:extLst>
          </p:cNvPr>
          <p:cNvCxnSpPr/>
          <p:nvPr/>
        </p:nvCxnSpPr>
        <p:spPr>
          <a:xfrm>
            <a:off x="7515210" y="4250531"/>
            <a:ext cx="788987" cy="0"/>
          </a:xfrm>
          <a:prstGeom prst="line">
            <a:avLst/>
          </a:prstGeom>
          <a:ln w="3175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BF93E93-D1E6-8F2F-DB6A-360A782058ED}"/>
              </a:ext>
            </a:extLst>
          </p:cNvPr>
          <p:cNvSpPr txBox="1"/>
          <p:nvPr/>
        </p:nvSpPr>
        <p:spPr>
          <a:xfrm rot="5400000">
            <a:off x="1127487" y="537441"/>
            <a:ext cx="1000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TEXT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2C080D-73C9-71B9-BF19-4702A9B8A442}"/>
              </a:ext>
            </a:extLst>
          </p:cNvPr>
          <p:cNvSpPr txBox="1"/>
          <p:nvPr/>
        </p:nvSpPr>
        <p:spPr>
          <a:xfrm rot="5400000">
            <a:off x="664673" y="728794"/>
            <a:ext cx="1373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DESIGN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5540C0-C798-ED19-BDB7-45E9D01878AC}"/>
              </a:ext>
            </a:extLst>
          </p:cNvPr>
          <p:cNvSpPr txBox="1"/>
          <p:nvPr/>
        </p:nvSpPr>
        <p:spPr>
          <a:xfrm rot="5400000">
            <a:off x="44288" y="741681"/>
            <a:ext cx="1273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BY YUHUA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8579EBD-D131-F6A0-ADC3-4D7D5362EC8A}"/>
              </a:ext>
            </a:extLst>
          </p:cNvPr>
          <p:cNvCxnSpPr>
            <a:cxnSpLocks/>
          </p:cNvCxnSpPr>
          <p:nvPr/>
        </p:nvCxnSpPr>
        <p:spPr>
          <a:xfrm>
            <a:off x="1008240" y="333375"/>
            <a:ext cx="0" cy="600075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3D27FF2-F19A-CF25-C72D-014749E719FA}"/>
              </a:ext>
            </a:extLst>
          </p:cNvPr>
          <p:cNvGrpSpPr/>
          <p:nvPr/>
        </p:nvGrpSpPr>
        <p:grpSpPr>
          <a:xfrm>
            <a:off x="811160" y="3255645"/>
            <a:ext cx="394160" cy="394160"/>
            <a:chOff x="811160" y="3649345"/>
            <a:chExt cx="394160" cy="39416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3D48379B-9C17-2EC2-9ADC-1269295DBEB9}"/>
                </a:ext>
              </a:extLst>
            </p:cNvPr>
            <p:cNvSpPr/>
            <p:nvPr/>
          </p:nvSpPr>
          <p:spPr>
            <a:xfrm>
              <a:off x="811160" y="3649345"/>
              <a:ext cx="394160" cy="394160"/>
            </a:xfrm>
            <a:prstGeom prst="ellipse">
              <a:avLst/>
            </a:prstGeom>
            <a:solidFill>
              <a:srgbClr val="9743A5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5" name="等腰三角形 14">
              <a:extLst>
                <a:ext uri="{FF2B5EF4-FFF2-40B4-BE49-F238E27FC236}">
                  <a16:creationId xmlns:a16="http://schemas.microsoft.com/office/drawing/2014/main" id="{0D596BF7-8A29-D28E-F2F4-CF70EC15AD07}"/>
                </a:ext>
              </a:extLst>
            </p:cNvPr>
            <p:cNvSpPr/>
            <p:nvPr/>
          </p:nvSpPr>
          <p:spPr>
            <a:xfrm rot="5400000">
              <a:off x="945780" y="3780506"/>
              <a:ext cx="152400" cy="131379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991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形用户界面&#10;&#10;中度可信度描述已自动生成">
            <a:extLst>
              <a:ext uri="{FF2B5EF4-FFF2-40B4-BE49-F238E27FC236}">
                <a16:creationId xmlns:a16="http://schemas.microsoft.com/office/drawing/2014/main" id="{3091042C-6AF3-09E3-90F3-7F1FA4AD85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5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戴帽子的男人站在门前&#10;&#10;中度可信度描述已自动生成">
            <a:extLst>
              <a:ext uri="{FF2B5EF4-FFF2-40B4-BE49-F238E27FC236}">
                <a16:creationId xmlns:a16="http://schemas.microsoft.com/office/drawing/2014/main" id="{998E0F5D-B62A-889B-CC68-D6F1012D90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路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fi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LUFFY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演示星球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·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星锐设计师</a:t>
            </a:r>
          </a:p>
          <a:p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4793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微软资源中心认证模板设计师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Luffy_Ann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1B2F2A4-5B50-020C-778D-E9CB3A4C946D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打包一份鱼滑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1F7CE30-8AE2-7BAA-0019-7B78F3860E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86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FECBBF2A-613F-B055-8810-A460CB39DD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B48D9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520F806-786A-EBAB-9FDC-5F8D0D07A6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-805627" y="631472"/>
            <a:ext cx="13981529" cy="559505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2EA6337-F7A7-5260-4E88-EC15F1A3520C}"/>
              </a:ext>
            </a:extLst>
          </p:cNvPr>
          <p:cNvSpPr txBox="1"/>
          <p:nvPr/>
        </p:nvSpPr>
        <p:spPr>
          <a:xfrm>
            <a:off x="3834804" y="4790684"/>
            <a:ext cx="4916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pc="300" dirty="0">
                <a:solidFill>
                  <a:srgbClr val="DDE4FB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快学习！不要停！干下去！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DB63CE-42AC-C554-5B52-6F39F703D2F6}"/>
              </a:ext>
            </a:extLst>
          </p:cNvPr>
          <p:cNvSpPr txBox="1"/>
          <p:nvPr/>
        </p:nvSpPr>
        <p:spPr>
          <a:xfrm>
            <a:off x="10990600" y="250240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05/</a:t>
            </a:r>
            <a:endParaRPr lang="zh-CN" altLang="en-US" sz="2800" dirty="0">
              <a:solidFill>
                <a:srgbClr val="DDE4FB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0C7D59-02D4-39B2-CAD0-F191244E73A9}"/>
              </a:ext>
            </a:extLst>
          </p:cNvPr>
          <p:cNvSpPr txBox="1"/>
          <p:nvPr/>
        </p:nvSpPr>
        <p:spPr>
          <a:xfrm>
            <a:off x="11510935" y="431853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</a:t>
            </a:r>
            <a:endParaRPr lang="zh-CN" altLang="en-US" dirty="0">
              <a:solidFill>
                <a:srgbClr val="DDE4FB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12805D-DBD8-9D45-1847-47748E35D153}"/>
              </a:ext>
            </a:extLst>
          </p:cNvPr>
          <p:cNvSpPr txBox="1"/>
          <p:nvPr/>
        </p:nvSpPr>
        <p:spPr>
          <a:xfrm>
            <a:off x="11218055" y="722294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20XX</a:t>
            </a:r>
            <a:endParaRPr lang="zh-CN" altLang="en-US" dirty="0">
              <a:solidFill>
                <a:srgbClr val="DDE4FB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26D3E7-C1F8-36FD-4B67-6F05E6632638}"/>
              </a:ext>
            </a:extLst>
          </p:cNvPr>
          <p:cNvSpPr txBox="1"/>
          <p:nvPr/>
        </p:nvSpPr>
        <p:spPr>
          <a:xfrm>
            <a:off x="236620" y="304823"/>
            <a:ext cx="1702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艾迪鹅 </a:t>
            </a:r>
            <a:r>
              <a:rPr lang="en-US" altLang="zh-CN" sz="1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ideart.cc</a:t>
            </a:r>
            <a:endParaRPr lang="zh-CN" altLang="en-US" sz="1600" dirty="0">
              <a:solidFill>
                <a:srgbClr val="DDE4FB"/>
              </a:solidFill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B61392-6BF9-91BF-9C10-153002DEA244}"/>
              </a:ext>
            </a:extLst>
          </p:cNvPr>
          <p:cNvSpPr txBox="1"/>
          <p:nvPr/>
        </p:nvSpPr>
        <p:spPr>
          <a:xfrm>
            <a:off x="10591383" y="6235112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打包一份鱼滑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8F059D-9146-F151-39EE-0D42B0051F17}"/>
              </a:ext>
            </a:extLst>
          </p:cNvPr>
          <p:cNvSpPr txBox="1"/>
          <p:nvPr/>
        </p:nvSpPr>
        <p:spPr>
          <a:xfrm rot="5400000">
            <a:off x="11357882" y="5776443"/>
            <a:ext cx="964746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600" spc="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●●●●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C138B4-8AE5-AD0C-BD1C-30AD03D4F041}"/>
              </a:ext>
            </a:extLst>
          </p:cNvPr>
          <p:cNvSpPr txBox="1"/>
          <p:nvPr/>
        </p:nvSpPr>
        <p:spPr>
          <a:xfrm>
            <a:off x="249320" y="5555461"/>
            <a:ext cx="1800493" cy="10303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/>
              <a:t>：请你保持冷静！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：请你住手！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：停下！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A1087A0-DF70-67BE-5484-BC00035B0649}"/>
              </a:ext>
            </a:extLst>
          </p:cNvPr>
          <p:cNvSpPr txBox="1"/>
          <p:nvPr/>
        </p:nvSpPr>
        <p:spPr>
          <a:xfrm>
            <a:off x="2362023" y="2038222"/>
            <a:ext cx="2646000" cy="264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5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1B48D9">
                        <a:alpha val="70000"/>
                      </a:srgbClr>
                    </a:gs>
                  </a:gsLst>
                  <a:lin ang="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野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4ABD1A-DED9-A12B-58FF-716F565B1757}"/>
              </a:ext>
            </a:extLst>
          </p:cNvPr>
          <p:cNvSpPr txBox="1"/>
          <p:nvPr/>
        </p:nvSpPr>
        <p:spPr>
          <a:xfrm>
            <a:off x="4182010" y="2038222"/>
            <a:ext cx="2646000" cy="264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5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1B48D9">
                        <a:alpha val="70000"/>
                      </a:srgbClr>
                    </a:gs>
                  </a:gsLst>
                  <a:lin ang="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性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E8461CC-CB5A-37DF-7A68-00DE76A5EDDB}"/>
              </a:ext>
            </a:extLst>
          </p:cNvPr>
          <p:cNvSpPr txBox="1"/>
          <p:nvPr/>
        </p:nvSpPr>
        <p:spPr>
          <a:xfrm>
            <a:off x="6001997" y="2038222"/>
            <a:ext cx="2646000" cy="264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5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1B48D9">
                        <a:alpha val="70000"/>
                      </a:srgbClr>
                    </a:gs>
                  </a:gsLst>
                  <a:lin ang="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2268EC8-B625-A5BF-040D-16352FF1D4FB}"/>
              </a:ext>
            </a:extLst>
          </p:cNvPr>
          <p:cNvSpPr txBox="1"/>
          <p:nvPr/>
        </p:nvSpPr>
        <p:spPr>
          <a:xfrm>
            <a:off x="7821985" y="2038222"/>
            <a:ext cx="2646000" cy="264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5500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1B48D9">
                        <a:alpha val="70000"/>
                      </a:srgbClr>
                    </a:gs>
                  </a:gsLst>
                  <a:lin ang="0" scaled="0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ECA5C1D-B720-51CE-D8A4-6FD8FFD0D090}"/>
              </a:ext>
            </a:extLst>
          </p:cNvPr>
          <p:cNvSpPr txBox="1"/>
          <p:nvPr/>
        </p:nvSpPr>
        <p:spPr>
          <a:xfrm>
            <a:off x="3681717" y="3038056"/>
            <a:ext cx="4315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1000" dirty="0">
                <a:solidFill>
                  <a:srgbClr val="C00000"/>
                </a:solidFill>
                <a:latin typeface="DIN" panose="02000503040000020003" pitchFamily="2" charset="0"/>
                <a:ea typeface="思源黑体" panose="020B0500000000000000" pitchFamily="34" charset="-122"/>
              </a:rPr>
              <a:t>Design Camp</a:t>
            </a:r>
            <a:endParaRPr lang="zh-CN" altLang="en-US" sz="3600" spc="1000" dirty="0">
              <a:solidFill>
                <a:srgbClr val="C00000"/>
              </a:solidFill>
              <a:latin typeface="DIN" panose="02000503040000020003" pitchFamily="2" charset="0"/>
              <a:ea typeface="思源黑体" panose="020B05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17B28A-CD88-C123-AE03-C0FEA1D2231F}"/>
              </a:ext>
            </a:extLst>
          </p:cNvPr>
          <p:cNvSpPr txBox="1"/>
          <p:nvPr/>
        </p:nvSpPr>
        <p:spPr>
          <a:xfrm rot="5400000">
            <a:off x="11171202" y="5776443"/>
            <a:ext cx="964746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600" spc="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●●●●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AEFBF08-86F2-FBD3-178A-CB5B87DF967A}"/>
              </a:ext>
            </a:extLst>
          </p:cNvPr>
          <p:cNvSpPr txBox="1"/>
          <p:nvPr/>
        </p:nvSpPr>
        <p:spPr>
          <a:xfrm rot="5400000">
            <a:off x="10984523" y="5776443"/>
            <a:ext cx="964746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600" spc="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●●●●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9FD8985-FA6B-07FD-DDDD-5DFD9B3D31EE}"/>
              </a:ext>
            </a:extLst>
          </p:cNvPr>
          <p:cNvSpPr txBox="1"/>
          <p:nvPr/>
        </p:nvSpPr>
        <p:spPr>
          <a:xfrm rot="5400000">
            <a:off x="10797844" y="5776443"/>
            <a:ext cx="964746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600" spc="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●●●●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BE9C2C-51D7-4D50-7800-203A09C28367}"/>
              </a:ext>
            </a:extLst>
          </p:cNvPr>
          <p:cNvSpPr txBox="1"/>
          <p:nvPr/>
        </p:nvSpPr>
        <p:spPr>
          <a:xfrm rot="5400000">
            <a:off x="10611165" y="5776443"/>
            <a:ext cx="964746" cy="20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600" spc="600" dirty="0">
                <a:solidFill>
                  <a:srgbClr val="DDE4FB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●●●●</a:t>
            </a:r>
          </a:p>
        </p:txBody>
      </p:sp>
    </p:spTree>
    <p:extLst>
      <p:ext uri="{BB962C8B-B14F-4D97-AF65-F5344CB8AC3E}">
        <p14:creationId xmlns:p14="http://schemas.microsoft.com/office/powerpoint/2010/main" val="295462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>
            <a:extLst>
              <a:ext uri="{FF2B5EF4-FFF2-40B4-BE49-F238E27FC236}">
                <a16:creationId xmlns:a16="http://schemas.microsoft.com/office/drawing/2014/main" id="{2F1E35DD-BEE3-E50A-78E3-464BF80DFB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3588FF"/>
              </a:gs>
              <a:gs pos="100000">
                <a:srgbClr val="3588FF">
                  <a:lumMod val="39000"/>
                  <a:lumOff val="61000"/>
                </a:srgbClr>
              </a:gs>
            </a:gsLst>
            <a:path path="circle">
              <a:fillToRect t="100000" r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" name="圆: 空心 1">
            <a:extLst>
              <a:ext uri="{FF2B5EF4-FFF2-40B4-BE49-F238E27FC236}">
                <a16:creationId xmlns:a16="http://schemas.microsoft.com/office/drawing/2014/main" id="{6E7D8182-9825-DAD3-0F30-975FEBE149DF}"/>
              </a:ext>
            </a:extLst>
          </p:cNvPr>
          <p:cNvSpPr/>
          <p:nvPr/>
        </p:nvSpPr>
        <p:spPr>
          <a:xfrm>
            <a:off x="10259961" y="-1563739"/>
            <a:ext cx="3864077" cy="3864077"/>
          </a:xfrm>
          <a:prstGeom prst="donut">
            <a:avLst>
              <a:gd name="adj" fmla="val 15941"/>
            </a:avLst>
          </a:prstGeom>
          <a:gradFill>
            <a:gsLst>
              <a:gs pos="100000">
                <a:schemeClr val="bg1"/>
              </a:gs>
              <a:gs pos="0">
                <a:srgbClr val="3588FF">
                  <a:lumMod val="39000"/>
                  <a:lumOff val="61000"/>
                  <a:alpha val="0"/>
                </a:srgb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9D8E7B-6723-73F1-8AE2-9AF67A94A64B}"/>
              </a:ext>
            </a:extLst>
          </p:cNvPr>
          <p:cNvSpPr/>
          <p:nvPr/>
        </p:nvSpPr>
        <p:spPr>
          <a:xfrm>
            <a:off x="6740957" y="4533630"/>
            <a:ext cx="5151006" cy="5151006"/>
          </a:xfrm>
          <a:custGeom>
            <a:avLst/>
            <a:gdLst>
              <a:gd name="connsiteX0" fmla="*/ 1222375 w 1222375"/>
              <a:gd name="connsiteY0" fmla="*/ 611188 h 1222375"/>
              <a:gd name="connsiteX1" fmla="*/ 611188 w 1222375"/>
              <a:gd name="connsiteY1" fmla="*/ 1222375 h 1222375"/>
              <a:gd name="connsiteX2" fmla="*/ 0 w 1222375"/>
              <a:gd name="connsiteY2" fmla="*/ 611188 h 1222375"/>
              <a:gd name="connsiteX3" fmla="*/ 611188 w 1222375"/>
              <a:gd name="connsiteY3" fmla="*/ 0 h 1222375"/>
              <a:gd name="connsiteX4" fmla="*/ 1222375 w 1222375"/>
              <a:gd name="connsiteY4" fmla="*/ 611188 h 122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375" h="1222375">
                <a:moveTo>
                  <a:pt x="1222375" y="611188"/>
                </a:moveTo>
                <a:cubicBezTo>
                  <a:pt x="1222375" y="948737"/>
                  <a:pt x="948737" y="1222375"/>
                  <a:pt x="611188" y="1222375"/>
                </a:cubicBezTo>
                <a:cubicBezTo>
                  <a:pt x="273638" y="1222375"/>
                  <a:pt x="0" y="948737"/>
                  <a:pt x="0" y="611188"/>
                </a:cubicBezTo>
                <a:cubicBezTo>
                  <a:pt x="0" y="273638"/>
                  <a:pt x="273638" y="0"/>
                  <a:pt x="611188" y="0"/>
                </a:cubicBezTo>
                <a:cubicBezTo>
                  <a:pt x="948737" y="0"/>
                  <a:pt x="1222375" y="273638"/>
                  <a:pt x="1222375" y="611188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3588FF">
                  <a:lumMod val="39000"/>
                  <a:lumOff val="61000"/>
                  <a:alpha val="0"/>
                </a:srgbClr>
              </a:gs>
            </a:gsLst>
            <a:path path="circle">
              <a:fillToRect t="100000" r="100000"/>
            </a:path>
          </a:gradFill>
          <a:ln w="203597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70B7571-54C5-B95C-84B9-BBB7ED6A894C}"/>
              </a:ext>
            </a:extLst>
          </p:cNvPr>
          <p:cNvSpPr/>
          <p:nvPr/>
        </p:nvSpPr>
        <p:spPr>
          <a:xfrm>
            <a:off x="-10707329" y="-294968"/>
            <a:ext cx="10707329" cy="111497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BB20EC-DAB7-D7B8-36D8-BBE48832F9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0903" t="16290" r="30323" b="38273"/>
          <a:stretch/>
        </p:blipFill>
        <p:spPr>
          <a:xfrm rot="5143265">
            <a:off x="-3728216" y="2065189"/>
            <a:ext cx="6573349" cy="80231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F952CAD-C04C-8462-5DA7-86AD30EC66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0903" t="16290" r="30323" b="38273"/>
          <a:stretch/>
        </p:blipFill>
        <p:spPr>
          <a:xfrm rot="19679750">
            <a:off x="4525204" y="2044983"/>
            <a:ext cx="3880816" cy="473673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CB67E7E5-BE86-AC40-FA30-16704D442481}"/>
              </a:ext>
            </a:extLst>
          </p:cNvPr>
          <p:cNvGrpSpPr/>
          <p:nvPr/>
        </p:nvGrpSpPr>
        <p:grpSpPr>
          <a:xfrm>
            <a:off x="11617699" y="3222685"/>
            <a:ext cx="400110" cy="2271565"/>
            <a:chOff x="11617699" y="3375085"/>
            <a:chExt cx="400110" cy="2271565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830D0B-7F6E-CF54-E065-9D215D1E8ABC}"/>
                </a:ext>
              </a:extLst>
            </p:cNvPr>
            <p:cNvSpPr txBox="1"/>
            <p:nvPr/>
          </p:nvSpPr>
          <p:spPr>
            <a:xfrm>
              <a:off x="11617699" y="3375085"/>
              <a:ext cx="400110" cy="116955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r>
                <a:rPr lang="zh-CN" altLang="en-US" sz="1400" dirty="0"/>
                <a:t>打包一份鱼滑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C25F7F1-EDB0-2438-D489-7E0DFF285EF1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56554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DB4466A-3AA7-BCFF-18C7-678A18271AC8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59888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4938FA5-0010-B76E-EA42-DB7B9F595C23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63222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873C419-ECC1-4775-500F-5F349A0190E0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66556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FF56D31-AB84-7DFA-DE2D-91013A1419BC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69889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E7E86AE-A9A9-E678-3D5F-8DA62871B13E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73223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8878E06-918A-51BC-C9B8-628856A77F2D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76557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59E2C91-E11B-8CDC-714C-6F3A210CDC26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79891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748A5E3-96AC-BFBC-7F12-AA0178135E4E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83225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F6C9630-B5F3-ED99-8ED5-751EFA49E27C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86558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19A40401-CF06-8636-4D1D-3539104D4484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89892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436FFA50-2AA3-6CA5-C42B-FBA95E244E35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93226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C406A12-C4B4-6A63-222B-DCEA06A54244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96560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EDB1998-A026-31AB-D3C2-0497AF0AC4E5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499894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23B4B5D-78A4-F0E6-7150-9FFF82F23357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03227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EB6D55A-9966-4314-3212-21CAC63BBE51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06561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985DD14E-322C-BB2A-DEAE-1BA26BE716AC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09895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4E594161-BA40-32D1-2D88-F8473B2DF2A3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13229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318E1F4-734B-99BE-5508-449E6DC755BD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16563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7E08892-765C-A26F-2CF3-1251569CC71E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19896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D3F44AFB-D6DD-7933-3A14-1217993668EB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23230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F521035-0A15-0D8F-061E-5D2FAE2E7B10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26564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F013DCFB-B621-3D91-4EF5-F0B2295BB94A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29898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7D3A9BE4-46BB-0240-EA10-1D76D5550CC4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33232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9071724-D13B-6A2E-6ACC-73AD4E677705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36565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37DD8A5-CCDC-4932-4261-0C9AE7DFB4CB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39899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E262ADAB-95C2-5ACA-247C-88F866C666E8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43233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A1EAB31-D2F0-ED86-2D61-6455A52D4AF0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465673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33C93A10-E20E-20CF-B595-BC82E329FF78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499011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46343F6-7D6B-A69E-D641-C94C3C169508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532349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1C991475-49BA-8442-5096-DD4AEC02F70F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565687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733EFB27-36AF-645B-9FCE-D51FE2A6657D}"/>
                </a:ext>
              </a:extLst>
            </p:cNvPr>
            <p:cNvCxnSpPr>
              <a:cxnSpLocks/>
            </p:cNvCxnSpPr>
            <p:nvPr/>
          </p:nvCxnSpPr>
          <p:spPr>
            <a:xfrm>
              <a:off x="11770923" y="5599025"/>
              <a:ext cx="93663" cy="4762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D79A786E-1E20-0AB8-FDD4-2FD6759DDBB0}"/>
              </a:ext>
            </a:extLst>
          </p:cNvPr>
          <p:cNvSpPr txBox="1"/>
          <p:nvPr/>
        </p:nvSpPr>
        <p:spPr>
          <a:xfrm>
            <a:off x="892493" y="4252841"/>
            <a:ext cx="3121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20XX </a:t>
            </a:r>
            <a:r>
              <a:rPr lang="zh-CN" altLang="en-US" sz="240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年个人作品练习</a:t>
            </a:r>
          </a:p>
        </p:txBody>
      </p:sp>
      <p:sp>
        <p:nvSpPr>
          <p:cNvPr id="42" name="加号 41">
            <a:extLst>
              <a:ext uri="{FF2B5EF4-FFF2-40B4-BE49-F238E27FC236}">
                <a16:creationId xmlns:a16="http://schemas.microsoft.com/office/drawing/2014/main" id="{1BD37FF1-34C1-8147-3181-BC7FB7335DE9}"/>
              </a:ext>
            </a:extLst>
          </p:cNvPr>
          <p:cNvSpPr/>
          <p:nvPr/>
        </p:nvSpPr>
        <p:spPr>
          <a:xfrm>
            <a:off x="3867149" y="4295775"/>
            <a:ext cx="354807" cy="354807"/>
          </a:xfrm>
          <a:prstGeom prst="mathPlus">
            <a:avLst>
              <a:gd name="adj1" fmla="val 102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7B2A5AB2-59CF-6623-3E46-570A7EECBE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79750">
            <a:off x="2612761" y="1299204"/>
            <a:ext cx="1195720" cy="1459437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4B5D7F2F-5BF1-2909-D0C4-974A7C13D8CB}"/>
              </a:ext>
            </a:extLst>
          </p:cNvPr>
          <p:cNvSpPr txBox="1"/>
          <p:nvPr/>
        </p:nvSpPr>
        <p:spPr>
          <a:xfrm>
            <a:off x="185738" y="150106"/>
            <a:ext cx="15776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en-US" altLang="zh-CN" sz="1400" dirty="0"/>
              <a:t>PPT</a:t>
            </a:r>
            <a:r>
              <a:rPr lang="zh-CN" altLang="en-US" sz="1400" dirty="0"/>
              <a:t>作品集  </a:t>
            </a:r>
            <a:r>
              <a:rPr lang="en-US" altLang="zh-CN" sz="1400" dirty="0"/>
              <a:t># 001</a:t>
            </a:r>
            <a:endParaRPr lang="zh-CN" altLang="en-US" sz="1400" dirty="0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3650B73A-C8B5-8E1C-9842-0660305E4B27}"/>
              </a:ext>
            </a:extLst>
          </p:cNvPr>
          <p:cNvCxnSpPr>
            <a:cxnSpLocks/>
          </p:cNvCxnSpPr>
          <p:nvPr/>
        </p:nvCxnSpPr>
        <p:spPr>
          <a:xfrm>
            <a:off x="1915886" y="286541"/>
            <a:ext cx="8047264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D47DBEA8-28F3-2FD0-220B-B770CE5D92F5}"/>
              </a:ext>
            </a:extLst>
          </p:cNvPr>
          <p:cNvSpPr txBox="1"/>
          <p:nvPr/>
        </p:nvSpPr>
        <p:spPr>
          <a:xfrm>
            <a:off x="1239838" y="4832092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r>
              <a:rPr lang="zh-CN" altLang="en-US" sz="1600" dirty="0"/>
              <a:t>打包一份鱼滑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28EDC8D-63AC-C2AE-4FC3-F53EB710F4AB}"/>
              </a:ext>
            </a:extLst>
          </p:cNvPr>
          <p:cNvSpPr txBox="1"/>
          <p:nvPr/>
        </p:nvSpPr>
        <p:spPr>
          <a:xfrm>
            <a:off x="856933" y="1882204"/>
            <a:ext cx="56541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PERSONAL</a:t>
            </a:r>
            <a:endParaRPr lang="zh-CN" altLang="en-US" sz="80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8FD917E-2E30-69A4-2816-F2C91BB35D71}"/>
              </a:ext>
            </a:extLst>
          </p:cNvPr>
          <p:cNvSpPr txBox="1"/>
          <p:nvPr/>
        </p:nvSpPr>
        <p:spPr>
          <a:xfrm>
            <a:off x="856933" y="2948551"/>
            <a:ext cx="47195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RESUME.</a:t>
            </a:r>
            <a:endParaRPr lang="zh-CN" altLang="en-US" sz="8000" dirty="0">
              <a:solidFill>
                <a:schemeClr val="bg1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52" name="图形 51" descr="男性艺术家 轮廓">
            <a:extLst>
              <a:ext uri="{FF2B5EF4-FFF2-40B4-BE49-F238E27FC236}">
                <a16:creationId xmlns:a16="http://schemas.microsoft.com/office/drawing/2014/main" id="{3633EE6C-6359-7FD3-355B-D5168749DF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9800" y="4829919"/>
            <a:ext cx="307231" cy="3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61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135A3EC-40E1-2B07-19C7-01377CCA96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"/>
            <a:ext cx="6096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CEC14EBE-EE1D-CE6E-C1F4-811D8F2E93BC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7F7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59380F0-97FE-8B3C-A4C7-632061244F4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2512" y="0"/>
            <a:ext cx="6419488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14A448B-E1A9-4341-A6EC-0E12B01BFE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1000">
                <a:srgbClr val="7F795F"/>
              </a:gs>
              <a:gs pos="70000">
                <a:srgbClr val="7F795F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BFB1A8-18CA-63EB-47EC-F49F4FD1B23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2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2"/>
            <a:ext cx="12192000" cy="685799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7D3997E-33BC-5E02-FC6E-5C9A09449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494781">
            <a:off x="-766736" y="-1077380"/>
            <a:ext cx="2208680" cy="2208680"/>
          </a:xfrm>
          <a:custGeom>
            <a:avLst/>
            <a:gdLst>
              <a:gd name="connsiteX0" fmla="*/ 102150 w 6307083"/>
              <a:gd name="connsiteY0" fmla="*/ 3946634 h 6307084"/>
              <a:gd name="connsiteX1" fmla="*/ 2360450 w 6307083"/>
              <a:gd name="connsiteY1" fmla="*/ 102150 h 6307084"/>
              <a:gd name="connsiteX2" fmla="*/ 6204934 w 6307083"/>
              <a:gd name="connsiteY2" fmla="*/ 2360450 h 6307084"/>
              <a:gd name="connsiteX3" fmla="*/ 3946634 w 6307083"/>
              <a:gd name="connsiteY3" fmla="*/ 6204935 h 6307084"/>
              <a:gd name="connsiteX4" fmla="*/ 102150 w 6307083"/>
              <a:gd name="connsiteY4" fmla="*/ 3946634 h 630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7083" h="6307084">
                <a:moveTo>
                  <a:pt x="102150" y="3946634"/>
                </a:moveTo>
                <a:cubicBezTo>
                  <a:pt x="-335863" y="2261396"/>
                  <a:pt x="675212" y="540163"/>
                  <a:pt x="2360450" y="102150"/>
                </a:cubicBezTo>
                <a:cubicBezTo>
                  <a:pt x="4045688" y="-335863"/>
                  <a:pt x="5766922" y="675212"/>
                  <a:pt x="6204934" y="2360450"/>
                </a:cubicBezTo>
                <a:cubicBezTo>
                  <a:pt x="6642947" y="4045688"/>
                  <a:pt x="5631872" y="5766922"/>
                  <a:pt x="3946634" y="6204935"/>
                </a:cubicBezTo>
                <a:cubicBezTo>
                  <a:pt x="2261396" y="6642947"/>
                  <a:pt x="540162" y="5631872"/>
                  <a:pt x="102150" y="394663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9E5CED56-4B5A-4D30-FDFC-07F82D332211}"/>
              </a:ext>
            </a:extLst>
          </p:cNvPr>
          <p:cNvGrpSpPr/>
          <p:nvPr/>
        </p:nvGrpSpPr>
        <p:grpSpPr>
          <a:xfrm>
            <a:off x="534769" y="3740735"/>
            <a:ext cx="883142" cy="523220"/>
            <a:chOff x="1347788" y="-1810879"/>
            <a:chExt cx="883142" cy="52322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7708FA2-B691-0031-A468-38974CB4ED39}"/>
                </a:ext>
              </a:extLst>
            </p:cNvPr>
            <p:cNvSpPr txBox="1"/>
            <p:nvPr/>
          </p:nvSpPr>
          <p:spPr>
            <a:xfrm>
              <a:off x="1347788" y="-1810879"/>
              <a:ext cx="633412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F534A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人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009E55D-9531-6F30-3B0A-091089E467F5}"/>
                </a:ext>
              </a:extLst>
            </p:cNvPr>
            <p:cNvSpPr txBox="1"/>
            <p:nvPr/>
          </p:nvSpPr>
          <p:spPr>
            <a:xfrm>
              <a:off x="2015486" y="-1732355"/>
              <a:ext cx="215444" cy="36100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3F534A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不见</a:t>
              </a:r>
              <a:endParaRPr lang="zh-CN" altLang="en-US" sz="1400" dirty="0">
                <a:latin typeface="思源宋体 CN Medium" panose="02020500000000000000" pitchFamily="18" charset="-122"/>
                <a:ea typeface="思源宋体 CN Medium" panose="02020500000000000000" pitchFamily="18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32D6BDD-0BB3-5C56-4918-1BD036AE87B3}"/>
                </a:ext>
              </a:extLst>
            </p:cNvPr>
            <p:cNvCxnSpPr>
              <a:cxnSpLocks/>
            </p:cNvCxnSpPr>
            <p:nvPr/>
          </p:nvCxnSpPr>
          <p:spPr>
            <a:xfrm>
              <a:off x="1902619" y="-1718543"/>
              <a:ext cx="0" cy="333382"/>
            </a:xfrm>
            <a:prstGeom prst="line">
              <a:avLst/>
            </a:prstGeom>
            <a:ln w="15875">
              <a:solidFill>
                <a:srgbClr val="3F534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95FD9E-3FD4-BC81-9157-BFEE81EA3008}"/>
              </a:ext>
            </a:extLst>
          </p:cNvPr>
          <p:cNvGrpSpPr/>
          <p:nvPr/>
        </p:nvGrpSpPr>
        <p:grpSpPr>
          <a:xfrm>
            <a:off x="528153" y="4537372"/>
            <a:ext cx="1253377" cy="1193874"/>
            <a:chOff x="1436964" y="3893824"/>
            <a:chExt cx="1253377" cy="119387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6A057A4-A1E2-F52A-3FEB-1743F180AF89}"/>
                </a:ext>
              </a:extLst>
            </p:cNvPr>
            <p:cNvGrpSpPr/>
            <p:nvPr/>
          </p:nvGrpSpPr>
          <p:grpSpPr>
            <a:xfrm>
              <a:off x="1436964" y="3893824"/>
              <a:ext cx="883142" cy="523220"/>
              <a:chOff x="1347788" y="-1810879"/>
              <a:chExt cx="883142" cy="523220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6228B5A-6828-1352-C985-378E519010DD}"/>
                  </a:ext>
                </a:extLst>
              </p:cNvPr>
              <p:cNvSpPr txBox="1"/>
              <p:nvPr/>
            </p:nvSpPr>
            <p:spPr>
              <a:xfrm>
                <a:off x="1347788" y="-1810879"/>
                <a:ext cx="633412" cy="52322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F534A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水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0B5ABEB-6E07-1373-47B8-FD6775D0DD21}"/>
                  </a:ext>
                </a:extLst>
              </p:cNvPr>
              <p:cNvSpPr txBox="1"/>
              <p:nvPr/>
            </p:nvSpPr>
            <p:spPr>
              <a:xfrm>
                <a:off x="2015486" y="-1732355"/>
                <a:ext cx="215444" cy="361006"/>
              </a:xfrm>
              <a:prstGeom prst="rect">
                <a:avLst/>
              </a:prstGeom>
              <a:noFill/>
            </p:spPr>
            <p:txBody>
              <a:bodyPr vert="eaVert" wrap="square" lIns="0" tIns="0" rIns="0" bIns="0" rtlCol="0">
                <a:spAutoFit/>
              </a:bodyPr>
              <a:lstStyle/>
              <a:p>
                <a:pPr algn="dist"/>
                <a:r>
                  <a:rPr lang="zh-CN" altLang="en-US" sz="1400" dirty="0">
                    <a:solidFill>
                      <a:srgbClr val="3F534A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空流</a:t>
                </a:r>
                <a:endParaRPr lang="zh-CN" altLang="en-US" sz="1400" dirty="0">
                  <a:latin typeface="思源宋体 CN Medium" panose="02020500000000000000" pitchFamily="18" charset="-122"/>
                  <a:ea typeface="思源宋体 CN Medium" panose="02020500000000000000" pitchFamily="18" charset="-122"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BF1408F-EB9E-6E87-CB38-C71A9671D7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2619" y="-1718543"/>
                <a:ext cx="0" cy="333382"/>
              </a:xfrm>
              <a:prstGeom prst="line">
                <a:avLst/>
              </a:prstGeom>
              <a:ln w="15875">
                <a:solidFill>
                  <a:srgbClr val="3F534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597533-0902-B41A-3B0F-D60B839055C2}"/>
                </a:ext>
              </a:extLst>
            </p:cNvPr>
            <p:cNvSpPr txBox="1"/>
            <p:nvPr/>
          </p:nvSpPr>
          <p:spPr>
            <a:xfrm>
              <a:off x="1466929" y="4420559"/>
              <a:ext cx="99257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C2B38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900" dirty="0">
                  <a:solidFill>
                    <a:srgbClr val="3F534A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韶华不为少年留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4654581-89BE-FDAB-6FEA-94C0A97B1E5A}"/>
                </a:ext>
              </a:extLst>
            </p:cNvPr>
            <p:cNvGrpSpPr/>
            <p:nvPr/>
          </p:nvGrpSpPr>
          <p:grpSpPr>
            <a:xfrm>
              <a:off x="1466929" y="4638713"/>
              <a:ext cx="987817" cy="230832"/>
              <a:chOff x="1444704" y="4584434"/>
              <a:chExt cx="987817" cy="230832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E26C4EE-3BD8-18A1-E543-663B7DE3639B}"/>
                  </a:ext>
                </a:extLst>
              </p:cNvPr>
              <p:cNvSpPr txBox="1"/>
              <p:nvPr/>
            </p:nvSpPr>
            <p:spPr>
              <a:xfrm>
                <a:off x="1444704" y="4584434"/>
                <a:ext cx="5309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6000">
                    <a:solidFill>
                      <a:srgbClr val="C2B388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900" dirty="0">
                    <a:solidFill>
                      <a:srgbClr val="3F534A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恨悠悠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ABAB44D-3E6D-CC5B-580A-6AA7F4AE3F37}"/>
                  </a:ext>
                </a:extLst>
              </p:cNvPr>
              <p:cNvSpPr txBox="1"/>
              <p:nvPr/>
            </p:nvSpPr>
            <p:spPr>
              <a:xfrm>
                <a:off x="1901606" y="4584434"/>
                <a:ext cx="5309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6000">
                    <a:solidFill>
                      <a:srgbClr val="C2B388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r>
                  <a:rPr lang="zh-CN" altLang="en-US" sz="900" dirty="0">
                    <a:solidFill>
                      <a:srgbClr val="3F534A"/>
                    </a:solidFill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几时休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F6E948B-2019-EC8B-6122-784D418FE24E}"/>
                </a:ext>
              </a:extLst>
            </p:cNvPr>
            <p:cNvSpPr txBox="1"/>
            <p:nvPr/>
          </p:nvSpPr>
          <p:spPr>
            <a:xfrm>
              <a:off x="1466929" y="4856866"/>
              <a:ext cx="122341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rgbClr val="C2B388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r>
                <a:rPr lang="zh-CN" altLang="en-US" sz="900" dirty="0">
                  <a:solidFill>
                    <a:srgbClr val="3F534A"/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飞絮落花时候一登楼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4925F5AD-D17F-EBB9-E743-39FB222876FB}"/>
              </a:ext>
            </a:extLst>
          </p:cNvPr>
          <p:cNvSpPr txBox="1"/>
          <p:nvPr/>
        </p:nvSpPr>
        <p:spPr>
          <a:xfrm>
            <a:off x="553017" y="6317668"/>
            <a:ext cx="1107996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C2B38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900" dirty="0">
                <a:solidFill>
                  <a:srgbClr val="3F534A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便做  春江都是  泪</a:t>
            </a:r>
          </a:p>
        </p:txBody>
      </p:sp>
      <p:sp>
        <p:nvSpPr>
          <p:cNvPr id="23" name="AutoShape 12">
            <a:extLst>
              <a:ext uri="{FF2B5EF4-FFF2-40B4-BE49-F238E27FC236}">
                <a16:creationId xmlns:a16="http://schemas.microsoft.com/office/drawing/2014/main" id="{C7FED0C4-16CB-4B3A-123C-30929F0E53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FA843B3-02C6-7334-6EF3-B175315F9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494781">
            <a:off x="5348782" y="2331006"/>
            <a:ext cx="1074942" cy="1074942"/>
          </a:xfrm>
          <a:custGeom>
            <a:avLst/>
            <a:gdLst>
              <a:gd name="connsiteX0" fmla="*/ 102150 w 6307083"/>
              <a:gd name="connsiteY0" fmla="*/ 3946634 h 6307084"/>
              <a:gd name="connsiteX1" fmla="*/ 2360450 w 6307083"/>
              <a:gd name="connsiteY1" fmla="*/ 102150 h 6307084"/>
              <a:gd name="connsiteX2" fmla="*/ 6204934 w 6307083"/>
              <a:gd name="connsiteY2" fmla="*/ 2360450 h 6307084"/>
              <a:gd name="connsiteX3" fmla="*/ 3946634 w 6307083"/>
              <a:gd name="connsiteY3" fmla="*/ 6204935 h 6307084"/>
              <a:gd name="connsiteX4" fmla="*/ 102150 w 6307083"/>
              <a:gd name="connsiteY4" fmla="*/ 3946634 h 630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7083" h="6307084">
                <a:moveTo>
                  <a:pt x="102150" y="3946634"/>
                </a:moveTo>
                <a:cubicBezTo>
                  <a:pt x="-335863" y="2261396"/>
                  <a:pt x="675212" y="540163"/>
                  <a:pt x="2360450" y="102150"/>
                </a:cubicBezTo>
                <a:cubicBezTo>
                  <a:pt x="4045688" y="-335863"/>
                  <a:pt x="5766922" y="675212"/>
                  <a:pt x="6204934" y="2360450"/>
                </a:cubicBezTo>
                <a:cubicBezTo>
                  <a:pt x="6642947" y="4045688"/>
                  <a:pt x="5631872" y="5766922"/>
                  <a:pt x="3946634" y="6204935"/>
                </a:cubicBezTo>
                <a:cubicBezTo>
                  <a:pt x="2261396" y="6642947"/>
                  <a:pt x="540162" y="5631872"/>
                  <a:pt x="102150" y="394663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9538559-C1CE-C032-C9F2-B2E7EAF23CA6}"/>
              </a:ext>
            </a:extLst>
          </p:cNvPr>
          <p:cNvCxnSpPr>
            <a:cxnSpLocks/>
          </p:cNvCxnSpPr>
          <p:nvPr/>
        </p:nvCxnSpPr>
        <p:spPr>
          <a:xfrm flipH="1">
            <a:off x="1781530" y="6433084"/>
            <a:ext cx="4314470" cy="0"/>
          </a:xfrm>
          <a:prstGeom prst="line">
            <a:avLst/>
          </a:prstGeom>
          <a:ln w="15875">
            <a:solidFill>
              <a:srgbClr val="3F53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26EB68B9-827D-577D-A268-2386E7DC3956}"/>
              </a:ext>
            </a:extLst>
          </p:cNvPr>
          <p:cNvSpPr txBox="1"/>
          <p:nvPr/>
        </p:nvSpPr>
        <p:spPr>
          <a:xfrm>
            <a:off x="557781" y="329248"/>
            <a:ext cx="2012089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900">
                <a:solidFill>
                  <a:srgbClr val="3F534A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dirty="0"/>
              <a:t># </a:t>
            </a:r>
            <a:r>
              <a:rPr lang="zh-CN" altLang="en-US" dirty="0"/>
              <a:t>凤兮凤兮归故乡，遨游四海求其凰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5C55275-76E2-1016-6220-76F00886CEF4}"/>
              </a:ext>
            </a:extLst>
          </p:cNvPr>
          <p:cNvSpPr txBox="1"/>
          <p:nvPr/>
        </p:nvSpPr>
        <p:spPr>
          <a:xfrm>
            <a:off x="510955" y="1950459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914D4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玉竹曾记凤凰游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98114DFF-4915-02A3-B733-ED8BF3B90E06}"/>
              </a:ext>
            </a:extLst>
          </p:cNvPr>
          <p:cNvSpPr/>
          <p:nvPr/>
        </p:nvSpPr>
        <p:spPr>
          <a:xfrm>
            <a:off x="11507705" y="6426973"/>
            <a:ext cx="60408" cy="60408"/>
          </a:xfrm>
          <a:prstGeom prst="ellipse">
            <a:avLst/>
          </a:prstGeom>
          <a:noFill/>
          <a:ln>
            <a:solidFill>
              <a:srgbClr val="3F5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FD1CDD7-1EA7-D513-4126-081EF5101BFE}"/>
              </a:ext>
            </a:extLst>
          </p:cNvPr>
          <p:cNvSpPr/>
          <p:nvPr/>
        </p:nvSpPr>
        <p:spPr>
          <a:xfrm>
            <a:off x="11339259" y="6426973"/>
            <a:ext cx="60408" cy="60408"/>
          </a:xfrm>
          <a:prstGeom prst="ellipse">
            <a:avLst/>
          </a:prstGeom>
          <a:noFill/>
          <a:ln>
            <a:solidFill>
              <a:srgbClr val="3F5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4342C56-7BD5-689F-6DDF-E0B1E4A38174}"/>
              </a:ext>
            </a:extLst>
          </p:cNvPr>
          <p:cNvSpPr/>
          <p:nvPr/>
        </p:nvSpPr>
        <p:spPr>
          <a:xfrm>
            <a:off x="11170813" y="6426973"/>
            <a:ext cx="60408" cy="60408"/>
          </a:xfrm>
          <a:prstGeom prst="ellipse">
            <a:avLst/>
          </a:prstGeom>
          <a:noFill/>
          <a:ln>
            <a:solidFill>
              <a:srgbClr val="3F5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1305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7DB0FF3F-038D-807B-9793-3CB7091B21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18A78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2" name="图片 1" descr="图片包含 门, 建筑, 显示器, 披萨&#10;&#10;描述已自动生成">
            <a:extLst>
              <a:ext uri="{FF2B5EF4-FFF2-40B4-BE49-F238E27FC236}">
                <a16:creationId xmlns:a16="http://schemas.microsoft.com/office/drawing/2014/main" id="{64AEC750-512D-F232-0906-11A0A9DEF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95086" y="41729"/>
            <a:ext cx="6821714" cy="6879773"/>
          </a:xfrm>
          <a:prstGeom prst="rect">
            <a:avLst/>
          </a:prstGeom>
        </p:spPr>
      </p:pic>
      <p:pic>
        <p:nvPicPr>
          <p:cNvPr id="3" name="图片 2" descr="图片包含 门, 建筑, 显示器, 披萨&#10;&#10;描述已自动生成">
            <a:extLst>
              <a:ext uri="{FF2B5EF4-FFF2-40B4-BE49-F238E27FC236}">
                <a16:creationId xmlns:a16="http://schemas.microsoft.com/office/drawing/2014/main" id="{2E5E57C1-7877-8E04-4A8A-0526D60DFF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9939" y="-181427"/>
            <a:ext cx="7177909" cy="7239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A433F6A-FE1F-78A3-7996-5BC8CE65F3AA}"/>
              </a:ext>
            </a:extLst>
          </p:cNvPr>
          <p:cNvSpPr/>
          <p:nvPr/>
        </p:nvSpPr>
        <p:spPr>
          <a:xfrm>
            <a:off x="0" y="12700"/>
            <a:ext cx="12192000" cy="6879773"/>
          </a:xfrm>
          <a:prstGeom prst="rect">
            <a:avLst/>
          </a:prstGeom>
          <a:gradFill>
            <a:gsLst>
              <a:gs pos="40000">
                <a:srgbClr val="2E2C26">
                  <a:alpha val="90000"/>
                </a:srgbClr>
              </a:gs>
              <a:gs pos="48000">
                <a:srgbClr val="2E2C26">
                  <a:alpha val="88000"/>
                </a:srgbClr>
              </a:gs>
              <a:gs pos="66000">
                <a:srgbClr val="918A78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CF6FFB-BBD9-FF4A-D502-8CCB04570034}"/>
              </a:ext>
            </a:extLst>
          </p:cNvPr>
          <p:cNvSpPr/>
          <p:nvPr/>
        </p:nvSpPr>
        <p:spPr>
          <a:xfrm>
            <a:off x="943631" y="3028502"/>
            <a:ext cx="2980669" cy="635624"/>
          </a:xfrm>
          <a:prstGeom prst="rect">
            <a:avLst/>
          </a:prstGeom>
          <a:solidFill>
            <a:srgbClr val="891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B220727-55E6-4F97-7792-EA5E95F6A821}"/>
              </a:ext>
            </a:extLst>
          </p:cNvPr>
          <p:cNvSpPr/>
          <p:nvPr/>
        </p:nvSpPr>
        <p:spPr>
          <a:xfrm>
            <a:off x="3606227" y="570303"/>
            <a:ext cx="1530127" cy="164285"/>
          </a:xfrm>
          <a:prstGeom prst="rect">
            <a:avLst/>
          </a:prstGeom>
          <a:solidFill>
            <a:srgbClr val="891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00168B-5A94-D834-3375-C1A337943036}"/>
              </a:ext>
            </a:extLst>
          </p:cNvPr>
          <p:cNvSpPr txBox="1"/>
          <p:nvPr/>
        </p:nvSpPr>
        <p:spPr>
          <a:xfrm>
            <a:off x="10631223" y="3463473"/>
            <a:ext cx="443198" cy="1846659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spc="400" dirty="0">
                <a:solidFill>
                  <a:schemeClr val="bg1"/>
                </a:solidFill>
                <a:effectLst/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隔繁世喧囂於門外，</a:t>
            </a:r>
            <a:endParaRPr lang="en-US" altLang="zh-CN" sz="1200" b="0" i="0" spc="400" dirty="0">
              <a:solidFill>
                <a:schemeClr val="bg1"/>
              </a:solidFill>
              <a:effectLst/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b="0" i="0" spc="400" dirty="0">
                <a:solidFill>
                  <a:schemeClr val="bg1"/>
                </a:solidFill>
                <a:effectLst/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留詩情畫意於室內。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119CCFD-4842-BF0C-2D2D-A14EC1B1C869}"/>
              </a:ext>
            </a:extLst>
          </p:cNvPr>
          <p:cNvSpPr/>
          <p:nvPr/>
        </p:nvSpPr>
        <p:spPr>
          <a:xfrm>
            <a:off x="581025" y="734588"/>
            <a:ext cx="282916" cy="153889"/>
          </a:xfrm>
          <a:prstGeom prst="rect">
            <a:avLst/>
          </a:prstGeom>
          <a:solidFill>
            <a:srgbClr val="891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84DCD1-D330-9345-6C08-9625B7D00ECE}"/>
              </a:ext>
            </a:extLst>
          </p:cNvPr>
          <p:cNvSpPr txBox="1"/>
          <p:nvPr/>
        </p:nvSpPr>
        <p:spPr>
          <a:xfrm>
            <a:off x="514350" y="255613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屏風之美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DC5CA4-BC67-4D99-3BF7-EAB0E819C688}"/>
              </a:ext>
            </a:extLst>
          </p:cNvPr>
          <p:cNvSpPr txBox="1"/>
          <p:nvPr/>
        </p:nvSpPr>
        <p:spPr>
          <a:xfrm>
            <a:off x="671312" y="580700"/>
            <a:ext cx="184666" cy="553998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古韻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52BBD3-3D9B-89AD-4C19-7F700D370410}"/>
              </a:ext>
            </a:extLst>
          </p:cNvPr>
          <p:cNvSpPr txBox="1"/>
          <p:nvPr/>
        </p:nvSpPr>
        <p:spPr>
          <a:xfrm>
            <a:off x="1667490" y="580700"/>
            <a:ext cx="184666" cy="307777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風情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A21482C-B50E-058B-5489-BC433EB42988}"/>
              </a:ext>
            </a:extLst>
          </p:cNvPr>
          <p:cNvSpPr txBox="1"/>
          <p:nvPr/>
        </p:nvSpPr>
        <p:spPr>
          <a:xfrm>
            <a:off x="2663668" y="580700"/>
            <a:ext cx="184666" cy="55095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寧靜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4BDF24A-EA6D-0EDE-DAFB-F6C1DB039515}"/>
              </a:ext>
            </a:extLst>
          </p:cNvPr>
          <p:cNvSpPr txBox="1"/>
          <p:nvPr/>
        </p:nvSpPr>
        <p:spPr>
          <a:xfrm>
            <a:off x="695324" y="4140581"/>
            <a:ext cx="322897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dist"/>
            <a:r>
              <a:rPr lang="en-US" altLang="zh-CN" sz="1600" dirty="0"/>
              <a:t>PINGFENG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FDEAA3-F266-B8B7-71B2-BB8564830FF9}"/>
              </a:ext>
            </a:extLst>
          </p:cNvPr>
          <p:cNvSpPr txBox="1"/>
          <p:nvPr/>
        </p:nvSpPr>
        <p:spPr>
          <a:xfrm>
            <a:off x="3659846" y="580700"/>
            <a:ext cx="184666" cy="307777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悠然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EBD803-B601-A4AE-9A21-E707FECAEBAD}"/>
              </a:ext>
            </a:extLst>
          </p:cNvPr>
          <p:cNvSpPr txBox="1"/>
          <p:nvPr/>
        </p:nvSpPr>
        <p:spPr>
          <a:xfrm>
            <a:off x="4656024" y="580700"/>
            <a:ext cx="184666" cy="307777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瑰麗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C7310F-FB42-A1C8-D02D-2E5A6A94B017}"/>
              </a:ext>
            </a:extLst>
          </p:cNvPr>
          <p:cNvSpPr txBox="1"/>
          <p:nvPr/>
        </p:nvSpPr>
        <p:spPr>
          <a:xfrm>
            <a:off x="5652202" y="580700"/>
            <a:ext cx="184666" cy="307777"/>
          </a:xfrm>
          <a:prstGeom prst="rect">
            <a:avLst/>
          </a:prstGeom>
          <a:noFill/>
        </p:spPr>
        <p:txBody>
          <a:bodyPr vert="eaVert" wrap="non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清雅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1E77459-541A-C6B7-E9FB-63411E090121}"/>
              </a:ext>
            </a:extLst>
          </p:cNvPr>
          <p:cNvCxnSpPr>
            <a:cxnSpLocks/>
          </p:cNvCxnSpPr>
          <p:nvPr/>
        </p:nvCxnSpPr>
        <p:spPr>
          <a:xfrm>
            <a:off x="695324" y="6014198"/>
            <a:ext cx="10644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7282365F-ACF1-F4A6-9663-10BA7E96D390}"/>
              </a:ext>
            </a:extLst>
          </p:cNvPr>
          <p:cNvSpPr txBox="1"/>
          <p:nvPr/>
        </p:nvSpPr>
        <p:spPr>
          <a:xfrm>
            <a:off x="600075" y="6166169"/>
            <a:ext cx="12105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词穷，没有文案了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467994F-08BF-C467-90AD-1B694E30B29E}"/>
              </a:ext>
            </a:extLst>
          </p:cNvPr>
          <p:cNvSpPr/>
          <p:nvPr/>
        </p:nvSpPr>
        <p:spPr>
          <a:xfrm>
            <a:off x="10852822" y="5241125"/>
            <a:ext cx="150020" cy="238436"/>
          </a:xfrm>
          <a:prstGeom prst="rect">
            <a:avLst/>
          </a:prstGeom>
          <a:solidFill>
            <a:srgbClr val="891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" dirty="0">
                <a:latin typeface="迷你繁方篆" panose="02010609000101010101" pitchFamily="49" charset="-122"/>
                <a:ea typeface="迷你繁方篆" panose="02010609000101010101" pitchFamily="49" charset="-122"/>
                <a:cs typeface="迷你繁方篆" panose="02010609000101010101" pitchFamily="49" charset="-122"/>
              </a:rPr>
              <a:t>鱼滑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362241F-3419-F38C-4F30-FA0B14FB3603}"/>
              </a:ext>
            </a:extLst>
          </p:cNvPr>
          <p:cNvSpPr/>
          <p:nvPr/>
        </p:nvSpPr>
        <p:spPr>
          <a:xfrm>
            <a:off x="3998860" y="2290345"/>
            <a:ext cx="171395" cy="337443"/>
          </a:xfrm>
          <a:prstGeom prst="rect">
            <a:avLst/>
          </a:prstGeom>
          <a:solidFill>
            <a:srgbClr val="891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800" dirty="0">
                <a:latin typeface="迷你繁方篆" panose="02010609000101010101" pitchFamily="49" charset="-122"/>
                <a:ea typeface="迷你繁方篆" panose="02010609000101010101" pitchFamily="49" charset="-122"/>
                <a:cs typeface="迷你繁方篆" panose="02010609000101010101" pitchFamily="49" charset="-122"/>
              </a:rPr>
              <a:t>鱼滑</a:t>
            </a:r>
          </a:p>
        </p:txBody>
      </p:sp>
    </p:spTree>
    <p:extLst>
      <p:ext uri="{BB962C8B-B14F-4D97-AF65-F5344CB8AC3E}">
        <p14:creationId xmlns:p14="http://schemas.microsoft.com/office/powerpoint/2010/main" val="3812620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2209A4EB-5B8A-8E3F-DBB9-B10EC28C0FB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41D2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4" name="图片 3" descr="图片包含 游戏机, 游泳&#10;&#10;描述已自动生成">
            <a:extLst>
              <a:ext uri="{FF2B5EF4-FFF2-40B4-BE49-F238E27FC236}">
                <a16:creationId xmlns:a16="http://schemas.microsoft.com/office/drawing/2014/main" id="{C0AE6DB3-23BA-04C4-F609-FF63DB1BDD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-2"/>
            <a:ext cx="8477251" cy="6858001"/>
          </a:xfrm>
          <a:prstGeom prst="rect">
            <a:avLst/>
          </a:prstGeom>
        </p:spPr>
      </p:pic>
      <p:pic>
        <p:nvPicPr>
          <p:cNvPr id="5" name="图片 4" descr="图片包含 游戏机, 游泳&#10;&#10;描述已自动生成">
            <a:extLst>
              <a:ext uri="{FF2B5EF4-FFF2-40B4-BE49-F238E27FC236}">
                <a16:creationId xmlns:a16="http://schemas.microsoft.com/office/drawing/2014/main" id="{B42C51C5-BEE4-3DD9-197C-904D981DB0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2077" y="-96389"/>
            <a:ext cx="5010150" cy="7515225"/>
          </a:xfrm>
          <a:prstGeom prst="rect">
            <a:avLst/>
          </a:prstGeom>
          <a:effectLst>
            <a:softEdge rad="190500"/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4B07AF09-F59B-3A74-8611-898DA40F18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0">
                <a:srgbClr val="051F21"/>
              </a:gs>
              <a:gs pos="45000">
                <a:srgbClr val="051F21">
                  <a:alpha val="72000"/>
                </a:srgbClr>
              </a:gs>
              <a:gs pos="72000">
                <a:srgbClr val="051F21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B4A7B6-9AD8-B3A8-884B-EAD3A6A61C11}"/>
              </a:ext>
            </a:extLst>
          </p:cNvPr>
          <p:cNvSpPr txBox="1"/>
          <p:nvPr/>
        </p:nvSpPr>
        <p:spPr>
          <a:xfrm>
            <a:off x="695325" y="6200774"/>
            <a:ext cx="1080135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文案与内容无关紧要 请不要上升个人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8818310-72EB-BADB-05DE-930D649CC41F}"/>
              </a:ext>
            </a:extLst>
          </p:cNvPr>
          <p:cNvCxnSpPr/>
          <p:nvPr/>
        </p:nvCxnSpPr>
        <p:spPr>
          <a:xfrm>
            <a:off x="695325" y="0"/>
            <a:ext cx="0" cy="6858000"/>
          </a:xfrm>
          <a:prstGeom prst="line">
            <a:avLst/>
          </a:prstGeom>
          <a:ln w="1270">
            <a:solidFill>
              <a:schemeClr val="bg1">
                <a:lumMod val="75000"/>
                <a:alpha val="1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16770E9-F96E-F47D-5490-B08FE7A76200}"/>
              </a:ext>
            </a:extLst>
          </p:cNvPr>
          <p:cNvCxnSpPr/>
          <p:nvPr/>
        </p:nvCxnSpPr>
        <p:spPr>
          <a:xfrm>
            <a:off x="4295775" y="-1"/>
            <a:ext cx="0" cy="6858000"/>
          </a:xfrm>
          <a:prstGeom prst="line">
            <a:avLst/>
          </a:prstGeom>
          <a:ln w="1270" cap="flat" cmpd="sng" algn="ctr">
            <a:solidFill>
              <a:schemeClr val="bg1">
                <a:lumMod val="75000"/>
                <a:alpha val="12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D63C20E-7B52-F50B-1267-0956B553B4DE}"/>
              </a:ext>
            </a:extLst>
          </p:cNvPr>
          <p:cNvCxnSpPr/>
          <p:nvPr/>
        </p:nvCxnSpPr>
        <p:spPr>
          <a:xfrm>
            <a:off x="6096000" y="-1"/>
            <a:ext cx="0" cy="6858000"/>
          </a:xfrm>
          <a:prstGeom prst="line">
            <a:avLst/>
          </a:prstGeom>
          <a:ln w="1270" cap="flat" cmpd="sng" algn="ctr">
            <a:solidFill>
              <a:schemeClr val="bg1">
                <a:lumMod val="75000"/>
                <a:alpha val="12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0540B78-0392-2E61-D74E-4DFB06F3B226}"/>
              </a:ext>
            </a:extLst>
          </p:cNvPr>
          <p:cNvCxnSpPr/>
          <p:nvPr/>
        </p:nvCxnSpPr>
        <p:spPr>
          <a:xfrm>
            <a:off x="7896225" y="-1"/>
            <a:ext cx="0" cy="6858000"/>
          </a:xfrm>
          <a:prstGeom prst="line">
            <a:avLst/>
          </a:prstGeom>
          <a:ln w="1270" cap="flat" cmpd="sng" algn="ctr">
            <a:solidFill>
              <a:schemeClr val="bg1">
                <a:lumMod val="75000"/>
                <a:alpha val="12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95665A2-584B-3551-73D2-C7997F35A0CC}"/>
              </a:ext>
            </a:extLst>
          </p:cNvPr>
          <p:cNvCxnSpPr/>
          <p:nvPr/>
        </p:nvCxnSpPr>
        <p:spPr>
          <a:xfrm>
            <a:off x="9696450" y="-2"/>
            <a:ext cx="0" cy="6858000"/>
          </a:xfrm>
          <a:prstGeom prst="line">
            <a:avLst/>
          </a:prstGeom>
          <a:ln w="1270" cap="flat" cmpd="sng" algn="ctr">
            <a:solidFill>
              <a:schemeClr val="bg1">
                <a:lumMod val="75000"/>
                <a:alpha val="12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84CBB476-9763-6B04-88E0-04846DE17483}"/>
              </a:ext>
            </a:extLst>
          </p:cNvPr>
          <p:cNvCxnSpPr/>
          <p:nvPr/>
        </p:nvCxnSpPr>
        <p:spPr>
          <a:xfrm>
            <a:off x="11496675" y="-2"/>
            <a:ext cx="0" cy="6858000"/>
          </a:xfrm>
          <a:prstGeom prst="line">
            <a:avLst/>
          </a:prstGeom>
          <a:ln w="1270">
            <a:solidFill>
              <a:schemeClr val="bg1">
                <a:lumMod val="75000"/>
                <a:alpha val="1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A1057D72-6810-80EB-454C-2EE90D20D92E}"/>
              </a:ext>
            </a:extLst>
          </p:cNvPr>
          <p:cNvSpPr txBox="1"/>
          <p:nvPr/>
        </p:nvSpPr>
        <p:spPr>
          <a:xfrm>
            <a:off x="585583" y="2439226"/>
            <a:ext cx="5673348" cy="877163"/>
          </a:xfrm>
          <a:prstGeom prst="rect">
            <a:avLst/>
          </a:prstGeom>
          <a:noFill/>
        </p:spPr>
        <p:txBody>
          <a:bodyPr wrap="none" lIns="91440" tIns="45720" rIns="91440" bIns="0" rtlCol="0">
            <a:spAutoFit/>
          </a:bodyPr>
          <a:lstStyle/>
          <a:p>
            <a:r>
              <a:rPr lang="zh-CN" altLang="en-US" sz="5400" dirty="0">
                <a:solidFill>
                  <a:srgbClr val="DFE6E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发疯文学文案汇总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E0BDD9-18EB-A3AA-B258-B24C75A84277}"/>
              </a:ext>
            </a:extLst>
          </p:cNvPr>
          <p:cNvSpPr txBox="1"/>
          <p:nvPr/>
        </p:nvSpPr>
        <p:spPr>
          <a:xfrm>
            <a:off x="609576" y="4860808"/>
            <a:ext cx="5501088" cy="698909"/>
          </a:xfrm>
          <a:prstGeom prst="rect">
            <a:avLst/>
          </a:prstGeom>
          <a:noFill/>
        </p:spPr>
        <p:txBody>
          <a:bodyPr wrap="square" lIns="91440" tIns="45720" rIns="9144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0" i="0" spc="300" dirty="0">
                <a:solidFill>
                  <a:schemeClr val="bg1">
                    <a:lumMod val="85000"/>
                  </a:schemeClr>
                </a:solidFill>
                <a:effectLst/>
                <a:latin typeface="阿里巴巴普惠体 Light" panose="00020600040101010101" pitchFamily="18" charset="-122"/>
                <a:ea typeface="阿里巴巴普惠体 Light" panose="00020600040101010101" pitchFamily="18" charset="-122"/>
                <a:cs typeface="阿里巴巴普惠体 Light" panose="00020600040101010101" pitchFamily="18" charset="-122"/>
              </a:rPr>
              <a:t>可我有什么办法，你冰冷的语言深深的刺痛着我，你嘴巴一张一合就嘚啵嘚啵几句，把我本来就脆弱不堪的心理防线捅了个巨洞，你说完了你舒服了，你只觉得我麻烦，好狠的心呐好狠的心！</a:t>
            </a:r>
            <a:endParaRPr lang="zh-CN" altLang="en-US" sz="1200" spc="300" dirty="0">
              <a:solidFill>
                <a:schemeClr val="bg1">
                  <a:lumMod val="85000"/>
                </a:schemeClr>
              </a:solidFill>
              <a:latin typeface="阿里巴巴普惠体 Light" panose="00020600040101010101" pitchFamily="18" charset="-122"/>
              <a:ea typeface="阿里巴巴普惠体 Light" panose="00020600040101010101" pitchFamily="18" charset="-122"/>
              <a:cs typeface="阿里巴巴普惠体 Light" panose="00020600040101010101" pitchFamily="18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353F5E9-4279-3D18-7D4A-C7C7B191B99F}"/>
              </a:ext>
            </a:extLst>
          </p:cNvPr>
          <p:cNvCxnSpPr/>
          <p:nvPr/>
        </p:nvCxnSpPr>
        <p:spPr>
          <a:xfrm>
            <a:off x="2495550" y="0"/>
            <a:ext cx="0" cy="6858000"/>
          </a:xfrm>
          <a:prstGeom prst="line">
            <a:avLst/>
          </a:prstGeom>
          <a:ln w="1270" cap="flat" cmpd="sng" algn="ctr">
            <a:solidFill>
              <a:schemeClr val="bg1">
                <a:lumMod val="75000"/>
                <a:alpha val="12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807F7CBE-475F-35E2-B155-B0A885E530DA}"/>
              </a:ext>
            </a:extLst>
          </p:cNvPr>
          <p:cNvSpPr txBox="1"/>
          <p:nvPr/>
        </p:nvSpPr>
        <p:spPr>
          <a:xfrm>
            <a:off x="609577" y="492113"/>
            <a:ext cx="7871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DFE6E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强调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96BC074-5824-22F9-A2A4-0478DECBC032}"/>
              </a:ext>
            </a:extLst>
          </p:cNvPr>
          <p:cNvCxnSpPr>
            <a:cxnSpLocks/>
          </p:cNvCxnSpPr>
          <p:nvPr/>
        </p:nvCxnSpPr>
        <p:spPr>
          <a:xfrm>
            <a:off x="695324" y="4575404"/>
            <a:ext cx="1800225" cy="0"/>
          </a:xfrm>
          <a:prstGeom prst="line">
            <a:avLst/>
          </a:prstGeom>
          <a:ln w="6350">
            <a:solidFill>
              <a:srgbClr val="DFE6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2BF08B3-DAD8-0900-7B54-0026D59F007C}"/>
              </a:ext>
            </a:extLst>
          </p:cNvPr>
          <p:cNvGrpSpPr/>
          <p:nvPr/>
        </p:nvGrpSpPr>
        <p:grpSpPr>
          <a:xfrm>
            <a:off x="10937571" y="569737"/>
            <a:ext cx="558877" cy="72000"/>
            <a:chOff x="10934250" y="619159"/>
            <a:chExt cx="558877" cy="7200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D6C0ACC-A98C-7152-E919-8D5BF127431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421127" y="619159"/>
              <a:ext cx="72000" cy="72000"/>
            </a:xfrm>
            <a:prstGeom prst="ellipse">
              <a:avLst/>
            </a:prstGeom>
            <a:noFill/>
            <a:ln>
              <a:solidFill>
                <a:srgbClr val="DFE6ED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184A72A-EEDA-29FF-3B42-A7D29585D6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259159" y="619159"/>
              <a:ext cx="72000" cy="72000"/>
            </a:xfrm>
            <a:prstGeom prst="ellipse">
              <a:avLst/>
            </a:prstGeom>
            <a:solidFill>
              <a:srgbClr val="DFE6ED">
                <a:alpha val="90000"/>
              </a:srgbClr>
            </a:solidFill>
            <a:ln>
              <a:solidFill>
                <a:srgbClr val="DFE6ED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E8D9CDB-FF76-E1FF-7AA6-561DF44204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099021" y="619159"/>
              <a:ext cx="72000" cy="72000"/>
            </a:xfrm>
            <a:prstGeom prst="ellipse">
              <a:avLst/>
            </a:prstGeom>
            <a:noFill/>
            <a:ln>
              <a:solidFill>
                <a:srgbClr val="DFE6ED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05B92B8F-6323-14F4-20F9-5BA314CD50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934250" y="619159"/>
              <a:ext cx="72000" cy="72000"/>
            </a:xfrm>
            <a:prstGeom prst="ellipse">
              <a:avLst/>
            </a:prstGeom>
            <a:noFill/>
            <a:ln>
              <a:solidFill>
                <a:srgbClr val="DFE6ED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C2B783C-09DA-E813-F602-FDDD2CA91F7B}"/>
              </a:ext>
            </a:extLst>
          </p:cNvPr>
          <p:cNvSpPr txBox="1"/>
          <p:nvPr/>
        </p:nvSpPr>
        <p:spPr>
          <a:xfrm>
            <a:off x="577806" y="3328508"/>
            <a:ext cx="4296369" cy="600164"/>
          </a:xfrm>
          <a:prstGeom prst="rect">
            <a:avLst/>
          </a:prstGeom>
          <a:noFill/>
        </p:spPr>
        <p:txBody>
          <a:bodyPr wrap="none" lIns="91440" tIns="45720" rIns="91440" bIns="0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DFE6ED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r>
              <a:rPr lang="zh-CN" altLang="en-US" sz="3600" dirty="0"/>
              <a:t>你了解发疯文学吗？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971D716-C1E6-D73C-C402-8EC371DD6836}"/>
              </a:ext>
            </a:extLst>
          </p:cNvPr>
          <p:cNvSpPr txBox="1"/>
          <p:nvPr/>
        </p:nvSpPr>
        <p:spPr>
          <a:xfrm>
            <a:off x="609576" y="751080"/>
            <a:ext cx="1248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DFE6ED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我没有疯</a:t>
            </a:r>
          </a:p>
        </p:txBody>
      </p:sp>
    </p:spTree>
    <p:extLst>
      <p:ext uri="{BB962C8B-B14F-4D97-AF65-F5344CB8AC3E}">
        <p14:creationId xmlns:p14="http://schemas.microsoft.com/office/powerpoint/2010/main" val="3763721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>
            <a:extLst>
              <a:ext uri="{FF2B5EF4-FFF2-40B4-BE49-F238E27FC236}">
                <a16:creationId xmlns:a16="http://schemas.microsoft.com/office/drawing/2014/main" id="{862CBB36-36DA-72F4-4CCC-45DC5D7A8FB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2" name="图片 1" descr="图片包含 人, 室内, 女人, 男人&#10;&#10;描述已自动生成">
            <a:extLst>
              <a:ext uri="{FF2B5EF4-FFF2-40B4-BE49-F238E27FC236}">
                <a16:creationId xmlns:a16="http://schemas.microsoft.com/office/drawing/2014/main" id="{A564266F-B22C-DC90-D4B3-A23F4B5D37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9886" y="0"/>
            <a:ext cx="4832229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87313C2-94CB-117D-041E-8ED3AF46E002}"/>
              </a:ext>
            </a:extLst>
          </p:cNvPr>
          <p:cNvSpPr/>
          <p:nvPr/>
        </p:nvSpPr>
        <p:spPr>
          <a:xfrm>
            <a:off x="0" y="3484188"/>
            <a:ext cx="12191999" cy="24003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5EB9F20-5174-EB02-E921-ADD6C9ABB89A}"/>
              </a:ext>
            </a:extLst>
          </p:cNvPr>
          <p:cNvGrpSpPr/>
          <p:nvPr/>
        </p:nvGrpSpPr>
        <p:grpSpPr>
          <a:xfrm>
            <a:off x="1222520" y="3163977"/>
            <a:ext cx="9746960" cy="2964522"/>
            <a:chOff x="968375" y="3163977"/>
            <a:chExt cx="9746960" cy="296452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8B7A59D-8C7A-488C-C5F5-50C4D032F585}"/>
                </a:ext>
              </a:extLst>
            </p:cNvPr>
            <p:cNvSpPr txBox="1"/>
            <p:nvPr/>
          </p:nvSpPr>
          <p:spPr>
            <a:xfrm>
              <a:off x="968375" y="3163977"/>
              <a:ext cx="7906332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bg1"/>
                  </a:solidFill>
                  <a:latin typeface="DIN Black" pitchFamily="50" charset="0"/>
                  <a:ea typeface="思源黑体" panose="020B0500000000000000" pitchFamily="34" charset="-122"/>
                </a:rPr>
                <a:t>PERSONAL</a:t>
              </a:r>
              <a:endParaRPr lang="zh-CN" altLang="en-US" sz="11500" dirty="0">
                <a:solidFill>
                  <a:schemeClr val="bg1"/>
                </a:solidFill>
                <a:latin typeface="DIN Black" pitchFamily="50" charset="0"/>
                <a:ea typeface="思源黑体" panose="020B0500000000000000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1D185F7-5BC2-64C2-696D-1ECE78E0C6A2}"/>
                </a:ext>
              </a:extLst>
            </p:cNvPr>
            <p:cNvSpPr txBox="1"/>
            <p:nvPr/>
          </p:nvSpPr>
          <p:spPr>
            <a:xfrm>
              <a:off x="4549865" y="4266451"/>
              <a:ext cx="616547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bg1"/>
                  </a:solidFill>
                  <a:latin typeface="DIN Black" pitchFamily="50" charset="0"/>
                  <a:ea typeface="思源黑体" panose="020B0500000000000000" pitchFamily="34" charset="-122"/>
                </a:rPr>
                <a:t>RESUME</a:t>
              </a:r>
              <a:endParaRPr lang="zh-CN" altLang="en-US" sz="11500" dirty="0">
                <a:solidFill>
                  <a:schemeClr val="bg1"/>
                </a:solidFill>
                <a:latin typeface="DIN Black" pitchFamily="50" charset="0"/>
                <a:ea typeface="思源黑体" panose="020B0500000000000000" pitchFamily="34" charset="-122"/>
              </a:endParaRPr>
            </a:p>
          </p:txBody>
        </p:sp>
      </p:grpSp>
      <p:pic>
        <p:nvPicPr>
          <p:cNvPr id="7" name="图片 6" descr="人的脸&#10;&#10;中度可信度描述已自动生成">
            <a:extLst>
              <a:ext uri="{FF2B5EF4-FFF2-40B4-BE49-F238E27FC236}">
                <a16:creationId xmlns:a16="http://schemas.microsoft.com/office/drawing/2014/main" id="{F2716D63-C595-40E6-AA7A-518E1D0C484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84"/>
          <a:stretch/>
        </p:blipFill>
        <p:spPr>
          <a:xfrm>
            <a:off x="9658350" y="3371850"/>
            <a:ext cx="1935418" cy="106907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FF8D17F-41A8-807A-BB70-4CF7252967E5}"/>
              </a:ext>
            </a:extLst>
          </p:cNvPr>
          <p:cNvGrpSpPr/>
          <p:nvPr/>
        </p:nvGrpSpPr>
        <p:grpSpPr>
          <a:xfrm>
            <a:off x="1402697" y="4857974"/>
            <a:ext cx="3276534" cy="141220"/>
            <a:chOff x="6721088" y="4834388"/>
            <a:chExt cx="1927850" cy="83091"/>
          </a:xfrm>
        </p:grpSpPr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0B4C7B5B-FCEB-F49E-9A6F-8A0A0FDF7609}"/>
                </a:ext>
              </a:extLst>
            </p:cNvPr>
            <p:cNvSpPr/>
            <p:nvPr/>
          </p:nvSpPr>
          <p:spPr>
            <a:xfrm rot="5400000">
              <a:off x="7161505" y="4393971"/>
              <a:ext cx="83091" cy="9639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C7085080-61F6-74AE-52C4-EF8A03999942}"/>
                </a:ext>
              </a:extLst>
            </p:cNvPr>
            <p:cNvSpPr/>
            <p:nvPr/>
          </p:nvSpPr>
          <p:spPr>
            <a:xfrm rot="16200000" flipH="1">
              <a:off x="8125430" y="4393971"/>
              <a:ext cx="83091" cy="96392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1534ABF-CDCE-B055-04B0-E57A6B208FFB}"/>
              </a:ext>
            </a:extLst>
          </p:cNvPr>
          <p:cNvGrpSpPr/>
          <p:nvPr/>
        </p:nvGrpSpPr>
        <p:grpSpPr>
          <a:xfrm flipV="1">
            <a:off x="155575" y="152400"/>
            <a:ext cx="2151218" cy="394862"/>
            <a:chOff x="458632" y="450481"/>
            <a:chExt cx="2151218" cy="394862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C4A9592-8AC7-42D4-579B-B3F185F7C73C}"/>
                </a:ext>
              </a:extLst>
            </p:cNvPr>
            <p:cNvSpPr/>
            <p:nvPr/>
          </p:nvSpPr>
          <p:spPr>
            <a:xfrm>
              <a:off x="857730" y="653844"/>
              <a:ext cx="1752120" cy="176420"/>
            </a:xfrm>
            <a:custGeom>
              <a:avLst/>
              <a:gdLst>
                <a:gd name="connsiteX0" fmla="*/ 1 w 5009325"/>
                <a:gd name="connsiteY0" fmla="*/ 265920 h 542335"/>
                <a:gd name="connsiteX1" fmla="*/ 306958 w 5009325"/>
                <a:gd name="connsiteY1" fmla="*/ 542334 h 542335"/>
                <a:gd name="connsiteX2" fmla="*/ 0 w 5009325"/>
                <a:gd name="connsiteY2" fmla="*/ 542333 h 542335"/>
                <a:gd name="connsiteX3" fmla="*/ 4080487 w 5009325"/>
                <a:gd name="connsiteY3" fmla="*/ 1 h 542335"/>
                <a:gd name="connsiteX4" fmla="*/ 4431308 w 5009325"/>
                <a:gd name="connsiteY4" fmla="*/ 1 h 542335"/>
                <a:gd name="connsiteX5" fmla="*/ 5009325 w 5009325"/>
                <a:gd name="connsiteY5" fmla="*/ 542334 h 542335"/>
                <a:gd name="connsiteX6" fmla="*/ 4682750 w 5009325"/>
                <a:gd name="connsiteY6" fmla="*/ 542334 h 542335"/>
                <a:gd name="connsiteX7" fmla="*/ 3243246 w 5009325"/>
                <a:gd name="connsiteY7" fmla="*/ 1 h 542335"/>
                <a:gd name="connsiteX8" fmla="*/ 3845509 w 5009325"/>
                <a:gd name="connsiteY8" fmla="*/ 542334 h 542335"/>
                <a:gd name="connsiteX9" fmla="*/ 3621185 w 5009325"/>
                <a:gd name="connsiteY9" fmla="*/ 542334 h 542335"/>
                <a:gd name="connsiteX10" fmla="*/ 3018922 w 5009325"/>
                <a:gd name="connsiteY10" fmla="*/ 1 h 542335"/>
                <a:gd name="connsiteX11" fmla="*/ 2889391 w 5009325"/>
                <a:gd name="connsiteY11" fmla="*/ 1 h 542335"/>
                <a:gd name="connsiteX12" fmla="*/ 3491654 w 5009325"/>
                <a:gd name="connsiteY12" fmla="*/ 542334 h 542335"/>
                <a:gd name="connsiteX13" fmla="*/ 3267329 w 5009325"/>
                <a:gd name="connsiteY13" fmla="*/ 542334 h 542335"/>
                <a:gd name="connsiteX14" fmla="*/ 2665067 w 5009325"/>
                <a:gd name="connsiteY14" fmla="*/ 1 h 542335"/>
                <a:gd name="connsiteX15" fmla="*/ 2535536 w 5009325"/>
                <a:gd name="connsiteY15" fmla="*/ 1 h 542335"/>
                <a:gd name="connsiteX16" fmla="*/ 3137799 w 5009325"/>
                <a:gd name="connsiteY16" fmla="*/ 542334 h 542335"/>
                <a:gd name="connsiteX17" fmla="*/ 2913474 w 5009325"/>
                <a:gd name="connsiteY17" fmla="*/ 542334 h 542335"/>
                <a:gd name="connsiteX18" fmla="*/ 2311212 w 5009325"/>
                <a:gd name="connsiteY18" fmla="*/ 1 h 542335"/>
                <a:gd name="connsiteX19" fmla="*/ 2181681 w 5009325"/>
                <a:gd name="connsiteY19" fmla="*/ 1 h 542335"/>
                <a:gd name="connsiteX20" fmla="*/ 2783944 w 5009325"/>
                <a:gd name="connsiteY20" fmla="*/ 542334 h 542335"/>
                <a:gd name="connsiteX21" fmla="*/ 2559619 w 5009325"/>
                <a:gd name="connsiteY21" fmla="*/ 542334 h 542335"/>
                <a:gd name="connsiteX22" fmla="*/ 1957357 w 5009325"/>
                <a:gd name="connsiteY22" fmla="*/ 1 h 542335"/>
                <a:gd name="connsiteX23" fmla="*/ 3726632 w 5009325"/>
                <a:gd name="connsiteY23" fmla="*/ 1 h 542335"/>
                <a:gd name="connsiteX24" fmla="*/ 3950956 w 5009325"/>
                <a:gd name="connsiteY24" fmla="*/ 1 h 542335"/>
                <a:gd name="connsiteX25" fmla="*/ 4553219 w 5009325"/>
                <a:gd name="connsiteY25" fmla="*/ 542334 h 542335"/>
                <a:gd name="connsiteX26" fmla="*/ 4328894 w 5009325"/>
                <a:gd name="connsiteY26" fmla="*/ 542333 h 542335"/>
                <a:gd name="connsiteX27" fmla="*/ 3597101 w 5009325"/>
                <a:gd name="connsiteY27" fmla="*/ 1 h 542335"/>
                <a:gd name="connsiteX28" fmla="*/ 4199364 w 5009325"/>
                <a:gd name="connsiteY28" fmla="*/ 542334 h 542335"/>
                <a:gd name="connsiteX29" fmla="*/ 3975040 w 5009325"/>
                <a:gd name="connsiteY29" fmla="*/ 542334 h 542335"/>
                <a:gd name="connsiteX30" fmla="*/ 3372777 w 5009325"/>
                <a:gd name="connsiteY30" fmla="*/ 1 h 542335"/>
                <a:gd name="connsiteX31" fmla="*/ 1603501 w 5009325"/>
                <a:gd name="connsiteY31" fmla="*/ 1 h 542335"/>
                <a:gd name="connsiteX32" fmla="*/ 1827826 w 5009325"/>
                <a:gd name="connsiteY32" fmla="*/ 1 h 542335"/>
                <a:gd name="connsiteX33" fmla="*/ 2430089 w 5009325"/>
                <a:gd name="connsiteY33" fmla="*/ 542334 h 542335"/>
                <a:gd name="connsiteX34" fmla="*/ 2205764 w 5009325"/>
                <a:gd name="connsiteY34" fmla="*/ 542334 h 542335"/>
                <a:gd name="connsiteX35" fmla="*/ 1249647 w 5009325"/>
                <a:gd name="connsiteY35" fmla="*/ 1 h 542335"/>
                <a:gd name="connsiteX36" fmla="*/ 1473971 w 5009325"/>
                <a:gd name="connsiteY36" fmla="*/ 1 h 542335"/>
                <a:gd name="connsiteX37" fmla="*/ 2076234 w 5009325"/>
                <a:gd name="connsiteY37" fmla="*/ 542334 h 542335"/>
                <a:gd name="connsiteX38" fmla="*/ 1851909 w 5009325"/>
                <a:gd name="connsiteY38" fmla="*/ 542334 h 542335"/>
                <a:gd name="connsiteX39" fmla="*/ 541937 w 5009325"/>
                <a:gd name="connsiteY39" fmla="*/ 1 h 542335"/>
                <a:gd name="connsiteX40" fmla="*/ 766261 w 5009325"/>
                <a:gd name="connsiteY40" fmla="*/ 1 h 542335"/>
                <a:gd name="connsiteX41" fmla="*/ 1368525 w 5009325"/>
                <a:gd name="connsiteY41" fmla="*/ 542333 h 542335"/>
                <a:gd name="connsiteX42" fmla="*/ 1144199 w 5009325"/>
                <a:gd name="connsiteY42" fmla="*/ 542334 h 542335"/>
                <a:gd name="connsiteX43" fmla="*/ 1120117 w 5009325"/>
                <a:gd name="connsiteY43" fmla="*/ 0 h 542335"/>
                <a:gd name="connsiteX44" fmla="*/ 1722379 w 5009325"/>
                <a:gd name="connsiteY44" fmla="*/ 542334 h 542335"/>
                <a:gd name="connsiteX45" fmla="*/ 1498054 w 5009325"/>
                <a:gd name="connsiteY45" fmla="*/ 542334 h 542335"/>
                <a:gd name="connsiteX46" fmla="*/ 895792 w 5009325"/>
                <a:gd name="connsiteY46" fmla="*/ 1 h 542335"/>
                <a:gd name="connsiteX47" fmla="*/ 412407 w 5009325"/>
                <a:gd name="connsiteY47" fmla="*/ 0 h 542335"/>
                <a:gd name="connsiteX48" fmla="*/ 1014668 w 5009325"/>
                <a:gd name="connsiteY48" fmla="*/ 542334 h 542335"/>
                <a:gd name="connsiteX49" fmla="*/ 790344 w 5009325"/>
                <a:gd name="connsiteY49" fmla="*/ 542334 h 542335"/>
                <a:gd name="connsiteX50" fmla="*/ 188082 w 5009325"/>
                <a:gd name="connsiteY50" fmla="*/ 1 h 542335"/>
                <a:gd name="connsiteX51" fmla="*/ 58552 w 5009325"/>
                <a:gd name="connsiteY51" fmla="*/ 0 h 542335"/>
                <a:gd name="connsiteX52" fmla="*/ 660813 w 5009325"/>
                <a:gd name="connsiteY52" fmla="*/ 542335 h 542335"/>
                <a:gd name="connsiteX53" fmla="*/ 436489 w 5009325"/>
                <a:gd name="connsiteY53" fmla="*/ 542334 h 542335"/>
                <a:gd name="connsiteX54" fmla="*/ 2 w 5009325"/>
                <a:gd name="connsiteY54" fmla="*/ 149281 h 542335"/>
                <a:gd name="connsiteX55" fmla="*/ 1 w 5009325"/>
                <a:gd name="connsiteY55" fmla="*/ 1 h 54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09325" h="542335">
                  <a:moveTo>
                    <a:pt x="1" y="265920"/>
                  </a:moveTo>
                  <a:lnTo>
                    <a:pt x="306958" y="542334"/>
                  </a:lnTo>
                  <a:lnTo>
                    <a:pt x="0" y="542333"/>
                  </a:lnTo>
                  <a:close/>
                  <a:moveTo>
                    <a:pt x="4080487" y="1"/>
                  </a:moveTo>
                  <a:lnTo>
                    <a:pt x="4431308" y="1"/>
                  </a:lnTo>
                  <a:lnTo>
                    <a:pt x="5009325" y="542334"/>
                  </a:lnTo>
                  <a:lnTo>
                    <a:pt x="4682750" y="542334"/>
                  </a:lnTo>
                  <a:close/>
                  <a:moveTo>
                    <a:pt x="3243246" y="1"/>
                  </a:moveTo>
                  <a:lnTo>
                    <a:pt x="3845509" y="542334"/>
                  </a:lnTo>
                  <a:lnTo>
                    <a:pt x="3621185" y="542334"/>
                  </a:lnTo>
                  <a:lnTo>
                    <a:pt x="3018922" y="1"/>
                  </a:lnTo>
                  <a:close/>
                  <a:moveTo>
                    <a:pt x="2889391" y="1"/>
                  </a:moveTo>
                  <a:lnTo>
                    <a:pt x="3491654" y="542334"/>
                  </a:lnTo>
                  <a:lnTo>
                    <a:pt x="3267329" y="542334"/>
                  </a:lnTo>
                  <a:lnTo>
                    <a:pt x="2665067" y="1"/>
                  </a:lnTo>
                  <a:close/>
                  <a:moveTo>
                    <a:pt x="2535536" y="1"/>
                  </a:moveTo>
                  <a:lnTo>
                    <a:pt x="3137799" y="542334"/>
                  </a:lnTo>
                  <a:lnTo>
                    <a:pt x="2913474" y="542334"/>
                  </a:lnTo>
                  <a:lnTo>
                    <a:pt x="2311212" y="1"/>
                  </a:lnTo>
                  <a:close/>
                  <a:moveTo>
                    <a:pt x="2181681" y="1"/>
                  </a:moveTo>
                  <a:lnTo>
                    <a:pt x="2783944" y="542334"/>
                  </a:lnTo>
                  <a:lnTo>
                    <a:pt x="2559619" y="542334"/>
                  </a:lnTo>
                  <a:lnTo>
                    <a:pt x="1957357" y="1"/>
                  </a:lnTo>
                  <a:close/>
                  <a:moveTo>
                    <a:pt x="3726632" y="1"/>
                  </a:moveTo>
                  <a:lnTo>
                    <a:pt x="3950956" y="1"/>
                  </a:lnTo>
                  <a:lnTo>
                    <a:pt x="4553219" y="542334"/>
                  </a:lnTo>
                  <a:lnTo>
                    <a:pt x="4328894" y="542333"/>
                  </a:lnTo>
                  <a:close/>
                  <a:moveTo>
                    <a:pt x="3597101" y="1"/>
                  </a:moveTo>
                  <a:lnTo>
                    <a:pt x="4199364" y="542334"/>
                  </a:lnTo>
                  <a:lnTo>
                    <a:pt x="3975040" y="542334"/>
                  </a:lnTo>
                  <a:lnTo>
                    <a:pt x="3372777" y="1"/>
                  </a:lnTo>
                  <a:close/>
                  <a:moveTo>
                    <a:pt x="1603501" y="1"/>
                  </a:moveTo>
                  <a:lnTo>
                    <a:pt x="1827826" y="1"/>
                  </a:lnTo>
                  <a:lnTo>
                    <a:pt x="2430089" y="542334"/>
                  </a:lnTo>
                  <a:lnTo>
                    <a:pt x="2205764" y="542334"/>
                  </a:lnTo>
                  <a:close/>
                  <a:moveTo>
                    <a:pt x="1249647" y="1"/>
                  </a:moveTo>
                  <a:lnTo>
                    <a:pt x="1473971" y="1"/>
                  </a:lnTo>
                  <a:lnTo>
                    <a:pt x="2076234" y="542334"/>
                  </a:lnTo>
                  <a:lnTo>
                    <a:pt x="1851909" y="542334"/>
                  </a:lnTo>
                  <a:close/>
                  <a:moveTo>
                    <a:pt x="541937" y="1"/>
                  </a:moveTo>
                  <a:lnTo>
                    <a:pt x="766261" y="1"/>
                  </a:lnTo>
                  <a:lnTo>
                    <a:pt x="1368525" y="542333"/>
                  </a:lnTo>
                  <a:lnTo>
                    <a:pt x="1144199" y="542334"/>
                  </a:lnTo>
                  <a:close/>
                  <a:moveTo>
                    <a:pt x="1120117" y="0"/>
                  </a:moveTo>
                  <a:lnTo>
                    <a:pt x="1722379" y="542334"/>
                  </a:lnTo>
                  <a:lnTo>
                    <a:pt x="1498054" y="542334"/>
                  </a:lnTo>
                  <a:lnTo>
                    <a:pt x="895792" y="1"/>
                  </a:lnTo>
                  <a:close/>
                  <a:moveTo>
                    <a:pt x="412407" y="0"/>
                  </a:moveTo>
                  <a:lnTo>
                    <a:pt x="1014668" y="542334"/>
                  </a:lnTo>
                  <a:lnTo>
                    <a:pt x="790344" y="542334"/>
                  </a:lnTo>
                  <a:lnTo>
                    <a:pt x="188082" y="1"/>
                  </a:lnTo>
                  <a:close/>
                  <a:moveTo>
                    <a:pt x="58552" y="0"/>
                  </a:moveTo>
                  <a:lnTo>
                    <a:pt x="660813" y="542335"/>
                  </a:lnTo>
                  <a:lnTo>
                    <a:pt x="436489" y="542334"/>
                  </a:lnTo>
                  <a:lnTo>
                    <a:pt x="2" y="14928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236DD1F-E882-60BF-95F5-7EB339B9531B}"/>
                </a:ext>
              </a:extLst>
            </p:cNvPr>
            <p:cNvSpPr/>
            <p:nvPr/>
          </p:nvSpPr>
          <p:spPr>
            <a:xfrm>
              <a:off x="458632" y="491489"/>
              <a:ext cx="353854" cy="35385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76FD774-2752-A72C-BB4E-3FAF5C0C83D2}"/>
                </a:ext>
              </a:extLst>
            </p:cNvPr>
            <p:cNvSpPr txBox="1"/>
            <p:nvPr/>
          </p:nvSpPr>
          <p:spPr>
            <a:xfrm>
              <a:off x="761240" y="450481"/>
              <a:ext cx="14342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Dela Gothic One" panose="00000500000000000000" pitchFamily="2" charset="-128"/>
                  <a:ea typeface="Dela Gothic One" panose="00000500000000000000" pitchFamily="2" charset="-128"/>
                  <a:cs typeface="阿里巴巴普惠体 B" panose="00020600040101010101" pitchFamily="18" charset="-122"/>
                </a:defRPr>
              </a:lvl1pPr>
            </a:lstStyle>
            <a:p>
              <a:pPr algn="l"/>
              <a:r>
                <a:rPr lang="en-US" altLang="zh-CN" sz="1000" dirty="0">
                  <a:solidFill>
                    <a:schemeClr val="bg1">
                      <a:alpha val="5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©2022 LULUZUOPIN</a:t>
              </a:r>
              <a:endParaRPr lang="zh-CN" altLang="en-US" sz="1000" dirty="0">
                <a:solidFill>
                  <a:schemeClr val="bg1">
                    <a:alpha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1453A8F-81B2-1D93-D492-6BBA2E545BCB}"/>
                </a:ext>
              </a:extLst>
            </p:cNvPr>
            <p:cNvSpPr/>
            <p:nvPr/>
          </p:nvSpPr>
          <p:spPr>
            <a:xfrm>
              <a:off x="503085" y="535932"/>
              <a:ext cx="264403" cy="264403"/>
            </a:xfrm>
            <a:custGeom>
              <a:avLst/>
              <a:gdLst>
                <a:gd name="connsiteX0" fmla="*/ 264157 w 264402"/>
                <a:gd name="connsiteY0" fmla="*/ 126107 h 264402"/>
                <a:gd name="connsiteX1" fmla="*/ 263731 w 264402"/>
                <a:gd name="connsiteY1" fmla="*/ 120633 h 264402"/>
                <a:gd name="connsiteX2" fmla="*/ 263348 w 264402"/>
                <a:gd name="connsiteY2" fmla="*/ 116858 h 264402"/>
                <a:gd name="connsiteX3" fmla="*/ 262425 w 264402"/>
                <a:gd name="connsiteY3" fmla="*/ 110533 h 264402"/>
                <a:gd name="connsiteX4" fmla="*/ 260621 w 264402"/>
                <a:gd name="connsiteY4" fmla="*/ 101699 h 264402"/>
                <a:gd name="connsiteX5" fmla="*/ 256546 w 264402"/>
                <a:gd name="connsiteY5" fmla="*/ 88033 h 264402"/>
                <a:gd name="connsiteX6" fmla="*/ 250936 w 264402"/>
                <a:gd name="connsiteY6" fmla="*/ 74761 h 264402"/>
                <a:gd name="connsiteX7" fmla="*/ 248458 w 264402"/>
                <a:gd name="connsiteY7" fmla="*/ 70002 h 264402"/>
                <a:gd name="connsiteX8" fmla="*/ 243409 w 264402"/>
                <a:gd name="connsiteY8" fmla="*/ 61427 h 264402"/>
                <a:gd name="connsiteX9" fmla="*/ 239261 w 264402"/>
                <a:gd name="connsiteY9" fmla="*/ 55361 h 264402"/>
                <a:gd name="connsiteX10" fmla="*/ 236254 w 264402"/>
                <a:gd name="connsiteY10" fmla="*/ 51401 h 264402"/>
                <a:gd name="connsiteX11" fmla="*/ 232439 w 264402"/>
                <a:gd name="connsiteY11" fmla="*/ 46745 h 264402"/>
                <a:gd name="connsiteX12" fmla="*/ 228416 w 264402"/>
                <a:gd name="connsiteY12" fmla="*/ 42266 h 264402"/>
                <a:gd name="connsiteX13" fmla="*/ 222298 w 264402"/>
                <a:gd name="connsiteY13" fmla="*/ 36148 h 264402"/>
                <a:gd name="connsiteX14" fmla="*/ 221634 w 264402"/>
                <a:gd name="connsiteY14" fmla="*/ 35516 h 264402"/>
                <a:gd name="connsiteX15" fmla="*/ 216450 w 264402"/>
                <a:gd name="connsiteY15" fmla="*/ 31078 h 264402"/>
                <a:gd name="connsiteX16" fmla="*/ 211743 w 264402"/>
                <a:gd name="connsiteY16" fmla="*/ 27335 h 264402"/>
                <a:gd name="connsiteX17" fmla="*/ 202141 w 264402"/>
                <a:gd name="connsiteY17" fmla="*/ 20730 h 264402"/>
                <a:gd name="connsiteX18" fmla="*/ 194541 w 264402"/>
                <a:gd name="connsiteY18" fmla="*/ 16344 h 264402"/>
                <a:gd name="connsiteX19" fmla="*/ 182803 w 264402"/>
                <a:gd name="connsiteY19" fmla="*/ 10817 h 264402"/>
                <a:gd name="connsiteX20" fmla="*/ 174508 w 264402"/>
                <a:gd name="connsiteY20" fmla="*/ 7707 h 264402"/>
                <a:gd name="connsiteX21" fmla="*/ 167872 w 264402"/>
                <a:gd name="connsiteY21" fmla="*/ 5685 h 264402"/>
                <a:gd name="connsiteX22" fmla="*/ 160708 w 264402"/>
                <a:gd name="connsiteY22" fmla="*/ 3912 h 264402"/>
                <a:gd name="connsiteX23" fmla="*/ 153522 w 264402"/>
                <a:gd name="connsiteY23" fmla="*/ 2543 h 264402"/>
                <a:gd name="connsiteX24" fmla="*/ 146793 w 264402"/>
                <a:gd name="connsiteY24" fmla="*/ 1631 h 264402"/>
                <a:gd name="connsiteX25" fmla="*/ 142490 w 264402"/>
                <a:gd name="connsiteY25" fmla="*/ 1299 h 264402"/>
                <a:gd name="connsiteX26" fmla="*/ 142106 w 264402"/>
                <a:gd name="connsiteY26" fmla="*/ 1299 h 264402"/>
                <a:gd name="connsiteX27" fmla="*/ 138995 w 264402"/>
                <a:gd name="connsiteY27" fmla="*/ 1081 h 264402"/>
                <a:gd name="connsiteX28" fmla="*/ 136507 w 264402"/>
                <a:gd name="connsiteY28" fmla="*/ 998 h 264402"/>
                <a:gd name="connsiteX29" fmla="*/ 134143 w 264402"/>
                <a:gd name="connsiteY29" fmla="*/ 801 h 264402"/>
                <a:gd name="connsiteX30" fmla="*/ 130338 w 264402"/>
                <a:gd name="connsiteY30" fmla="*/ 801 h 264402"/>
                <a:gd name="connsiteX31" fmla="*/ 129425 w 264402"/>
                <a:gd name="connsiteY31" fmla="*/ 801 h 264402"/>
                <a:gd name="connsiteX32" fmla="*/ 124853 w 264402"/>
                <a:gd name="connsiteY32" fmla="*/ 1029 h 264402"/>
                <a:gd name="connsiteX33" fmla="*/ 123546 w 264402"/>
                <a:gd name="connsiteY33" fmla="*/ 1102 h 264402"/>
                <a:gd name="connsiteX34" fmla="*/ 119119 w 264402"/>
                <a:gd name="connsiteY34" fmla="*/ 1548 h 264402"/>
                <a:gd name="connsiteX35" fmla="*/ 115738 w 264402"/>
                <a:gd name="connsiteY35" fmla="*/ 1879 h 264402"/>
                <a:gd name="connsiteX36" fmla="*/ 111228 w 264402"/>
                <a:gd name="connsiteY36" fmla="*/ 2574 h 264402"/>
                <a:gd name="connsiteX37" fmla="*/ 103524 w 264402"/>
                <a:gd name="connsiteY37" fmla="*/ 4026 h 264402"/>
                <a:gd name="connsiteX38" fmla="*/ 85617 w 264402"/>
                <a:gd name="connsiteY38" fmla="*/ 9469 h 264402"/>
                <a:gd name="connsiteX39" fmla="*/ 76565 w 264402"/>
                <a:gd name="connsiteY39" fmla="*/ 13295 h 264402"/>
                <a:gd name="connsiteX40" fmla="*/ 65232 w 264402"/>
                <a:gd name="connsiteY40" fmla="*/ 19330 h 264402"/>
                <a:gd name="connsiteX41" fmla="*/ 52437 w 264402"/>
                <a:gd name="connsiteY41" fmla="*/ 27988 h 264402"/>
                <a:gd name="connsiteX42" fmla="*/ 46372 w 264402"/>
                <a:gd name="connsiteY42" fmla="*/ 32965 h 264402"/>
                <a:gd name="connsiteX43" fmla="*/ 39736 w 264402"/>
                <a:gd name="connsiteY43" fmla="*/ 39103 h 264402"/>
                <a:gd name="connsiteX44" fmla="*/ 32934 w 264402"/>
                <a:gd name="connsiteY44" fmla="*/ 46424 h 264402"/>
                <a:gd name="connsiteX45" fmla="*/ 28195 w 264402"/>
                <a:gd name="connsiteY45" fmla="*/ 52189 h 264402"/>
                <a:gd name="connsiteX46" fmla="*/ 20771 w 264402"/>
                <a:gd name="connsiteY46" fmla="*/ 62816 h 264402"/>
                <a:gd name="connsiteX47" fmla="*/ 16561 w 264402"/>
                <a:gd name="connsiteY47" fmla="*/ 70075 h 264402"/>
                <a:gd name="connsiteX48" fmla="*/ 12289 w 264402"/>
                <a:gd name="connsiteY48" fmla="*/ 78774 h 264402"/>
                <a:gd name="connsiteX49" fmla="*/ 8142 w 264402"/>
                <a:gd name="connsiteY49" fmla="*/ 89236 h 264402"/>
                <a:gd name="connsiteX50" fmla="*/ 4129 w 264402"/>
                <a:gd name="connsiteY50" fmla="*/ 103130 h 264402"/>
                <a:gd name="connsiteX51" fmla="*/ 1910 w 264402"/>
                <a:gd name="connsiteY51" fmla="*/ 115345 h 264402"/>
                <a:gd name="connsiteX52" fmla="*/ 1599 w 264402"/>
                <a:gd name="connsiteY52" fmla="*/ 117937 h 264402"/>
                <a:gd name="connsiteX53" fmla="*/ 1247 w 264402"/>
                <a:gd name="connsiteY53" fmla="*/ 121970 h 264402"/>
                <a:gd name="connsiteX54" fmla="*/ 1060 w 264402"/>
                <a:gd name="connsiteY54" fmla="*/ 125496 h 264402"/>
                <a:gd name="connsiteX55" fmla="*/ 1008 w 264402"/>
                <a:gd name="connsiteY55" fmla="*/ 126532 h 264402"/>
                <a:gd name="connsiteX56" fmla="*/ 791 w 264402"/>
                <a:gd name="connsiteY56" fmla="*/ 129373 h 264402"/>
                <a:gd name="connsiteX57" fmla="*/ 791 w 264402"/>
                <a:gd name="connsiteY57" fmla="*/ 136632 h 264402"/>
                <a:gd name="connsiteX58" fmla="*/ 1060 w 264402"/>
                <a:gd name="connsiteY58" fmla="*/ 142117 h 264402"/>
                <a:gd name="connsiteX59" fmla="*/ 1143 w 264402"/>
                <a:gd name="connsiteY59" fmla="*/ 142635 h 264402"/>
                <a:gd name="connsiteX60" fmla="*/ 1288 w 264402"/>
                <a:gd name="connsiteY60" fmla="*/ 144066 h 264402"/>
                <a:gd name="connsiteX61" fmla="*/ 1630 w 264402"/>
                <a:gd name="connsiteY61" fmla="*/ 147705 h 264402"/>
                <a:gd name="connsiteX62" fmla="*/ 1879 w 264402"/>
                <a:gd name="connsiteY62" fmla="*/ 150049 h 264402"/>
                <a:gd name="connsiteX63" fmla="*/ 2574 w 264402"/>
                <a:gd name="connsiteY63" fmla="*/ 154300 h 264402"/>
                <a:gd name="connsiteX64" fmla="*/ 3870 w 264402"/>
                <a:gd name="connsiteY64" fmla="*/ 161102 h 264402"/>
                <a:gd name="connsiteX65" fmla="*/ 5944 w 264402"/>
                <a:gd name="connsiteY65" fmla="*/ 169210 h 264402"/>
                <a:gd name="connsiteX66" fmla="*/ 9998 w 264402"/>
                <a:gd name="connsiteY66" fmla="*/ 181103 h 264402"/>
                <a:gd name="connsiteX67" fmla="*/ 12694 w 264402"/>
                <a:gd name="connsiteY67" fmla="*/ 187324 h 264402"/>
                <a:gd name="connsiteX68" fmla="*/ 17982 w 264402"/>
                <a:gd name="connsiteY68" fmla="*/ 197693 h 264402"/>
                <a:gd name="connsiteX69" fmla="*/ 25240 w 264402"/>
                <a:gd name="connsiteY69" fmla="*/ 209047 h 264402"/>
                <a:gd name="connsiteX70" fmla="*/ 30165 w 264402"/>
                <a:gd name="connsiteY70" fmla="*/ 215507 h 264402"/>
                <a:gd name="connsiteX71" fmla="*/ 33473 w 264402"/>
                <a:gd name="connsiteY71" fmla="*/ 219384 h 264402"/>
                <a:gd name="connsiteX72" fmla="*/ 38657 w 264402"/>
                <a:gd name="connsiteY72" fmla="*/ 224973 h 264402"/>
                <a:gd name="connsiteX73" fmla="*/ 45635 w 264402"/>
                <a:gd name="connsiteY73" fmla="*/ 231506 h 264402"/>
                <a:gd name="connsiteX74" fmla="*/ 52489 w 264402"/>
                <a:gd name="connsiteY74" fmla="*/ 237177 h 264402"/>
                <a:gd name="connsiteX75" fmla="*/ 60950 w 264402"/>
                <a:gd name="connsiteY75" fmla="*/ 243119 h 264402"/>
                <a:gd name="connsiteX76" fmla="*/ 76161 w 264402"/>
                <a:gd name="connsiteY76" fmla="*/ 251600 h 264402"/>
                <a:gd name="connsiteX77" fmla="*/ 83108 w 264402"/>
                <a:gd name="connsiteY77" fmla="*/ 254711 h 264402"/>
                <a:gd name="connsiteX78" fmla="*/ 95550 w 264402"/>
                <a:gd name="connsiteY78" fmla="*/ 259066 h 264402"/>
                <a:gd name="connsiteX79" fmla="*/ 106479 w 264402"/>
                <a:gd name="connsiteY79" fmla="*/ 261741 h 264402"/>
                <a:gd name="connsiteX80" fmla="*/ 113302 w 264402"/>
                <a:gd name="connsiteY80" fmla="*/ 262902 h 264402"/>
                <a:gd name="connsiteX81" fmla="*/ 115759 w 264402"/>
                <a:gd name="connsiteY81" fmla="*/ 263213 h 264402"/>
                <a:gd name="connsiteX82" fmla="*/ 118735 w 264402"/>
                <a:gd name="connsiteY82" fmla="*/ 263618 h 264402"/>
                <a:gd name="connsiteX83" fmla="*/ 123432 w 264402"/>
                <a:gd name="connsiteY83" fmla="*/ 263929 h 264402"/>
                <a:gd name="connsiteX84" fmla="*/ 123961 w 264402"/>
                <a:gd name="connsiteY84" fmla="*/ 263929 h 264402"/>
                <a:gd name="connsiteX85" fmla="*/ 126429 w 264402"/>
                <a:gd name="connsiteY85" fmla="*/ 264126 h 264402"/>
                <a:gd name="connsiteX86" fmla="*/ 138871 w 264402"/>
                <a:gd name="connsiteY86" fmla="*/ 264126 h 264402"/>
                <a:gd name="connsiteX87" fmla="*/ 140178 w 264402"/>
                <a:gd name="connsiteY87" fmla="*/ 264063 h 264402"/>
                <a:gd name="connsiteX88" fmla="*/ 145258 w 264402"/>
                <a:gd name="connsiteY88" fmla="*/ 263628 h 264402"/>
                <a:gd name="connsiteX89" fmla="*/ 148763 w 264402"/>
                <a:gd name="connsiteY89" fmla="*/ 263286 h 264402"/>
                <a:gd name="connsiteX90" fmla="*/ 153408 w 264402"/>
                <a:gd name="connsiteY90" fmla="*/ 262570 h 264402"/>
                <a:gd name="connsiteX91" fmla="*/ 161247 w 264402"/>
                <a:gd name="connsiteY91" fmla="*/ 261098 h 264402"/>
                <a:gd name="connsiteX92" fmla="*/ 177059 w 264402"/>
                <a:gd name="connsiteY92" fmla="*/ 256556 h 264402"/>
                <a:gd name="connsiteX93" fmla="*/ 190684 w 264402"/>
                <a:gd name="connsiteY93" fmla="*/ 250802 h 264402"/>
                <a:gd name="connsiteX94" fmla="*/ 195101 w 264402"/>
                <a:gd name="connsiteY94" fmla="*/ 248500 h 264402"/>
                <a:gd name="connsiteX95" fmla="*/ 204557 w 264402"/>
                <a:gd name="connsiteY95" fmla="*/ 242870 h 264402"/>
                <a:gd name="connsiteX96" fmla="*/ 211120 w 264402"/>
                <a:gd name="connsiteY96" fmla="*/ 238318 h 264402"/>
                <a:gd name="connsiteX97" fmla="*/ 214947 w 264402"/>
                <a:gd name="connsiteY97" fmla="*/ 235352 h 264402"/>
                <a:gd name="connsiteX98" fmla="*/ 219021 w 264402"/>
                <a:gd name="connsiteY98" fmla="*/ 231868 h 264402"/>
                <a:gd name="connsiteX99" fmla="*/ 222754 w 264402"/>
                <a:gd name="connsiteY99" fmla="*/ 228571 h 264402"/>
                <a:gd name="connsiteX100" fmla="*/ 232086 w 264402"/>
                <a:gd name="connsiteY100" fmla="*/ 218825 h 264402"/>
                <a:gd name="connsiteX101" fmla="*/ 237063 w 264402"/>
                <a:gd name="connsiteY101" fmla="*/ 212748 h 264402"/>
                <a:gd name="connsiteX102" fmla="*/ 245752 w 264402"/>
                <a:gd name="connsiteY102" fmla="*/ 199985 h 264402"/>
                <a:gd name="connsiteX103" fmla="*/ 251185 w 264402"/>
                <a:gd name="connsiteY103" fmla="*/ 189823 h 264402"/>
                <a:gd name="connsiteX104" fmla="*/ 255924 w 264402"/>
                <a:gd name="connsiteY104" fmla="*/ 178749 h 264402"/>
                <a:gd name="connsiteX105" fmla="*/ 260279 w 264402"/>
                <a:gd name="connsiteY105" fmla="*/ 164886 h 264402"/>
                <a:gd name="connsiteX106" fmla="*/ 261803 w 264402"/>
                <a:gd name="connsiteY106" fmla="*/ 158126 h 264402"/>
                <a:gd name="connsiteX107" fmla="*/ 262612 w 264402"/>
                <a:gd name="connsiteY107" fmla="*/ 153626 h 264402"/>
                <a:gd name="connsiteX108" fmla="*/ 263358 w 264402"/>
                <a:gd name="connsiteY108" fmla="*/ 148442 h 264402"/>
                <a:gd name="connsiteX109" fmla="*/ 263669 w 264402"/>
                <a:gd name="connsiteY109" fmla="*/ 145331 h 264402"/>
                <a:gd name="connsiteX110" fmla="*/ 263980 w 264402"/>
                <a:gd name="connsiteY110" fmla="*/ 140240 h 264402"/>
                <a:gd name="connsiteX111" fmla="*/ 264043 w 264402"/>
                <a:gd name="connsiteY111" fmla="*/ 139721 h 264402"/>
                <a:gd name="connsiteX112" fmla="*/ 264198 w 264402"/>
                <a:gd name="connsiteY112" fmla="*/ 138021 h 264402"/>
                <a:gd name="connsiteX113" fmla="*/ 264198 w 264402"/>
                <a:gd name="connsiteY113" fmla="*/ 127155 h 264402"/>
                <a:gd name="connsiteX114" fmla="*/ 264157 w 264402"/>
                <a:gd name="connsiteY114" fmla="*/ 126107 h 264402"/>
                <a:gd name="connsiteX115" fmla="*/ 256318 w 264402"/>
                <a:gd name="connsiteY115" fmla="*/ 132007 h 264402"/>
                <a:gd name="connsiteX116" fmla="*/ 256142 w 264402"/>
                <a:gd name="connsiteY116" fmla="*/ 136155 h 264402"/>
                <a:gd name="connsiteX117" fmla="*/ 256079 w 264402"/>
                <a:gd name="connsiteY117" fmla="*/ 139431 h 264402"/>
                <a:gd name="connsiteX118" fmla="*/ 255882 w 264402"/>
                <a:gd name="connsiteY118" fmla="*/ 141640 h 264402"/>
                <a:gd name="connsiteX119" fmla="*/ 255882 w 264402"/>
                <a:gd name="connsiteY119" fmla="*/ 142293 h 264402"/>
                <a:gd name="connsiteX120" fmla="*/ 255281 w 264402"/>
                <a:gd name="connsiteY120" fmla="*/ 148514 h 264402"/>
                <a:gd name="connsiteX121" fmla="*/ 252751 w 264402"/>
                <a:gd name="connsiteY121" fmla="*/ 161662 h 264402"/>
                <a:gd name="connsiteX122" fmla="*/ 249640 w 264402"/>
                <a:gd name="connsiteY122" fmla="*/ 172601 h 264402"/>
                <a:gd name="connsiteX123" fmla="*/ 245607 w 264402"/>
                <a:gd name="connsiteY123" fmla="*/ 182835 h 264402"/>
                <a:gd name="connsiteX124" fmla="*/ 241387 w 264402"/>
                <a:gd name="connsiteY124" fmla="*/ 191420 h 264402"/>
                <a:gd name="connsiteX125" fmla="*/ 234398 w 264402"/>
                <a:gd name="connsiteY125" fmla="*/ 202826 h 264402"/>
                <a:gd name="connsiteX126" fmla="*/ 229338 w 264402"/>
                <a:gd name="connsiteY126" fmla="*/ 209659 h 264402"/>
                <a:gd name="connsiteX127" fmla="*/ 225771 w 264402"/>
                <a:gd name="connsiteY127" fmla="*/ 213806 h 264402"/>
                <a:gd name="connsiteX128" fmla="*/ 218690 w 264402"/>
                <a:gd name="connsiteY128" fmla="*/ 221344 h 264402"/>
                <a:gd name="connsiteX129" fmla="*/ 214034 w 264402"/>
                <a:gd name="connsiteY129" fmla="*/ 225554 h 264402"/>
                <a:gd name="connsiteX130" fmla="*/ 209959 w 264402"/>
                <a:gd name="connsiteY130" fmla="*/ 229048 h 264402"/>
                <a:gd name="connsiteX131" fmla="*/ 206237 w 264402"/>
                <a:gd name="connsiteY131" fmla="*/ 231941 h 264402"/>
                <a:gd name="connsiteX132" fmla="*/ 200648 w 264402"/>
                <a:gd name="connsiteY132" fmla="*/ 235829 h 264402"/>
                <a:gd name="connsiteX133" fmla="*/ 193048 w 264402"/>
                <a:gd name="connsiteY133" fmla="*/ 240464 h 264402"/>
                <a:gd name="connsiteX134" fmla="*/ 183809 w 264402"/>
                <a:gd name="connsiteY134" fmla="*/ 245151 h 264402"/>
                <a:gd name="connsiteX135" fmla="*/ 176074 w 264402"/>
                <a:gd name="connsiteY135" fmla="*/ 248365 h 264402"/>
                <a:gd name="connsiteX136" fmla="*/ 169625 w 264402"/>
                <a:gd name="connsiteY136" fmla="*/ 250574 h 264402"/>
                <a:gd name="connsiteX137" fmla="*/ 156446 w 264402"/>
                <a:gd name="connsiteY137" fmla="*/ 253923 h 264402"/>
                <a:gd name="connsiteX138" fmla="*/ 151179 w 264402"/>
                <a:gd name="connsiteY138" fmla="*/ 254877 h 264402"/>
                <a:gd name="connsiteX139" fmla="*/ 148327 w 264402"/>
                <a:gd name="connsiteY139" fmla="*/ 255229 h 264402"/>
                <a:gd name="connsiteX140" fmla="*/ 144958 w 264402"/>
                <a:gd name="connsiteY140" fmla="*/ 255654 h 264402"/>
                <a:gd name="connsiteX141" fmla="*/ 144698 w 264402"/>
                <a:gd name="connsiteY141" fmla="*/ 255706 h 264402"/>
                <a:gd name="connsiteX142" fmla="*/ 140136 w 264402"/>
                <a:gd name="connsiteY142" fmla="*/ 255996 h 264402"/>
                <a:gd name="connsiteX143" fmla="*/ 137399 w 264402"/>
                <a:gd name="connsiteY143" fmla="*/ 256204 h 264402"/>
                <a:gd name="connsiteX144" fmla="*/ 136362 w 264402"/>
                <a:gd name="connsiteY144" fmla="*/ 256204 h 264402"/>
                <a:gd name="connsiteX145" fmla="*/ 130462 w 264402"/>
                <a:gd name="connsiteY145" fmla="*/ 256204 h 264402"/>
                <a:gd name="connsiteX146" fmla="*/ 127061 w 264402"/>
                <a:gd name="connsiteY146" fmla="*/ 255996 h 264402"/>
                <a:gd name="connsiteX147" fmla="*/ 125755 w 264402"/>
                <a:gd name="connsiteY147" fmla="*/ 255996 h 264402"/>
                <a:gd name="connsiteX148" fmla="*/ 122644 w 264402"/>
                <a:gd name="connsiteY148" fmla="*/ 255768 h 264402"/>
                <a:gd name="connsiteX149" fmla="*/ 122250 w 264402"/>
                <a:gd name="connsiteY149" fmla="*/ 255768 h 264402"/>
                <a:gd name="connsiteX150" fmla="*/ 117180 w 264402"/>
                <a:gd name="connsiteY150" fmla="*/ 255281 h 264402"/>
                <a:gd name="connsiteX151" fmla="*/ 109818 w 264402"/>
                <a:gd name="connsiteY151" fmla="*/ 254172 h 264402"/>
                <a:gd name="connsiteX152" fmla="*/ 96981 w 264402"/>
                <a:gd name="connsiteY152" fmla="*/ 251061 h 264402"/>
                <a:gd name="connsiteX153" fmla="*/ 86965 w 264402"/>
                <a:gd name="connsiteY153" fmla="*/ 247598 h 264402"/>
                <a:gd name="connsiteX154" fmla="*/ 82621 w 264402"/>
                <a:gd name="connsiteY154" fmla="*/ 245752 h 264402"/>
                <a:gd name="connsiteX155" fmla="*/ 74844 w 264402"/>
                <a:gd name="connsiteY155" fmla="*/ 241978 h 264402"/>
                <a:gd name="connsiteX156" fmla="*/ 67347 w 264402"/>
                <a:gd name="connsiteY156" fmla="*/ 237675 h 264402"/>
                <a:gd name="connsiteX157" fmla="*/ 57850 w 264402"/>
                <a:gd name="connsiteY157" fmla="*/ 231143 h 264402"/>
                <a:gd name="connsiteX158" fmla="*/ 52852 w 264402"/>
                <a:gd name="connsiteY158" fmla="*/ 227130 h 264402"/>
                <a:gd name="connsiteX159" fmla="*/ 46631 w 264402"/>
                <a:gd name="connsiteY159" fmla="*/ 221386 h 264402"/>
                <a:gd name="connsiteX160" fmla="*/ 44795 w 264402"/>
                <a:gd name="connsiteY160" fmla="*/ 219706 h 264402"/>
                <a:gd name="connsiteX161" fmla="*/ 41021 w 264402"/>
                <a:gd name="connsiteY161" fmla="*/ 215704 h 264402"/>
                <a:gd name="connsiteX162" fmla="*/ 32726 w 264402"/>
                <a:gd name="connsiteY162" fmla="*/ 205449 h 264402"/>
                <a:gd name="connsiteX163" fmla="*/ 25530 w 264402"/>
                <a:gd name="connsiteY163" fmla="*/ 194697 h 264402"/>
                <a:gd name="connsiteX164" fmla="*/ 21103 w 264402"/>
                <a:gd name="connsiteY164" fmla="*/ 186402 h 264402"/>
                <a:gd name="connsiteX165" fmla="*/ 16240 w 264402"/>
                <a:gd name="connsiteY165" fmla="*/ 174820 h 264402"/>
                <a:gd name="connsiteX166" fmla="*/ 12476 w 264402"/>
                <a:gd name="connsiteY166" fmla="*/ 162553 h 264402"/>
                <a:gd name="connsiteX167" fmla="*/ 10745 w 264402"/>
                <a:gd name="connsiteY167" fmla="*/ 154258 h 264402"/>
                <a:gd name="connsiteX168" fmla="*/ 9791 w 264402"/>
                <a:gd name="connsiteY168" fmla="*/ 148462 h 264402"/>
                <a:gd name="connsiteX169" fmla="*/ 9438 w 264402"/>
                <a:gd name="connsiteY169" fmla="*/ 144947 h 264402"/>
                <a:gd name="connsiteX170" fmla="*/ 8992 w 264402"/>
                <a:gd name="connsiteY170" fmla="*/ 140001 h 264402"/>
                <a:gd name="connsiteX171" fmla="*/ 8992 w 264402"/>
                <a:gd name="connsiteY171" fmla="*/ 139089 h 264402"/>
                <a:gd name="connsiteX172" fmla="*/ 8992 w 264402"/>
                <a:gd name="connsiteY172" fmla="*/ 126242 h 264402"/>
                <a:gd name="connsiteX173" fmla="*/ 9086 w 264402"/>
                <a:gd name="connsiteY173" fmla="*/ 124770 h 264402"/>
                <a:gd name="connsiteX174" fmla="*/ 9179 w 264402"/>
                <a:gd name="connsiteY174" fmla="*/ 124002 h 264402"/>
                <a:gd name="connsiteX175" fmla="*/ 9500 w 264402"/>
                <a:gd name="connsiteY175" fmla="*/ 119565 h 264402"/>
                <a:gd name="connsiteX176" fmla="*/ 10413 w 264402"/>
                <a:gd name="connsiteY176" fmla="*/ 112835 h 264402"/>
                <a:gd name="connsiteX177" fmla="*/ 11533 w 264402"/>
                <a:gd name="connsiteY177" fmla="*/ 106801 h 264402"/>
                <a:gd name="connsiteX178" fmla="*/ 13606 w 264402"/>
                <a:gd name="connsiteY178" fmla="*/ 98506 h 264402"/>
                <a:gd name="connsiteX179" fmla="*/ 18521 w 264402"/>
                <a:gd name="connsiteY179" fmla="*/ 84549 h 264402"/>
                <a:gd name="connsiteX180" fmla="*/ 23052 w 264402"/>
                <a:gd name="connsiteY180" fmla="*/ 74948 h 264402"/>
                <a:gd name="connsiteX181" fmla="*/ 31026 w 264402"/>
                <a:gd name="connsiteY181" fmla="*/ 61873 h 264402"/>
                <a:gd name="connsiteX182" fmla="*/ 36469 w 264402"/>
                <a:gd name="connsiteY182" fmla="*/ 54667 h 264402"/>
                <a:gd name="connsiteX183" fmla="*/ 42058 w 264402"/>
                <a:gd name="connsiteY183" fmla="*/ 48259 h 264402"/>
                <a:gd name="connsiteX184" fmla="*/ 46527 w 264402"/>
                <a:gd name="connsiteY184" fmla="*/ 43645 h 264402"/>
                <a:gd name="connsiteX185" fmla="*/ 50986 w 264402"/>
                <a:gd name="connsiteY185" fmla="*/ 39601 h 264402"/>
                <a:gd name="connsiteX186" fmla="*/ 54967 w 264402"/>
                <a:gd name="connsiteY186" fmla="*/ 36200 h 264402"/>
                <a:gd name="connsiteX187" fmla="*/ 60266 w 264402"/>
                <a:gd name="connsiteY187" fmla="*/ 32146 h 264402"/>
                <a:gd name="connsiteX188" fmla="*/ 70106 w 264402"/>
                <a:gd name="connsiteY188" fmla="*/ 25769 h 264402"/>
                <a:gd name="connsiteX189" fmla="*/ 72604 w 264402"/>
                <a:gd name="connsiteY189" fmla="*/ 24328 h 264402"/>
                <a:gd name="connsiteX190" fmla="*/ 77706 w 264402"/>
                <a:gd name="connsiteY190" fmla="*/ 21653 h 264402"/>
                <a:gd name="connsiteX191" fmla="*/ 90999 w 264402"/>
                <a:gd name="connsiteY191" fmla="*/ 16043 h 264402"/>
                <a:gd name="connsiteX192" fmla="*/ 104934 w 264402"/>
                <a:gd name="connsiteY192" fmla="*/ 11968 h 264402"/>
                <a:gd name="connsiteX193" fmla="*/ 112763 w 264402"/>
                <a:gd name="connsiteY193" fmla="*/ 10475 h 264402"/>
                <a:gd name="connsiteX194" fmla="*/ 117418 w 264402"/>
                <a:gd name="connsiteY194" fmla="*/ 9770 h 264402"/>
                <a:gd name="connsiteX195" fmla="*/ 121058 w 264402"/>
                <a:gd name="connsiteY195" fmla="*/ 9417 h 264402"/>
                <a:gd name="connsiteX196" fmla="*/ 126397 w 264402"/>
                <a:gd name="connsiteY196" fmla="*/ 8992 h 264402"/>
                <a:gd name="connsiteX197" fmla="*/ 128471 w 264402"/>
                <a:gd name="connsiteY197" fmla="*/ 8930 h 264402"/>
                <a:gd name="connsiteX198" fmla="*/ 136466 w 264402"/>
                <a:gd name="connsiteY198" fmla="*/ 8930 h 264402"/>
                <a:gd name="connsiteX199" fmla="*/ 139472 w 264402"/>
                <a:gd name="connsiteY199" fmla="*/ 9138 h 264402"/>
                <a:gd name="connsiteX200" fmla="*/ 140115 w 264402"/>
                <a:gd name="connsiteY200" fmla="*/ 9138 h 264402"/>
                <a:gd name="connsiteX201" fmla="*/ 144947 w 264402"/>
                <a:gd name="connsiteY201" fmla="*/ 9469 h 264402"/>
                <a:gd name="connsiteX202" fmla="*/ 153481 w 264402"/>
                <a:gd name="connsiteY202" fmla="*/ 10641 h 264402"/>
                <a:gd name="connsiteX203" fmla="*/ 164720 w 264402"/>
                <a:gd name="connsiteY203" fmla="*/ 13098 h 264402"/>
                <a:gd name="connsiteX204" fmla="*/ 175089 w 264402"/>
                <a:gd name="connsiteY204" fmla="*/ 16385 h 264402"/>
                <a:gd name="connsiteX205" fmla="*/ 189242 w 264402"/>
                <a:gd name="connsiteY205" fmla="*/ 22607 h 264402"/>
                <a:gd name="connsiteX206" fmla="*/ 202597 w 264402"/>
                <a:gd name="connsiteY206" fmla="*/ 30622 h 264402"/>
                <a:gd name="connsiteX207" fmla="*/ 210042 w 264402"/>
                <a:gd name="connsiteY207" fmla="*/ 36190 h 264402"/>
                <a:gd name="connsiteX208" fmla="*/ 215797 w 264402"/>
                <a:gd name="connsiteY208" fmla="*/ 41135 h 264402"/>
                <a:gd name="connsiteX209" fmla="*/ 222018 w 264402"/>
                <a:gd name="connsiteY209" fmla="*/ 47160 h 264402"/>
                <a:gd name="connsiteX210" fmla="*/ 227410 w 264402"/>
                <a:gd name="connsiteY210" fmla="*/ 53225 h 264402"/>
                <a:gd name="connsiteX211" fmla="*/ 232501 w 264402"/>
                <a:gd name="connsiteY211" fmla="*/ 59706 h 264402"/>
                <a:gd name="connsiteX212" fmla="*/ 237219 w 264402"/>
                <a:gd name="connsiteY212" fmla="*/ 66632 h 264402"/>
                <a:gd name="connsiteX213" fmla="*/ 244394 w 264402"/>
                <a:gd name="connsiteY213" fmla="*/ 79728 h 264402"/>
                <a:gd name="connsiteX214" fmla="*/ 248666 w 264402"/>
                <a:gd name="connsiteY214" fmla="*/ 89858 h 264402"/>
                <a:gd name="connsiteX215" fmla="*/ 251299 w 264402"/>
                <a:gd name="connsiteY215" fmla="*/ 97821 h 264402"/>
                <a:gd name="connsiteX216" fmla="*/ 253477 w 264402"/>
                <a:gd name="connsiteY216" fmla="*/ 106438 h 264402"/>
                <a:gd name="connsiteX217" fmla="*/ 254669 w 264402"/>
                <a:gd name="connsiteY217" fmla="*/ 112732 h 264402"/>
                <a:gd name="connsiteX218" fmla="*/ 255291 w 264402"/>
                <a:gd name="connsiteY218" fmla="*/ 117522 h 264402"/>
                <a:gd name="connsiteX219" fmla="*/ 255737 w 264402"/>
                <a:gd name="connsiteY219" fmla="*/ 120892 h 264402"/>
                <a:gd name="connsiteX220" fmla="*/ 255737 w 264402"/>
                <a:gd name="connsiteY220" fmla="*/ 121275 h 264402"/>
                <a:gd name="connsiteX221" fmla="*/ 256048 w 264402"/>
                <a:gd name="connsiteY221" fmla="*/ 127497 h 264402"/>
                <a:gd name="connsiteX222" fmla="*/ 256204 w 264402"/>
                <a:gd name="connsiteY222" fmla="*/ 129850 h 264402"/>
                <a:gd name="connsiteX223" fmla="*/ 256276 w 264402"/>
                <a:gd name="connsiteY223" fmla="*/ 132007 h 26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264402" h="264402">
                  <a:moveTo>
                    <a:pt x="264157" y="126107"/>
                  </a:moveTo>
                  <a:cubicBezTo>
                    <a:pt x="263783" y="124303"/>
                    <a:pt x="263960" y="122457"/>
                    <a:pt x="263731" y="120633"/>
                  </a:cubicBezTo>
                  <a:cubicBezTo>
                    <a:pt x="263576" y="119388"/>
                    <a:pt x="263493" y="118113"/>
                    <a:pt x="263348" y="116858"/>
                  </a:cubicBezTo>
                  <a:cubicBezTo>
                    <a:pt x="263099" y="114743"/>
                    <a:pt x="262791" y="112635"/>
                    <a:pt x="262425" y="110533"/>
                  </a:cubicBezTo>
                  <a:cubicBezTo>
                    <a:pt x="261896" y="107568"/>
                    <a:pt x="261326" y="104623"/>
                    <a:pt x="260621" y="101699"/>
                  </a:cubicBezTo>
                  <a:cubicBezTo>
                    <a:pt x="259523" y="97070"/>
                    <a:pt x="258162" y="92508"/>
                    <a:pt x="256546" y="88033"/>
                  </a:cubicBezTo>
                  <a:cubicBezTo>
                    <a:pt x="254901" y="83517"/>
                    <a:pt x="253030" y="79088"/>
                    <a:pt x="250936" y="74761"/>
                  </a:cubicBezTo>
                  <a:cubicBezTo>
                    <a:pt x="250159" y="73154"/>
                    <a:pt x="249298" y="71578"/>
                    <a:pt x="248458" y="70002"/>
                  </a:cubicBezTo>
                  <a:cubicBezTo>
                    <a:pt x="246916" y="67057"/>
                    <a:pt x="245234" y="64199"/>
                    <a:pt x="243409" y="61427"/>
                  </a:cubicBezTo>
                  <a:cubicBezTo>
                    <a:pt x="242061" y="59353"/>
                    <a:pt x="240692" y="57352"/>
                    <a:pt x="239261" y="55361"/>
                  </a:cubicBezTo>
                  <a:cubicBezTo>
                    <a:pt x="238307" y="54013"/>
                    <a:pt x="237281" y="52707"/>
                    <a:pt x="236254" y="51401"/>
                  </a:cubicBezTo>
                  <a:cubicBezTo>
                    <a:pt x="235020" y="49824"/>
                    <a:pt x="233776" y="48290"/>
                    <a:pt x="232439" y="46745"/>
                  </a:cubicBezTo>
                  <a:cubicBezTo>
                    <a:pt x="231101" y="45200"/>
                    <a:pt x="229836" y="43634"/>
                    <a:pt x="228416" y="42266"/>
                  </a:cubicBezTo>
                  <a:lnTo>
                    <a:pt x="222298" y="36148"/>
                  </a:lnTo>
                  <a:cubicBezTo>
                    <a:pt x="222080" y="35930"/>
                    <a:pt x="221862" y="35713"/>
                    <a:pt x="221634" y="35516"/>
                  </a:cubicBezTo>
                  <a:cubicBezTo>
                    <a:pt x="219913" y="34033"/>
                    <a:pt x="218171" y="32581"/>
                    <a:pt x="216450" y="31078"/>
                  </a:cubicBezTo>
                  <a:cubicBezTo>
                    <a:pt x="214947" y="29740"/>
                    <a:pt x="213339" y="28537"/>
                    <a:pt x="211743" y="27335"/>
                  </a:cubicBezTo>
                  <a:cubicBezTo>
                    <a:pt x="208632" y="24991"/>
                    <a:pt x="205449" y="22772"/>
                    <a:pt x="202141" y="20730"/>
                  </a:cubicBezTo>
                  <a:cubicBezTo>
                    <a:pt x="199642" y="19195"/>
                    <a:pt x="197133" y="17692"/>
                    <a:pt x="194541" y="16344"/>
                  </a:cubicBezTo>
                  <a:cubicBezTo>
                    <a:pt x="190694" y="14363"/>
                    <a:pt x="186816" y="12466"/>
                    <a:pt x="182803" y="10817"/>
                  </a:cubicBezTo>
                  <a:cubicBezTo>
                    <a:pt x="180056" y="9687"/>
                    <a:pt x="177277" y="8661"/>
                    <a:pt x="174508" y="7707"/>
                  </a:cubicBezTo>
                  <a:cubicBezTo>
                    <a:pt x="172321" y="6950"/>
                    <a:pt x="170102" y="6286"/>
                    <a:pt x="167872" y="5685"/>
                  </a:cubicBezTo>
                  <a:cubicBezTo>
                    <a:pt x="165643" y="5083"/>
                    <a:pt x="163113" y="4389"/>
                    <a:pt x="160708" y="3912"/>
                  </a:cubicBezTo>
                  <a:cubicBezTo>
                    <a:pt x="158302" y="3435"/>
                    <a:pt x="155938" y="2937"/>
                    <a:pt x="153522" y="2543"/>
                  </a:cubicBezTo>
                  <a:cubicBezTo>
                    <a:pt x="151282" y="2184"/>
                    <a:pt x="149040" y="1879"/>
                    <a:pt x="146793" y="1631"/>
                  </a:cubicBezTo>
                  <a:cubicBezTo>
                    <a:pt x="145372" y="1380"/>
                    <a:pt x="143931" y="1269"/>
                    <a:pt x="142490" y="1299"/>
                  </a:cubicBezTo>
                  <a:cubicBezTo>
                    <a:pt x="142363" y="1324"/>
                    <a:pt x="142233" y="1324"/>
                    <a:pt x="142106" y="1299"/>
                  </a:cubicBezTo>
                  <a:cubicBezTo>
                    <a:pt x="141082" y="1099"/>
                    <a:pt x="140038" y="1026"/>
                    <a:pt x="138995" y="1081"/>
                  </a:cubicBezTo>
                  <a:cubicBezTo>
                    <a:pt x="138165" y="1111"/>
                    <a:pt x="137333" y="1083"/>
                    <a:pt x="136507" y="998"/>
                  </a:cubicBezTo>
                  <a:cubicBezTo>
                    <a:pt x="135725" y="874"/>
                    <a:pt x="134935" y="808"/>
                    <a:pt x="134143" y="801"/>
                  </a:cubicBezTo>
                  <a:lnTo>
                    <a:pt x="130338" y="801"/>
                  </a:lnTo>
                  <a:cubicBezTo>
                    <a:pt x="130034" y="770"/>
                    <a:pt x="129729" y="770"/>
                    <a:pt x="129425" y="801"/>
                  </a:cubicBezTo>
                  <a:cubicBezTo>
                    <a:pt x="127910" y="1012"/>
                    <a:pt x="126381" y="1088"/>
                    <a:pt x="124853" y="1029"/>
                  </a:cubicBezTo>
                  <a:cubicBezTo>
                    <a:pt x="124417" y="1029"/>
                    <a:pt x="123971" y="1029"/>
                    <a:pt x="123546" y="1102"/>
                  </a:cubicBezTo>
                  <a:lnTo>
                    <a:pt x="119119" y="1548"/>
                  </a:lnTo>
                  <a:cubicBezTo>
                    <a:pt x="117999" y="1651"/>
                    <a:pt x="116869" y="1724"/>
                    <a:pt x="115738" y="1879"/>
                  </a:cubicBezTo>
                  <a:cubicBezTo>
                    <a:pt x="114235" y="2076"/>
                    <a:pt x="112731" y="2367"/>
                    <a:pt x="111228" y="2574"/>
                  </a:cubicBezTo>
                  <a:cubicBezTo>
                    <a:pt x="108636" y="2927"/>
                    <a:pt x="106044" y="3445"/>
                    <a:pt x="103524" y="4026"/>
                  </a:cubicBezTo>
                  <a:cubicBezTo>
                    <a:pt x="97435" y="5417"/>
                    <a:pt x="91451" y="7236"/>
                    <a:pt x="85617" y="9469"/>
                  </a:cubicBezTo>
                  <a:cubicBezTo>
                    <a:pt x="82507" y="10641"/>
                    <a:pt x="79531" y="11896"/>
                    <a:pt x="76565" y="13295"/>
                  </a:cubicBezTo>
                  <a:cubicBezTo>
                    <a:pt x="72698" y="15141"/>
                    <a:pt x="68913" y="17121"/>
                    <a:pt x="65232" y="19330"/>
                  </a:cubicBezTo>
                  <a:cubicBezTo>
                    <a:pt x="60807" y="21972"/>
                    <a:pt x="56535" y="24863"/>
                    <a:pt x="52437" y="27988"/>
                  </a:cubicBezTo>
                  <a:cubicBezTo>
                    <a:pt x="50363" y="29578"/>
                    <a:pt x="48342" y="31237"/>
                    <a:pt x="46372" y="32965"/>
                  </a:cubicBezTo>
                  <a:cubicBezTo>
                    <a:pt x="44101" y="34956"/>
                    <a:pt x="41871" y="36967"/>
                    <a:pt x="39736" y="39103"/>
                  </a:cubicBezTo>
                  <a:cubicBezTo>
                    <a:pt x="37392" y="41447"/>
                    <a:pt x="35121" y="43862"/>
                    <a:pt x="32934" y="46424"/>
                  </a:cubicBezTo>
                  <a:cubicBezTo>
                    <a:pt x="31306" y="48311"/>
                    <a:pt x="29730" y="50239"/>
                    <a:pt x="28195" y="52189"/>
                  </a:cubicBezTo>
                  <a:cubicBezTo>
                    <a:pt x="25544" y="55605"/>
                    <a:pt x="23066" y="59152"/>
                    <a:pt x="20771" y="62816"/>
                  </a:cubicBezTo>
                  <a:cubicBezTo>
                    <a:pt x="19278" y="65181"/>
                    <a:pt x="17857" y="67586"/>
                    <a:pt x="16561" y="70075"/>
                  </a:cubicBezTo>
                  <a:cubicBezTo>
                    <a:pt x="15068" y="72936"/>
                    <a:pt x="13617" y="75829"/>
                    <a:pt x="12289" y="78774"/>
                  </a:cubicBezTo>
                  <a:cubicBezTo>
                    <a:pt x="10748" y="82230"/>
                    <a:pt x="9365" y="85718"/>
                    <a:pt x="8142" y="89236"/>
                  </a:cubicBezTo>
                  <a:cubicBezTo>
                    <a:pt x="6548" y="93789"/>
                    <a:pt x="5208" y="98428"/>
                    <a:pt x="4129" y="103130"/>
                  </a:cubicBezTo>
                  <a:cubicBezTo>
                    <a:pt x="3206" y="107174"/>
                    <a:pt x="2501" y="111249"/>
                    <a:pt x="1910" y="115345"/>
                  </a:cubicBezTo>
                  <a:cubicBezTo>
                    <a:pt x="1754" y="116202"/>
                    <a:pt x="1651" y="117067"/>
                    <a:pt x="1599" y="117937"/>
                  </a:cubicBezTo>
                  <a:cubicBezTo>
                    <a:pt x="1599" y="119285"/>
                    <a:pt x="1361" y="120622"/>
                    <a:pt x="1247" y="121970"/>
                  </a:cubicBezTo>
                  <a:cubicBezTo>
                    <a:pt x="1153" y="123142"/>
                    <a:pt x="1091" y="124313"/>
                    <a:pt x="1060" y="125496"/>
                  </a:cubicBezTo>
                  <a:cubicBezTo>
                    <a:pt x="1079" y="125842"/>
                    <a:pt x="1062" y="126189"/>
                    <a:pt x="1008" y="126532"/>
                  </a:cubicBezTo>
                  <a:cubicBezTo>
                    <a:pt x="819" y="127467"/>
                    <a:pt x="745" y="128421"/>
                    <a:pt x="791" y="129373"/>
                  </a:cubicBezTo>
                  <a:cubicBezTo>
                    <a:pt x="791" y="131779"/>
                    <a:pt x="791" y="134185"/>
                    <a:pt x="791" y="136632"/>
                  </a:cubicBezTo>
                  <a:cubicBezTo>
                    <a:pt x="853" y="138456"/>
                    <a:pt x="1081" y="140281"/>
                    <a:pt x="1060" y="142117"/>
                  </a:cubicBezTo>
                  <a:cubicBezTo>
                    <a:pt x="1057" y="142293"/>
                    <a:pt x="1085" y="142468"/>
                    <a:pt x="1143" y="142635"/>
                  </a:cubicBezTo>
                  <a:cubicBezTo>
                    <a:pt x="1243" y="143106"/>
                    <a:pt x="1292" y="143585"/>
                    <a:pt x="1288" y="144066"/>
                  </a:cubicBezTo>
                  <a:cubicBezTo>
                    <a:pt x="1382" y="145279"/>
                    <a:pt x="1423" y="146513"/>
                    <a:pt x="1630" y="147705"/>
                  </a:cubicBezTo>
                  <a:cubicBezTo>
                    <a:pt x="1776" y="148483"/>
                    <a:pt x="1744" y="149271"/>
                    <a:pt x="1879" y="150049"/>
                  </a:cubicBezTo>
                  <a:cubicBezTo>
                    <a:pt x="2107" y="151459"/>
                    <a:pt x="2367" y="152879"/>
                    <a:pt x="2574" y="154300"/>
                  </a:cubicBezTo>
                  <a:cubicBezTo>
                    <a:pt x="2906" y="156581"/>
                    <a:pt x="3362" y="158852"/>
                    <a:pt x="3870" y="161102"/>
                  </a:cubicBezTo>
                  <a:cubicBezTo>
                    <a:pt x="4471" y="163829"/>
                    <a:pt x="5187" y="166525"/>
                    <a:pt x="5944" y="169210"/>
                  </a:cubicBezTo>
                  <a:cubicBezTo>
                    <a:pt x="7086" y="173243"/>
                    <a:pt x="8440" y="177213"/>
                    <a:pt x="9998" y="181103"/>
                  </a:cubicBezTo>
                  <a:cubicBezTo>
                    <a:pt x="10827" y="183177"/>
                    <a:pt x="11792" y="185251"/>
                    <a:pt x="12694" y="187324"/>
                  </a:cubicBezTo>
                  <a:cubicBezTo>
                    <a:pt x="14262" y="190877"/>
                    <a:pt x="16027" y="194338"/>
                    <a:pt x="17982" y="197693"/>
                  </a:cubicBezTo>
                  <a:cubicBezTo>
                    <a:pt x="20188" y="201610"/>
                    <a:pt x="22611" y="205400"/>
                    <a:pt x="25240" y="209047"/>
                  </a:cubicBezTo>
                  <a:cubicBezTo>
                    <a:pt x="26837" y="211235"/>
                    <a:pt x="28444" y="213412"/>
                    <a:pt x="30165" y="215507"/>
                  </a:cubicBezTo>
                  <a:cubicBezTo>
                    <a:pt x="31244" y="216820"/>
                    <a:pt x="32346" y="218112"/>
                    <a:pt x="33473" y="219384"/>
                  </a:cubicBezTo>
                  <a:cubicBezTo>
                    <a:pt x="35153" y="221282"/>
                    <a:pt x="36843" y="223169"/>
                    <a:pt x="38657" y="224973"/>
                  </a:cubicBezTo>
                  <a:cubicBezTo>
                    <a:pt x="40886" y="227254"/>
                    <a:pt x="43261" y="229370"/>
                    <a:pt x="45635" y="231506"/>
                  </a:cubicBezTo>
                  <a:cubicBezTo>
                    <a:pt x="47844" y="233496"/>
                    <a:pt x="50135" y="235373"/>
                    <a:pt x="52489" y="237177"/>
                  </a:cubicBezTo>
                  <a:cubicBezTo>
                    <a:pt x="55216" y="239251"/>
                    <a:pt x="58047" y="241263"/>
                    <a:pt x="60950" y="243119"/>
                  </a:cubicBezTo>
                  <a:cubicBezTo>
                    <a:pt x="65817" y="246296"/>
                    <a:pt x="70900" y="249129"/>
                    <a:pt x="76161" y="251600"/>
                  </a:cubicBezTo>
                  <a:cubicBezTo>
                    <a:pt x="78463" y="252637"/>
                    <a:pt x="80765" y="253674"/>
                    <a:pt x="83108" y="254711"/>
                  </a:cubicBezTo>
                  <a:cubicBezTo>
                    <a:pt x="87177" y="256377"/>
                    <a:pt x="91330" y="257831"/>
                    <a:pt x="95550" y="259066"/>
                  </a:cubicBezTo>
                  <a:cubicBezTo>
                    <a:pt x="99148" y="260103"/>
                    <a:pt x="102809" y="261005"/>
                    <a:pt x="106479" y="261741"/>
                  </a:cubicBezTo>
                  <a:cubicBezTo>
                    <a:pt x="108740" y="262197"/>
                    <a:pt x="111010" y="262612"/>
                    <a:pt x="113302" y="262902"/>
                  </a:cubicBezTo>
                  <a:cubicBezTo>
                    <a:pt x="114121" y="263006"/>
                    <a:pt x="114940" y="263089"/>
                    <a:pt x="115759" y="263213"/>
                  </a:cubicBezTo>
                  <a:cubicBezTo>
                    <a:pt x="116743" y="263404"/>
                    <a:pt x="117736" y="263539"/>
                    <a:pt x="118735" y="263618"/>
                  </a:cubicBezTo>
                  <a:cubicBezTo>
                    <a:pt x="120294" y="263804"/>
                    <a:pt x="121862" y="263908"/>
                    <a:pt x="123432" y="263929"/>
                  </a:cubicBezTo>
                  <a:cubicBezTo>
                    <a:pt x="123606" y="263892"/>
                    <a:pt x="123787" y="263892"/>
                    <a:pt x="123961" y="263929"/>
                  </a:cubicBezTo>
                  <a:cubicBezTo>
                    <a:pt x="124771" y="264108"/>
                    <a:pt x="125601" y="264174"/>
                    <a:pt x="126429" y="264126"/>
                  </a:cubicBezTo>
                  <a:lnTo>
                    <a:pt x="138871" y="264126"/>
                  </a:lnTo>
                  <a:cubicBezTo>
                    <a:pt x="139308" y="264146"/>
                    <a:pt x="139745" y="264126"/>
                    <a:pt x="140178" y="264063"/>
                  </a:cubicBezTo>
                  <a:cubicBezTo>
                    <a:pt x="141847" y="263711"/>
                    <a:pt x="143568" y="263939"/>
                    <a:pt x="145258" y="263628"/>
                  </a:cubicBezTo>
                  <a:cubicBezTo>
                    <a:pt x="146409" y="263421"/>
                    <a:pt x="147602" y="263441"/>
                    <a:pt x="148763" y="263286"/>
                  </a:cubicBezTo>
                  <a:cubicBezTo>
                    <a:pt x="150318" y="263089"/>
                    <a:pt x="151873" y="262788"/>
                    <a:pt x="153408" y="262570"/>
                  </a:cubicBezTo>
                  <a:cubicBezTo>
                    <a:pt x="156042" y="262207"/>
                    <a:pt x="158655" y="261689"/>
                    <a:pt x="161247" y="261098"/>
                  </a:cubicBezTo>
                  <a:cubicBezTo>
                    <a:pt x="166604" y="259904"/>
                    <a:pt x="171885" y="258389"/>
                    <a:pt x="177059" y="256556"/>
                  </a:cubicBezTo>
                  <a:cubicBezTo>
                    <a:pt x="181715" y="254887"/>
                    <a:pt x="186225" y="252917"/>
                    <a:pt x="190684" y="250802"/>
                  </a:cubicBezTo>
                  <a:cubicBezTo>
                    <a:pt x="192187" y="250086"/>
                    <a:pt x="193639" y="249278"/>
                    <a:pt x="195101" y="248500"/>
                  </a:cubicBezTo>
                  <a:cubicBezTo>
                    <a:pt x="198346" y="246779"/>
                    <a:pt x="201488" y="244892"/>
                    <a:pt x="204557" y="242870"/>
                  </a:cubicBezTo>
                  <a:cubicBezTo>
                    <a:pt x="206776" y="241408"/>
                    <a:pt x="208953" y="239873"/>
                    <a:pt x="211120" y="238318"/>
                  </a:cubicBezTo>
                  <a:cubicBezTo>
                    <a:pt x="212427" y="237385"/>
                    <a:pt x="213692" y="236379"/>
                    <a:pt x="214947" y="235352"/>
                  </a:cubicBezTo>
                  <a:cubicBezTo>
                    <a:pt x="216201" y="234326"/>
                    <a:pt x="217673" y="233040"/>
                    <a:pt x="219021" y="231868"/>
                  </a:cubicBezTo>
                  <a:cubicBezTo>
                    <a:pt x="220369" y="230697"/>
                    <a:pt x="221562" y="229732"/>
                    <a:pt x="222754" y="228571"/>
                  </a:cubicBezTo>
                  <a:cubicBezTo>
                    <a:pt x="225979" y="225461"/>
                    <a:pt x="229152" y="222257"/>
                    <a:pt x="232086" y="218825"/>
                  </a:cubicBezTo>
                  <a:cubicBezTo>
                    <a:pt x="233776" y="216834"/>
                    <a:pt x="235446" y="214812"/>
                    <a:pt x="237063" y="212748"/>
                  </a:cubicBezTo>
                  <a:cubicBezTo>
                    <a:pt x="240226" y="208681"/>
                    <a:pt x="243128" y="204418"/>
                    <a:pt x="245752" y="199985"/>
                  </a:cubicBezTo>
                  <a:cubicBezTo>
                    <a:pt x="247722" y="196687"/>
                    <a:pt x="249516" y="193286"/>
                    <a:pt x="251185" y="189823"/>
                  </a:cubicBezTo>
                  <a:cubicBezTo>
                    <a:pt x="252917" y="186194"/>
                    <a:pt x="254524" y="182513"/>
                    <a:pt x="255924" y="178749"/>
                  </a:cubicBezTo>
                  <a:cubicBezTo>
                    <a:pt x="257633" y="174213"/>
                    <a:pt x="259086" y="169584"/>
                    <a:pt x="260279" y="164886"/>
                  </a:cubicBezTo>
                  <a:cubicBezTo>
                    <a:pt x="260839" y="162647"/>
                    <a:pt x="261316" y="160386"/>
                    <a:pt x="261803" y="158126"/>
                  </a:cubicBezTo>
                  <a:cubicBezTo>
                    <a:pt x="262114" y="156633"/>
                    <a:pt x="262373" y="155129"/>
                    <a:pt x="262612" y="153626"/>
                  </a:cubicBezTo>
                  <a:cubicBezTo>
                    <a:pt x="262892" y="151905"/>
                    <a:pt x="263130" y="150184"/>
                    <a:pt x="263358" y="148442"/>
                  </a:cubicBezTo>
                  <a:cubicBezTo>
                    <a:pt x="263493" y="147405"/>
                    <a:pt x="263628" y="146368"/>
                    <a:pt x="263669" y="145331"/>
                  </a:cubicBezTo>
                  <a:cubicBezTo>
                    <a:pt x="263742" y="143630"/>
                    <a:pt x="264074" y="141940"/>
                    <a:pt x="263980" y="140240"/>
                  </a:cubicBezTo>
                  <a:cubicBezTo>
                    <a:pt x="263969" y="140065"/>
                    <a:pt x="263991" y="139889"/>
                    <a:pt x="264043" y="139721"/>
                  </a:cubicBezTo>
                  <a:cubicBezTo>
                    <a:pt x="264177" y="139166"/>
                    <a:pt x="264229" y="138592"/>
                    <a:pt x="264198" y="138021"/>
                  </a:cubicBezTo>
                  <a:lnTo>
                    <a:pt x="264198" y="127155"/>
                  </a:lnTo>
                  <a:cubicBezTo>
                    <a:pt x="264221" y="126805"/>
                    <a:pt x="264207" y="126454"/>
                    <a:pt x="264157" y="126107"/>
                  </a:cubicBezTo>
                  <a:close/>
                  <a:moveTo>
                    <a:pt x="256318" y="132007"/>
                  </a:moveTo>
                  <a:cubicBezTo>
                    <a:pt x="256351" y="133392"/>
                    <a:pt x="256292" y="134778"/>
                    <a:pt x="256142" y="136155"/>
                  </a:cubicBezTo>
                  <a:cubicBezTo>
                    <a:pt x="256048" y="137244"/>
                    <a:pt x="256027" y="138339"/>
                    <a:pt x="256079" y="139431"/>
                  </a:cubicBezTo>
                  <a:cubicBezTo>
                    <a:pt x="256118" y="140172"/>
                    <a:pt x="256051" y="140916"/>
                    <a:pt x="255882" y="141640"/>
                  </a:cubicBezTo>
                  <a:cubicBezTo>
                    <a:pt x="255856" y="141856"/>
                    <a:pt x="255856" y="142076"/>
                    <a:pt x="255882" y="142293"/>
                  </a:cubicBezTo>
                  <a:cubicBezTo>
                    <a:pt x="255826" y="144378"/>
                    <a:pt x="255625" y="146457"/>
                    <a:pt x="255281" y="148514"/>
                  </a:cubicBezTo>
                  <a:cubicBezTo>
                    <a:pt x="254685" y="152941"/>
                    <a:pt x="253840" y="157330"/>
                    <a:pt x="252751" y="161662"/>
                  </a:cubicBezTo>
                  <a:cubicBezTo>
                    <a:pt x="251838" y="165353"/>
                    <a:pt x="250812" y="169003"/>
                    <a:pt x="249640" y="172601"/>
                  </a:cubicBezTo>
                  <a:cubicBezTo>
                    <a:pt x="248469" y="176199"/>
                    <a:pt x="247079" y="179475"/>
                    <a:pt x="245607" y="182835"/>
                  </a:cubicBezTo>
                  <a:cubicBezTo>
                    <a:pt x="244321" y="185759"/>
                    <a:pt x="242901" y="188610"/>
                    <a:pt x="241387" y="191420"/>
                  </a:cubicBezTo>
                  <a:cubicBezTo>
                    <a:pt x="239259" y="195342"/>
                    <a:pt x="236927" y="199149"/>
                    <a:pt x="234398" y="202826"/>
                  </a:cubicBezTo>
                  <a:cubicBezTo>
                    <a:pt x="232791" y="205159"/>
                    <a:pt x="231070" y="207419"/>
                    <a:pt x="229338" y="209659"/>
                  </a:cubicBezTo>
                  <a:cubicBezTo>
                    <a:pt x="228218" y="211110"/>
                    <a:pt x="226964" y="212458"/>
                    <a:pt x="225771" y="213806"/>
                  </a:cubicBezTo>
                  <a:cubicBezTo>
                    <a:pt x="223543" y="216440"/>
                    <a:pt x="221179" y="218956"/>
                    <a:pt x="218690" y="221344"/>
                  </a:cubicBezTo>
                  <a:cubicBezTo>
                    <a:pt x="217176" y="222796"/>
                    <a:pt x="215579" y="224175"/>
                    <a:pt x="214034" y="225554"/>
                  </a:cubicBezTo>
                  <a:cubicBezTo>
                    <a:pt x="212686" y="226746"/>
                    <a:pt x="211338" y="227918"/>
                    <a:pt x="209959" y="229048"/>
                  </a:cubicBezTo>
                  <a:cubicBezTo>
                    <a:pt x="208746" y="230085"/>
                    <a:pt x="207512" y="231018"/>
                    <a:pt x="206237" y="231941"/>
                  </a:cubicBezTo>
                  <a:cubicBezTo>
                    <a:pt x="204402" y="233268"/>
                    <a:pt x="202535" y="234575"/>
                    <a:pt x="200648" y="235829"/>
                  </a:cubicBezTo>
                  <a:cubicBezTo>
                    <a:pt x="198180" y="237478"/>
                    <a:pt x="195640" y="239013"/>
                    <a:pt x="193048" y="240464"/>
                  </a:cubicBezTo>
                  <a:cubicBezTo>
                    <a:pt x="190030" y="242154"/>
                    <a:pt x="186941" y="243689"/>
                    <a:pt x="183809" y="245151"/>
                  </a:cubicBezTo>
                  <a:cubicBezTo>
                    <a:pt x="181286" y="246353"/>
                    <a:pt x="178705" y="247425"/>
                    <a:pt x="176074" y="248365"/>
                  </a:cubicBezTo>
                  <a:cubicBezTo>
                    <a:pt x="173928" y="249122"/>
                    <a:pt x="171792" y="249889"/>
                    <a:pt x="169625" y="250574"/>
                  </a:cubicBezTo>
                  <a:cubicBezTo>
                    <a:pt x="165305" y="251960"/>
                    <a:pt x="160904" y="253078"/>
                    <a:pt x="156446" y="253923"/>
                  </a:cubicBezTo>
                  <a:cubicBezTo>
                    <a:pt x="154694" y="254244"/>
                    <a:pt x="152941" y="254586"/>
                    <a:pt x="151179" y="254877"/>
                  </a:cubicBezTo>
                  <a:cubicBezTo>
                    <a:pt x="150235" y="255043"/>
                    <a:pt x="149281" y="255105"/>
                    <a:pt x="148327" y="255229"/>
                  </a:cubicBezTo>
                  <a:lnTo>
                    <a:pt x="144958" y="255654"/>
                  </a:lnTo>
                  <a:lnTo>
                    <a:pt x="144698" y="255706"/>
                  </a:lnTo>
                  <a:cubicBezTo>
                    <a:pt x="143174" y="255810"/>
                    <a:pt x="141660" y="255924"/>
                    <a:pt x="140136" y="255996"/>
                  </a:cubicBezTo>
                  <a:cubicBezTo>
                    <a:pt x="139219" y="255978"/>
                    <a:pt x="138303" y="256047"/>
                    <a:pt x="137399" y="256204"/>
                  </a:cubicBezTo>
                  <a:cubicBezTo>
                    <a:pt x="137054" y="256245"/>
                    <a:pt x="136706" y="256245"/>
                    <a:pt x="136362" y="256204"/>
                  </a:cubicBezTo>
                  <a:cubicBezTo>
                    <a:pt x="134392" y="256204"/>
                    <a:pt x="132422" y="256204"/>
                    <a:pt x="130462" y="256204"/>
                  </a:cubicBezTo>
                  <a:cubicBezTo>
                    <a:pt x="129325" y="256260"/>
                    <a:pt x="128184" y="256190"/>
                    <a:pt x="127061" y="255996"/>
                  </a:cubicBezTo>
                  <a:cubicBezTo>
                    <a:pt x="126627" y="255955"/>
                    <a:pt x="126189" y="255955"/>
                    <a:pt x="125755" y="255996"/>
                  </a:cubicBezTo>
                  <a:cubicBezTo>
                    <a:pt x="124713" y="256049"/>
                    <a:pt x="123667" y="255973"/>
                    <a:pt x="122644" y="255768"/>
                  </a:cubicBezTo>
                  <a:cubicBezTo>
                    <a:pt x="122513" y="255748"/>
                    <a:pt x="122381" y="255748"/>
                    <a:pt x="122250" y="255768"/>
                  </a:cubicBezTo>
                  <a:cubicBezTo>
                    <a:pt x="120553" y="255695"/>
                    <a:pt x="118860" y="255532"/>
                    <a:pt x="117180" y="255281"/>
                  </a:cubicBezTo>
                  <a:cubicBezTo>
                    <a:pt x="114712" y="255011"/>
                    <a:pt x="112255" y="254628"/>
                    <a:pt x="109818" y="254172"/>
                  </a:cubicBezTo>
                  <a:cubicBezTo>
                    <a:pt x="105488" y="253358"/>
                    <a:pt x="101203" y="252320"/>
                    <a:pt x="96981" y="251061"/>
                  </a:cubicBezTo>
                  <a:cubicBezTo>
                    <a:pt x="93591" y="250024"/>
                    <a:pt x="90262" y="248852"/>
                    <a:pt x="86965" y="247598"/>
                  </a:cubicBezTo>
                  <a:cubicBezTo>
                    <a:pt x="85493" y="247038"/>
                    <a:pt x="84062" y="246385"/>
                    <a:pt x="82621" y="245752"/>
                  </a:cubicBezTo>
                  <a:cubicBezTo>
                    <a:pt x="79973" y="244591"/>
                    <a:pt x="77381" y="243333"/>
                    <a:pt x="74844" y="241978"/>
                  </a:cubicBezTo>
                  <a:cubicBezTo>
                    <a:pt x="72293" y="240620"/>
                    <a:pt x="69784" y="239210"/>
                    <a:pt x="67347" y="237675"/>
                  </a:cubicBezTo>
                  <a:cubicBezTo>
                    <a:pt x="64092" y="235601"/>
                    <a:pt x="60909" y="233527"/>
                    <a:pt x="57850" y="231143"/>
                  </a:cubicBezTo>
                  <a:cubicBezTo>
                    <a:pt x="56163" y="229836"/>
                    <a:pt x="54497" y="228499"/>
                    <a:pt x="52852" y="227130"/>
                  </a:cubicBezTo>
                  <a:cubicBezTo>
                    <a:pt x="50685" y="225295"/>
                    <a:pt x="48580" y="223397"/>
                    <a:pt x="46631" y="221386"/>
                  </a:cubicBezTo>
                  <a:cubicBezTo>
                    <a:pt x="46040" y="220795"/>
                    <a:pt x="45324" y="220349"/>
                    <a:pt x="44795" y="219706"/>
                  </a:cubicBezTo>
                  <a:cubicBezTo>
                    <a:pt x="43603" y="218306"/>
                    <a:pt x="42245" y="217072"/>
                    <a:pt x="41021" y="215704"/>
                  </a:cubicBezTo>
                  <a:cubicBezTo>
                    <a:pt x="38097" y="212406"/>
                    <a:pt x="35277" y="209016"/>
                    <a:pt x="32726" y="205449"/>
                  </a:cubicBezTo>
                  <a:cubicBezTo>
                    <a:pt x="30140" y="201994"/>
                    <a:pt x="27738" y="198405"/>
                    <a:pt x="25530" y="194697"/>
                  </a:cubicBezTo>
                  <a:cubicBezTo>
                    <a:pt x="23954" y="191980"/>
                    <a:pt x="22420" y="189232"/>
                    <a:pt x="21103" y="186402"/>
                  </a:cubicBezTo>
                  <a:cubicBezTo>
                    <a:pt x="19351" y="182596"/>
                    <a:pt x="17671" y="178760"/>
                    <a:pt x="16240" y="174820"/>
                  </a:cubicBezTo>
                  <a:cubicBezTo>
                    <a:pt x="14809" y="170880"/>
                    <a:pt x="13544" y="166701"/>
                    <a:pt x="12476" y="162553"/>
                  </a:cubicBezTo>
                  <a:cubicBezTo>
                    <a:pt x="11754" y="159821"/>
                    <a:pt x="11176" y="157052"/>
                    <a:pt x="10745" y="154258"/>
                  </a:cubicBezTo>
                  <a:cubicBezTo>
                    <a:pt x="10454" y="152319"/>
                    <a:pt x="10071" y="150401"/>
                    <a:pt x="9791" y="148462"/>
                  </a:cubicBezTo>
                  <a:cubicBezTo>
                    <a:pt x="9625" y="147301"/>
                    <a:pt x="9625" y="146109"/>
                    <a:pt x="9438" y="144947"/>
                  </a:cubicBezTo>
                  <a:cubicBezTo>
                    <a:pt x="9179" y="143309"/>
                    <a:pt x="9314" y="141640"/>
                    <a:pt x="8992" y="140001"/>
                  </a:cubicBezTo>
                  <a:cubicBezTo>
                    <a:pt x="8966" y="139698"/>
                    <a:pt x="8966" y="139393"/>
                    <a:pt x="8992" y="139089"/>
                  </a:cubicBezTo>
                  <a:cubicBezTo>
                    <a:pt x="8992" y="134810"/>
                    <a:pt x="8992" y="130527"/>
                    <a:pt x="8992" y="126242"/>
                  </a:cubicBezTo>
                  <a:cubicBezTo>
                    <a:pt x="8959" y="125750"/>
                    <a:pt x="8990" y="125254"/>
                    <a:pt x="9086" y="124770"/>
                  </a:cubicBezTo>
                  <a:cubicBezTo>
                    <a:pt x="9152" y="124520"/>
                    <a:pt x="9184" y="124262"/>
                    <a:pt x="9179" y="124002"/>
                  </a:cubicBezTo>
                  <a:cubicBezTo>
                    <a:pt x="9161" y="122517"/>
                    <a:pt x="9269" y="121032"/>
                    <a:pt x="9500" y="119565"/>
                  </a:cubicBezTo>
                  <a:cubicBezTo>
                    <a:pt x="9728" y="117315"/>
                    <a:pt x="10008" y="115065"/>
                    <a:pt x="10413" y="112835"/>
                  </a:cubicBezTo>
                  <a:cubicBezTo>
                    <a:pt x="10786" y="110824"/>
                    <a:pt x="11128" y="108802"/>
                    <a:pt x="11533" y="106801"/>
                  </a:cubicBezTo>
                  <a:cubicBezTo>
                    <a:pt x="12103" y="104022"/>
                    <a:pt x="12787" y="101274"/>
                    <a:pt x="13606" y="98506"/>
                  </a:cubicBezTo>
                  <a:cubicBezTo>
                    <a:pt x="14979" y="93764"/>
                    <a:pt x="16620" y="89105"/>
                    <a:pt x="18521" y="84549"/>
                  </a:cubicBezTo>
                  <a:cubicBezTo>
                    <a:pt x="19904" y="81280"/>
                    <a:pt x="21414" y="78079"/>
                    <a:pt x="23052" y="74948"/>
                  </a:cubicBezTo>
                  <a:cubicBezTo>
                    <a:pt x="25436" y="70428"/>
                    <a:pt x="28099" y="66061"/>
                    <a:pt x="31026" y="61873"/>
                  </a:cubicBezTo>
                  <a:cubicBezTo>
                    <a:pt x="32757" y="59405"/>
                    <a:pt x="34551" y="57000"/>
                    <a:pt x="36469" y="54667"/>
                  </a:cubicBezTo>
                  <a:cubicBezTo>
                    <a:pt x="38388" y="52334"/>
                    <a:pt x="40161" y="50364"/>
                    <a:pt x="42058" y="48259"/>
                  </a:cubicBezTo>
                  <a:cubicBezTo>
                    <a:pt x="43503" y="46662"/>
                    <a:pt x="44992" y="45124"/>
                    <a:pt x="46527" y="43645"/>
                  </a:cubicBezTo>
                  <a:cubicBezTo>
                    <a:pt x="47968" y="42255"/>
                    <a:pt x="49524" y="40970"/>
                    <a:pt x="50986" y="39601"/>
                  </a:cubicBezTo>
                  <a:cubicBezTo>
                    <a:pt x="52271" y="38419"/>
                    <a:pt x="53619" y="37309"/>
                    <a:pt x="54967" y="36200"/>
                  </a:cubicBezTo>
                  <a:cubicBezTo>
                    <a:pt x="56688" y="34800"/>
                    <a:pt x="58472" y="33452"/>
                    <a:pt x="60266" y="32146"/>
                  </a:cubicBezTo>
                  <a:cubicBezTo>
                    <a:pt x="63407" y="29834"/>
                    <a:pt x="66715" y="27760"/>
                    <a:pt x="70106" y="25769"/>
                  </a:cubicBezTo>
                  <a:cubicBezTo>
                    <a:pt x="70935" y="25282"/>
                    <a:pt x="71754" y="24784"/>
                    <a:pt x="72604" y="24328"/>
                  </a:cubicBezTo>
                  <a:cubicBezTo>
                    <a:pt x="74295" y="23415"/>
                    <a:pt x="75985" y="22482"/>
                    <a:pt x="77706" y="21653"/>
                  </a:cubicBezTo>
                  <a:cubicBezTo>
                    <a:pt x="82033" y="19546"/>
                    <a:pt x="86470" y="17673"/>
                    <a:pt x="90999" y="16043"/>
                  </a:cubicBezTo>
                  <a:cubicBezTo>
                    <a:pt x="95562" y="14418"/>
                    <a:pt x="100215" y="13057"/>
                    <a:pt x="104934" y="11968"/>
                  </a:cubicBezTo>
                  <a:cubicBezTo>
                    <a:pt x="107526" y="11377"/>
                    <a:pt x="110119" y="10848"/>
                    <a:pt x="112763" y="10475"/>
                  </a:cubicBezTo>
                  <a:cubicBezTo>
                    <a:pt x="114318" y="10257"/>
                    <a:pt x="115873" y="9967"/>
                    <a:pt x="117418" y="9770"/>
                  </a:cubicBezTo>
                  <a:cubicBezTo>
                    <a:pt x="118621" y="9614"/>
                    <a:pt x="119865" y="9656"/>
                    <a:pt x="121058" y="9417"/>
                  </a:cubicBezTo>
                  <a:cubicBezTo>
                    <a:pt x="122820" y="9065"/>
                    <a:pt x="124635" y="9355"/>
                    <a:pt x="126397" y="8992"/>
                  </a:cubicBezTo>
                  <a:cubicBezTo>
                    <a:pt x="127085" y="8900"/>
                    <a:pt x="127780" y="8879"/>
                    <a:pt x="128471" y="8930"/>
                  </a:cubicBezTo>
                  <a:lnTo>
                    <a:pt x="136466" y="8930"/>
                  </a:lnTo>
                  <a:cubicBezTo>
                    <a:pt x="137472" y="8870"/>
                    <a:pt x="138483" y="8939"/>
                    <a:pt x="139472" y="9138"/>
                  </a:cubicBezTo>
                  <a:cubicBezTo>
                    <a:pt x="139685" y="9174"/>
                    <a:pt x="139903" y="9174"/>
                    <a:pt x="140115" y="9138"/>
                  </a:cubicBezTo>
                  <a:cubicBezTo>
                    <a:pt x="141733" y="9102"/>
                    <a:pt x="143349" y="9213"/>
                    <a:pt x="144947" y="9469"/>
                  </a:cubicBezTo>
                  <a:cubicBezTo>
                    <a:pt x="147799" y="9760"/>
                    <a:pt x="150650" y="10164"/>
                    <a:pt x="153481" y="10641"/>
                  </a:cubicBezTo>
                  <a:cubicBezTo>
                    <a:pt x="157276" y="11263"/>
                    <a:pt x="161008" y="12113"/>
                    <a:pt x="164720" y="13098"/>
                  </a:cubicBezTo>
                  <a:cubicBezTo>
                    <a:pt x="168225" y="14018"/>
                    <a:pt x="171681" y="15113"/>
                    <a:pt x="175089" y="16385"/>
                  </a:cubicBezTo>
                  <a:cubicBezTo>
                    <a:pt x="179928" y="18172"/>
                    <a:pt x="184654" y="20249"/>
                    <a:pt x="189242" y="22607"/>
                  </a:cubicBezTo>
                  <a:cubicBezTo>
                    <a:pt x="193860" y="24993"/>
                    <a:pt x="198320" y="27670"/>
                    <a:pt x="202597" y="30622"/>
                  </a:cubicBezTo>
                  <a:cubicBezTo>
                    <a:pt x="205148" y="32384"/>
                    <a:pt x="207637" y="34230"/>
                    <a:pt x="210042" y="36190"/>
                  </a:cubicBezTo>
                  <a:cubicBezTo>
                    <a:pt x="212002" y="37786"/>
                    <a:pt x="213899" y="39456"/>
                    <a:pt x="215797" y="41135"/>
                  </a:cubicBezTo>
                  <a:cubicBezTo>
                    <a:pt x="217964" y="43043"/>
                    <a:pt x="219944" y="45096"/>
                    <a:pt x="222018" y="47160"/>
                  </a:cubicBezTo>
                  <a:cubicBezTo>
                    <a:pt x="224092" y="49223"/>
                    <a:pt x="225678" y="51141"/>
                    <a:pt x="227410" y="53225"/>
                  </a:cubicBezTo>
                  <a:cubicBezTo>
                    <a:pt x="229141" y="55310"/>
                    <a:pt x="230883" y="57487"/>
                    <a:pt x="232501" y="59706"/>
                  </a:cubicBezTo>
                  <a:cubicBezTo>
                    <a:pt x="234118" y="61925"/>
                    <a:pt x="235715" y="64278"/>
                    <a:pt x="237219" y="66632"/>
                  </a:cubicBezTo>
                  <a:cubicBezTo>
                    <a:pt x="239867" y="70852"/>
                    <a:pt x="242263" y="75225"/>
                    <a:pt x="244394" y="79728"/>
                  </a:cubicBezTo>
                  <a:cubicBezTo>
                    <a:pt x="245991" y="83025"/>
                    <a:pt x="247370" y="86426"/>
                    <a:pt x="248666" y="89858"/>
                  </a:cubicBezTo>
                  <a:cubicBezTo>
                    <a:pt x="249651" y="92481"/>
                    <a:pt x="250511" y="95136"/>
                    <a:pt x="251299" y="97821"/>
                  </a:cubicBezTo>
                  <a:cubicBezTo>
                    <a:pt x="252087" y="100507"/>
                    <a:pt x="252834" y="103545"/>
                    <a:pt x="253477" y="106438"/>
                  </a:cubicBezTo>
                  <a:cubicBezTo>
                    <a:pt x="253933" y="108512"/>
                    <a:pt x="254317" y="110585"/>
                    <a:pt x="254669" y="112732"/>
                  </a:cubicBezTo>
                  <a:cubicBezTo>
                    <a:pt x="254939" y="114318"/>
                    <a:pt x="255084" y="115925"/>
                    <a:pt x="255291" y="117522"/>
                  </a:cubicBezTo>
                  <a:cubicBezTo>
                    <a:pt x="255436" y="118642"/>
                    <a:pt x="255582" y="119772"/>
                    <a:pt x="255737" y="120892"/>
                  </a:cubicBezTo>
                  <a:cubicBezTo>
                    <a:pt x="255737" y="121016"/>
                    <a:pt x="255737" y="121151"/>
                    <a:pt x="255737" y="121275"/>
                  </a:cubicBezTo>
                  <a:cubicBezTo>
                    <a:pt x="255737" y="123349"/>
                    <a:pt x="256162" y="125423"/>
                    <a:pt x="256048" y="127497"/>
                  </a:cubicBezTo>
                  <a:cubicBezTo>
                    <a:pt x="256012" y="128285"/>
                    <a:pt x="256065" y="129074"/>
                    <a:pt x="256204" y="129850"/>
                  </a:cubicBezTo>
                  <a:cubicBezTo>
                    <a:pt x="256294" y="130566"/>
                    <a:pt x="256319" y="131288"/>
                    <a:pt x="256276" y="132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59A2701-A0FA-00BE-D2A0-C3535185657D}"/>
                </a:ext>
              </a:extLst>
            </p:cNvPr>
            <p:cNvSpPr/>
            <p:nvPr/>
          </p:nvSpPr>
          <p:spPr>
            <a:xfrm>
              <a:off x="524340" y="667680"/>
              <a:ext cx="97466" cy="96429"/>
            </a:xfrm>
            <a:custGeom>
              <a:avLst/>
              <a:gdLst>
                <a:gd name="connsiteX0" fmla="*/ 96122 w 97466"/>
                <a:gd name="connsiteY0" fmla="*/ 23879 h 96429"/>
                <a:gd name="connsiteX1" fmla="*/ 87724 w 97466"/>
                <a:gd name="connsiteY1" fmla="*/ 15190 h 96429"/>
                <a:gd name="connsiteX2" fmla="*/ 83690 w 97466"/>
                <a:gd name="connsiteY2" fmla="*/ 1815 h 96429"/>
                <a:gd name="connsiteX3" fmla="*/ 83690 w 97466"/>
                <a:gd name="connsiteY3" fmla="*/ 1286 h 96429"/>
                <a:gd name="connsiteX4" fmla="*/ 83182 w 97466"/>
                <a:gd name="connsiteY4" fmla="*/ 778 h 96429"/>
                <a:gd name="connsiteX5" fmla="*/ 81876 w 97466"/>
                <a:gd name="connsiteY5" fmla="*/ 778 h 96429"/>
                <a:gd name="connsiteX6" fmla="*/ 2773 w 97466"/>
                <a:gd name="connsiteY6" fmla="*/ 778 h 96429"/>
                <a:gd name="connsiteX7" fmla="*/ 1456 w 97466"/>
                <a:gd name="connsiteY7" fmla="*/ 778 h 96429"/>
                <a:gd name="connsiteX8" fmla="*/ 813 w 97466"/>
                <a:gd name="connsiteY8" fmla="*/ 1431 h 96429"/>
                <a:gd name="connsiteX9" fmla="*/ 865 w 97466"/>
                <a:gd name="connsiteY9" fmla="*/ 5755 h 96429"/>
                <a:gd name="connsiteX10" fmla="*/ 1062 w 97466"/>
                <a:gd name="connsiteY10" fmla="*/ 8865 h 96429"/>
                <a:gd name="connsiteX11" fmla="*/ 1062 w 97466"/>
                <a:gd name="connsiteY11" fmla="*/ 9778 h 96429"/>
                <a:gd name="connsiteX12" fmla="*/ 1477 w 97466"/>
                <a:gd name="connsiteY12" fmla="*/ 13542 h 96429"/>
                <a:gd name="connsiteX13" fmla="*/ 2130 w 97466"/>
                <a:gd name="connsiteY13" fmla="*/ 18467 h 96429"/>
                <a:gd name="connsiteX14" fmla="*/ 3810 w 97466"/>
                <a:gd name="connsiteY14" fmla="*/ 26762 h 96429"/>
                <a:gd name="connsiteX15" fmla="*/ 11576 w 97466"/>
                <a:gd name="connsiteY15" fmla="*/ 48536 h 96429"/>
                <a:gd name="connsiteX16" fmla="*/ 16760 w 97466"/>
                <a:gd name="connsiteY16" fmla="*/ 58096 h 96429"/>
                <a:gd name="connsiteX17" fmla="*/ 22017 w 97466"/>
                <a:gd name="connsiteY17" fmla="*/ 65914 h 96429"/>
                <a:gd name="connsiteX18" fmla="*/ 25874 w 97466"/>
                <a:gd name="connsiteY18" fmla="*/ 70881 h 96429"/>
                <a:gd name="connsiteX19" fmla="*/ 29887 w 97466"/>
                <a:gd name="connsiteY19" fmla="*/ 75536 h 96429"/>
                <a:gd name="connsiteX20" fmla="*/ 40121 w 97466"/>
                <a:gd name="connsiteY20" fmla="*/ 85304 h 96429"/>
                <a:gd name="connsiteX21" fmla="*/ 43885 w 97466"/>
                <a:gd name="connsiteY21" fmla="*/ 88352 h 96429"/>
                <a:gd name="connsiteX22" fmla="*/ 52698 w 97466"/>
                <a:gd name="connsiteY22" fmla="*/ 94480 h 96429"/>
                <a:gd name="connsiteX23" fmla="*/ 55487 w 97466"/>
                <a:gd name="connsiteY23" fmla="*/ 96180 h 96429"/>
                <a:gd name="connsiteX24" fmla="*/ 56265 w 97466"/>
                <a:gd name="connsiteY24" fmla="*/ 96025 h 96429"/>
                <a:gd name="connsiteX25" fmla="*/ 56462 w 97466"/>
                <a:gd name="connsiteY25" fmla="*/ 95683 h 96429"/>
                <a:gd name="connsiteX26" fmla="*/ 61563 w 97466"/>
                <a:gd name="connsiteY26" fmla="*/ 86828 h 96429"/>
                <a:gd name="connsiteX27" fmla="*/ 65296 w 97466"/>
                <a:gd name="connsiteY27" fmla="*/ 80368 h 96429"/>
                <a:gd name="connsiteX28" fmla="*/ 68625 w 97466"/>
                <a:gd name="connsiteY28" fmla="*/ 74572 h 96429"/>
                <a:gd name="connsiteX29" fmla="*/ 71911 w 97466"/>
                <a:gd name="connsiteY29" fmla="*/ 68911 h 96429"/>
                <a:gd name="connsiteX30" fmla="*/ 75188 w 97466"/>
                <a:gd name="connsiteY30" fmla="*/ 63239 h 96429"/>
                <a:gd name="connsiteX31" fmla="*/ 79771 w 97466"/>
                <a:gd name="connsiteY31" fmla="*/ 55296 h 96429"/>
                <a:gd name="connsiteX32" fmla="*/ 83047 w 97466"/>
                <a:gd name="connsiteY32" fmla="*/ 49625 h 96429"/>
                <a:gd name="connsiteX33" fmla="*/ 86583 w 97466"/>
                <a:gd name="connsiteY33" fmla="*/ 43497 h 96429"/>
                <a:gd name="connsiteX34" fmla="*/ 89860 w 97466"/>
                <a:gd name="connsiteY34" fmla="*/ 37825 h 96429"/>
                <a:gd name="connsiteX35" fmla="*/ 93395 w 97466"/>
                <a:gd name="connsiteY35" fmla="*/ 31697 h 96429"/>
                <a:gd name="connsiteX36" fmla="*/ 96599 w 97466"/>
                <a:gd name="connsiteY36" fmla="*/ 26140 h 96429"/>
                <a:gd name="connsiteX37" fmla="*/ 96122 w 97466"/>
                <a:gd name="connsiteY37" fmla="*/ 238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7466" h="96429">
                  <a:moveTo>
                    <a:pt x="96122" y="23879"/>
                  </a:moveTo>
                  <a:cubicBezTo>
                    <a:pt x="92726" y="21626"/>
                    <a:pt x="89860" y="18662"/>
                    <a:pt x="87724" y="15190"/>
                  </a:cubicBezTo>
                  <a:cubicBezTo>
                    <a:pt x="85232" y="11161"/>
                    <a:pt x="83842" y="6549"/>
                    <a:pt x="83690" y="1815"/>
                  </a:cubicBezTo>
                  <a:cubicBezTo>
                    <a:pt x="83690" y="1638"/>
                    <a:pt x="83690" y="1462"/>
                    <a:pt x="83690" y="1286"/>
                  </a:cubicBezTo>
                  <a:cubicBezTo>
                    <a:pt x="83680" y="1010"/>
                    <a:pt x="83458" y="788"/>
                    <a:pt x="83182" y="778"/>
                  </a:cubicBezTo>
                  <a:cubicBezTo>
                    <a:pt x="82747" y="778"/>
                    <a:pt x="82311" y="778"/>
                    <a:pt x="81876" y="778"/>
                  </a:cubicBezTo>
                  <a:lnTo>
                    <a:pt x="2773" y="778"/>
                  </a:lnTo>
                  <a:cubicBezTo>
                    <a:pt x="2337" y="778"/>
                    <a:pt x="1891" y="778"/>
                    <a:pt x="1456" y="778"/>
                  </a:cubicBezTo>
                  <a:cubicBezTo>
                    <a:pt x="1020" y="778"/>
                    <a:pt x="823" y="964"/>
                    <a:pt x="813" y="1431"/>
                  </a:cubicBezTo>
                  <a:cubicBezTo>
                    <a:pt x="752" y="2872"/>
                    <a:pt x="770" y="4315"/>
                    <a:pt x="865" y="5755"/>
                  </a:cubicBezTo>
                  <a:cubicBezTo>
                    <a:pt x="969" y="6792"/>
                    <a:pt x="1041" y="7828"/>
                    <a:pt x="1062" y="8865"/>
                  </a:cubicBezTo>
                  <a:cubicBezTo>
                    <a:pt x="1031" y="9169"/>
                    <a:pt x="1031" y="9474"/>
                    <a:pt x="1062" y="9778"/>
                  </a:cubicBezTo>
                  <a:cubicBezTo>
                    <a:pt x="1288" y="11021"/>
                    <a:pt x="1427" y="12279"/>
                    <a:pt x="1477" y="13542"/>
                  </a:cubicBezTo>
                  <a:cubicBezTo>
                    <a:pt x="1653" y="15190"/>
                    <a:pt x="1881" y="16828"/>
                    <a:pt x="2130" y="18467"/>
                  </a:cubicBezTo>
                  <a:cubicBezTo>
                    <a:pt x="2545" y="21266"/>
                    <a:pt x="3167" y="24035"/>
                    <a:pt x="3810" y="26762"/>
                  </a:cubicBezTo>
                  <a:cubicBezTo>
                    <a:pt x="5633" y="34271"/>
                    <a:pt x="8236" y="41568"/>
                    <a:pt x="11576" y="48536"/>
                  </a:cubicBezTo>
                  <a:cubicBezTo>
                    <a:pt x="13127" y="51816"/>
                    <a:pt x="14858" y="55007"/>
                    <a:pt x="16760" y="58096"/>
                  </a:cubicBezTo>
                  <a:cubicBezTo>
                    <a:pt x="18409" y="60771"/>
                    <a:pt x="20130" y="63405"/>
                    <a:pt x="22017" y="65914"/>
                  </a:cubicBezTo>
                  <a:cubicBezTo>
                    <a:pt x="23282" y="67594"/>
                    <a:pt x="24495" y="69305"/>
                    <a:pt x="25874" y="70881"/>
                  </a:cubicBezTo>
                  <a:cubicBezTo>
                    <a:pt x="27253" y="72457"/>
                    <a:pt x="28466" y="74064"/>
                    <a:pt x="29887" y="75536"/>
                  </a:cubicBezTo>
                  <a:cubicBezTo>
                    <a:pt x="33090" y="79004"/>
                    <a:pt x="36508" y="82266"/>
                    <a:pt x="40121" y="85304"/>
                  </a:cubicBezTo>
                  <a:cubicBezTo>
                    <a:pt x="41375" y="86340"/>
                    <a:pt x="42609" y="87377"/>
                    <a:pt x="43885" y="88352"/>
                  </a:cubicBezTo>
                  <a:cubicBezTo>
                    <a:pt x="46705" y="90561"/>
                    <a:pt x="49681" y="92500"/>
                    <a:pt x="52698" y="94480"/>
                  </a:cubicBezTo>
                  <a:cubicBezTo>
                    <a:pt x="53611" y="95071"/>
                    <a:pt x="54554" y="95621"/>
                    <a:pt x="55487" y="96180"/>
                  </a:cubicBezTo>
                  <a:cubicBezTo>
                    <a:pt x="55840" y="96388"/>
                    <a:pt x="56058" y="96336"/>
                    <a:pt x="56265" y="96025"/>
                  </a:cubicBezTo>
                  <a:cubicBezTo>
                    <a:pt x="56338" y="95911"/>
                    <a:pt x="56400" y="95797"/>
                    <a:pt x="56462" y="95683"/>
                  </a:cubicBezTo>
                  <a:lnTo>
                    <a:pt x="61563" y="86828"/>
                  </a:lnTo>
                  <a:lnTo>
                    <a:pt x="65296" y="80368"/>
                  </a:lnTo>
                  <a:cubicBezTo>
                    <a:pt x="66406" y="78440"/>
                    <a:pt x="67505" y="76501"/>
                    <a:pt x="68625" y="74572"/>
                  </a:cubicBezTo>
                  <a:cubicBezTo>
                    <a:pt x="69744" y="72643"/>
                    <a:pt x="70812" y="70798"/>
                    <a:pt x="71911" y="68911"/>
                  </a:cubicBezTo>
                  <a:cubicBezTo>
                    <a:pt x="73011" y="67024"/>
                    <a:pt x="74099" y="65126"/>
                    <a:pt x="75188" y="63239"/>
                  </a:cubicBezTo>
                  <a:cubicBezTo>
                    <a:pt x="76709" y="60592"/>
                    <a:pt x="78236" y="57944"/>
                    <a:pt x="79771" y="55296"/>
                  </a:cubicBezTo>
                  <a:cubicBezTo>
                    <a:pt x="80863" y="53402"/>
                    <a:pt x="81955" y="51512"/>
                    <a:pt x="83047" y="49625"/>
                  </a:cubicBezTo>
                  <a:cubicBezTo>
                    <a:pt x="84216" y="47551"/>
                    <a:pt x="85394" y="45508"/>
                    <a:pt x="86583" y="43497"/>
                  </a:cubicBezTo>
                  <a:cubicBezTo>
                    <a:pt x="87620" y="41610"/>
                    <a:pt x="88771" y="39723"/>
                    <a:pt x="89860" y="37825"/>
                  </a:cubicBezTo>
                  <a:lnTo>
                    <a:pt x="93395" y="31697"/>
                  </a:lnTo>
                  <a:cubicBezTo>
                    <a:pt x="94432" y="29852"/>
                    <a:pt x="95563" y="28016"/>
                    <a:pt x="96599" y="26140"/>
                  </a:cubicBezTo>
                  <a:cubicBezTo>
                    <a:pt x="97564" y="24584"/>
                    <a:pt x="97501" y="24823"/>
                    <a:pt x="96122" y="238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E200EDB-0CAF-840F-4579-2191CA0E149A}"/>
                </a:ext>
              </a:extLst>
            </p:cNvPr>
            <p:cNvSpPr/>
            <p:nvPr/>
          </p:nvSpPr>
          <p:spPr>
            <a:xfrm>
              <a:off x="648792" y="667637"/>
              <a:ext cx="97466" cy="96429"/>
            </a:xfrm>
            <a:custGeom>
              <a:avLst/>
              <a:gdLst>
                <a:gd name="connsiteX0" fmla="*/ 95297 w 97466"/>
                <a:gd name="connsiteY0" fmla="*/ 779 h 96429"/>
                <a:gd name="connsiteX1" fmla="*/ 16494 w 97466"/>
                <a:gd name="connsiteY1" fmla="*/ 779 h 96429"/>
                <a:gd name="connsiteX2" fmla="*/ 15312 w 97466"/>
                <a:gd name="connsiteY2" fmla="*/ 779 h 96429"/>
                <a:gd name="connsiteX3" fmla="*/ 14348 w 97466"/>
                <a:gd name="connsiteY3" fmla="*/ 1723 h 96429"/>
                <a:gd name="connsiteX4" fmla="*/ 14099 w 97466"/>
                <a:gd name="connsiteY4" fmla="*/ 4833 h 96429"/>
                <a:gd name="connsiteX5" fmla="*/ 8396 w 97466"/>
                <a:gd name="connsiteY5" fmla="*/ 18012 h 96429"/>
                <a:gd name="connsiteX6" fmla="*/ 4767 w 97466"/>
                <a:gd name="connsiteY6" fmla="*/ 21776 h 96429"/>
                <a:gd name="connsiteX7" fmla="*/ 1180 w 97466"/>
                <a:gd name="connsiteY7" fmla="*/ 24378 h 96429"/>
                <a:gd name="connsiteX8" fmla="*/ 962 w 97466"/>
                <a:gd name="connsiteY8" fmla="*/ 24534 h 96429"/>
                <a:gd name="connsiteX9" fmla="*/ 827 w 97466"/>
                <a:gd name="connsiteY9" fmla="*/ 25115 h 96429"/>
                <a:gd name="connsiteX10" fmla="*/ 1066 w 97466"/>
                <a:gd name="connsiteY10" fmla="*/ 25581 h 96429"/>
                <a:gd name="connsiteX11" fmla="*/ 7619 w 97466"/>
                <a:gd name="connsiteY11" fmla="*/ 36925 h 96429"/>
                <a:gd name="connsiteX12" fmla="*/ 11880 w 97466"/>
                <a:gd name="connsiteY12" fmla="*/ 44297 h 96429"/>
                <a:gd name="connsiteX13" fmla="*/ 16276 w 97466"/>
                <a:gd name="connsiteY13" fmla="*/ 51887 h 96429"/>
                <a:gd name="connsiteX14" fmla="*/ 20777 w 97466"/>
                <a:gd name="connsiteY14" fmla="*/ 59725 h 96429"/>
                <a:gd name="connsiteX15" fmla="*/ 25245 w 97466"/>
                <a:gd name="connsiteY15" fmla="*/ 67440 h 96429"/>
                <a:gd name="connsiteX16" fmla="*/ 29673 w 97466"/>
                <a:gd name="connsiteY16" fmla="*/ 75165 h 96429"/>
                <a:gd name="connsiteX17" fmla="*/ 35894 w 97466"/>
                <a:gd name="connsiteY17" fmla="*/ 85927 h 96429"/>
                <a:gd name="connsiteX18" fmla="*/ 41078 w 97466"/>
                <a:gd name="connsiteY18" fmla="*/ 95000 h 96429"/>
                <a:gd name="connsiteX19" fmla="*/ 41763 w 97466"/>
                <a:gd name="connsiteY19" fmla="*/ 96120 h 96429"/>
                <a:gd name="connsiteX20" fmla="*/ 42342 w 97466"/>
                <a:gd name="connsiteY20" fmla="*/ 96327 h 96429"/>
                <a:gd name="connsiteX21" fmla="*/ 42426 w 97466"/>
                <a:gd name="connsiteY21" fmla="*/ 96275 h 96429"/>
                <a:gd name="connsiteX22" fmla="*/ 42997 w 97466"/>
                <a:gd name="connsiteY22" fmla="*/ 95943 h 96429"/>
                <a:gd name="connsiteX23" fmla="*/ 45786 w 97466"/>
                <a:gd name="connsiteY23" fmla="*/ 94222 h 96429"/>
                <a:gd name="connsiteX24" fmla="*/ 53210 w 97466"/>
                <a:gd name="connsiteY24" fmla="*/ 89038 h 96429"/>
                <a:gd name="connsiteX25" fmla="*/ 59504 w 97466"/>
                <a:gd name="connsiteY25" fmla="*/ 83916 h 96429"/>
                <a:gd name="connsiteX26" fmla="*/ 65061 w 97466"/>
                <a:gd name="connsiteY26" fmla="*/ 78731 h 96429"/>
                <a:gd name="connsiteX27" fmla="*/ 68016 w 97466"/>
                <a:gd name="connsiteY27" fmla="*/ 75621 h 96429"/>
                <a:gd name="connsiteX28" fmla="*/ 70909 w 97466"/>
                <a:gd name="connsiteY28" fmla="*/ 72406 h 96429"/>
                <a:gd name="connsiteX29" fmla="*/ 74735 w 97466"/>
                <a:gd name="connsiteY29" fmla="*/ 67595 h 96429"/>
                <a:gd name="connsiteX30" fmla="*/ 83580 w 97466"/>
                <a:gd name="connsiteY30" fmla="*/ 53992 h 96429"/>
                <a:gd name="connsiteX31" fmla="*/ 90154 w 97466"/>
                <a:gd name="connsiteY31" fmla="*/ 39724 h 96429"/>
                <a:gd name="connsiteX32" fmla="*/ 94301 w 97466"/>
                <a:gd name="connsiteY32" fmla="*/ 25820 h 96429"/>
                <a:gd name="connsiteX33" fmla="*/ 96375 w 97466"/>
                <a:gd name="connsiteY33" fmla="*/ 13854 h 96429"/>
                <a:gd name="connsiteX34" fmla="*/ 96873 w 97466"/>
                <a:gd name="connsiteY34" fmla="*/ 8400 h 96429"/>
                <a:gd name="connsiteX35" fmla="*/ 96925 w 97466"/>
                <a:gd name="connsiteY35" fmla="*/ 7871 h 96429"/>
                <a:gd name="connsiteX36" fmla="*/ 97122 w 97466"/>
                <a:gd name="connsiteY36" fmla="*/ 5404 h 96429"/>
                <a:gd name="connsiteX37" fmla="*/ 97122 w 97466"/>
                <a:gd name="connsiteY37" fmla="*/ 2646 h 96429"/>
                <a:gd name="connsiteX38" fmla="*/ 95297 w 97466"/>
                <a:gd name="connsiteY38" fmla="*/ 7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7466" h="96429">
                  <a:moveTo>
                    <a:pt x="95297" y="779"/>
                  </a:moveTo>
                  <a:lnTo>
                    <a:pt x="16494" y="779"/>
                  </a:lnTo>
                  <a:cubicBezTo>
                    <a:pt x="16100" y="779"/>
                    <a:pt x="15706" y="779"/>
                    <a:pt x="15312" y="779"/>
                  </a:cubicBezTo>
                  <a:cubicBezTo>
                    <a:pt x="14566" y="779"/>
                    <a:pt x="14369" y="987"/>
                    <a:pt x="14348" y="1723"/>
                  </a:cubicBezTo>
                  <a:cubicBezTo>
                    <a:pt x="14322" y="2764"/>
                    <a:pt x="14239" y="3802"/>
                    <a:pt x="14099" y="4833"/>
                  </a:cubicBezTo>
                  <a:cubicBezTo>
                    <a:pt x="13450" y="9668"/>
                    <a:pt x="11477" y="14230"/>
                    <a:pt x="8396" y="18012"/>
                  </a:cubicBezTo>
                  <a:cubicBezTo>
                    <a:pt x="7339" y="19405"/>
                    <a:pt x="6120" y="20669"/>
                    <a:pt x="4767" y="21776"/>
                  </a:cubicBezTo>
                  <a:cubicBezTo>
                    <a:pt x="3643" y="22738"/>
                    <a:pt x="2444" y="23609"/>
                    <a:pt x="1180" y="24378"/>
                  </a:cubicBezTo>
                  <a:lnTo>
                    <a:pt x="962" y="24534"/>
                  </a:lnTo>
                  <a:cubicBezTo>
                    <a:pt x="784" y="24670"/>
                    <a:pt x="726" y="24913"/>
                    <a:pt x="827" y="25115"/>
                  </a:cubicBezTo>
                  <a:cubicBezTo>
                    <a:pt x="899" y="25274"/>
                    <a:pt x="977" y="25430"/>
                    <a:pt x="1066" y="25581"/>
                  </a:cubicBezTo>
                  <a:cubicBezTo>
                    <a:pt x="3256" y="29369"/>
                    <a:pt x="5441" y="33150"/>
                    <a:pt x="7619" y="36925"/>
                  </a:cubicBezTo>
                  <a:lnTo>
                    <a:pt x="11880" y="44297"/>
                  </a:lnTo>
                  <a:lnTo>
                    <a:pt x="16276" y="51887"/>
                  </a:lnTo>
                  <a:cubicBezTo>
                    <a:pt x="17780" y="54500"/>
                    <a:pt x="19273" y="57123"/>
                    <a:pt x="20777" y="59725"/>
                  </a:cubicBezTo>
                  <a:cubicBezTo>
                    <a:pt x="22280" y="62328"/>
                    <a:pt x="23763" y="64910"/>
                    <a:pt x="25245" y="67440"/>
                  </a:cubicBezTo>
                  <a:cubicBezTo>
                    <a:pt x="26728" y="69970"/>
                    <a:pt x="28180" y="72624"/>
                    <a:pt x="29673" y="75165"/>
                  </a:cubicBezTo>
                  <a:cubicBezTo>
                    <a:pt x="31747" y="78752"/>
                    <a:pt x="33820" y="82329"/>
                    <a:pt x="35894" y="85927"/>
                  </a:cubicBezTo>
                  <a:cubicBezTo>
                    <a:pt x="37646" y="88945"/>
                    <a:pt x="39378" y="91983"/>
                    <a:pt x="41078" y="95000"/>
                  </a:cubicBezTo>
                  <a:cubicBezTo>
                    <a:pt x="41296" y="95384"/>
                    <a:pt x="41535" y="95746"/>
                    <a:pt x="41763" y="96120"/>
                  </a:cubicBezTo>
                  <a:cubicBezTo>
                    <a:pt x="41865" y="96338"/>
                    <a:pt x="42126" y="96430"/>
                    <a:pt x="42342" y="96327"/>
                  </a:cubicBezTo>
                  <a:cubicBezTo>
                    <a:pt x="42373" y="96314"/>
                    <a:pt x="42401" y="96296"/>
                    <a:pt x="42426" y="96275"/>
                  </a:cubicBezTo>
                  <a:lnTo>
                    <a:pt x="42997" y="95943"/>
                  </a:lnTo>
                  <a:lnTo>
                    <a:pt x="45786" y="94222"/>
                  </a:lnTo>
                  <a:cubicBezTo>
                    <a:pt x="48347" y="92621"/>
                    <a:pt x="50825" y="90891"/>
                    <a:pt x="53210" y="89038"/>
                  </a:cubicBezTo>
                  <a:cubicBezTo>
                    <a:pt x="55367" y="87410"/>
                    <a:pt x="57461" y="85689"/>
                    <a:pt x="59504" y="83916"/>
                  </a:cubicBezTo>
                  <a:cubicBezTo>
                    <a:pt x="61546" y="82143"/>
                    <a:pt x="63174" y="80432"/>
                    <a:pt x="65061" y="78731"/>
                  </a:cubicBezTo>
                  <a:cubicBezTo>
                    <a:pt x="66098" y="77767"/>
                    <a:pt x="67042" y="76658"/>
                    <a:pt x="68016" y="75621"/>
                  </a:cubicBezTo>
                  <a:cubicBezTo>
                    <a:pt x="68991" y="74584"/>
                    <a:pt x="69987" y="73547"/>
                    <a:pt x="70909" y="72406"/>
                  </a:cubicBezTo>
                  <a:cubicBezTo>
                    <a:pt x="72216" y="70830"/>
                    <a:pt x="73470" y="69213"/>
                    <a:pt x="74735" y="67595"/>
                  </a:cubicBezTo>
                  <a:cubicBezTo>
                    <a:pt x="78060" y="63316"/>
                    <a:pt x="81018" y="58766"/>
                    <a:pt x="83580" y="53992"/>
                  </a:cubicBezTo>
                  <a:cubicBezTo>
                    <a:pt x="86114" y="49401"/>
                    <a:pt x="88310" y="44633"/>
                    <a:pt x="90154" y="39724"/>
                  </a:cubicBezTo>
                  <a:cubicBezTo>
                    <a:pt x="91825" y="35181"/>
                    <a:pt x="93210" y="30536"/>
                    <a:pt x="94301" y="25820"/>
                  </a:cubicBezTo>
                  <a:cubicBezTo>
                    <a:pt x="95247" y="21880"/>
                    <a:pt x="95939" y="17882"/>
                    <a:pt x="96375" y="13854"/>
                  </a:cubicBezTo>
                  <a:cubicBezTo>
                    <a:pt x="96634" y="12046"/>
                    <a:pt x="96800" y="10225"/>
                    <a:pt x="96873" y="8400"/>
                  </a:cubicBezTo>
                  <a:cubicBezTo>
                    <a:pt x="96863" y="8222"/>
                    <a:pt x="96881" y="8045"/>
                    <a:pt x="96925" y="7871"/>
                  </a:cubicBezTo>
                  <a:cubicBezTo>
                    <a:pt x="97100" y="7062"/>
                    <a:pt x="97166" y="6231"/>
                    <a:pt x="97122" y="5404"/>
                  </a:cubicBezTo>
                  <a:lnTo>
                    <a:pt x="97122" y="2646"/>
                  </a:lnTo>
                  <a:cubicBezTo>
                    <a:pt x="97236" y="655"/>
                    <a:pt x="97350" y="779"/>
                    <a:pt x="95297" y="7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5EA4BDC-9EE4-CEB9-A26C-646CDE387A80}"/>
                </a:ext>
              </a:extLst>
            </p:cNvPr>
            <p:cNvSpPr/>
            <p:nvPr/>
          </p:nvSpPr>
          <p:spPr>
            <a:xfrm>
              <a:off x="579750" y="557194"/>
              <a:ext cx="110946" cy="87097"/>
            </a:xfrm>
            <a:custGeom>
              <a:avLst/>
              <a:gdLst>
                <a:gd name="connsiteX0" fmla="*/ 70325 w 110945"/>
                <a:gd name="connsiteY0" fmla="*/ 86275 h 87097"/>
                <a:gd name="connsiteX1" fmla="*/ 72554 w 110945"/>
                <a:gd name="connsiteY1" fmla="*/ 82418 h 87097"/>
                <a:gd name="connsiteX2" fmla="*/ 76339 w 110945"/>
                <a:gd name="connsiteY2" fmla="*/ 75834 h 87097"/>
                <a:gd name="connsiteX3" fmla="*/ 81389 w 110945"/>
                <a:gd name="connsiteY3" fmla="*/ 67103 h 87097"/>
                <a:gd name="connsiteX4" fmla="*/ 85816 w 110945"/>
                <a:gd name="connsiteY4" fmla="*/ 59379 h 87097"/>
                <a:gd name="connsiteX5" fmla="*/ 91000 w 110945"/>
                <a:gd name="connsiteY5" fmla="*/ 50555 h 87097"/>
                <a:gd name="connsiteX6" fmla="*/ 97574 w 110945"/>
                <a:gd name="connsiteY6" fmla="*/ 39077 h 87097"/>
                <a:gd name="connsiteX7" fmla="*/ 103889 w 110945"/>
                <a:gd name="connsiteY7" fmla="*/ 28200 h 87097"/>
                <a:gd name="connsiteX8" fmla="*/ 107891 w 110945"/>
                <a:gd name="connsiteY8" fmla="*/ 21284 h 87097"/>
                <a:gd name="connsiteX9" fmla="*/ 110577 w 110945"/>
                <a:gd name="connsiteY9" fmla="*/ 16639 h 87097"/>
                <a:gd name="connsiteX10" fmla="*/ 110877 w 110945"/>
                <a:gd name="connsiteY10" fmla="*/ 15768 h 87097"/>
                <a:gd name="connsiteX11" fmla="*/ 110390 w 110945"/>
                <a:gd name="connsiteY11" fmla="*/ 15218 h 87097"/>
                <a:gd name="connsiteX12" fmla="*/ 108109 w 110945"/>
                <a:gd name="connsiteY12" fmla="*/ 13943 h 87097"/>
                <a:gd name="connsiteX13" fmla="*/ 98777 w 110945"/>
                <a:gd name="connsiteY13" fmla="*/ 9484 h 87097"/>
                <a:gd name="connsiteX14" fmla="*/ 72005 w 110945"/>
                <a:gd name="connsiteY14" fmla="*/ 2039 h 87097"/>
                <a:gd name="connsiteX15" fmla="*/ 65255 w 110945"/>
                <a:gd name="connsiteY15" fmla="*/ 1293 h 87097"/>
                <a:gd name="connsiteX16" fmla="*/ 64736 w 110945"/>
                <a:gd name="connsiteY16" fmla="*/ 1231 h 87097"/>
                <a:gd name="connsiteX17" fmla="*/ 62663 w 110945"/>
                <a:gd name="connsiteY17" fmla="*/ 1044 h 87097"/>
                <a:gd name="connsiteX18" fmla="*/ 59915 w 110945"/>
                <a:gd name="connsiteY18" fmla="*/ 961 h 87097"/>
                <a:gd name="connsiteX19" fmla="*/ 57312 w 110945"/>
                <a:gd name="connsiteY19" fmla="*/ 795 h 87097"/>
                <a:gd name="connsiteX20" fmla="*/ 54025 w 110945"/>
                <a:gd name="connsiteY20" fmla="*/ 795 h 87097"/>
                <a:gd name="connsiteX21" fmla="*/ 52595 w 110945"/>
                <a:gd name="connsiteY21" fmla="*/ 847 h 87097"/>
                <a:gd name="connsiteX22" fmla="*/ 49722 w 110945"/>
                <a:gd name="connsiteY22" fmla="*/ 1034 h 87097"/>
                <a:gd name="connsiteX23" fmla="*/ 45025 w 110945"/>
                <a:gd name="connsiteY23" fmla="*/ 1345 h 87097"/>
                <a:gd name="connsiteX24" fmla="*/ 44766 w 110945"/>
                <a:gd name="connsiteY24" fmla="*/ 1345 h 87097"/>
                <a:gd name="connsiteX25" fmla="*/ 41396 w 110945"/>
                <a:gd name="connsiteY25" fmla="*/ 1759 h 87097"/>
                <a:gd name="connsiteX26" fmla="*/ 38545 w 110945"/>
                <a:gd name="connsiteY26" fmla="*/ 2122 h 87097"/>
                <a:gd name="connsiteX27" fmla="*/ 33672 w 110945"/>
                <a:gd name="connsiteY27" fmla="*/ 3066 h 87097"/>
                <a:gd name="connsiteX28" fmla="*/ 17445 w 110945"/>
                <a:gd name="connsiteY28" fmla="*/ 7711 h 87097"/>
                <a:gd name="connsiteX29" fmla="*/ 4027 w 110945"/>
                <a:gd name="connsiteY29" fmla="*/ 13756 h 87097"/>
                <a:gd name="connsiteX30" fmla="*/ 1197 w 110945"/>
                <a:gd name="connsiteY30" fmla="*/ 15394 h 87097"/>
                <a:gd name="connsiteX31" fmla="*/ 958 w 110945"/>
                <a:gd name="connsiteY31" fmla="*/ 16359 h 87097"/>
                <a:gd name="connsiteX32" fmla="*/ 2804 w 110945"/>
                <a:gd name="connsiteY32" fmla="*/ 19531 h 87097"/>
                <a:gd name="connsiteX33" fmla="*/ 6153 w 110945"/>
                <a:gd name="connsiteY33" fmla="*/ 25265 h 87097"/>
                <a:gd name="connsiteX34" fmla="*/ 9689 w 110945"/>
                <a:gd name="connsiteY34" fmla="*/ 31383 h 87097"/>
                <a:gd name="connsiteX35" fmla="*/ 12965 w 110945"/>
                <a:gd name="connsiteY35" fmla="*/ 37055 h 87097"/>
                <a:gd name="connsiteX36" fmla="*/ 17621 w 110945"/>
                <a:gd name="connsiteY36" fmla="*/ 45101 h 87097"/>
                <a:gd name="connsiteX37" fmla="*/ 21934 w 110945"/>
                <a:gd name="connsiteY37" fmla="*/ 52597 h 87097"/>
                <a:gd name="connsiteX38" fmla="*/ 26362 w 110945"/>
                <a:gd name="connsiteY38" fmla="*/ 60322 h 87097"/>
                <a:gd name="connsiteX39" fmla="*/ 30509 w 110945"/>
                <a:gd name="connsiteY39" fmla="*/ 67331 h 87097"/>
                <a:gd name="connsiteX40" fmla="*/ 35009 w 110945"/>
                <a:gd name="connsiteY40" fmla="*/ 75170 h 87097"/>
                <a:gd name="connsiteX41" fmla="*/ 39779 w 110945"/>
                <a:gd name="connsiteY41" fmla="*/ 83465 h 87097"/>
                <a:gd name="connsiteX42" fmla="*/ 41759 w 110945"/>
                <a:gd name="connsiteY42" fmla="*/ 86866 h 87097"/>
                <a:gd name="connsiteX43" fmla="*/ 42620 w 110945"/>
                <a:gd name="connsiteY43" fmla="*/ 87136 h 87097"/>
                <a:gd name="connsiteX44" fmla="*/ 44258 w 110945"/>
                <a:gd name="connsiteY44" fmla="*/ 86317 h 87097"/>
                <a:gd name="connsiteX45" fmla="*/ 55519 w 110945"/>
                <a:gd name="connsiteY45" fmla="*/ 83683 h 87097"/>
                <a:gd name="connsiteX46" fmla="*/ 61232 w 110945"/>
                <a:gd name="connsiteY46" fmla="*/ 84243 h 87097"/>
                <a:gd name="connsiteX47" fmla="*/ 67308 w 110945"/>
                <a:gd name="connsiteY47" fmla="*/ 86223 h 87097"/>
                <a:gd name="connsiteX48" fmla="*/ 69070 w 110945"/>
                <a:gd name="connsiteY48" fmla="*/ 87094 h 87097"/>
                <a:gd name="connsiteX49" fmla="*/ 70035 w 110945"/>
                <a:gd name="connsiteY49" fmla="*/ 86825 h 87097"/>
                <a:gd name="connsiteX50" fmla="*/ 70325 w 110945"/>
                <a:gd name="connsiteY50" fmla="*/ 86275 h 8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0945" h="87097">
                  <a:moveTo>
                    <a:pt x="70325" y="86275"/>
                  </a:moveTo>
                  <a:lnTo>
                    <a:pt x="72554" y="82418"/>
                  </a:lnTo>
                  <a:lnTo>
                    <a:pt x="76339" y="75834"/>
                  </a:lnTo>
                  <a:lnTo>
                    <a:pt x="81389" y="67103"/>
                  </a:lnTo>
                  <a:cubicBezTo>
                    <a:pt x="82871" y="64532"/>
                    <a:pt x="84333" y="61919"/>
                    <a:pt x="85816" y="59379"/>
                  </a:cubicBezTo>
                  <a:cubicBezTo>
                    <a:pt x="87527" y="56434"/>
                    <a:pt x="89258" y="53499"/>
                    <a:pt x="91000" y="50555"/>
                  </a:cubicBezTo>
                  <a:cubicBezTo>
                    <a:pt x="93209" y="46729"/>
                    <a:pt x="95376" y="42892"/>
                    <a:pt x="97574" y="39077"/>
                  </a:cubicBezTo>
                  <a:cubicBezTo>
                    <a:pt x="99648" y="35437"/>
                    <a:pt x="101794" y="31818"/>
                    <a:pt x="103889" y="28200"/>
                  </a:cubicBezTo>
                  <a:lnTo>
                    <a:pt x="107891" y="21284"/>
                  </a:lnTo>
                  <a:cubicBezTo>
                    <a:pt x="108783" y="19728"/>
                    <a:pt x="109685" y="18173"/>
                    <a:pt x="110577" y="16639"/>
                  </a:cubicBezTo>
                  <a:cubicBezTo>
                    <a:pt x="110776" y="16393"/>
                    <a:pt x="110882" y="16084"/>
                    <a:pt x="110877" y="15768"/>
                  </a:cubicBezTo>
                  <a:cubicBezTo>
                    <a:pt x="110815" y="15515"/>
                    <a:pt x="110633" y="15310"/>
                    <a:pt x="110390" y="15218"/>
                  </a:cubicBezTo>
                  <a:cubicBezTo>
                    <a:pt x="109633" y="14793"/>
                    <a:pt x="108886" y="14337"/>
                    <a:pt x="108109" y="13943"/>
                  </a:cubicBezTo>
                  <a:cubicBezTo>
                    <a:pt x="104998" y="12377"/>
                    <a:pt x="101950" y="10832"/>
                    <a:pt x="98777" y="9484"/>
                  </a:cubicBezTo>
                  <a:cubicBezTo>
                    <a:pt x="90209" y="5863"/>
                    <a:pt x="81211" y="3361"/>
                    <a:pt x="72005" y="2039"/>
                  </a:cubicBezTo>
                  <a:cubicBezTo>
                    <a:pt x="69769" y="1677"/>
                    <a:pt x="67516" y="1428"/>
                    <a:pt x="65255" y="1293"/>
                  </a:cubicBezTo>
                  <a:cubicBezTo>
                    <a:pt x="65081" y="1293"/>
                    <a:pt x="64906" y="1272"/>
                    <a:pt x="64736" y="1231"/>
                  </a:cubicBezTo>
                  <a:cubicBezTo>
                    <a:pt x="64058" y="1066"/>
                    <a:pt x="63359" y="1003"/>
                    <a:pt x="62663" y="1044"/>
                  </a:cubicBezTo>
                  <a:cubicBezTo>
                    <a:pt x="61746" y="1074"/>
                    <a:pt x="60828" y="1046"/>
                    <a:pt x="59915" y="961"/>
                  </a:cubicBezTo>
                  <a:cubicBezTo>
                    <a:pt x="59053" y="839"/>
                    <a:pt x="58183" y="783"/>
                    <a:pt x="57312" y="795"/>
                  </a:cubicBezTo>
                  <a:cubicBezTo>
                    <a:pt x="56213" y="795"/>
                    <a:pt x="55125" y="795"/>
                    <a:pt x="54025" y="795"/>
                  </a:cubicBezTo>
                  <a:cubicBezTo>
                    <a:pt x="53548" y="760"/>
                    <a:pt x="53068" y="778"/>
                    <a:pt x="52595" y="847"/>
                  </a:cubicBezTo>
                  <a:cubicBezTo>
                    <a:pt x="51649" y="1028"/>
                    <a:pt x="50684" y="1090"/>
                    <a:pt x="49722" y="1034"/>
                  </a:cubicBezTo>
                  <a:cubicBezTo>
                    <a:pt x="48146" y="971"/>
                    <a:pt x="46612" y="1397"/>
                    <a:pt x="45025" y="1345"/>
                  </a:cubicBezTo>
                  <a:cubicBezTo>
                    <a:pt x="44939" y="1330"/>
                    <a:pt x="44852" y="1330"/>
                    <a:pt x="44766" y="1345"/>
                  </a:cubicBezTo>
                  <a:cubicBezTo>
                    <a:pt x="43667" y="1635"/>
                    <a:pt x="42516" y="1521"/>
                    <a:pt x="41396" y="1759"/>
                  </a:cubicBezTo>
                  <a:cubicBezTo>
                    <a:pt x="40463" y="1967"/>
                    <a:pt x="39488" y="1956"/>
                    <a:pt x="38545" y="2122"/>
                  </a:cubicBezTo>
                  <a:cubicBezTo>
                    <a:pt x="36917" y="2413"/>
                    <a:pt x="35300" y="2765"/>
                    <a:pt x="33672" y="3066"/>
                  </a:cubicBezTo>
                  <a:cubicBezTo>
                    <a:pt x="28143" y="4160"/>
                    <a:pt x="22715" y="5714"/>
                    <a:pt x="17445" y="7711"/>
                  </a:cubicBezTo>
                  <a:cubicBezTo>
                    <a:pt x="12836" y="9408"/>
                    <a:pt x="8352" y="11428"/>
                    <a:pt x="4027" y="13756"/>
                  </a:cubicBezTo>
                  <a:cubicBezTo>
                    <a:pt x="3063" y="14264"/>
                    <a:pt x="2120" y="14793"/>
                    <a:pt x="1197" y="15394"/>
                  </a:cubicBezTo>
                  <a:cubicBezTo>
                    <a:pt x="699" y="15695"/>
                    <a:pt x="678" y="15871"/>
                    <a:pt x="958" y="16359"/>
                  </a:cubicBezTo>
                  <a:lnTo>
                    <a:pt x="2804" y="19531"/>
                  </a:lnTo>
                  <a:cubicBezTo>
                    <a:pt x="3965" y="21419"/>
                    <a:pt x="5002" y="23337"/>
                    <a:pt x="6153" y="25265"/>
                  </a:cubicBezTo>
                  <a:lnTo>
                    <a:pt x="9689" y="31383"/>
                  </a:lnTo>
                  <a:cubicBezTo>
                    <a:pt x="10726" y="33270"/>
                    <a:pt x="11877" y="35157"/>
                    <a:pt x="12965" y="37055"/>
                  </a:cubicBezTo>
                  <a:lnTo>
                    <a:pt x="17621" y="45101"/>
                  </a:lnTo>
                  <a:lnTo>
                    <a:pt x="21934" y="52597"/>
                  </a:lnTo>
                  <a:cubicBezTo>
                    <a:pt x="23407" y="55169"/>
                    <a:pt x="24879" y="57782"/>
                    <a:pt x="26362" y="60322"/>
                  </a:cubicBezTo>
                  <a:cubicBezTo>
                    <a:pt x="27720" y="62665"/>
                    <a:pt x="29109" y="64988"/>
                    <a:pt x="30509" y="67331"/>
                  </a:cubicBezTo>
                  <a:cubicBezTo>
                    <a:pt x="32023" y="69944"/>
                    <a:pt x="33506" y="72516"/>
                    <a:pt x="35009" y="75170"/>
                  </a:cubicBezTo>
                  <a:cubicBezTo>
                    <a:pt x="36599" y="77935"/>
                    <a:pt x="38189" y="80700"/>
                    <a:pt x="39779" y="83465"/>
                  </a:cubicBezTo>
                  <a:lnTo>
                    <a:pt x="41759" y="86866"/>
                  </a:lnTo>
                  <a:cubicBezTo>
                    <a:pt x="41998" y="87281"/>
                    <a:pt x="42184" y="87333"/>
                    <a:pt x="42620" y="87136"/>
                  </a:cubicBezTo>
                  <a:lnTo>
                    <a:pt x="44258" y="86317"/>
                  </a:lnTo>
                  <a:cubicBezTo>
                    <a:pt x="47785" y="84656"/>
                    <a:pt x="51622" y="83759"/>
                    <a:pt x="55519" y="83683"/>
                  </a:cubicBezTo>
                  <a:cubicBezTo>
                    <a:pt x="57439" y="83636"/>
                    <a:pt x="59357" y="83824"/>
                    <a:pt x="61232" y="84243"/>
                  </a:cubicBezTo>
                  <a:cubicBezTo>
                    <a:pt x="63340" y="84616"/>
                    <a:pt x="65384" y="85283"/>
                    <a:pt x="67308" y="86223"/>
                  </a:cubicBezTo>
                  <a:cubicBezTo>
                    <a:pt x="67888" y="86524"/>
                    <a:pt x="68479" y="86804"/>
                    <a:pt x="69070" y="87094"/>
                  </a:cubicBezTo>
                  <a:cubicBezTo>
                    <a:pt x="69662" y="87385"/>
                    <a:pt x="69703" y="87302"/>
                    <a:pt x="70035" y="86825"/>
                  </a:cubicBezTo>
                  <a:cubicBezTo>
                    <a:pt x="70141" y="86646"/>
                    <a:pt x="70237" y="86463"/>
                    <a:pt x="70325" y="8627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2FD1FFF-6AAF-9D9F-194D-878656DEDA5A}"/>
                </a:ext>
              </a:extLst>
            </p:cNvPr>
            <p:cNvSpPr/>
            <p:nvPr/>
          </p:nvSpPr>
          <p:spPr>
            <a:xfrm>
              <a:off x="620920" y="653948"/>
              <a:ext cx="29032" cy="29032"/>
            </a:xfrm>
            <a:custGeom>
              <a:avLst/>
              <a:gdLst>
                <a:gd name="connsiteX0" fmla="*/ 15178 w 29032"/>
                <a:gd name="connsiteY0" fmla="*/ 792 h 29032"/>
                <a:gd name="connsiteX1" fmla="*/ 4913 w 29032"/>
                <a:gd name="connsiteY1" fmla="*/ 4846 h 29032"/>
                <a:gd name="connsiteX2" fmla="*/ 4583 w 29032"/>
                <a:gd name="connsiteY2" fmla="*/ 24008 h 29032"/>
                <a:gd name="connsiteX3" fmla="*/ 4913 w 29032"/>
                <a:gd name="connsiteY3" fmla="*/ 24339 h 29032"/>
                <a:gd name="connsiteX4" fmla="*/ 14411 w 29032"/>
                <a:gd name="connsiteY4" fmla="*/ 28362 h 29032"/>
                <a:gd name="connsiteX5" fmla="*/ 28469 w 29032"/>
                <a:gd name="connsiteY5" fmla="*/ 14824 h 29032"/>
                <a:gd name="connsiteX6" fmla="*/ 28471 w 29032"/>
                <a:gd name="connsiteY6" fmla="*/ 14644 h 29032"/>
                <a:gd name="connsiteX7" fmla="*/ 15178 w 29032"/>
                <a:gd name="connsiteY7" fmla="*/ 792 h 2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" h="29032">
                  <a:moveTo>
                    <a:pt x="15178" y="792"/>
                  </a:moveTo>
                  <a:cubicBezTo>
                    <a:pt x="11335" y="616"/>
                    <a:pt x="7600" y="2091"/>
                    <a:pt x="4913" y="4846"/>
                  </a:cubicBezTo>
                  <a:cubicBezTo>
                    <a:pt x="-469" y="10046"/>
                    <a:pt x="-617" y="18626"/>
                    <a:pt x="4583" y="24008"/>
                  </a:cubicBezTo>
                  <a:cubicBezTo>
                    <a:pt x="4691" y="24120"/>
                    <a:pt x="4801" y="24231"/>
                    <a:pt x="4913" y="24339"/>
                  </a:cubicBezTo>
                  <a:cubicBezTo>
                    <a:pt x="7427" y="26877"/>
                    <a:pt x="10839" y="28323"/>
                    <a:pt x="14411" y="28362"/>
                  </a:cubicBezTo>
                  <a:cubicBezTo>
                    <a:pt x="22032" y="28505"/>
                    <a:pt x="28326" y="22444"/>
                    <a:pt x="28469" y="14824"/>
                  </a:cubicBezTo>
                  <a:cubicBezTo>
                    <a:pt x="28470" y="14764"/>
                    <a:pt x="28471" y="14704"/>
                    <a:pt x="28471" y="14644"/>
                  </a:cubicBezTo>
                  <a:cubicBezTo>
                    <a:pt x="28523" y="6173"/>
                    <a:pt x="21607" y="605"/>
                    <a:pt x="15178" y="79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0" name="图形 81">
              <a:extLst>
                <a:ext uri="{FF2B5EF4-FFF2-40B4-BE49-F238E27FC236}">
                  <a16:creationId xmlns:a16="http://schemas.microsoft.com/office/drawing/2014/main" id="{50A5B253-E1D5-ED98-A27B-E32F100E52E0}"/>
                </a:ext>
              </a:extLst>
            </p:cNvPr>
            <p:cNvSpPr/>
            <p:nvPr/>
          </p:nvSpPr>
          <p:spPr>
            <a:xfrm>
              <a:off x="2109380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1" name="图形 82">
              <a:extLst>
                <a:ext uri="{FF2B5EF4-FFF2-40B4-BE49-F238E27FC236}">
                  <a16:creationId xmlns:a16="http://schemas.microsoft.com/office/drawing/2014/main" id="{7358ED04-61CF-18C7-DE01-66186026BB2A}"/>
                </a:ext>
              </a:extLst>
            </p:cNvPr>
            <p:cNvSpPr/>
            <p:nvPr/>
          </p:nvSpPr>
          <p:spPr>
            <a:xfrm>
              <a:off x="2219106" y="523571"/>
              <a:ext cx="90780" cy="91049"/>
            </a:xfrm>
            <a:custGeom>
              <a:avLst/>
              <a:gdLst>
                <a:gd name="connsiteX0" fmla="*/ 45479 w 90780"/>
                <a:gd name="connsiteY0" fmla="*/ 2395 h 91049"/>
                <a:gd name="connsiteX1" fmla="*/ 2394 w 90780"/>
                <a:gd name="connsiteY1" fmla="*/ 45403 h 91049"/>
                <a:gd name="connsiteX2" fmla="*/ 2395 w 90780"/>
                <a:gd name="connsiteY2" fmla="*/ 45495 h 91049"/>
                <a:gd name="connsiteX3" fmla="*/ 45312 w 90780"/>
                <a:gd name="connsiteY3" fmla="*/ 88784 h 91049"/>
                <a:gd name="connsiteX4" fmla="*/ 88596 w 90780"/>
                <a:gd name="connsiteY4" fmla="*/ 45449 h 91049"/>
                <a:gd name="connsiteX5" fmla="*/ 45479 w 90780"/>
                <a:gd name="connsiteY5" fmla="*/ 2395 h 91049"/>
                <a:gd name="connsiteX6" fmla="*/ 45438 w 90780"/>
                <a:gd name="connsiteY6" fmla="*/ 68882 h 91049"/>
                <a:gd name="connsiteX7" fmla="*/ 23438 w 90780"/>
                <a:gd name="connsiteY7" fmla="*/ 45716 h 91049"/>
                <a:gd name="connsiteX8" fmla="*/ 40124 w 90780"/>
                <a:gd name="connsiteY8" fmla="*/ 40226 h 91049"/>
                <a:gd name="connsiteX9" fmla="*/ 45460 w 90780"/>
                <a:gd name="connsiteY9" fmla="*/ 23525 h 91049"/>
                <a:gd name="connsiteX10" fmla="*/ 47653 w 90780"/>
                <a:gd name="connsiteY10" fmla="*/ 34987 h 91049"/>
                <a:gd name="connsiteX11" fmla="*/ 55853 w 90780"/>
                <a:gd name="connsiteY11" fmla="*/ 43353 h 91049"/>
                <a:gd name="connsiteX12" fmla="*/ 68150 w 90780"/>
                <a:gd name="connsiteY12" fmla="*/ 45840 h 91049"/>
                <a:gd name="connsiteX13" fmla="*/ 45438 w 90780"/>
                <a:gd name="connsiteY13" fmla="*/ 68882 h 9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80" h="91049">
                  <a:moveTo>
                    <a:pt x="45479" y="2395"/>
                  </a:moveTo>
                  <a:cubicBezTo>
                    <a:pt x="21705" y="2374"/>
                    <a:pt x="2415" y="21629"/>
                    <a:pt x="2394" y="45403"/>
                  </a:cubicBezTo>
                  <a:cubicBezTo>
                    <a:pt x="2394" y="45434"/>
                    <a:pt x="2394" y="45464"/>
                    <a:pt x="2395" y="45495"/>
                  </a:cubicBezTo>
                  <a:cubicBezTo>
                    <a:pt x="2395" y="69364"/>
                    <a:pt x="21539" y="88689"/>
                    <a:pt x="45312" y="88784"/>
                  </a:cubicBezTo>
                  <a:cubicBezTo>
                    <a:pt x="69238" y="88865"/>
                    <a:pt x="88620" y="69469"/>
                    <a:pt x="88596" y="45449"/>
                  </a:cubicBezTo>
                  <a:cubicBezTo>
                    <a:pt x="88596" y="21633"/>
                    <a:pt x="69260" y="2341"/>
                    <a:pt x="45479" y="2395"/>
                  </a:cubicBezTo>
                  <a:close/>
                  <a:moveTo>
                    <a:pt x="45438" y="68882"/>
                  </a:moveTo>
                  <a:cubicBezTo>
                    <a:pt x="44057" y="54104"/>
                    <a:pt x="43569" y="46885"/>
                    <a:pt x="23438" y="45716"/>
                  </a:cubicBezTo>
                  <a:cubicBezTo>
                    <a:pt x="29133" y="44258"/>
                    <a:pt x="35603" y="44908"/>
                    <a:pt x="40124" y="40226"/>
                  </a:cubicBezTo>
                  <a:cubicBezTo>
                    <a:pt x="44644" y="35544"/>
                    <a:pt x="44574" y="29418"/>
                    <a:pt x="45460" y="23525"/>
                  </a:cubicBezTo>
                  <a:cubicBezTo>
                    <a:pt x="46220" y="27350"/>
                    <a:pt x="46338" y="31291"/>
                    <a:pt x="47653" y="34987"/>
                  </a:cubicBezTo>
                  <a:cubicBezTo>
                    <a:pt x="49097" y="39027"/>
                    <a:pt x="51785" y="41759"/>
                    <a:pt x="55853" y="43353"/>
                  </a:cubicBezTo>
                  <a:cubicBezTo>
                    <a:pt x="59640" y="44838"/>
                    <a:pt x="63802" y="44328"/>
                    <a:pt x="68150" y="45840"/>
                  </a:cubicBezTo>
                  <a:cubicBezTo>
                    <a:pt x="49899" y="47677"/>
                    <a:pt x="48407" y="49199"/>
                    <a:pt x="45438" y="6888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2" name="图形 83">
              <a:extLst>
                <a:ext uri="{FF2B5EF4-FFF2-40B4-BE49-F238E27FC236}">
                  <a16:creationId xmlns:a16="http://schemas.microsoft.com/office/drawing/2014/main" id="{47DDF0FC-14D5-F934-38C9-05B24ED19694}"/>
                </a:ext>
              </a:extLst>
            </p:cNvPr>
            <p:cNvSpPr/>
            <p:nvPr/>
          </p:nvSpPr>
          <p:spPr>
            <a:xfrm>
              <a:off x="2333218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69729CE-9D96-FF50-879D-FC5F60C12F4C}"/>
              </a:ext>
            </a:extLst>
          </p:cNvPr>
          <p:cNvGrpSpPr/>
          <p:nvPr/>
        </p:nvGrpSpPr>
        <p:grpSpPr>
          <a:xfrm flipV="1">
            <a:off x="155575" y="6348838"/>
            <a:ext cx="2151218" cy="394862"/>
            <a:chOff x="458632" y="450481"/>
            <a:chExt cx="2151218" cy="394862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BFE3F9F-05DB-6A03-3288-E1DBA1443CD7}"/>
                </a:ext>
              </a:extLst>
            </p:cNvPr>
            <p:cNvSpPr/>
            <p:nvPr/>
          </p:nvSpPr>
          <p:spPr>
            <a:xfrm>
              <a:off x="857730" y="653844"/>
              <a:ext cx="1752120" cy="176420"/>
            </a:xfrm>
            <a:custGeom>
              <a:avLst/>
              <a:gdLst>
                <a:gd name="connsiteX0" fmla="*/ 1 w 5009325"/>
                <a:gd name="connsiteY0" fmla="*/ 265920 h 542335"/>
                <a:gd name="connsiteX1" fmla="*/ 306958 w 5009325"/>
                <a:gd name="connsiteY1" fmla="*/ 542334 h 542335"/>
                <a:gd name="connsiteX2" fmla="*/ 0 w 5009325"/>
                <a:gd name="connsiteY2" fmla="*/ 542333 h 542335"/>
                <a:gd name="connsiteX3" fmla="*/ 4080487 w 5009325"/>
                <a:gd name="connsiteY3" fmla="*/ 1 h 542335"/>
                <a:gd name="connsiteX4" fmla="*/ 4431308 w 5009325"/>
                <a:gd name="connsiteY4" fmla="*/ 1 h 542335"/>
                <a:gd name="connsiteX5" fmla="*/ 5009325 w 5009325"/>
                <a:gd name="connsiteY5" fmla="*/ 542334 h 542335"/>
                <a:gd name="connsiteX6" fmla="*/ 4682750 w 5009325"/>
                <a:gd name="connsiteY6" fmla="*/ 542334 h 542335"/>
                <a:gd name="connsiteX7" fmla="*/ 3243246 w 5009325"/>
                <a:gd name="connsiteY7" fmla="*/ 1 h 542335"/>
                <a:gd name="connsiteX8" fmla="*/ 3845509 w 5009325"/>
                <a:gd name="connsiteY8" fmla="*/ 542334 h 542335"/>
                <a:gd name="connsiteX9" fmla="*/ 3621185 w 5009325"/>
                <a:gd name="connsiteY9" fmla="*/ 542334 h 542335"/>
                <a:gd name="connsiteX10" fmla="*/ 3018922 w 5009325"/>
                <a:gd name="connsiteY10" fmla="*/ 1 h 542335"/>
                <a:gd name="connsiteX11" fmla="*/ 2889391 w 5009325"/>
                <a:gd name="connsiteY11" fmla="*/ 1 h 542335"/>
                <a:gd name="connsiteX12" fmla="*/ 3491654 w 5009325"/>
                <a:gd name="connsiteY12" fmla="*/ 542334 h 542335"/>
                <a:gd name="connsiteX13" fmla="*/ 3267329 w 5009325"/>
                <a:gd name="connsiteY13" fmla="*/ 542334 h 542335"/>
                <a:gd name="connsiteX14" fmla="*/ 2665067 w 5009325"/>
                <a:gd name="connsiteY14" fmla="*/ 1 h 542335"/>
                <a:gd name="connsiteX15" fmla="*/ 2535536 w 5009325"/>
                <a:gd name="connsiteY15" fmla="*/ 1 h 542335"/>
                <a:gd name="connsiteX16" fmla="*/ 3137799 w 5009325"/>
                <a:gd name="connsiteY16" fmla="*/ 542334 h 542335"/>
                <a:gd name="connsiteX17" fmla="*/ 2913474 w 5009325"/>
                <a:gd name="connsiteY17" fmla="*/ 542334 h 542335"/>
                <a:gd name="connsiteX18" fmla="*/ 2311212 w 5009325"/>
                <a:gd name="connsiteY18" fmla="*/ 1 h 542335"/>
                <a:gd name="connsiteX19" fmla="*/ 2181681 w 5009325"/>
                <a:gd name="connsiteY19" fmla="*/ 1 h 542335"/>
                <a:gd name="connsiteX20" fmla="*/ 2783944 w 5009325"/>
                <a:gd name="connsiteY20" fmla="*/ 542334 h 542335"/>
                <a:gd name="connsiteX21" fmla="*/ 2559619 w 5009325"/>
                <a:gd name="connsiteY21" fmla="*/ 542334 h 542335"/>
                <a:gd name="connsiteX22" fmla="*/ 1957357 w 5009325"/>
                <a:gd name="connsiteY22" fmla="*/ 1 h 542335"/>
                <a:gd name="connsiteX23" fmla="*/ 3726632 w 5009325"/>
                <a:gd name="connsiteY23" fmla="*/ 1 h 542335"/>
                <a:gd name="connsiteX24" fmla="*/ 3950956 w 5009325"/>
                <a:gd name="connsiteY24" fmla="*/ 1 h 542335"/>
                <a:gd name="connsiteX25" fmla="*/ 4553219 w 5009325"/>
                <a:gd name="connsiteY25" fmla="*/ 542334 h 542335"/>
                <a:gd name="connsiteX26" fmla="*/ 4328894 w 5009325"/>
                <a:gd name="connsiteY26" fmla="*/ 542333 h 542335"/>
                <a:gd name="connsiteX27" fmla="*/ 3597101 w 5009325"/>
                <a:gd name="connsiteY27" fmla="*/ 1 h 542335"/>
                <a:gd name="connsiteX28" fmla="*/ 4199364 w 5009325"/>
                <a:gd name="connsiteY28" fmla="*/ 542334 h 542335"/>
                <a:gd name="connsiteX29" fmla="*/ 3975040 w 5009325"/>
                <a:gd name="connsiteY29" fmla="*/ 542334 h 542335"/>
                <a:gd name="connsiteX30" fmla="*/ 3372777 w 5009325"/>
                <a:gd name="connsiteY30" fmla="*/ 1 h 542335"/>
                <a:gd name="connsiteX31" fmla="*/ 1603501 w 5009325"/>
                <a:gd name="connsiteY31" fmla="*/ 1 h 542335"/>
                <a:gd name="connsiteX32" fmla="*/ 1827826 w 5009325"/>
                <a:gd name="connsiteY32" fmla="*/ 1 h 542335"/>
                <a:gd name="connsiteX33" fmla="*/ 2430089 w 5009325"/>
                <a:gd name="connsiteY33" fmla="*/ 542334 h 542335"/>
                <a:gd name="connsiteX34" fmla="*/ 2205764 w 5009325"/>
                <a:gd name="connsiteY34" fmla="*/ 542334 h 542335"/>
                <a:gd name="connsiteX35" fmla="*/ 1249647 w 5009325"/>
                <a:gd name="connsiteY35" fmla="*/ 1 h 542335"/>
                <a:gd name="connsiteX36" fmla="*/ 1473971 w 5009325"/>
                <a:gd name="connsiteY36" fmla="*/ 1 h 542335"/>
                <a:gd name="connsiteX37" fmla="*/ 2076234 w 5009325"/>
                <a:gd name="connsiteY37" fmla="*/ 542334 h 542335"/>
                <a:gd name="connsiteX38" fmla="*/ 1851909 w 5009325"/>
                <a:gd name="connsiteY38" fmla="*/ 542334 h 542335"/>
                <a:gd name="connsiteX39" fmla="*/ 541937 w 5009325"/>
                <a:gd name="connsiteY39" fmla="*/ 1 h 542335"/>
                <a:gd name="connsiteX40" fmla="*/ 766261 w 5009325"/>
                <a:gd name="connsiteY40" fmla="*/ 1 h 542335"/>
                <a:gd name="connsiteX41" fmla="*/ 1368525 w 5009325"/>
                <a:gd name="connsiteY41" fmla="*/ 542333 h 542335"/>
                <a:gd name="connsiteX42" fmla="*/ 1144199 w 5009325"/>
                <a:gd name="connsiteY42" fmla="*/ 542334 h 542335"/>
                <a:gd name="connsiteX43" fmla="*/ 1120117 w 5009325"/>
                <a:gd name="connsiteY43" fmla="*/ 0 h 542335"/>
                <a:gd name="connsiteX44" fmla="*/ 1722379 w 5009325"/>
                <a:gd name="connsiteY44" fmla="*/ 542334 h 542335"/>
                <a:gd name="connsiteX45" fmla="*/ 1498054 w 5009325"/>
                <a:gd name="connsiteY45" fmla="*/ 542334 h 542335"/>
                <a:gd name="connsiteX46" fmla="*/ 895792 w 5009325"/>
                <a:gd name="connsiteY46" fmla="*/ 1 h 542335"/>
                <a:gd name="connsiteX47" fmla="*/ 412407 w 5009325"/>
                <a:gd name="connsiteY47" fmla="*/ 0 h 542335"/>
                <a:gd name="connsiteX48" fmla="*/ 1014668 w 5009325"/>
                <a:gd name="connsiteY48" fmla="*/ 542334 h 542335"/>
                <a:gd name="connsiteX49" fmla="*/ 790344 w 5009325"/>
                <a:gd name="connsiteY49" fmla="*/ 542334 h 542335"/>
                <a:gd name="connsiteX50" fmla="*/ 188082 w 5009325"/>
                <a:gd name="connsiteY50" fmla="*/ 1 h 542335"/>
                <a:gd name="connsiteX51" fmla="*/ 58552 w 5009325"/>
                <a:gd name="connsiteY51" fmla="*/ 0 h 542335"/>
                <a:gd name="connsiteX52" fmla="*/ 660813 w 5009325"/>
                <a:gd name="connsiteY52" fmla="*/ 542335 h 542335"/>
                <a:gd name="connsiteX53" fmla="*/ 436489 w 5009325"/>
                <a:gd name="connsiteY53" fmla="*/ 542334 h 542335"/>
                <a:gd name="connsiteX54" fmla="*/ 2 w 5009325"/>
                <a:gd name="connsiteY54" fmla="*/ 149281 h 542335"/>
                <a:gd name="connsiteX55" fmla="*/ 1 w 5009325"/>
                <a:gd name="connsiteY55" fmla="*/ 1 h 54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09325" h="542335">
                  <a:moveTo>
                    <a:pt x="1" y="265920"/>
                  </a:moveTo>
                  <a:lnTo>
                    <a:pt x="306958" y="542334"/>
                  </a:lnTo>
                  <a:lnTo>
                    <a:pt x="0" y="542333"/>
                  </a:lnTo>
                  <a:close/>
                  <a:moveTo>
                    <a:pt x="4080487" y="1"/>
                  </a:moveTo>
                  <a:lnTo>
                    <a:pt x="4431308" y="1"/>
                  </a:lnTo>
                  <a:lnTo>
                    <a:pt x="5009325" y="542334"/>
                  </a:lnTo>
                  <a:lnTo>
                    <a:pt x="4682750" y="542334"/>
                  </a:lnTo>
                  <a:close/>
                  <a:moveTo>
                    <a:pt x="3243246" y="1"/>
                  </a:moveTo>
                  <a:lnTo>
                    <a:pt x="3845509" y="542334"/>
                  </a:lnTo>
                  <a:lnTo>
                    <a:pt x="3621185" y="542334"/>
                  </a:lnTo>
                  <a:lnTo>
                    <a:pt x="3018922" y="1"/>
                  </a:lnTo>
                  <a:close/>
                  <a:moveTo>
                    <a:pt x="2889391" y="1"/>
                  </a:moveTo>
                  <a:lnTo>
                    <a:pt x="3491654" y="542334"/>
                  </a:lnTo>
                  <a:lnTo>
                    <a:pt x="3267329" y="542334"/>
                  </a:lnTo>
                  <a:lnTo>
                    <a:pt x="2665067" y="1"/>
                  </a:lnTo>
                  <a:close/>
                  <a:moveTo>
                    <a:pt x="2535536" y="1"/>
                  </a:moveTo>
                  <a:lnTo>
                    <a:pt x="3137799" y="542334"/>
                  </a:lnTo>
                  <a:lnTo>
                    <a:pt x="2913474" y="542334"/>
                  </a:lnTo>
                  <a:lnTo>
                    <a:pt x="2311212" y="1"/>
                  </a:lnTo>
                  <a:close/>
                  <a:moveTo>
                    <a:pt x="2181681" y="1"/>
                  </a:moveTo>
                  <a:lnTo>
                    <a:pt x="2783944" y="542334"/>
                  </a:lnTo>
                  <a:lnTo>
                    <a:pt x="2559619" y="542334"/>
                  </a:lnTo>
                  <a:lnTo>
                    <a:pt x="1957357" y="1"/>
                  </a:lnTo>
                  <a:close/>
                  <a:moveTo>
                    <a:pt x="3726632" y="1"/>
                  </a:moveTo>
                  <a:lnTo>
                    <a:pt x="3950956" y="1"/>
                  </a:lnTo>
                  <a:lnTo>
                    <a:pt x="4553219" y="542334"/>
                  </a:lnTo>
                  <a:lnTo>
                    <a:pt x="4328894" y="542333"/>
                  </a:lnTo>
                  <a:close/>
                  <a:moveTo>
                    <a:pt x="3597101" y="1"/>
                  </a:moveTo>
                  <a:lnTo>
                    <a:pt x="4199364" y="542334"/>
                  </a:lnTo>
                  <a:lnTo>
                    <a:pt x="3975040" y="542334"/>
                  </a:lnTo>
                  <a:lnTo>
                    <a:pt x="3372777" y="1"/>
                  </a:lnTo>
                  <a:close/>
                  <a:moveTo>
                    <a:pt x="1603501" y="1"/>
                  </a:moveTo>
                  <a:lnTo>
                    <a:pt x="1827826" y="1"/>
                  </a:lnTo>
                  <a:lnTo>
                    <a:pt x="2430089" y="542334"/>
                  </a:lnTo>
                  <a:lnTo>
                    <a:pt x="2205764" y="542334"/>
                  </a:lnTo>
                  <a:close/>
                  <a:moveTo>
                    <a:pt x="1249647" y="1"/>
                  </a:moveTo>
                  <a:lnTo>
                    <a:pt x="1473971" y="1"/>
                  </a:lnTo>
                  <a:lnTo>
                    <a:pt x="2076234" y="542334"/>
                  </a:lnTo>
                  <a:lnTo>
                    <a:pt x="1851909" y="542334"/>
                  </a:lnTo>
                  <a:close/>
                  <a:moveTo>
                    <a:pt x="541937" y="1"/>
                  </a:moveTo>
                  <a:lnTo>
                    <a:pt x="766261" y="1"/>
                  </a:lnTo>
                  <a:lnTo>
                    <a:pt x="1368525" y="542333"/>
                  </a:lnTo>
                  <a:lnTo>
                    <a:pt x="1144199" y="542334"/>
                  </a:lnTo>
                  <a:close/>
                  <a:moveTo>
                    <a:pt x="1120117" y="0"/>
                  </a:moveTo>
                  <a:lnTo>
                    <a:pt x="1722379" y="542334"/>
                  </a:lnTo>
                  <a:lnTo>
                    <a:pt x="1498054" y="542334"/>
                  </a:lnTo>
                  <a:lnTo>
                    <a:pt x="895792" y="1"/>
                  </a:lnTo>
                  <a:close/>
                  <a:moveTo>
                    <a:pt x="412407" y="0"/>
                  </a:moveTo>
                  <a:lnTo>
                    <a:pt x="1014668" y="542334"/>
                  </a:lnTo>
                  <a:lnTo>
                    <a:pt x="790344" y="542334"/>
                  </a:lnTo>
                  <a:lnTo>
                    <a:pt x="188082" y="1"/>
                  </a:lnTo>
                  <a:close/>
                  <a:moveTo>
                    <a:pt x="58552" y="0"/>
                  </a:moveTo>
                  <a:lnTo>
                    <a:pt x="660813" y="542335"/>
                  </a:lnTo>
                  <a:lnTo>
                    <a:pt x="436489" y="542334"/>
                  </a:lnTo>
                  <a:lnTo>
                    <a:pt x="2" y="14928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700823C-E60F-527F-D195-D180CF712C98}"/>
                </a:ext>
              </a:extLst>
            </p:cNvPr>
            <p:cNvSpPr/>
            <p:nvPr/>
          </p:nvSpPr>
          <p:spPr>
            <a:xfrm>
              <a:off x="458632" y="491489"/>
              <a:ext cx="353854" cy="35385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8FC164E-6564-7D06-8F9E-F03C7150DF7E}"/>
                </a:ext>
              </a:extLst>
            </p:cNvPr>
            <p:cNvSpPr txBox="1"/>
            <p:nvPr/>
          </p:nvSpPr>
          <p:spPr>
            <a:xfrm>
              <a:off x="761240" y="450481"/>
              <a:ext cx="14342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Dela Gothic One" panose="00000500000000000000" pitchFamily="2" charset="-128"/>
                  <a:ea typeface="Dela Gothic One" panose="00000500000000000000" pitchFamily="2" charset="-128"/>
                  <a:cs typeface="阿里巴巴普惠体 B" panose="00020600040101010101" pitchFamily="18" charset="-122"/>
                </a:defRPr>
              </a:lvl1pPr>
            </a:lstStyle>
            <a:p>
              <a:pPr algn="l"/>
              <a:r>
                <a:rPr lang="en-US" altLang="zh-CN" sz="1000" dirty="0">
                  <a:solidFill>
                    <a:schemeClr val="bg1">
                      <a:alpha val="5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©2022 LULUZUOPIN</a:t>
              </a:r>
              <a:endParaRPr lang="zh-CN" altLang="en-US" sz="1000" dirty="0">
                <a:solidFill>
                  <a:schemeClr val="bg1">
                    <a:alpha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B2ECA4D-7845-9106-F6E5-894A884771AF}"/>
                </a:ext>
              </a:extLst>
            </p:cNvPr>
            <p:cNvSpPr/>
            <p:nvPr/>
          </p:nvSpPr>
          <p:spPr>
            <a:xfrm>
              <a:off x="503085" y="535932"/>
              <a:ext cx="264403" cy="264403"/>
            </a:xfrm>
            <a:custGeom>
              <a:avLst/>
              <a:gdLst>
                <a:gd name="connsiteX0" fmla="*/ 264157 w 264402"/>
                <a:gd name="connsiteY0" fmla="*/ 126107 h 264402"/>
                <a:gd name="connsiteX1" fmla="*/ 263731 w 264402"/>
                <a:gd name="connsiteY1" fmla="*/ 120633 h 264402"/>
                <a:gd name="connsiteX2" fmla="*/ 263348 w 264402"/>
                <a:gd name="connsiteY2" fmla="*/ 116858 h 264402"/>
                <a:gd name="connsiteX3" fmla="*/ 262425 w 264402"/>
                <a:gd name="connsiteY3" fmla="*/ 110533 h 264402"/>
                <a:gd name="connsiteX4" fmla="*/ 260621 w 264402"/>
                <a:gd name="connsiteY4" fmla="*/ 101699 h 264402"/>
                <a:gd name="connsiteX5" fmla="*/ 256546 w 264402"/>
                <a:gd name="connsiteY5" fmla="*/ 88033 h 264402"/>
                <a:gd name="connsiteX6" fmla="*/ 250936 w 264402"/>
                <a:gd name="connsiteY6" fmla="*/ 74761 h 264402"/>
                <a:gd name="connsiteX7" fmla="*/ 248458 w 264402"/>
                <a:gd name="connsiteY7" fmla="*/ 70002 h 264402"/>
                <a:gd name="connsiteX8" fmla="*/ 243409 w 264402"/>
                <a:gd name="connsiteY8" fmla="*/ 61427 h 264402"/>
                <a:gd name="connsiteX9" fmla="*/ 239261 w 264402"/>
                <a:gd name="connsiteY9" fmla="*/ 55361 h 264402"/>
                <a:gd name="connsiteX10" fmla="*/ 236254 w 264402"/>
                <a:gd name="connsiteY10" fmla="*/ 51401 h 264402"/>
                <a:gd name="connsiteX11" fmla="*/ 232439 w 264402"/>
                <a:gd name="connsiteY11" fmla="*/ 46745 h 264402"/>
                <a:gd name="connsiteX12" fmla="*/ 228416 w 264402"/>
                <a:gd name="connsiteY12" fmla="*/ 42266 h 264402"/>
                <a:gd name="connsiteX13" fmla="*/ 222298 w 264402"/>
                <a:gd name="connsiteY13" fmla="*/ 36148 h 264402"/>
                <a:gd name="connsiteX14" fmla="*/ 221634 w 264402"/>
                <a:gd name="connsiteY14" fmla="*/ 35516 h 264402"/>
                <a:gd name="connsiteX15" fmla="*/ 216450 w 264402"/>
                <a:gd name="connsiteY15" fmla="*/ 31078 h 264402"/>
                <a:gd name="connsiteX16" fmla="*/ 211743 w 264402"/>
                <a:gd name="connsiteY16" fmla="*/ 27335 h 264402"/>
                <a:gd name="connsiteX17" fmla="*/ 202141 w 264402"/>
                <a:gd name="connsiteY17" fmla="*/ 20730 h 264402"/>
                <a:gd name="connsiteX18" fmla="*/ 194541 w 264402"/>
                <a:gd name="connsiteY18" fmla="*/ 16344 h 264402"/>
                <a:gd name="connsiteX19" fmla="*/ 182803 w 264402"/>
                <a:gd name="connsiteY19" fmla="*/ 10817 h 264402"/>
                <a:gd name="connsiteX20" fmla="*/ 174508 w 264402"/>
                <a:gd name="connsiteY20" fmla="*/ 7707 h 264402"/>
                <a:gd name="connsiteX21" fmla="*/ 167872 w 264402"/>
                <a:gd name="connsiteY21" fmla="*/ 5685 h 264402"/>
                <a:gd name="connsiteX22" fmla="*/ 160708 w 264402"/>
                <a:gd name="connsiteY22" fmla="*/ 3912 h 264402"/>
                <a:gd name="connsiteX23" fmla="*/ 153522 w 264402"/>
                <a:gd name="connsiteY23" fmla="*/ 2543 h 264402"/>
                <a:gd name="connsiteX24" fmla="*/ 146793 w 264402"/>
                <a:gd name="connsiteY24" fmla="*/ 1631 h 264402"/>
                <a:gd name="connsiteX25" fmla="*/ 142490 w 264402"/>
                <a:gd name="connsiteY25" fmla="*/ 1299 h 264402"/>
                <a:gd name="connsiteX26" fmla="*/ 142106 w 264402"/>
                <a:gd name="connsiteY26" fmla="*/ 1299 h 264402"/>
                <a:gd name="connsiteX27" fmla="*/ 138995 w 264402"/>
                <a:gd name="connsiteY27" fmla="*/ 1081 h 264402"/>
                <a:gd name="connsiteX28" fmla="*/ 136507 w 264402"/>
                <a:gd name="connsiteY28" fmla="*/ 998 h 264402"/>
                <a:gd name="connsiteX29" fmla="*/ 134143 w 264402"/>
                <a:gd name="connsiteY29" fmla="*/ 801 h 264402"/>
                <a:gd name="connsiteX30" fmla="*/ 130338 w 264402"/>
                <a:gd name="connsiteY30" fmla="*/ 801 h 264402"/>
                <a:gd name="connsiteX31" fmla="*/ 129425 w 264402"/>
                <a:gd name="connsiteY31" fmla="*/ 801 h 264402"/>
                <a:gd name="connsiteX32" fmla="*/ 124853 w 264402"/>
                <a:gd name="connsiteY32" fmla="*/ 1029 h 264402"/>
                <a:gd name="connsiteX33" fmla="*/ 123546 w 264402"/>
                <a:gd name="connsiteY33" fmla="*/ 1102 h 264402"/>
                <a:gd name="connsiteX34" fmla="*/ 119119 w 264402"/>
                <a:gd name="connsiteY34" fmla="*/ 1548 h 264402"/>
                <a:gd name="connsiteX35" fmla="*/ 115738 w 264402"/>
                <a:gd name="connsiteY35" fmla="*/ 1879 h 264402"/>
                <a:gd name="connsiteX36" fmla="*/ 111228 w 264402"/>
                <a:gd name="connsiteY36" fmla="*/ 2574 h 264402"/>
                <a:gd name="connsiteX37" fmla="*/ 103524 w 264402"/>
                <a:gd name="connsiteY37" fmla="*/ 4026 h 264402"/>
                <a:gd name="connsiteX38" fmla="*/ 85617 w 264402"/>
                <a:gd name="connsiteY38" fmla="*/ 9469 h 264402"/>
                <a:gd name="connsiteX39" fmla="*/ 76565 w 264402"/>
                <a:gd name="connsiteY39" fmla="*/ 13295 h 264402"/>
                <a:gd name="connsiteX40" fmla="*/ 65232 w 264402"/>
                <a:gd name="connsiteY40" fmla="*/ 19330 h 264402"/>
                <a:gd name="connsiteX41" fmla="*/ 52437 w 264402"/>
                <a:gd name="connsiteY41" fmla="*/ 27988 h 264402"/>
                <a:gd name="connsiteX42" fmla="*/ 46372 w 264402"/>
                <a:gd name="connsiteY42" fmla="*/ 32965 h 264402"/>
                <a:gd name="connsiteX43" fmla="*/ 39736 w 264402"/>
                <a:gd name="connsiteY43" fmla="*/ 39103 h 264402"/>
                <a:gd name="connsiteX44" fmla="*/ 32934 w 264402"/>
                <a:gd name="connsiteY44" fmla="*/ 46424 h 264402"/>
                <a:gd name="connsiteX45" fmla="*/ 28195 w 264402"/>
                <a:gd name="connsiteY45" fmla="*/ 52189 h 264402"/>
                <a:gd name="connsiteX46" fmla="*/ 20771 w 264402"/>
                <a:gd name="connsiteY46" fmla="*/ 62816 h 264402"/>
                <a:gd name="connsiteX47" fmla="*/ 16561 w 264402"/>
                <a:gd name="connsiteY47" fmla="*/ 70075 h 264402"/>
                <a:gd name="connsiteX48" fmla="*/ 12289 w 264402"/>
                <a:gd name="connsiteY48" fmla="*/ 78774 h 264402"/>
                <a:gd name="connsiteX49" fmla="*/ 8142 w 264402"/>
                <a:gd name="connsiteY49" fmla="*/ 89236 h 264402"/>
                <a:gd name="connsiteX50" fmla="*/ 4129 w 264402"/>
                <a:gd name="connsiteY50" fmla="*/ 103130 h 264402"/>
                <a:gd name="connsiteX51" fmla="*/ 1910 w 264402"/>
                <a:gd name="connsiteY51" fmla="*/ 115345 h 264402"/>
                <a:gd name="connsiteX52" fmla="*/ 1599 w 264402"/>
                <a:gd name="connsiteY52" fmla="*/ 117937 h 264402"/>
                <a:gd name="connsiteX53" fmla="*/ 1247 w 264402"/>
                <a:gd name="connsiteY53" fmla="*/ 121970 h 264402"/>
                <a:gd name="connsiteX54" fmla="*/ 1060 w 264402"/>
                <a:gd name="connsiteY54" fmla="*/ 125496 h 264402"/>
                <a:gd name="connsiteX55" fmla="*/ 1008 w 264402"/>
                <a:gd name="connsiteY55" fmla="*/ 126532 h 264402"/>
                <a:gd name="connsiteX56" fmla="*/ 791 w 264402"/>
                <a:gd name="connsiteY56" fmla="*/ 129373 h 264402"/>
                <a:gd name="connsiteX57" fmla="*/ 791 w 264402"/>
                <a:gd name="connsiteY57" fmla="*/ 136632 h 264402"/>
                <a:gd name="connsiteX58" fmla="*/ 1060 w 264402"/>
                <a:gd name="connsiteY58" fmla="*/ 142117 h 264402"/>
                <a:gd name="connsiteX59" fmla="*/ 1143 w 264402"/>
                <a:gd name="connsiteY59" fmla="*/ 142635 h 264402"/>
                <a:gd name="connsiteX60" fmla="*/ 1288 w 264402"/>
                <a:gd name="connsiteY60" fmla="*/ 144066 h 264402"/>
                <a:gd name="connsiteX61" fmla="*/ 1630 w 264402"/>
                <a:gd name="connsiteY61" fmla="*/ 147705 h 264402"/>
                <a:gd name="connsiteX62" fmla="*/ 1879 w 264402"/>
                <a:gd name="connsiteY62" fmla="*/ 150049 h 264402"/>
                <a:gd name="connsiteX63" fmla="*/ 2574 w 264402"/>
                <a:gd name="connsiteY63" fmla="*/ 154300 h 264402"/>
                <a:gd name="connsiteX64" fmla="*/ 3870 w 264402"/>
                <a:gd name="connsiteY64" fmla="*/ 161102 h 264402"/>
                <a:gd name="connsiteX65" fmla="*/ 5944 w 264402"/>
                <a:gd name="connsiteY65" fmla="*/ 169210 h 264402"/>
                <a:gd name="connsiteX66" fmla="*/ 9998 w 264402"/>
                <a:gd name="connsiteY66" fmla="*/ 181103 h 264402"/>
                <a:gd name="connsiteX67" fmla="*/ 12694 w 264402"/>
                <a:gd name="connsiteY67" fmla="*/ 187324 h 264402"/>
                <a:gd name="connsiteX68" fmla="*/ 17982 w 264402"/>
                <a:gd name="connsiteY68" fmla="*/ 197693 h 264402"/>
                <a:gd name="connsiteX69" fmla="*/ 25240 w 264402"/>
                <a:gd name="connsiteY69" fmla="*/ 209047 h 264402"/>
                <a:gd name="connsiteX70" fmla="*/ 30165 w 264402"/>
                <a:gd name="connsiteY70" fmla="*/ 215507 h 264402"/>
                <a:gd name="connsiteX71" fmla="*/ 33473 w 264402"/>
                <a:gd name="connsiteY71" fmla="*/ 219384 h 264402"/>
                <a:gd name="connsiteX72" fmla="*/ 38657 w 264402"/>
                <a:gd name="connsiteY72" fmla="*/ 224973 h 264402"/>
                <a:gd name="connsiteX73" fmla="*/ 45635 w 264402"/>
                <a:gd name="connsiteY73" fmla="*/ 231506 h 264402"/>
                <a:gd name="connsiteX74" fmla="*/ 52489 w 264402"/>
                <a:gd name="connsiteY74" fmla="*/ 237177 h 264402"/>
                <a:gd name="connsiteX75" fmla="*/ 60950 w 264402"/>
                <a:gd name="connsiteY75" fmla="*/ 243119 h 264402"/>
                <a:gd name="connsiteX76" fmla="*/ 76161 w 264402"/>
                <a:gd name="connsiteY76" fmla="*/ 251600 h 264402"/>
                <a:gd name="connsiteX77" fmla="*/ 83108 w 264402"/>
                <a:gd name="connsiteY77" fmla="*/ 254711 h 264402"/>
                <a:gd name="connsiteX78" fmla="*/ 95550 w 264402"/>
                <a:gd name="connsiteY78" fmla="*/ 259066 h 264402"/>
                <a:gd name="connsiteX79" fmla="*/ 106479 w 264402"/>
                <a:gd name="connsiteY79" fmla="*/ 261741 h 264402"/>
                <a:gd name="connsiteX80" fmla="*/ 113302 w 264402"/>
                <a:gd name="connsiteY80" fmla="*/ 262902 h 264402"/>
                <a:gd name="connsiteX81" fmla="*/ 115759 w 264402"/>
                <a:gd name="connsiteY81" fmla="*/ 263213 h 264402"/>
                <a:gd name="connsiteX82" fmla="*/ 118735 w 264402"/>
                <a:gd name="connsiteY82" fmla="*/ 263618 h 264402"/>
                <a:gd name="connsiteX83" fmla="*/ 123432 w 264402"/>
                <a:gd name="connsiteY83" fmla="*/ 263929 h 264402"/>
                <a:gd name="connsiteX84" fmla="*/ 123961 w 264402"/>
                <a:gd name="connsiteY84" fmla="*/ 263929 h 264402"/>
                <a:gd name="connsiteX85" fmla="*/ 126429 w 264402"/>
                <a:gd name="connsiteY85" fmla="*/ 264126 h 264402"/>
                <a:gd name="connsiteX86" fmla="*/ 138871 w 264402"/>
                <a:gd name="connsiteY86" fmla="*/ 264126 h 264402"/>
                <a:gd name="connsiteX87" fmla="*/ 140178 w 264402"/>
                <a:gd name="connsiteY87" fmla="*/ 264063 h 264402"/>
                <a:gd name="connsiteX88" fmla="*/ 145258 w 264402"/>
                <a:gd name="connsiteY88" fmla="*/ 263628 h 264402"/>
                <a:gd name="connsiteX89" fmla="*/ 148763 w 264402"/>
                <a:gd name="connsiteY89" fmla="*/ 263286 h 264402"/>
                <a:gd name="connsiteX90" fmla="*/ 153408 w 264402"/>
                <a:gd name="connsiteY90" fmla="*/ 262570 h 264402"/>
                <a:gd name="connsiteX91" fmla="*/ 161247 w 264402"/>
                <a:gd name="connsiteY91" fmla="*/ 261098 h 264402"/>
                <a:gd name="connsiteX92" fmla="*/ 177059 w 264402"/>
                <a:gd name="connsiteY92" fmla="*/ 256556 h 264402"/>
                <a:gd name="connsiteX93" fmla="*/ 190684 w 264402"/>
                <a:gd name="connsiteY93" fmla="*/ 250802 h 264402"/>
                <a:gd name="connsiteX94" fmla="*/ 195101 w 264402"/>
                <a:gd name="connsiteY94" fmla="*/ 248500 h 264402"/>
                <a:gd name="connsiteX95" fmla="*/ 204557 w 264402"/>
                <a:gd name="connsiteY95" fmla="*/ 242870 h 264402"/>
                <a:gd name="connsiteX96" fmla="*/ 211120 w 264402"/>
                <a:gd name="connsiteY96" fmla="*/ 238318 h 264402"/>
                <a:gd name="connsiteX97" fmla="*/ 214947 w 264402"/>
                <a:gd name="connsiteY97" fmla="*/ 235352 h 264402"/>
                <a:gd name="connsiteX98" fmla="*/ 219021 w 264402"/>
                <a:gd name="connsiteY98" fmla="*/ 231868 h 264402"/>
                <a:gd name="connsiteX99" fmla="*/ 222754 w 264402"/>
                <a:gd name="connsiteY99" fmla="*/ 228571 h 264402"/>
                <a:gd name="connsiteX100" fmla="*/ 232086 w 264402"/>
                <a:gd name="connsiteY100" fmla="*/ 218825 h 264402"/>
                <a:gd name="connsiteX101" fmla="*/ 237063 w 264402"/>
                <a:gd name="connsiteY101" fmla="*/ 212748 h 264402"/>
                <a:gd name="connsiteX102" fmla="*/ 245752 w 264402"/>
                <a:gd name="connsiteY102" fmla="*/ 199985 h 264402"/>
                <a:gd name="connsiteX103" fmla="*/ 251185 w 264402"/>
                <a:gd name="connsiteY103" fmla="*/ 189823 h 264402"/>
                <a:gd name="connsiteX104" fmla="*/ 255924 w 264402"/>
                <a:gd name="connsiteY104" fmla="*/ 178749 h 264402"/>
                <a:gd name="connsiteX105" fmla="*/ 260279 w 264402"/>
                <a:gd name="connsiteY105" fmla="*/ 164886 h 264402"/>
                <a:gd name="connsiteX106" fmla="*/ 261803 w 264402"/>
                <a:gd name="connsiteY106" fmla="*/ 158126 h 264402"/>
                <a:gd name="connsiteX107" fmla="*/ 262612 w 264402"/>
                <a:gd name="connsiteY107" fmla="*/ 153626 h 264402"/>
                <a:gd name="connsiteX108" fmla="*/ 263358 w 264402"/>
                <a:gd name="connsiteY108" fmla="*/ 148442 h 264402"/>
                <a:gd name="connsiteX109" fmla="*/ 263669 w 264402"/>
                <a:gd name="connsiteY109" fmla="*/ 145331 h 264402"/>
                <a:gd name="connsiteX110" fmla="*/ 263980 w 264402"/>
                <a:gd name="connsiteY110" fmla="*/ 140240 h 264402"/>
                <a:gd name="connsiteX111" fmla="*/ 264043 w 264402"/>
                <a:gd name="connsiteY111" fmla="*/ 139721 h 264402"/>
                <a:gd name="connsiteX112" fmla="*/ 264198 w 264402"/>
                <a:gd name="connsiteY112" fmla="*/ 138021 h 264402"/>
                <a:gd name="connsiteX113" fmla="*/ 264198 w 264402"/>
                <a:gd name="connsiteY113" fmla="*/ 127155 h 264402"/>
                <a:gd name="connsiteX114" fmla="*/ 264157 w 264402"/>
                <a:gd name="connsiteY114" fmla="*/ 126107 h 264402"/>
                <a:gd name="connsiteX115" fmla="*/ 256318 w 264402"/>
                <a:gd name="connsiteY115" fmla="*/ 132007 h 264402"/>
                <a:gd name="connsiteX116" fmla="*/ 256142 w 264402"/>
                <a:gd name="connsiteY116" fmla="*/ 136155 h 264402"/>
                <a:gd name="connsiteX117" fmla="*/ 256079 w 264402"/>
                <a:gd name="connsiteY117" fmla="*/ 139431 h 264402"/>
                <a:gd name="connsiteX118" fmla="*/ 255882 w 264402"/>
                <a:gd name="connsiteY118" fmla="*/ 141640 h 264402"/>
                <a:gd name="connsiteX119" fmla="*/ 255882 w 264402"/>
                <a:gd name="connsiteY119" fmla="*/ 142293 h 264402"/>
                <a:gd name="connsiteX120" fmla="*/ 255281 w 264402"/>
                <a:gd name="connsiteY120" fmla="*/ 148514 h 264402"/>
                <a:gd name="connsiteX121" fmla="*/ 252751 w 264402"/>
                <a:gd name="connsiteY121" fmla="*/ 161662 h 264402"/>
                <a:gd name="connsiteX122" fmla="*/ 249640 w 264402"/>
                <a:gd name="connsiteY122" fmla="*/ 172601 h 264402"/>
                <a:gd name="connsiteX123" fmla="*/ 245607 w 264402"/>
                <a:gd name="connsiteY123" fmla="*/ 182835 h 264402"/>
                <a:gd name="connsiteX124" fmla="*/ 241387 w 264402"/>
                <a:gd name="connsiteY124" fmla="*/ 191420 h 264402"/>
                <a:gd name="connsiteX125" fmla="*/ 234398 w 264402"/>
                <a:gd name="connsiteY125" fmla="*/ 202826 h 264402"/>
                <a:gd name="connsiteX126" fmla="*/ 229338 w 264402"/>
                <a:gd name="connsiteY126" fmla="*/ 209659 h 264402"/>
                <a:gd name="connsiteX127" fmla="*/ 225771 w 264402"/>
                <a:gd name="connsiteY127" fmla="*/ 213806 h 264402"/>
                <a:gd name="connsiteX128" fmla="*/ 218690 w 264402"/>
                <a:gd name="connsiteY128" fmla="*/ 221344 h 264402"/>
                <a:gd name="connsiteX129" fmla="*/ 214034 w 264402"/>
                <a:gd name="connsiteY129" fmla="*/ 225554 h 264402"/>
                <a:gd name="connsiteX130" fmla="*/ 209959 w 264402"/>
                <a:gd name="connsiteY130" fmla="*/ 229048 h 264402"/>
                <a:gd name="connsiteX131" fmla="*/ 206237 w 264402"/>
                <a:gd name="connsiteY131" fmla="*/ 231941 h 264402"/>
                <a:gd name="connsiteX132" fmla="*/ 200648 w 264402"/>
                <a:gd name="connsiteY132" fmla="*/ 235829 h 264402"/>
                <a:gd name="connsiteX133" fmla="*/ 193048 w 264402"/>
                <a:gd name="connsiteY133" fmla="*/ 240464 h 264402"/>
                <a:gd name="connsiteX134" fmla="*/ 183809 w 264402"/>
                <a:gd name="connsiteY134" fmla="*/ 245151 h 264402"/>
                <a:gd name="connsiteX135" fmla="*/ 176074 w 264402"/>
                <a:gd name="connsiteY135" fmla="*/ 248365 h 264402"/>
                <a:gd name="connsiteX136" fmla="*/ 169625 w 264402"/>
                <a:gd name="connsiteY136" fmla="*/ 250574 h 264402"/>
                <a:gd name="connsiteX137" fmla="*/ 156446 w 264402"/>
                <a:gd name="connsiteY137" fmla="*/ 253923 h 264402"/>
                <a:gd name="connsiteX138" fmla="*/ 151179 w 264402"/>
                <a:gd name="connsiteY138" fmla="*/ 254877 h 264402"/>
                <a:gd name="connsiteX139" fmla="*/ 148327 w 264402"/>
                <a:gd name="connsiteY139" fmla="*/ 255229 h 264402"/>
                <a:gd name="connsiteX140" fmla="*/ 144958 w 264402"/>
                <a:gd name="connsiteY140" fmla="*/ 255654 h 264402"/>
                <a:gd name="connsiteX141" fmla="*/ 144698 w 264402"/>
                <a:gd name="connsiteY141" fmla="*/ 255706 h 264402"/>
                <a:gd name="connsiteX142" fmla="*/ 140136 w 264402"/>
                <a:gd name="connsiteY142" fmla="*/ 255996 h 264402"/>
                <a:gd name="connsiteX143" fmla="*/ 137399 w 264402"/>
                <a:gd name="connsiteY143" fmla="*/ 256204 h 264402"/>
                <a:gd name="connsiteX144" fmla="*/ 136362 w 264402"/>
                <a:gd name="connsiteY144" fmla="*/ 256204 h 264402"/>
                <a:gd name="connsiteX145" fmla="*/ 130462 w 264402"/>
                <a:gd name="connsiteY145" fmla="*/ 256204 h 264402"/>
                <a:gd name="connsiteX146" fmla="*/ 127061 w 264402"/>
                <a:gd name="connsiteY146" fmla="*/ 255996 h 264402"/>
                <a:gd name="connsiteX147" fmla="*/ 125755 w 264402"/>
                <a:gd name="connsiteY147" fmla="*/ 255996 h 264402"/>
                <a:gd name="connsiteX148" fmla="*/ 122644 w 264402"/>
                <a:gd name="connsiteY148" fmla="*/ 255768 h 264402"/>
                <a:gd name="connsiteX149" fmla="*/ 122250 w 264402"/>
                <a:gd name="connsiteY149" fmla="*/ 255768 h 264402"/>
                <a:gd name="connsiteX150" fmla="*/ 117180 w 264402"/>
                <a:gd name="connsiteY150" fmla="*/ 255281 h 264402"/>
                <a:gd name="connsiteX151" fmla="*/ 109818 w 264402"/>
                <a:gd name="connsiteY151" fmla="*/ 254172 h 264402"/>
                <a:gd name="connsiteX152" fmla="*/ 96981 w 264402"/>
                <a:gd name="connsiteY152" fmla="*/ 251061 h 264402"/>
                <a:gd name="connsiteX153" fmla="*/ 86965 w 264402"/>
                <a:gd name="connsiteY153" fmla="*/ 247598 h 264402"/>
                <a:gd name="connsiteX154" fmla="*/ 82621 w 264402"/>
                <a:gd name="connsiteY154" fmla="*/ 245752 h 264402"/>
                <a:gd name="connsiteX155" fmla="*/ 74844 w 264402"/>
                <a:gd name="connsiteY155" fmla="*/ 241978 h 264402"/>
                <a:gd name="connsiteX156" fmla="*/ 67347 w 264402"/>
                <a:gd name="connsiteY156" fmla="*/ 237675 h 264402"/>
                <a:gd name="connsiteX157" fmla="*/ 57850 w 264402"/>
                <a:gd name="connsiteY157" fmla="*/ 231143 h 264402"/>
                <a:gd name="connsiteX158" fmla="*/ 52852 w 264402"/>
                <a:gd name="connsiteY158" fmla="*/ 227130 h 264402"/>
                <a:gd name="connsiteX159" fmla="*/ 46631 w 264402"/>
                <a:gd name="connsiteY159" fmla="*/ 221386 h 264402"/>
                <a:gd name="connsiteX160" fmla="*/ 44795 w 264402"/>
                <a:gd name="connsiteY160" fmla="*/ 219706 h 264402"/>
                <a:gd name="connsiteX161" fmla="*/ 41021 w 264402"/>
                <a:gd name="connsiteY161" fmla="*/ 215704 h 264402"/>
                <a:gd name="connsiteX162" fmla="*/ 32726 w 264402"/>
                <a:gd name="connsiteY162" fmla="*/ 205449 h 264402"/>
                <a:gd name="connsiteX163" fmla="*/ 25530 w 264402"/>
                <a:gd name="connsiteY163" fmla="*/ 194697 h 264402"/>
                <a:gd name="connsiteX164" fmla="*/ 21103 w 264402"/>
                <a:gd name="connsiteY164" fmla="*/ 186402 h 264402"/>
                <a:gd name="connsiteX165" fmla="*/ 16240 w 264402"/>
                <a:gd name="connsiteY165" fmla="*/ 174820 h 264402"/>
                <a:gd name="connsiteX166" fmla="*/ 12476 w 264402"/>
                <a:gd name="connsiteY166" fmla="*/ 162553 h 264402"/>
                <a:gd name="connsiteX167" fmla="*/ 10745 w 264402"/>
                <a:gd name="connsiteY167" fmla="*/ 154258 h 264402"/>
                <a:gd name="connsiteX168" fmla="*/ 9791 w 264402"/>
                <a:gd name="connsiteY168" fmla="*/ 148462 h 264402"/>
                <a:gd name="connsiteX169" fmla="*/ 9438 w 264402"/>
                <a:gd name="connsiteY169" fmla="*/ 144947 h 264402"/>
                <a:gd name="connsiteX170" fmla="*/ 8992 w 264402"/>
                <a:gd name="connsiteY170" fmla="*/ 140001 h 264402"/>
                <a:gd name="connsiteX171" fmla="*/ 8992 w 264402"/>
                <a:gd name="connsiteY171" fmla="*/ 139089 h 264402"/>
                <a:gd name="connsiteX172" fmla="*/ 8992 w 264402"/>
                <a:gd name="connsiteY172" fmla="*/ 126242 h 264402"/>
                <a:gd name="connsiteX173" fmla="*/ 9086 w 264402"/>
                <a:gd name="connsiteY173" fmla="*/ 124770 h 264402"/>
                <a:gd name="connsiteX174" fmla="*/ 9179 w 264402"/>
                <a:gd name="connsiteY174" fmla="*/ 124002 h 264402"/>
                <a:gd name="connsiteX175" fmla="*/ 9500 w 264402"/>
                <a:gd name="connsiteY175" fmla="*/ 119565 h 264402"/>
                <a:gd name="connsiteX176" fmla="*/ 10413 w 264402"/>
                <a:gd name="connsiteY176" fmla="*/ 112835 h 264402"/>
                <a:gd name="connsiteX177" fmla="*/ 11533 w 264402"/>
                <a:gd name="connsiteY177" fmla="*/ 106801 h 264402"/>
                <a:gd name="connsiteX178" fmla="*/ 13606 w 264402"/>
                <a:gd name="connsiteY178" fmla="*/ 98506 h 264402"/>
                <a:gd name="connsiteX179" fmla="*/ 18521 w 264402"/>
                <a:gd name="connsiteY179" fmla="*/ 84549 h 264402"/>
                <a:gd name="connsiteX180" fmla="*/ 23052 w 264402"/>
                <a:gd name="connsiteY180" fmla="*/ 74948 h 264402"/>
                <a:gd name="connsiteX181" fmla="*/ 31026 w 264402"/>
                <a:gd name="connsiteY181" fmla="*/ 61873 h 264402"/>
                <a:gd name="connsiteX182" fmla="*/ 36469 w 264402"/>
                <a:gd name="connsiteY182" fmla="*/ 54667 h 264402"/>
                <a:gd name="connsiteX183" fmla="*/ 42058 w 264402"/>
                <a:gd name="connsiteY183" fmla="*/ 48259 h 264402"/>
                <a:gd name="connsiteX184" fmla="*/ 46527 w 264402"/>
                <a:gd name="connsiteY184" fmla="*/ 43645 h 264402"/>
                <a:gd name="connsiteX185" fmla="*/ 50986 w 264402"/>
                <a:gd name="connsiteY185" fmla="*/ 39601 h 264402"/>
                <a:gd name="connsiteX186" fmla="*/ 54967 w 264402"/>
                <a:gd name="connsiteY186" fmla="*/ 36200 h 264402"/>
                <a:gd name="connsiteX187" fmla="*/ 60266 w 264402"/>
                <a:gd name="connsiteY187" fmla="*/ 32146 h 264402"/>
                <a:gd name="connsiteX188" fmla="*/ 70106 w 264402"/>
                <a:gd name="connsiteY188" fmla="*/ 25769 h 264402"/>
                <a:gd name="connsiteX189" fmla="*/ 72604 w 264402"/>
                <a:gd name="connsiteY189" fmla="*/ 24328 h 264402"/>
                <a:gd name="connsiteX190" fmla="*/ 77706 w 264402"/>
                <a:gd name="connsiteY190" fmla="*/ 21653 h 264402"/>
                <a:gd name="connsiteX191" fmla="*/ 90999 w 264402"/>
                <a:gd name="connsiteY191" fmla="*/ 16043 h 264402"/>
                <a:gd name="connsiteX192" fmla="*/ 104934 w 264402"/>
                <a:gd name="connsiteY192" fmla="*/ 11968 h 264402"/>
                <a:gd name="connsiteX193" fmla="*/ 112763 w 264402"/>
                <a:gd name="connsiteY193" fmla="*/ 10475 h 264402"/>
                <a:gd name="connsiteX194" fmla="*/ 117418 w 264402"/>
                <a:gd name="connsiteY194" fmla="*/ 9770 h 264402"/>
                <a:gd name="connsiteX195" fmla="*/ 121058 w 264402"/>
                <a:gd name="connsiteY195" fmla="*/ 9417 h 264402"/>
                <a:gd name="connsiteX196" fmla="*/ 126397 w 264402"/>
                <a:gd name="connsiteY196" fmla="*/ 8992 h 264402"/>
                <a:gd name="connsiteX197" fmla="*/ 128471 w 264402"/>
                <a:gd name="connsiteY197" fmla="*/ 8930 h 264402"/>
                <a:gd name="connsiteX198" fmla="*/ 136466 w 264402"/>
                <a:gd name="connsiteY198" fmla="*/ 8930 h 264402"/>
                <a:gd name="connsiteX199" fmla="*/ 139472 w 264402"/>
                <a:gd name="connsiteY199" fmla="*/ 9138 h 264402"/>
                <a:gd name="connsiteX200" fmla="*/ 140115 w 264402"/>
                <a:gd name="connsiteY200" fmla="*/ 9138 h 264402"/>
                <a:gd name="connsiteX201" fmla="*/ 144947 w 264402"/>
                <a:gd name="connsiteY201" fmla="*/ 9469 h 264402"/>
                <a:gd name="connsiteX202" fmla="*/ 153481 w 264402"/>
                <a:gd name="connsiteY202" fmla="*/ 10641 h 264402"/>
                <a:gd name="connsiteX203" fmla="*/ 164720 w 264402"/>
                <a:gd name="connsiteY203" fmla="*/ 13098 h 264402"/>
                <a:gd name="connsiteX204" fmla="*/ 175089 w 264402"/>
                <a:gd name="connsiteY204" fmla="*/ 16385 h 264402"/>
                <a:gd name="connsiteX205" fmla="*/ 189242 w 264402"/>
                <a:gd name="connsiteY205" fmla="*/ 22607 h 264402"/>
                <a:gd name="connsiteX206" fmla="*/ 202597 w 264402"/>
                <a:gd name="connsiteY206" fmla="*/ 30622 h 264402"/>
                <a:gd name="connsiteX207" fmla="*/ 210042 w 264402"/>
                <a:gd name="connsiteY207" fmla="*/ 36190 h 264402"/>
                <a:gd name="connsiteX208" fmla="*/ 215797 w 264402"/>
                <a:gd name="connsiteY208" fmla="*/ 41135 h 264402"/>
                <a:gd name="connsiteX209" fmla="*/ 222018 w 264402"/>
                <a:gd name="connsiteY209" fmla="*/ 47160 h 264402"/>
                <a:gd name="connsiteX210" fmla="*/ 227410 w 264402"/>
                <a:gd name="connsiteY210" fmla="*/ 53225 h 264402"/>
                <a:gd name="connsiteX211" fmla="*/ 232501 w 264402"/>
                <a:gd name="connsiteY211" fmla="*/ 59706 h 264402"/>
                <a:gd name="connsiteX212" fmla="*/ 237219 w 264402"/>
                <a:gd name="connsiteY212" fmla="*/ 66632 h 264402"/>
                <a:gd name="connsiteX213" fmla="*/ 244394 w 264402"/>
                <a:gd name="connsiteY213" fmla="*/ 79728 h 264402"/>
                <a:gd name="connsiteX214" fmla="*/ 248666 w 264402"/>
                <a:gd name="connsiteY214" fmla="*/ 89858 h 264402"/>
                <a:gd name="connsiteX215" fmla="*/ 251299 w 264402"/>
                <a:gd name="connsiteY215" fmla="*/ 97821 h 264402"/>
                <a:gd name="connsiteX216" fmla="*/ 253477 w 264402"/>
                <a:gd name="connsiteY216" fmla="*/ 106438 h 264402"/>
                <a:gd name="connsiteX217" fmla="*/ 254669 w 264402"/>
                <a:gd name="connsiteY217" fmla="*/ 112732 h 264402"/>
                <a:gd name="connsiteX218" fmla="*/ 255291 w 264402"/>
                <a:gd name="connsiteY218" fmla="*/ 117522 h 264402"/>
                <a:gd name="connsiteX219" fmla="*/ 255737 w 264402"/>
                <a:gd name="connsiteY219" fmla="*/ 120892 h 264402"/>
                <a:gd name="connsiteX220" fmla="*/ 255737 w 264402"/>
                <a:gd name="connsiteY220" fmla="*/ 121275 h 264402"/>
                <a:gd name="connsiteX221" fmla="*/ 256048 w 264402"/>
                <a:gd name="connsiteY221" fmla="*/ 127497 h 264402"/>
                <a:gd name="connsiteX222" fmla="*/ 256204 w 264402"/>
                <a:gd name="connsiteY222" fmla="*/ 129850 h 264402"/>
                <a:gd name="connsiteX223" fmla="*/ 256276 w 264402"/>
                <a:gd name="connsiteY223" fmla="*/ 132007 h 26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264402" h="264402">
                  <a:moveTo>
                    <a:pt x="264157" y="126107"/>
                  </a:moveTo>
                  <a:cubicBezTo>
                    <a:pt x="263783" y="124303"/>
                    <a:pt x="263960" y="122457"/>
                    <a:pt x="263731" y="120633"/>
                  </a:cubicBezTo>
                  <a:cubicBezTo>
                    <a:pt x="263576" y="119388"/>
                    <a:pt x="263493" y="118113"/>
                    <a:pt x="263348" y="116858"/>
                  </a:cubicBezTo>
                  <a:cubicBezTo>
                    <a:pt x="263099" y="114743"/>
                    <a:pt x="262791" y="112635"/>
                    <a:pt x="262425" y="110533"/>
                  </a:cubicBezTo>
                  <a:cubicBezTo>
                    <a:pt x="261896" y="107568"/>
                    <a:pt x="261326" y="104623"/>
                    <a:pt x="260621" y="101699"/>
                  </a:cubicBezTo>
                  <a:cubicBezTo>
                    <a:pt x="259523" y="97070"/>
                    <a:pt x="258162" y="92508"/>
                    <a:pt x="256546" y="88033"/>
                  </a:cubicBezTo>
                  <a:cubicBezTo>
                    <a:pt x="254901" y="83517"/>
                    <a:pt x="253030" y="79088"/>
                    <a:pt x="250936" y="74761"/>
                  </a:cubicBezTo>
                  <a:cubicBezTo>
                    <a:pt x="250159" y="73154"/>
                    <a:pt x="249298" y="71578"/>
                    <a:pt x="248458" y="70002"/>
                  </a:cubicBezTo>
                  <a:cubicBezTo>
                    <a:pt x="246916" y="67057"/>
                    <a:pt x="245234" y="64199"/>
                    <a:pt x="243409" y="61427"/>
                  </a:cubicBezTo>
                  <a:cubicBezTo>
                    <a:pt x="242061" y="59353"/>
                    <a:pt x="240692" y="57352"/>
                    <a:pt x="239261" y="55361"/>
                  </a:cubicBezTo>
                  <a:cubicBezTo>
                    <a:pt x="238307" y="54013"/>
                    <a:pt x="237281" y="52707"/>
                    <a:pt x="236254" y="51401"/>
                  </a:cubicBezTo>
                  <a:cubicBezTo>
                    <a:pt x="235020" y="49824"/>
                    <a:pt x="233776" y="48290"/>
                    <a:pt x="232439" y="46745"/>
                  </a:cubicBezTo>
                  <a:cubicBezTo>
                    <a:pt x="231101" y="45200"/>
                    <a:pt x="229836" y="43634"/>
                    <a:pt x="228416" y="42266"/>
                  </a:cubicBezTo>
                  <a:lnTo>
                    <a:pt x="222298" y="36148"/>
                  </a:lnTo>
                  <a:cubicBezTo>
                    <a:pt x="222080" y="35930"/>
                    <a:pt x="221862" y="35713"/>
                    <a:pt x="221634" y="35516"/>
                  </a:cubicBezTo>
                  <a:cubicBezTo>
                    <a:pt x="219913" y="34033"/>
                    <a:pt x="218171" y="32581"/>
                    <a:pt x="216450" y="31078"/>
                  </a:cubicBezTo>
                  <a:cubicBezTo>
                    <a:pt x="214947" y="29740"/>
                    <a:pt x="213339" y="28537"/>
                    <a:pt x="211743" y="27335"/>
                  </a:cubicBezTo>
                  <a:cubicBezTo>
                    <a:pt x="208632" y="24991"/>
                    <a:pt x="205449" y="22772"/>
                    <a:pt x="202141" y="20730"/>
                  </a:cubicBezTo>
                  <a:cubicBezTo>
                    <a:pt x="199642" y="19195"/>
                    <a:pt x="197133" y="17692"/>
                    <a:pt x="194541" y="16344"/>
                  </a:cubicBezTo>
                  <a:cubicBezTo>
                    <a:pt x="190694" y="14363"/>
                    <a:pt x="186816" y="12466"/>
                    <a:pt x="182803" y="10817"/>
                  </a:cubicBezTo>
                  <a:cubicBezTo>
                    <a:pt x="180056" y="9687"/>
                    <a:pt x="177277" y="8661"/>
                    <a:pt x="174508" y="7707"/>
                  </a:cubicBezTo>
                  <a:cubicBezTo>
                    <a:pt x="172321" y="6950"/>
                    <a:pt x="170102" y="6286"/>
                    <a:pt x="167872" y="5685"/>
                  </a:cubicBezTo>
                  <a:cubicBezTo>
                    <a:pt x="165643" y="5083"/>
                    <a:pt x="163113" y="4389"/>
                    <a:pt x="160708" y="3912"/>
                  </a:cubicBezTo>
                  <a:cubicBezTo>
                    <a:pt x="158302" y="3435"/>
                    <a:pt x="155938" y="2937"/>
                    <a:pt x="153522" y="2543"/>
                  </a:cubicBezTo>
                  <a:cubicBezTo>
                    <a:pt x="151282" y="2184"/>
                    <a:pt x="149040" y="1879"/>
                    <a:pt x="146793" y="1631"/>
                  </a:cubicBezTo>
                  <a:cubicBezTo>
                    <a:pt x="145372" y="1380"/>
                    <a:pt x="143931" y="1269"/>
                    <a:pt x="142490" y="1299"/>
                  </a:cubicBezTo>
                  <a:cubicBezTo>
                    <a:pt x="142363" y="1324"/>
                    <a:pt x="142233" y="1324"/>
                    <a:pt x="142106" y="1299"/>
                  </a:cubicBezTo>
                  <a:cubicBezTo>
                    <a:pt x="141082" y="1099"/>
                    <a:pt x="140038" y="1026"/>
                    <a:pt x="138995" y="1081"/>
                  </a:cubicBezTo>
                  <a:cubicBezTo>
                    <a:pt x="138165" y="1111"/>
                    <a:pt x="137333" y="1083"/>
                    <a:pt x="136507" y="998"/>
                  </a:cubicBezTo>
                  <a:cubicBezTo>
                    <a:pt x="135725" y="874"/>
                    <a:pt x="134935" y="808"/>
                    <a:pt x="134143" y="801"/>
                  </a:cubicBezTo>
                  <a:lnTo>
                    <a:pt x="130338" y="801"/>
                  </a:lnTo>
                  <a:cubicBezTo>
                    <a:pt x="130034" y="770"/>
                    <a:pt x="129729" y="770"/>
                    <a:pt x="129425" y="801"/>
                  </a:cubicBezTo>
                  <a:cubicBezTo>
                    <a:pt x="127910" y="1012"/>
                    <a:pt x="126381" y="1088"/>
                    <a:pt x="124853" y="1029"/>
                  </a:cubicBezTo>
                  <a:cubicBezTo>
                    <a:pt x="124417" y="1029"/>
                    <a:pt x="123971" y="1029"/>
                    <a:pt x="123546" y="1102"/>
                  </a:cubicBezTo>
                  <a:lnTo>
                    <a:pt x="119119" y="1548"/>
                  </a:lnTo>
                  <a:cubicBezTo>
                    <a:pt x="117999" y="1651"/>
                    <a:pt x="116869" y="1724"/>
                    <a:pt x="115738" y="1879"/>
                  </a:cubicBezTo>
                  <a:cubicBezTo>
                    <a:pt x="114235" y="2076"/>
                    <a:pt x="112731" y="2367"/>
                    <a:pt x="111228" y="2574"/>
                  </a:cubicBezTo>
                  <a:cubicBezTo>
                    <a:pt x="108636" y="2927"/>
                    <a:pt x="106044" y="3445"/>
                    <a:pt x="103524" y="4026"/>
                  </a:cubicBezTo>
                  <a:cubicBezTo>
                    <a:pt x="97435" y="5417"/>
                    <a:pt x="91451" y="7236"/>
                    <a:pt x="85617" y="9469"/>
                  </a:cubicBezTo>
                  <a:cubicBezTo>
                    <a:pt x="82507" y="10641"/>
                    <a:pt x="79531" y="11896"/>
                    <a:pt x="76565" y="13295"/>
                  </a:cubicBezTo>
                  <a:cubicBezTo>
                    <a:pt x="72698" y="15141"/>
                    <a:pt x="68913" y="17121"/>
                    <a:pt x="65232" y="19330"/>
                  </a:cubicBezTo>
                  <a:cubicBezTo>
                    <a:pt x="60807" y="21972"/>
                    <a:pt x="56535" y="24863"/>
                    <a:pt x="52437" y="27988"/>
                  </a:cubicBezTo>
                  <a:cubicBezTo>
                    <a:pt x="50363" y="29578"/>
                    <a:pt x="48342" y="31237"/>
                    <a:pt x="46372" y="32965"/>
                  </a:cubicBezTo>
                  <a:cubicBezTo>
                    <a:pt x="44101" y="34956"/>
                    <a:pt x="41871" y="36967"/>
                    <a:pt x="39736" y="39103"/>
                  </a:cubicBezTo>
                  <a:cubicBezTo>
                    <a:pt x="37392" y="41447"/>
                    <a:pt x="35121" y="43862"/>
                    <a:pt x="32934" y="46424"/>
                  </a:cubicBezTo>
                  <a:cubicBezTo>
                    <a:pt x="31306" y="48311"/>
                    <a:pt x="29730" y="50239"/>
                    <a:pt x="28195" y="52189"/>
                  </a:cubicBezTo>
                  <a:cubicBezTo>
                    <a:pt x="25544" y="55605"/>
                    <a:pt x="23066" y="59152"/>
                    <a:pt x="20771" y="62816"/>
                  </a:cubicBezTo>
                  <a:cubicBezTo>
                    <a:pt x="19278" y="65181"/>
                    <a:pt x="17857" y="67586"/>
                    <a:pt x="16561" y="70075"/>
                  </a:cubicBezTo>
                  <a:cubicBezTo>
                    <a:pt x="15068" y="72936"/>
                    <a:pt x="13617" y="75829"/>
                    <a:pt x="12289" y="78774"/>
                  </a:cubicBezTo>
                  <a:cubicBezTo>
                    <a:pt x="10748" y="82230"/>
                    <a:pt x="9365" y="85718"/>
                    <a:pt x="8142" y="89236"/>
                  </a:cubicBezTo>
                  <a:cubicBezTo>
                    <a:pt x="6548" y="93789"/>
                    <a:pt x="5208" y="98428"/>
                    <a:pt x="4129" y="103130"/>
                  </a:cubicBezTo>
                  <a:cubicBezTo>
                    <a:pt x="3206" y="107174"/>
                    <a:pt x="2501" y="111249"/>
                    <a:pt x="1910" y="115345"/>
                  </a:cubicBezTo>
                  <a:cubicBezTo>
                    <a:pt x="1754" y="116202"/>
                    <a:pt x="1651" y="117067"/>
                    <a:pt x="1599" y="117937"/>
                  </a:cubicBezTo>
                  <a:cubicBezTo>
                    <a:pt x="1599" y="119285"/>
                    <a:pt x="1361" y="120622"/>
                    <a:pt x="1247" y="121970"/>
                  </a:cubicBezTo>
                  <a:cubicBezTo>
                    <a:pt x="1153" y="123142"/>
                    <a:pt x="1091" y="124313"/>
                    <a:pt x="1060" y="125496"/>
                  </a:cubicBezTo>
                  <a:cubicBezTo>
                    <a:pt x="1079" y="125842"/>
                    <a:pt x="1062" y="126189"/>
                    <a:pt x="1008" y="126532"/>
                  </a:cubicBezTo>
                  <a:cubicBezTo>
                    <a:pt x="819" y="127467"/>
                    <a:pt x="745" y="128421"/>
                    <a:pt x="791" y="129373"/>
                  </a:cubicBezTo>
                  <a:cubicBezTo>
                    <a:pt x="791" y="131779"/>
                    <a:pt x="791" y="134185"/>
                    <a:pt x="791" y="136632"/>
                  </a:cubicBezTo>
                  <a:cubicBezTo>
                    <a:pt x="853" y="138456"/>
                    <a:pt x="1081" y="140281"/>
                    <a:pt x="1060" y="142117"/>
                  </a:cubicBezTo>
                  <a:cubicBezTo>
                    <a:pt x="1057" y="142293"/>
                    <a:pt x="1085" y="142468"/>
                    <a:pt x="1143" y="142635"/>
                  </a:cubicBezTo>
                  <a:cubicBezTo>
                    <a:pt x="1243" y="143106"/>
                    <a:pt x="1292" y="143585"/>
                    <a:pt x="1288" y="144066"/>
                  </a:cubicBezTo>
                  <a:cubicBezTo>
                    <a:pt x="1382" y="145279"/>
                    <a:pt x="1423" y="146513"/>
                    <a:pt x="1630" y="147705"/>
                  </a:cubicBezTo>
                  <a:cubicBezTo>
                    <a:pt x="1776" y="148483"/>
                    <a:pt x="1744" y="149271"/>
                    <a:pt x="1879" y="150049"/>
                  </a:cubicBezTo>
                  <a:cubicBezTo>
                    <a:pt x="2107" y="151459"/>
                    <a:pt x="2367" y="152879"/>
                    <a:pt x="2574" y="154300"/>
                  </a:cubicBezTo>
                  <a:cubicBezTo>
                    <a:pt x="2906" y="156581"/>
                    <a:pt x="3362" y="158852"/>
                    <a:pt x="3870" y="161102"/>
                  </a:cubicBezTo>
                  <a:cubicBezTo>
                    <a:pt x="4471" y="163829"/>
                    <a:pt x="5187" y="166525"/>
                    <a:pt x="5944" y="169210"/>
                  </a:cubicBezTo>
                  <a:cubicBezTo>
                    <a:pt x="7086" y="173243"/>
                    <a:pt x="8440" y="177213"/>
                    <a:pt x="9998" y="181103"/>
                  </a:cubicBezTo>
                  <a:cubicBezTo>
                    <a:pt x="10827" y="183177"/>
                    <a:pt x="11792" y="185251"/>
                    <a:pt x="12694" y="187324"/>
                  </a:cubicBezTo>
                  <a:cubicBezTo>
                    <a:pt x="14262" y="190877"/>
                    <a:pt x="16027" y="194338"/>
                    <a:pt x="17982" y="197693"/>
                  </a:cubicBezTo>
                  <a:cubicBezTo>
                    <a:pt x="20188" y="201610"/>
                    <a:pt x="22611" y="205400"/>
                    <a:pt x="25240" y="209047"/>
                  </a:cubicBezTo>
                  <a:cubicBezTo>
                    <a:pt x="26837" y="211235"/>
                    <a:pt x="28444" y="213412"/>
                    <a:pt x="30165" y="215507"/>
                  </a:cubicBezTo>
                  <a:cubicBezTo>
                    <a:pt x="31244" y="216820"/>
                    <a:pt x="32346" y="218112"/>
                    <a:pt x="33473" y="219384"/>
                  </a:cubicBezTo>
                  <a:cubicBezTo>
                    <a:pt x="35153" y="221282"/>
                    <a:pt x="36843" y="223169"/>
                    <a:pt x="38657" y="224973"/>
                  </a:cubicBezTo>
                  <a:cubicBezTo>
                    <a:pt x="40886" y="227254"/>
                    <a:pt x="43261" y="229370"/>
                    <a:pt x="45635" y="231506"/>
                  </a:cubicBezTo>
                  <a:cubicBezTo>
                    <a:pt x="47844" y="233496"/>
                    <a:pt x="50135" y="235373"/>
                    <a:pt x="52489" y="237177"/>
                  </a:cubicBezTo>
                  <a:cubicBezTo>
                    <a:pt x="55216" y="239251"/>
                    <a:pt x="58047" y="241263"/>
                    <a:pt x="60950" y="243119"/>
                  </a:cubicBezTo>
                  <a:cubicBezTo>
                    <a:pt x="65817" y="246296"/>
                    <a:pt x="70900" y="249129"/>
                    <a:pt x="76161" y="251600"/>
                  </a:cubicBezTo>
                  <a:cubicBezTo>
                    <a:pt x="78463" y="252637"/>
                    <a:pt x="80765" y="253674"/>
                    <a:pt x="83108" y="254711"/>
                  </a:cubicBezTo>
                  <a:cubicBezTo>
                    <a:pt x="87177" y="256377"/>
                    <a:pt x="91330" y="257831"/>
                    <a:pt x="95550" y="259066"/>
                  </a:cubicBezTo>
                  <a:cubicBezTo>
                    <a:pt x="99148" y="260103"/>
                    <a:pt x="102809" y="261005"/>
                    <a:pt x="106479" y="261741"/>
                  </a:cubicBezTo>
                  <a:cubicBezTo>
                    <a:pt x="108740" y="262197"/>
                    <a:pt x="111010" y="262612"/>
                    <a:pt x="113302" y="262902"/>
                  </a:cubicBezTo>
                  <a:cubicBezTo>
                    <a:pt x="114121" y="263006"/>
                    <a:pt x="114940" y="263089"/>
                    <a:pt x="115759" y="263213"/>
                  </a:cubicBezTo>
                  <a:cubicBezTo>
                    <a:pt x="116743" y="263404"/>
                    <a:pt x="117736" y="263539"/>
                    <a:pt x="118735" y="263618"/>
                  </a:cubicBezTo>
                  <a:cubicBezTo>
                    <a:pt x="120294" y="263804"/>
                    <a:pt x="121862" y="263908"/>
                    <a:pt x="123432" y="263929"/>
                  </a:cubicBezTo>
                  <a:cubicBezTo>
                    <a:pt x="123606" y="263892"/>
                    <a:pt x="123787" y="263892"/>
                    <a:pt x="123961" y="263929"/>
                  </a:cubicBezTo>
                  <a:cubicBezTo>
                    <a:pt x="124771" y="264108"/>
                    <a:pt x="125601" y="264174"/>
                    <a:pt x="126429" y="264126"/>
                  </a:cubicBezTo>
                  <a:lnTo>
                    <a:pt x="138871" y="264126"/>
                  </a:lnTo>
                  <a:cubicBezTo>
                    <a:pt x="139308" y="264146"/>
                    <a:pt x="139745" y="264126"/>
                    <a:pt x="140178" y="264063"/>
                  </a:cubicBezTo>
                  <a:cubicBezTo>
                    <a:pt x="141847" y="263711"/>
                    <a:pt x="143568" y="263939"/>
                    <a:pt x="145258" y="263628"/>
                  </a:cubicBezTo>
                  <a:cubicBezTo>
                    <a:pt x="146409" y="263421"/>
                    <a:pt x="147602" y="263441"/>
                    <a:pt x="148763" y="263286"/>
                  </a:cubicBezTo>
                  <a:cubicBezTo>
                    <a:pt x="150318" y="263089"/>
                    <a:pt x="151873" y="262788"/>
                    <a:pt x="153408" y="262570"/>
                  </a:cubicBezTo>
                  <a:cubicBezTo>
                    <a:pt x="156042" y="262207"/>
                    <a:pt x="158655" y="261689"/>
                    <a:pt x="161247" y="261098"/>
                  </a:cubicBezTo>
                  <a:cubicBezTo>
                    <a:pt x="166604" y="259904"/>
                    <a:pt x="171885" y="258389"/>
                    <a:pt x="177059" y="256556"/>
                  </a:cubicBezTo>
                  <a:cubicBezTo>
                    <a:pt x="181715" y="254887"/>
                    <a:pt x="186225" y="252917"/>
                    <a:pt x="190684" y="250802"/>
                  </a:cubicBezTo>
                  <a:cubicBezTo>
                    <a:pt x="192187" y="250086"/>
                    <a:pt x="193639" y="249278"/>
                    <a:pt x="195101" y="248500"/>
                  </a:cubicBezTo>
                  <a:cubicBezTo>
                    <a:pt x="198346" y="246779"/>
                    <a:pt x="201488" y="244892"/>
                    <a:pt x="204557" y="242870"/>
                  </a:cubicBezTo>
                  <a:cubicBezTo>
                    <a:pt x="206776" y="241408"/>
                    <a:pt x="208953" y="239873"/>
                    <a:pt x="211120" y="238318"/>
                  </a:cubicBezTo>
                  <a:cubicBezTo>
                    <a:pt x="212427" y="237385"/>
                    <a:pt x="213692" y="236379"/>
                    <a:pt x="214947" y="235352"/>
                  </a:cubicBezTo>
                  <a:cubicBezTo>
                    <a:pt x="216201" y="234326"/>
                    <a:pt x="217673" y="233040"/>
                    <a:pt x="219021" y="231868"/>
                  </a:cubicBezTo>
                  <a:cubicBezTo>
                    <a:pt x="220369" y="230697"/>
                    <a:pt x="221562" y="229732"/>
                    <a:pt x="222754" y="228571"/>
                  </a:cubicBezTo>
                  <a:cubicBezTo>
                    <a:pt x="225979" y="225461"/>
                    <a:pt x="229152" y="222257"/>
                    <a:pt x="232086" y="218825"/>
                  </a:cubicBezTo>
                  <a:cubicBezTo>
                    <a:pt x="233776" y="216834"/>
                    <a:pt x="235446" y="214812"/>
                    <a:pt x="237063" y="212748"/>
                  </a:cubicBezTo>
                  <a:cubicBezTo>
                    <a:pt x="240226" y="208681"/>
                    <a:pt x="243128" y="204418"/>
                    <a:pt x="245752" y="199985"/>
                  </a:cubicBezTo>
                  <a:cubicBezTo>
                    <a:pt x="247722" y="196687"/>
                    <a:pt x="249516" y="193286"/>
                    <a:pt x="251185" y="189823"/>
                  </a:cubicBezTo>
                  <a:cubicBezTo>
                    <a:pt x="252917" y="186194"/>
                    <a:pt x="254524" y="182513"/>
                    <a:pt x="255924" y="178749"/>
                  </a:cubicBezTo>
                  <a:cubicBezTo>
                    <a:pt x="257633" y="174213"/>
                    <a:pt x="259086" y="169584"/>
                    <a:pt x="260279" y="164886"/>
                  </a:cubicBezTo>
                  <a:cubicBezTo>
                    <a:pt x="260839" y="162647"/>
                    <a:pt x="261316" y="160386"/>
                    <a:pt x="261803" y="158126"/>
                  </a:cubicBezTo>
                  <a:cubicBezTo>
                    <a:pt x="262114" y="156633"/>
                    <a:pt x="262373" y="155129"/>
                    <a:pt x="262612" y="153626"/>
                  </a:cubicBezTo>
                  <a:cubicBezTo>
                    <a:pt x="262892" y="151905"/>
                    <a:pt x="263130" y="150184"/>
                    <a:pt x="263358" y="148442"/>
                  </a:cubicBezTo>
                  <a:cubicBezTo>
                    <a:pt x="263493" y="147405"/>
                    <a:pt x="263628" y="146368"/>
                    <a:pt x="263669" y="145331"/>
                  </a:cubicBezTo>
                  <a:cubicBezTo>
                    <a:pt x="263742" y="143630"/>
                    <a:pt x="264074" y="141940"/>
                    <a:pt x="263980" y="140240"/>
                  </a:cubicBezTo>
                  <a:cubicBezTo>
                    <a:pt x="263969" y="140065"/>
                    <a:pt x="263991" y="139889"/>
                    <a:pt x="264043" y="139721"/>
                  </a:cubicBezTo>
                  <a:cubicBezTo>
                    <a:pt x="264177" y="139166"/>
                    <a:pt x="264229" y="138592"/>
                    <a:pt x="264198" y="138021"/>
                  </a:cubicBezTo>
                  <a:lnTo>
                    <a:pt x="264198" y="127155"/>
                  </a:lnTo>
                  <a:cubicBezTo>
                    <a:pt x="264221" y="126805"/>
                    <a:pt x="264207" y="126454"/>
                    <a:pt x="264157" y="126107"/>
                  </a:cubicBezTo>
                  <a:close/>
                  <a:moveTo>
                    <a:pt x="256318" y="132007"/>
                  </a:moveTo>
                  <a:cubicBezTo>
                    <a:pt x="256351" y="133392"/>
                    <a:pt x="256292" y="134778"/>
                    <a:pt x="256142" y="136155"/>
                  </a:cubicBezTo>
                  <a:cubicBezTo>
                    <a:pt x="256048" y="137244"/>
                    <a:pt x="256027" y="138339"/>
                    <a:pt x="256079" y="139431"/>
                  </a:cubicBezTo>
                  <a:cubicBezTo>
                    <a:pt x="256118" y="140172"/>
                    <a:pt x="256051" y="140916"/>
                    <a:pt x="255882" y="141640"/>
                  </a:cubicBezTo>
                  <a:cubicBezTo>
                    <a:pt x="255856" y="141856"/>
                    <a:pt x="255856" y="142076"/>
                    <a:pt x="255882" y="142293"/>
                  </a:cubicBezTo>
                  <a:cubicBezTo>
                    <a:pt x="255826" y="144378"/>
                    <a:pt x="255625" y="146457"/>
                    <a:pt x="255281" y="148514"/>
                  </a:cubicBezTo>
                  <a:cubicBezTo>
                    <a:pt x="254685" y="152941"/>
                    <a:pt x="253840" y="157330"/>
                    <a:pt x="252751" y="161662"/>
                  </a:cubicBezTo>
                  <a:cubicBezTo>
                    <a:pt x="251838" y="165353"/>
                    <a:pt x="250812" y="169003"/>
                    <a:pt x="249640" y="172601"/>
                  </a:cubicBezTo>
                  <a:cubicBezTo>
                    <a:pt x="248469" y="176199"/>
                    <a:pt x="247079" y="179475"/>
                    <a:pt x="245607" y="182835"/>
                  </a:cubicBezTo>
                  <a:cubicBezTo>
                    <a:pt x="244321" y="185759"/>
                    <a:pt x="242901" y="188610"/>
                    <a:pt x="241387" y="191420"/>
                  </a:cubicBezTo>
                  <a:cubicBezTo>
                    <a:pt x="239259" y="195342"/>
                    <a:pt x="236927" y="199149"/>
                    <a:pt x="234398" y="202826"/>
                  </a:cubicBezTo>
                  <a:cubicBezTo>
                    <a:pt x="232791" y="205159"/>
                    <a:pt x="231070" y="207419"/>
                    <a:pt x="229338" y="209659"/>
                  </a:cubicBezTo>
                  <a:cubicBezTo>
                    <a:pt x="228218" y="211110"/>
                    <a:pt x="226964" y="212458"/>
                    <a:pt x="225771" y="213806"/>
                  </a:cubicBezTo>
                  <a:cubicBezTo>
                    <a:pt x="223543" y="216440"/>
                    <a:pt x="221179" y="218956"/>
                    <a:pt x="218690" y="221344"/>
                  </a:cubicBezTo>
                  <a:cubicBezTo>
                    <a:pt x="217176" y="222796"/>
                    <a:pt x="215579" y="224175"/>
                    <a:pt x="214034" y="225554"/>
                  </a:cubicBezTo>
                  <a:cubicBezTo>
                    <a:pt x="212686" y="226746"/>
                    <a:pt x="211338" y="227918"/>
                    <a:pt x="209959" y="229048"/>
                  </a:cubicBezTo>
                  <a:cubicBezTo>
                    <a:pt x="208746" y="230085"/>
                    <a:pt x="207512" y="231018"/>
                    <a:pt x="206237" y="231941"/>
                  </a:cubicBezTo>
                  <a:cubicBezTo>
                    <a:pt x="204402" y="233268"/>
                    <a:pt x="202535" y="234575"/>
                    <a:pt x="200648" y="235829"/>
                  </a:cubicBezTo>
                  <a:cubicBezTo>
                    <a:pt x="198180" y="237478"/>
                    <a:pt x="195640" y="239013"/>
                    <a:pt x="193048" y="240464"/>
                  </a:cubicBezTo>
                  <a:cubicBezTo>
                    <a:pt x="190030" y="242154"/>
                    <a:pt x="186941" y="243689"/>
                    <a:pt x="183809" y="245151"/>
                  </a:cubicBezTo>
                  <a:cubicBezTo>
                    <a:pt x="181286" y="246353"/>
                    <a:pt x="178705" y="247425"/>
                    <a:pt x="176074" y="248365"/>
                  </a:cubicBezTo>
                  <a:cubicBezTo>
                    <a:pt x="173928" y="249122"/>
                    <a:pt x="171792" y="249889"/>
                    <a:pt x="169625" y="250574"/>
                  </a:cubicBezTo>
                  <a:cubicBezTo>
                    <a:pt x="165305" y="251960"/>
                    <a:pt x="160904" y="253078"/>
                    <a:pt x="156446" y="253923"/>
                  </a:cubicBezTo>
                  <a:cubicBezTo>
                    <a:pt x="154694" y="254244"/>
                    <a:pt x="152941" y="254586"/>
                    <a:pt x="151179" y="254877"/>
                  </a:cubicBezTo>
                  <a:cubicBezTo>
                    <a:pt x="150235" y="255043"/>
                    <a:pt x="149281" y="255105"/>
                    <a:pt x="148327" y="255229"/>
                  </a:cubicBezTo>
                  <a:lnTo>
                    <a:pt x="144958" y="255654"/>
                  </a:lnTo>
                  <a:lnTo>
                    <a:pt x="144698" y="255706"/>
                  </a:lnTo>
                  <a:cubicBezTo>
                    <a:pt x="143174" y="255810"/>
                    <a:pt x="141660" y="255924"/>
                    <a:pt x="140136" y="255996"/>
                  </a:cubicBezTo>
                  <a:cubicBezTo>
                    <a:pt x="139219" y="255978"/>
                    <a:pt x="138303" y="256047"/>
                    <a:pt x="137399" y="256204"/>
                  </a:cubicBezTo>
                  <a:cubicBezTo>
                    <a:pt x="137054" y="256245"/>
                    <a:pt x="136706" y="256245"/>
                    <a:pt x="136362" y="256204"/>
                  </a:cubicBezTo>
                  <a:cubicBezTo>
                    <a:pt x="134392" y="256204"/>
                    <a:pt x="132422" y="256204"/>
                    <a:pt x="130462" y="256204"/>
                  </a:cubicBezTo>
                  <a:cubicBezTo>
                    <a:pt x="129325" y="256260"/>
                    <a:pt x="128184" y="256190"/>
                    <a:pt x="127061" y="255996"/>
                  </a:cubicBezTo>
                  <a:cubicBezTo>
                    <a:pt x="126627" y="255955"/>
                    <a:pt x="126189" y="255955"/>
                    <a:pt x="125755" y="255996"/>
                  </a:cubicBezTo>
                  <a:cubicBezTo>
                    <a:pt x="124713" y="256049"/>
                    <a:pt x="123667" y="255973"/>
                    <a:pt x="122644" y="255768"/>
                  </a:cubicBezTo>
                  <a:cubicBezTo>
                    <a:pt x="122513" y="255748"/>
                    <a:pt x="122381" y="255748"/>
                    <a:pt x="122250" y="255768"/>
                  </a:cubicBezTo>
                  <a:cubicBezTo>
                    <a:pt x="120553" y="255695"/>
                    <a:pt x="118860" y="255532"/>
                    <a:pt x="117180" y="255281"/>
                  </a:cubicBezTo>
                  <a:cubicBezTo>
                    <a:pt x="114712" y="255011"/>
                    <a:pt x="112255" y="254628"/>
                    <a:pt x="109818" y="254172"/>
                  </a:cubicBezTo>
                  <a:cubicBezTo>
                    <a:pt x="105488" y="253358"/>
                    <a:pt x="101203" y="252320"/>
                    <a:pt x="96981" y="251061"/>
                  </a:cubicBezTo>
                  <a:cubicBezTo>
                    <a:pt x="93591" y="250024"/>
                    <a:pt x="90262" y="248852"/>
                    <a:pt x="86965" y="247598"/>
                  </a:cubicBezTo>
                  <a:cubicBezTo>
                    <a:pt x="85493" y="247038"/>
                    <a:pt x="84062" y="246385"/>
                    <a:pt x="82621" y="245752"/>
                  </a:cubicBezTo>
                  <a:cubicBezTo>
                    <a:pt x="79973" y="244591"/>
                    <a:pt x="77381" y="243333"/>
                    <a:pt x="74844" y="241978"/>
                  </a:cubicBezTo>
                  <a:cubicBezTo>
                    <a:pt x="72293" y="240620"/>
                    <a:pt x="69784" y="239210"/>
                    <a:pt x="67347" y="237675"/>
                  </a:cubicBezTo>
                  <a:cubicBezTo>
                    <a:pt x="64092" y="235601"/>
                    <a:pt x="60909" y="233527"/>
                    <a:pt x="57850" y="231143"/>
                  </a:cubicBezTo>
                  <a:cubicBezTo>
                    <a:pt x="56163" y="229836"/>
                    <a:pt x="54497" y="228499"/>
                    <a:pt x="52852" y="227130"/>
                  </a:cubicBezTo>
                  <a:cubicBezTo>
                    <a:pt x="50685" y="225295"/>
                    <a:pt x="48580" y="223397"/>
                    <a:pt x="46631" y="221386"/>
                  </a:cubicBezTo>
                  <a:cubicBezTo>
                    <a:pt x="46040" y="220795"/>
                    <a:pt x="45324" y="220349"/>
                    <a:pt x="44795" y="219706"/>
                  </a:cubicBezTo>
                  <a:cubicBezTo>
                    <a:pt x="43603" y="218306"/>
                    <a:pt x="42245" y="217072"/>
                    <a:pt x="41021" y="215704"/>
                  </a:cubicBezTo>
                  <a:cubicBezTo>
                    <a:pt x="38097" y="212406"/>
                    <a:pt x="35277" y="209016"/>
                    <a:pt x="32726" y="205449"/>
                  </a:cubicBezTo>
                  <a:cubicBezTo>
                    <a:pt x="30140" y="201994"/>
                    <a:pt x="27738" y="198405"/>
                    <a:pt x="25530" y="194697"/>
                  </a:cubicBezTo>
                  <a:cubicBezTo>
                    <a:pt x="23954" y="191980"/>
                    <a:pt x="22420" y="189232"/>
                    <a:pt x="21103" y="186402"/>
                  </a:cubicBezTo>
                  <a:cubicBezTo>
                    <a:pt x="19351" y="182596"/>
                    <a:pt x="17671" y="178760"/>
                    <a:pt x="16240" y="174820"/>
                  </a:cubicBezTo>
                  <a:cubicBezTo>
                    <a:pt x="14809" y="170880"/>
                    <a:pt x="13544" y="166701"/>
                    <a:pt x="12476" y="162553"/>
                  </a:cubicBezTo>
                  <a:cubicBezTo>
                    <a:pt x="11754" y="159821"/>
                    <a:pt x="11176" y="157052"/>
                    <a:pt x="10745" y="154258"/>
                  </a:cubicBezTo>
                  <a:cubicBezTo>
                    <a:pt x="10454" y="152319"/>
                    <a:pt x="10071" y="150401"/>
                    <a:pt x="9791" y="148462"/>
                  </a:cubicBezTo>
                  <a:cubicBezTo>
                    <a:pt x="9625" y="147301"/>
                    <a:pt x="9625" y="146109"/>
                    <a:pt x="9438" y="144947"/>
                  </a:cubicBezTo>
                  <a:cubicBezTo>
                    <a:pt x="9179" y="143309"/>
                    <a:pt x="9314" y="141640"/>
                    <a:pt x="8992" y="140001"/>
                  </a:cubicBezTo>
                  <a:cubicBezTo>
                    <a:pt x="8966" y="139698"/>
                    <a:pt x="8966" y="139393"/>
                    <a:pt x="8992" y="139089"/>
                  </a:cubicBezTo>
                  <a:cubicBezTo>
                    <a:pt x="8992" y="134810"/>
                    <a:pt x="8992" y="130527"/>
                    <a:pt x="8992" y="126242"/>
                  </a:cubicBezTo>
                  <a:cubicBezTo>
                    <a:pt x="8959" y="125750"/>
                    <a:pt x="8990" y="125254"/>
                    <a:pt x="9086" y="124770"/>
                  </a:cubicBezTo>
                  <a:cubicBezTo>
                    <a:pt x="9152" y="124520"/>
                    <a:pt x="9184" y="124262"/>
                    <a:pt x="9179" y="124002"/>
                  </a:cubicBezTo>
                  <a:cubicBezTo>
                    <a:pt x="9161" y="122517"/>
                    <a:pt x="9269" y="121032"/>
                    <a:pt x="9500" y="119565"/>
                  </a:cubicBezTo>
                  <a:cubicBezTo>
                    <a:pt x="9728" y="117315"/>
                    <a:pt x="10008" y="115065"/>
                    <a:pt x="10413" y="112835"/>
                  </a:cubicBezTo>
                  <a:cubicBezTo>
                    <a:pt x="10786" y="110824"/>
                    <a:pt x="11128" y="108802"/>
                    <a:pt x="11533" y="106801"/>
                  </a:cubicBezTo>
                  <a:cubicBezTo>
                    <a:pt x="12103" y="104022"/>
                    <a:pt x="12787" y="101274"/>
                    <a:pt x="13606" y="98506"/>
                  </a:cubicBezTo>
                  <a:cubicBezTo>
                    <a:pt x="14979" y="93764"/>
                    <a:pt x="16620" y="89105"/>
                    <a:pt x="18521" y="84549"/>
                  </a:cubicBezTo>
                  <a:cubicBezTo>
                    <a:pt x="19904" y="81280"/>
                    <a:pt x="21414" y="78079"/>
                    <a:pt x="23052" y="74948"/>
                  </a:cubicBezTo>
                  <a:cubicBezTo>
                    <a:pt x="25436" y="70428"/>
                    <a:pt x="28099" y="66061"/>
                    <a:pt x="31026" y="61873"/>
                  </a:cubicBezTo>
                  <a:cubicBezTo>
                    <a:pt x="32757" y="59405"/>
                    <a:pt x="34551" y="57000"/>
                    <a:pt x="36469" y="54667"/>
                  </a:cubicBezTo>
                  <a:cubicBezTo>
                    <a:pt x="38388" y="52334"/>
                    <a:pt x="40161" y="50364"/>
                    <a:pt x="42058" y="48259"/>
                  </a:cubicBezTo>
                  <a:cubicBezTo>
                    <a:pt x="43503" y="46662"/>
                    <a:pt x="44992" y="45124"/>
                    <a:pt x="46527" y="43645"/>
                  </a:cubicBezTo>
                  <a:cubicBezTo>
                    <a:pt x="47968" y="42255"/>
                    <a:pt x="49524" y="40970"/>
                    <a:pt x="50986" y="39601"/>
                  </a:cubicBezTo>
                  <a:cubicBezTo>
                    <a:pt x="52271" y="38419"/>
                    <a:pt x="53619" y="37309"/>
                    <a:pt x="54967" y="36200"/>
                  </a:cubicBezTo>
                  <a:cubicBezTo>
                    <a:pt x="56688" y="34800"/>
                    <a:pt x="58472" y="33452"/>
                    <a:pt x="60266" y="32146"/>
                  </a:cubicBezTo>
                  <a:cubicBezTo>
                    <a:pt x="63407" y="29834"/>
                    <a:pt x="66715" y="27760"/>
                    <a:pt x="70106" y="25769"/>
                  </a:cubicBezTo>
                  <a:cubicBezTo>
                    <a:pt x="70935" y="25282"/>
                    <a:pt x="71754" y="24784"/>
                    <a:pt x="72604" y="24328"/>
                  </a:cubicBezTo>
                  <a:cubicBezTo>
                    <a:pt x="74295" y="23415"/>
                    <a:pt x="75985" y="22482"/>
                    <a:pt x="77706" y="21653"/>
                  </a:cubicBezTo>
                  <a:cubicBezTo>
                    <a:pt x="82033" y="19546"/>
                    <a:pt x="86470" y="17673"/>
                    <a:pt x="90999" y="16043"/>
                  </a:cubicBezTo>
                  <a:cubicBezTo>
                    <a:pt x="95562" y="14418"/>
                    <a:pt x="100215" y="13057"/>
                    <a:pt x="104934" y="11968"/>
                  </a:cubicBezTo>
                  <a:cubicBezTo>
                    <a:pt x="107526" y="11377"/>
                    <a:pt x="110119" y="10848"/>
                    <a:pt x="112763" y="10475"/>
                  </a:cubicBezTo>
                  <a:cubicBezTo>
                    <a:pt x="114318" y="10257"/>
                    <a:pt x="115873" y="9967"/>
                    <a:pt x="117418" y="9770"/>
                  </a:cubicBezTo>
                  <a:cubicBezTo>
                    <a:pt x="118621" y="9614"/>
                    <a:pt x="119865" y="9656"/>
                    <a:pt x="121058" y="9417"/>
                  </a:cubicBezTo>
                  <a:cubicBezTo>
                    <a:pt x="122820" y="9065"/>
                    <a:pt x="124635" y="9355"/>
                    <a:pt x="126397" y="8992"/>
                  </a:cubicBezTo>
                  <a:cubicBezTo>
                    <a:pt x="127085" y="8900"/>
                    <a:pt x="127780" y="8879"/>
                    <a:pt x="128471" y="8930"/>
                  </a:cubicBezTo>
                  <a:lnTo>
                    <a:pt x="136466" y="8930"/>
                  </a:lnTo>
                  <a:cubicBezTo>
                    <a:pt x="137472" y="8870"/>
                    <a:pt x="138483" y="8939"/>
                    <a:pt x="139472" y="9138"/>
                  </a:cubicBezTo>
                  <a:cubicBezTo>
                    <a:pt x="139685" y="9174"/>
                    <a:pt x="139903" y="9174"/>
                    <a:pt x="140115" y="9138"/>
                  </a:cubicBezTo>
                  <a:cubicBezTo>
                    <a:pt x="141733" y="9102"/>
                    <a:pt x="143349" y="9213"/>
                    <a:pt x="144947" y="9469"/>
                  </a:cubicBezTo>
                  <a:cubicBezTo>
                    <a:pt x="147799" y="9760"/>
                    <a:pt x="150650" y="10164"/>
                    <a:pt x="153481" y="10641"/>
                  </a:cubicBezTo>
                  <a:cubicBezTo>
                    <a:pt x="157276" y="11263"/>
                    <a:pt x="161008" y="12113"/>
                    <a:pt x="164720" y="13098"/>
                  </a:cubicBezTo>
                  <a:cubicBezTo>
                    <a:pt x="168225" y="14018"/>
                    <a:pt x="171681" y="15113"/>
                    <a:pt x="175089" y="16385"/>
                  </a:cubicBezTo>
                  <a:cubicBezTo>
                    <a:pt x="179928" y="18172"/>
                    <a:pt x="184654" y="20249"/>
                    <a:pt x="189242" y="22607"/>
                  </a:cubicBezTo>
                  <a:cubicBezTo>
                    <a:pt x="193860" y="24993"/>
                    <a:pt x="198320" y="27670"/>
                    <a:pt x="202597" y="30622"/>
                  </a:cubicBezTo>
                  <a:cubicBezTo>
                    <a:pt x="205148" y="32384"/>
                    <a:pt x="207637" y="34230"/>
                    <a:pt x="210042" y="36190"/>
                  </a:cubicBezTo>
                  <a:cubicBezTo>
                    <a:pt x="212002" y="37786"/>
                    <a:pt x="213899" y="39456"/>
                    <a:pt x="215797" y="41135"/>
                  </a:cubicBezTo>
                  <a:cubicBezTo>
                    <a:pt x="217964" y="43043"/>
                    <a:pt x="219944" y="45096"/>
                    <a:pt x="222018" y="47160"/>
                  </a:cubicBezTo>
                  <a:cubicBezTo>
                    <a:pt x="224092" y="49223"/>
                    <a:pt x="225678" y="51141"/>
                    <a:pt x="227410" y="53225"/>
                  </a:cubicBezTo>
                  <a:cubicBezTo>
                    <a:pt x="229141" y="55310"/>
                    <a:pt x="230883" y="57487"/>
                    <a:pt x="232501" y="59706"/>
                  </a:cubicBezTo>
                  <a:cubicBezTo>
                    <a:pt x="234118" y="61925"/>
                    <a:pt x="235715" y="64278"/>
                    <a:pt x="237219" y="66632"/>
                  </a:cubicBezTo>
                  <a:cubicBezTo>
                    <a:pt x="239867" y="70852"/>
                    <a:pt x="242263" y="75225"/>
                    <a:pt x="244394" y="79728"/>
                  </a:cubicBezTo>
                  <a:cubicBezTo>
                    <a:pt x="245991" y="83025"/>
                    <a:pt x="247370" y="86426"/>
                    <a:pt x="248666" y="89858"/>
                  </a:cubicBezTo>
                  <a:cubicBezTo>
                    <a:pt x="249651" y="92481"/>
                    <a:pt x="250511" y="95136"/>
                    <a:pt x="251299" y="97821"/>
                  </a:cubicBezTo>
                  <a:cubicBezTo>
                    <a:pt x="252087" y="100507"/>
                    <a:pt x="252834" y="103545"/>
                    <a:pt x="253477" y="106438"/>
                  </a:cubicBezTo>
                  <a:cubicBezTo>
                    <a:pt x="253933" y="108512"/>
                    <a:pt x="254317" y="110585"/>
                    <a:pt x="254669" y="112732"/>
                  </a:cubicBezTo>
                  <a:cubicBezTo>
                    <a:pt x="254939" y="114318"/>
                    <a:pt x="255084" y="115925"/>
                    <a:pt x="255291" y="117522"/>
                  </a:cubicBezTo>
                  <a:cubicBezTo>
                    <a:pt x="255436" y="118642"/>
                    <a:pt x="255582" y="119772"/>
                    <a:pt x="255737" y="120892"/>
                  </a:cubicBezTo>
                  <a:cubicBezTo>
                    <a:pt x="255737" y="121016"/>
                    <a:pt x="255737" y="121151"/>
                    <a:pt x="255737" y="121275"/>
                  </a:cubicBezTo>
                  <a:cubicBezTo>
                    <a:pt x="255737" y="123349"/>
                    <a:pt x="256162" y="125423"/>
                    <a:pt x="256048" y="127497"/>
                  </a:cubicBezTo>
                  <a:cubicBezTo>
                    <a:pt x="256012" y="128285"/>
                    <a:pt x="256065" y="129074"/>
                    <a:pt x="256204" y="129850"/>
                  </a:cubicBezTo>
                  <a:cubicBezTo>
                    <a:pt x="256294" y="130566"/>
                    <a:pt x="256319" y="131288"/>
                    <a:pt x="256276" y="132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679C779-8F4D-3330-70E1-7A782D57C93D}"/>
                </a:ext>
              </a:extLst>
            </p:cNvPr>
            <p:cNvSpPr/>
            <p:nvPr/>
          </p:nvSpPr>
          <p:spPr>
            <a:xfrm>
              <a:off x="524340" y="667680"/>
              <a:ext cx="97466" cy="96429"/>
            </a:xfrm>
            <a:custGeom>
              <a:avLst/>
              <a:gdLst>
                <a:gd name="connsiteX0" fmla="*/ 96122 w 97466"/>
                <a:gd name="connsiteY0" fmla="*/ 23879 h 96429"/>
                <a:gd name="connsiteX1" fmla="*/ 87724 w 97466"/>
                <a:gd name="connsiteY1" fmla="*/ 15190 h 96429"/>
                <a:gd name="connsiteX2" fmla="*/ 83690 w 97466"/>
                <a:gd name="connsiteY2" fmla="*/ 1815 h 96429"/>
                <a:gd name="connsiteX3" fmla="*/ 83690 w 97466"/>
                <a:gd name="connsiteY3" fmla="*/ 1286 h 96429"/>
                <a:gd name="connsiteX4" fmla="*/ 83182 w 97466"/>
                <a:gd name="connsiteY4" fmla="*/ 778 h 96429"/>
                <a:gd name="connsiteX5" fmla="*/ 81876 w 97466"/>
                <a:gd name="connsiteY5" fmla="*/ 778 h 96429"/>
                <a:gd name="connsiteX6" fmla="*/ 2773 w 97466"/>
                <a:gd name="connsiteY6" fmla="*/ 778 h 96429"/>
                <a:gd name="connsiteX7" fmla="*/ 1456 w 97466"/>
                <a:gd name="connsiteY7" fmla="*/ 778 h 96429"/>
                <a:gd name="connsiteX8" fmla="*/ 813 w 97466"/>
                <a:gd name="connsiteY8" fmla="*/ 1431 h 96429"/>
                <a:gd name="connsiteX9" fmla="*/ 865 w 97466"/>
                <a:gd name="connsiteY9" fmla="*/ 5755 h 96429"/>
                <a:gd name="connsiteX10" fmla="*/ 1062 w 97466"/>
                <a:gd name="connsiteY10" fmla="*/ 8865 h 96429"/>
                <a:gd name="connsiteX11" fmla="*/ 1062 w 97466"/>
                <a:gd name="connsiteY11" fmla="*/ 9778 h 96429"/>
                <a:gd name="connsiteX12" fmla="*/ 1477 w 97466"/>
                <a:gd name="connsiteY12" fmla="*/ 13542 h 96429"/>
                <a:gd name="connsiteX13" fmla="*/ 2130 w 97466"/>
                <a:gd name="connsiteY13" fmla="*/ 18467 h 96429"/>
                <a:gd name="connsiteX14" fmla="*/ 3810 w 97466"/>
                <a:gd name="connsiteY14" fmla="*/ 26762 h 96429"/>
                <a:gd name="connsiteX15" fmla="*/ 11576 w 97466"/>
                <a:gd name="connsiteY15" fmla="*/ 48536 h 96429"/>
                <a:gd name="connsiteX16" fmla="*/ 16760 w 97466"/>
                <a:gd name="connsiteY16" fmla="*/ 58096 h 96429"/>
                <a:gd name="connsiteX17" fmla="*/ 22017 w 97466"/>
                <a:gd name="connsiteY17" fmla="*/ 65914 h 96429"/>
                <a:gd name="connsiteX18" fmla="*/ 25874 w 97466"/>
                <a:gd name="connsiteY18" fmla="*/ 70881 h 96429"/>
                <a:gd name="connsiteX19" fmla="*/ 29887 w 97466"/>
                <a:gd name="connsiteY19" fmla="*/ 75536 h 96429"/>
                <a:gd name="connsiteX20" fmla="*/ 40121 w 97466"/>
                <a:gd name="connsiteY20" fmla="*/ 85304 h 96429"/>
                <a:gd name="connsiteX21" fmla="*/ 43885 w 97466"/>
                <a:gd name="connsiteY21" fmla="*/ 88352 h 96429"/>
                <a:gd name="connsiteX22" fmla="*/ 52698 w 97466"/>
                <a:gd name="connsiteY22" fmla="*/ 94480 h 96429"/>
                <a:gd name="connsiteX23" fmla="*/ 55487 w 97466"/>
                <a:gd name="connsiteY23" fmla="*/ 96180 h 96429"/>
                <a:gd name="connsiteX24" fmla="*/ 56265 w 97466"/>
                <a:gd name="connsiteY24" fmla="*/ 96025 h 96429"/>
                <a:gd name="connsiteX25" fmla="*/ 56462 w 97466"/>
                <a:gd name="connsiteY25" fmla="*/ 95683 h 96429"/>
                <a:gd name="connsiteX26" fmla="*/ 61563 w 97466"/>
                <a:gd name="connsiteY26" fmla="*/ 86828 h 96429"/>
                <a:gd name="connsiteX27" fmla="*/ 65296 w 97466"/>
                <a:gd name="connsiteY27" fmla="*/ 80368 h 96429"/>
                <a:gd name="connsiteX28" fmla="*/ 68625 w 97466"/>
                <a:gd name="connsiteY28" fmla="*/ 74572 h 96429"/>
                <a:gd name="connsiteX29" fmla="*/ 71911 w 97466"/>
                <a:gd name="connsiteY29" fmla="*/ 68911 h 96429"/>
                <a:gd name="connsiteX30" fmla="*/ 75188 w 97466"/>
                <a:gd name="connsiteY30" fmla="*/ 63239 h 96429"/>
                <a:gd name="connsiteX31" fmla="*/ 79771 w 97466"/>
                <a:gd name="connsiteY31" fmla="*/ 55296 h 96429"/>
                <a:gd name="connsiteX32" fmla="*/ 83047 w 97466"/>
                <a:gd name="connsiteY32" fmla="*/ 49625 h 96429"/>
                <a:gd name="connsiteX33" fmla="*/ 86583 w 97466"/>
                <a:gd name="connsiteY33" fmla="*/ 43497 h 96429"/>
                <a:gd name="connsiteX34" fmla="*/ 89860 w 97466"/>
                <a:gd name="connsiteY34" fmla="*/ 37825 h 96429"/>
                <a:gd name="connsiteX35" fmla="*/ 93395 w 97466"/>
                <a:gd name="connsiteY35" fmla="*/ 31697 h 96429"/>
                <a:gd name="connsiteX36" fmla="*/ 96599 w 97466"/>
                <a:gd name="connsiteY36" fmla="*/ 26140 h 96429"/>
                <a:gd name="connsiteX37" fmla="*/ 96122 w 97466"/>
                <a:gd name="connsiteY37" fmla="*/ 238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7466" h="96429">
                  <a:moveTo>
                    <a:pt x="96122" y="23879"/>
                  </a:moveTo>
                  <a:cubicBezTo>
                    <a:pt x="92726" y="21626"/>
                    <a:pt x="89860" y="18662"/>
                    <a:pt x="87724" y="15190"/>
                  </a:cubicBezTo>
                  <a:cubicBezTo>
                    <a:pt x="85232" y="11161"/>
                    <a:pt x="83842" y="6549"/>
                    <a:pt x="83690" y="1815"/>
                  </a:cubicBezTo>
                  <a:cubicBezTo>
                    <a:pt x="83690" y="1638"/>
                    <a:pt x="83690" y="1462"/>
                    <a:pt x="83690" y="1286"/>
                  </a:cubicBezTo>
                  <a:cubicBezTo>
                    <a:pt x="83680" y="1010"/>
                    <a:pt x="83458" y="788"/>
                    <a:pt x="83182" y="778"/>
                  </a:cubicBezTo>
                  <a:cubicBezTo>
                    <a:pt x="82747" y="778"/>
                    <a:pt x="82311" y="778"/>
                    <a:pt x="81876" y="778"/>
                  </a:cubicBezTo>
                  <a:lnTo>
                    <a:pt x="2773" y="778"/>
                  </a:lnTo>
                  <a:cubicBezTo>
                    <a:pt x="2337" y="778"/>
                    <a:pt x="1891" y="778"/>
                    <a:pt x="1456" y="778"/>
                  </a:cubicBezTo>
                  <a:cubicBezTo>
                    <a:pt x="1020" y="778"/>
                    <a:pt x="823" y="964"/>
                    <a:pt x="813" y="1431"/>
                  </a:cubicBezTo>
                  <a:cubicBezTo>
                    <a:pt x="752" y="2872"/>
                    <a:pt x="770" y="4315"/>
                    <a:pt x="865" y="5755"/>
                  </a:cubicBezTo>
                  <a:cubicBezTo>
                    <a:pt x="969" y="6792"/>
                    <a:pt x="1041" y="7828"/>
                    <a:pt x="1062" y="8865"/>
                  </a:cubicBezTo>
                  <a:cubicBezTo>
                    <a:pt x="1031" y="9169"/>
                    <a:pt x="1031" y="9474"/>
                    <a:pt x="1062" y="9778"/>
                  </a:cubicBezTo>
                  <a:cubicBezTo>
                    <a:pt x="1288" y="11021"/>
                    <a:pt x="1427" y="12279"/>
                    <a:pt x="1477" y="13542"/>
                  </a:cubicBezTo>
                  <a:cubicBezTo>
                    <a:pt x="1653" y="15190"/>
                    <a:pt x="1881" y="16828"/>
                    <a:pt x="2130" y="18467"/>
                  </a:cubicBezTo>
                  <a:cubicBezTo>
                    <a:pt x="2545" y="21266"/>
                    <a:pt x="3167" y="24035"/>
                    <a:pt x="3810" y="26762"/>
                  </a:cubicBezTo>
                  <a:cubicBezTo>
                    <a:pt x="5633" y="34271"/>
                    <a:pt x="8236" y="41568"/>
                    <a:pt x="11576" y="48536"/>
                  </a:cubicBezTo>
                  <a:cubicBezTo>
                    <a:pt x="13127" y="51816"/>
                    <a:pt x="14858" y="55007"/>
                    <a:pt x="16760" y="58096"/>
                  </a:cubicBezTo>
                  <a:cubicBezTo>
                    <a:pt x="18409" y="60771"/>
                    <a:pt x="20130" y="63405"/>
                    <a:pt x="22017" y="65914"/>
                  </a:cubicBezTo>
                  <a:cubicBezTo>
                    <a:pt x="23282" y="67594"/>
                    <a:pt x="24495" y="69305"/>
                    <a:pt x="25874" y="70881"/>
                  </a:cubicBezTo>
                  <a:cubicBezTo>
                    <a:pt x="27253" y="72457"/>
                    <a:pt x="28466" y="74064"/>
                    <a:pt x="29887" y="75536"/>
                  </a:cubicBezTo>
                  <a:cubicBezTo>
                    <a:pt x="33090" y="79004"/>
                    <a:pt x="36508" y="82266"/>
                    <a:pt x="40121" y="85304"/>
                  </a:cubicBezTo>
                  <a:cubicBezTo>
                    <a:pt x="41375" y="86340"/>
                    <a:pt x="42609" y="87377"/>
                    <a:pt x="43885" y="88352"/>
                  </a:cubicBezTo>
                  <a:cubicBezTo>
                    <a:pt x="46705" y="90561"/>
                    <a:pt x="49681" y="92500"/>
                    <a:pt x="52698" y="94480"/>
                  </a:cubicBezTo>
                  <a:cubicBezTo>
                    <a:pt x="53611" y="95071"/>
                    <a:pt x="54554" y="95621"/>
                    <a:pt x="55487" y="96180"/>
                  </a:cubicBezTo>
                  <a:cubicBezTo>
                    <a:pt x="55840" y="96388"/>
                    <a:pt x="56058" y="96336"/>
                    <a:pt x="56265" y="96025"/>
                  </a:cubicBezTo>
                  <a:cubicBezTo>
                    <a:pt x="56338" y="95911"/>
                    <a:pt x="56400" y="95797"/>
                    <a:pt x="56462" y="95683"/>
                  </a:cubicBezTo>
                  <a:lnTo>
                    <a:pt x="61563" y="86828"/>
                  </a:lnTo>
                  <a:lnTo>
                    <a:pt x="65296" y="80368"/>
                  </a:lnTo>
                  <a:cubicBezTo>
                    <a:pt x="66406" y="78440"/>
                    <a:pt x="67505" y="76501"/>
                    <a:pt x="68625" y="74572"/>
                  </a:cubicBezTo>
                  <a:cubicBezTo>
                    <a:pt x="69744" y="72643"/>
                    <a:pt x="70812" y="70798"/>
                    <a:pt x="71911" y="68911"/>
                  </a:cubicBezTo>
                  <a:cubicBezTo>
                    <a:pt x="73011" y="67024"/>
                    <a:pt x="74099" y="65126"/>
                    <a:pt x="75188" y="63239"/>
                  </a:cubicBezTo>
                  <a:cubicBezTo>
                    <a:pt x="76709" y="60592"/>
                    <a:pt x="78236" y="57944"/>
                    <a:pt x="79771" y="55296"/>
                  </a:cubicBezTo>
                  <a:cubicBezTo>
                    <a:pt x="80863" y="53402"/>
                    <a:pt x="81955" y="51512"/>
                    <a:pt x="83047" y="49625"/>
                  </a:cubicBezTo>
                  <a:cubicBezTo>
                    <a:pt x="84216" y="47551"/>
                    <a:pt x="85394" y="45508"/>
                    <a:pt x="86583" y="43497"/>
                  </a:cubicBezTo>
                  <a:cubicBezTo>
                    <a:pt x="87620" y="41610"/>
                    <a:pt x="88771" y="39723"/>
                    <a:pt x="89860" y="37825"/>
                  </a:cubicBezTo>
                  <a:lnTo>
                    <a:pt x="93395" y="31697"/>
                  </a:lnTo>
                  <a:cubicBezTo>
                    <a:pt x="94432" y="29852"/>
                    <a:pt x="95563" y="28016"/>
                    <a:pt x="96599" y="26140"/>
                  </a:cubicBezTo>
                  <a:cubicBezTo>
                    <a:pt x="97564" y="24584"/>
                    <a:pt x="97501" y="24823"/>
                    <a:pt x="96122" y="238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5C8EC8A-849D-9429-C14D-372DCE1DAA33}"/>
                </a:ext>
              </a:extLst>
            </p:cNvPr>
            <p:cNvSpPr/>
            <p:nvPr/>
          </p:nvSpPr>
          <p:spPr>
            <a:xfrm>
              <a:off x="648792" y="667637"/>
              <a:ext cx="97466" cy="96429"/>
            </a:xfrm>
            <a:custGeom>
              <a:avLst/>
              <a:gdLst>
                <a:gd name="connsiteX0" fmla="*/ 95297 w 97466"/>
                <a:gd name="connsiteY0" fmla="*/ 779 h 96429"/>
                <a:gd name="connsiteX1" fmla="*/ 16494 w 97466"/>
                <a:gd name="connsiteY1" fmla="*/ 779 h 96429"/>
                <a:gd name="connsiteX2" fmla="*/ 15312 w 97466"/>
                <a:gd name="connsiteY2" fmla="*/ 779 h 96429"/>
                <a:gd name="connsiteX3" fmla="*/ 14348 w 97466"/>
                <a:gd name="connsiteY3" fmla="*/ 1723 h 96429"/>
                <a:gd name="connsiteX4" fmla="*/ 14099 w 97466"/>
                <a:gd name="connsiteY4" fmla="*/ 4833 h 96429"/>
                <a:gd name="connsiteX5" fmla="*/ 8396 w 97466"/>
                <a:gd name="connsiteY5" fmla="*/ 18012 h 96429"/>
                <a:gd name="connsiteX6" fmla="*/ 4767 w 97466"/>
                <a:gd name="connsiteY6" fmla="*/ 21776 h 96429"/>
                <a:gd name="connsiteX7" fmla="*/ 1180 w 97466"/>
                <a:gd name="connsiteY7" fmla="*/ 24378 h 96429"/>
                <a:gd name="connsiteX8" fmla="*/ 962 w 97466"/>
                <a:gd name="connsiteY8" fmla="*/ 24534 h 96429"/>
                <a:gd name="connsiteX9" fmla="*/ 827 w 97466"/>
                <a:gd name="connsiteY9" fmla="*/ 25115 h 96429"/>
                <a:gd name="connsiteX10" fmla="*/ 1066 w 97466"/>
                <a:gd name="connsiteY10" fmla="*/ 25581 h 96429"/>
                <a:gd name="connsiteX11" fmla="*/ 7619 w 97466"/>
                <a:gd name="connsiteY11" fmla="*/ 36925 h 96429"/>
                <a:gd name="connsiteX12" fmla="*/ 11880 w 97466"/>
                <a:gd name="connsiteY12" fmla="*/ 44297 h 96429"/>
                <a:gd name="connsiteX13" fmla="*/ 16276 w 97466"/>
                <a:gd name="connsiteY13" fmla="*/ 51887 h 96429"/>
                <a:gd name="connsiteX14" fmla="*/ 20777 w 97466"/>
                <a:gd name="connsiteY14" fmla="*/ 59725 h 96429"/>
                <a:gd name="connsiteX15" fmla="*/ 25245 w 97466"/>
                <a:gd name="connsiteY15" fmla="*/ 67440 h 96429"/>
                <a:gd name="connsiteX16" fmla="*/ 29673 w 97466"/>
                <a:gd name="connsiteY16" fmla="*/ 75165 h 96429"/>
                <a:gd name="connsiteX17" fmla="*/ 35894 w 97466"/>
                <a:gd name="connsiteY17" fmla="*/ 85927 h 96429"/>
                <a:gd name="connsiteX18" fmla="*/ 41078 w 97466"/>
                <a:gd name="connsiteY18" fmla="*/ 95000 h 96429"/>
                <a:gd name="connsiteX19" fmla="*/ 41763 w 97466"/>
                <a:gd name="connsiteY19" fmla="*/ 96120 h 96429"/>
                <a:gd name="connsiteX20" fmla="*/ 42342 w 97466"/>
                <a:gd name="connsiteY20" fmla="*/ 96327 h 96429"/>
                <a:gd name="connsiteX21" fmla="*/ 42426 w 97466"/>
                <a:gd name="connsiteY21" fmla="*/ 96275 h 96429"/>
                <a:gd name="connsiteX22" fmla="*/ 42997 w 97466"/>
                <a:gd name="connsiteY22" fmla="*/ 95943 h 96429"/>
                <a:gd name="connsiteX23" fmla="*/ 45786 w 97466"/>
                <a:gd name="connsiteY23" fmla="*/ 94222 h 96429"/>
                <a:gd name="connsiteX24" fmla="*/ 53210 w 97466"/>
                <a:gd name="connsiteY24" fmla="*/ 89038 h 96429"/>
                <a:gd name="connsiteX25" fmla="*/ 59504 w 97466"/>
                <a:gd name="connsiteY25" fmla="*/ 83916 h 96429"/>
                <a:gd name="connsiteX26" fmla="*/ 65061 w 97466"/>
                <a:gd name="connsiteY26" fmla="*/ 78731 h 96429"/>
                <a:gd name="connsiteX27" fmla="*/ 68016 w 97466"/>
                <a:gd name="connsiteY27" fmla="*/ 75621 h 96429"/>
                <a:gd name="connsiteX28" fmla="*/ 70909 w 97466"/>
                <a:gd name="connsiteY28" fmla="*/ 72406 h 96429"/>
                <a:gd name="connsiteX29" fmla="*/ 74735 w 97466"/>
                <a:gd name="connsiteY29" fmla="*/ 67595 h 96429"/>
                <a:gd name="connsiteX30" fmla="*/ 83580 w 97466"/>
                <a:gd name="connsiteY30" fmla="*/ 53992 h 96429"/>
                <a:gd name="connsiteX31" fmla="*/ 90154 w 97466"/>
                <a:gd name="connsiteY31" fmla="*/ 39724 h 96429"/>
                <a:gd name="connsiteX32" fmla="*/ 94301 w 97466"/>
                <a:gd name="connsiteY32" fmla="*/ 25820 h 96429"/>
                <a:gd name="connsiteX33" fmla="*/ 96375 w 97466"/>
                <a:gd name="connsiteY33" fmla="*/ 13854 h 96429"/>
                <a:gd name="connsiteX34" fmla="*/ 96873 w 97466"/>
                <a:gd name="connsiteY34" fmla="*/ 8400 h 96429"/>
                <a:gd name="connsiteX35" fmla="*/ 96925 w 97466"/>
                <a:gd name="connsiteY35" fmla="*/ 7871 h 96429"/>
                <a:gd name="connsiteX36" fmla="*/ 97122 w 97466"/>
                <a:gd name="connsiteY36" fmla="*/ 5404 h 96429"/>
                <a:gd name="connsiteX37" fmla="*/ 97122 w 97466"/>
                <a:gd name="connsiteY37" fmla="*/ 2646 h 96429"/>
                <a:gd name="connsiteX38" fmla="*/ 95297 w 97466"/>
                <a:gd name="connsiteY38" fmla="*/ 7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7466" h="96429">
                  <a:moveTo>
                    <a:pt x="95297" y="779"/>
                  </a:moveTo>
                  <a:lnTo>
                    <a:pt x="16494" y="779"/>
                  </a:lnTo>
                  <a:cubicBezTo>
                    <a:pt x="16100" y="779"/>
                    <a:pt x="15706" y="779"/>
                    <a:pt x="15312" y="779"/>
                  </a:cubicBezTo>
                  <a:cubicBezTo>
                    <a:pt x="14566" y="779"/>
                    <a:pt x="14369" y="987"/>
                    <a:pt x="14348" y="1723"/>
                  </a:cubicBezTo>
                  <a:cubicBezTo>
                    <a:pt x="14322" y="2764"/>
                    <a:pt x="14239" y="3802"/>
                    <a:pt x="14099" y="4833"/>
                  </a:cubicBezTo>
                  <a:cubicBezTo>
                    <a:pt x="13450" y="9668"/>
                    <a:pt x="11477" y="14230"/>
                    <a:pt x="8396" y="18012"/>
                  </a:cubicBezTo>
                  <a:cubicBezTo>
                    <a:pt x="7339" y="19405"/>
                    <a:pt x="6120" y="20669"/>
                    <a:pt x="4767" y="21776"/>
                  </a:cubicBezTo>
                  <a:cubicBezTo>
                    <a:pt x="3643" y="22738"/>
                    <a:pt x="2444" y="23609"/>
                    <a:pt x="1180" y="24378"/>
                  </a:cubicBezTo>
                  <a:lnTo>
                    <a:pt x="962" y="24534"/>
                  </a:lnTo>
                  <a:cubicBezTo>
                    <a:pt x="784" y="24670"/>
                    <a:pt x="726" y="24913"/>
                    <a:pt x="827" y="25115"/>
                  </a:cubicBezTo>
                  <a:cubicBezTo>
                    <a:pt x="899" y="25274"/>
                    <a:pt x="977" y="25430"/>
                    <a:pt x="1066" y="25581"/>
                  </a:cubicBezTo>
                  <a:cubicBezTo>
                    <a:pt x="3256" y="29369"/>
                    <a:pt x="5441" y="33150"/>
                    <a:pt x="7619" y="36925"/>
                  </a:cubicBezTo>
                  <a:lnTo>
                    <a:pt x="11880" y="44297"/>
                  </a:lnTo>
                  <a:lnTo>
                    <a:pt x="16276" y="51887"/>
                  </a:lnTo>
                  <a:cubicBezTo>
                    <a:pt x="17780" y="54500"/>
                    <a:pt x="19273" y="57123"/>
                    <a:pt x="20777" y="59725"/>
                  </a:cubicBezTo>
                  <a:cubicBezTo>
                    <a:pt x="22280" y="62328"/>
                    <a:pt x="23763" y="64910"/>
                    <a:pt x="25245" y="67440"/>
                  </a:cubicBezTo>
                  <a:cubicBezTo>
                    <a:pt x="26728" y="69970"/>
                    <a:pt x="28180" y="72624"/>
                    <a:pt x="29673" y="75165"/>
                  </a:cubicBezTo>
                  <a:cubicBezTo>
                    <a:pt x="31747" y="78752"/>
                    <a:pt x="33820" y="82329"/>
                    <a:pt x="35894" y="85927"/>
                  </a:cubicBezTo>
                  <a:cubicBezTo>
                    <a:pt x="37646" y="88945"/>
                    <a:pt x="39378" y="91983"/>
                    <a:pt x="41078" y="95000"/>
                  </a:cubicBezTo>
                  <a:cubicBezTo>
                    <a:pt x="41296" y="95384"/>
                    <a:pt x="41535" y="95746"/>
                    <a:pt x="41763" y="96120"/>
                  </a:cubicBezTo>
                  <a:cubicBezTo>
                    <a:pt x="41865" y="96338"/>
                    <a:pt x="42126" y="96430"/>
                    <a:pt x="42342" y="96327"/>
                  </a:cubicBezTo>
                  <a:cubicBezTo>
                    <a:pt x="42373" y="96314"/>
                    <a:pt x="42401" y="96296"/>
                    <a:pt x="42426" y="96275"/>
                  </a:cubicBezTo>
                  <a:lnTo>
                    <a:pt x="42997" y="95943"/>
                  </a:lnTo>
                  <a:lnTo>
                    <a:pt x="45786" y="94222"/>
                  </a:lnTo>
                  <a:cubicBezTo>
                    <a:pt x="48347" y="92621"/>
                    <a:pt x="50825" y="90891"/>
                    <a:pt x="53210" y="89038"/>
                  </a:cubicBezTo>
                  <a:cubicBezTo>
                    <a:pt x="55367" y="87410"/>
                    <a:pt x="57461" y="85689"/>
                    <a:pt x="59504" y="83916"/>
                  </a:cubicBezTo>
                  <a:cubicBezTo>
                    <a:pt x="61546" y="82143"/>
                    <a:pt x="63174" y="80432"/>
                    <a:pt x="65061" y="78731"/>
                  </a:cubicBezTo>
                  <a:cubicBezTo>
                    <a:pt x="66098" y="77767"/>
                    <a:pt x="67042" y="76658"/>
                    <a:pt x="68016" y="75621"/>
                  </a:cubicBezTo>
                  <a:cubicBezTo>
                    <a:pt x="68991" y="74584"/>
                    <a:pt x="69987" y="73547"/>
                    <a:pt x="70909" y="72406"/>
                  </a:cubicBezTo>
                  <a:cubicBezTo>
                    <a:pt x="72216" y="70830"/>
                    <a:pt x="73470" y="69213"/>
                    <a:pt x="74735" y="67595"/>
                  </a:cubicBezTo>
                  <a:cubicBezTo>
                    <a:pt x="78060" y="63316"/>
                    <a:pt x="81018" y="58766"/>
                    <a:pt x="83580" y="53992"/>
                  </a:cubicBezTo>
                  <a:cubicBezTo>
                    <a:pt x="86114" y="49401"/>
                    <a:pt x="88310" y="44633"/>
                    <a:pt x="90154" y="39724"/>
                  </a:cubicBezTo>
                  <a:cubicBezTo>
                    <a:pt x="91825" y="35181"/>
                    <a:pt x="93210" y="30536"/>
                    <a:pt x="94301" y="25820"/>
                  </a:cubicBezTo>
                  <a:cubicBezTo>
                    <a:pt x="95247" y="21880"/>
                    <a:pt x="95939" y="17882"/>
                    <a:pt x="96375" y="13854"/>
                  </a:cubicBezTo>
                  <a:cubicBezTo>
                    <a:pt x="96634" y="12046"/>
                    <a:pt x="96800" y="10225"/>
                    <a:pt x="96873" y="8400"/>
                  </a:cubicBezTo>
                  <a:cubicBezTo>
                    <a:pt x="96863" y="8222"/>
                    <a:pt x="96881" y="8045"/>
                    <a:pt x="96925" y="7871"/>
                  </a:cubicBezTo>
                  <a:cubicBezTo>
                    <a:pt x="97100" y="7062"/>
                    <a:pt x="97166" y="6231"/>
                    <a:pt x="97122" y="5404"/>
                  </a:cubicBezTo>
                  <a:lnTo>
                    <a:pt x="97122" y="2646"/>
                  </a:lnTo>
                  <a:cubicBezTo>
                    <a:pt x="97236" y="655"/>
                    <a:pt x="97350" y="779"/>
                    <a:pt x="95297" y="7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D5F2377-BED2-0E74-EE34-A1EC56BB2763}"/>
                </a:ext>
              </a:extLst>
            </p:cNvPr>
            <p:cNvSpPr/>
            <p:nvPr/>
          </p:nvSpPr>
          <p:spPr>
            <a:xfrm>
              <a:off x="579750" y="557194"/>
              <a:ext cx="110946" cy="87097"/>
            </a:xfrm>
            <a:custGeom>
              <a:avLst/>
              <a:gdLst>
                <a:gd name="connsiteX0" fmla="*/ 70325 w 110945"/>
                <a:gd name="connsiteY0" fmla="*/ 86275 h 87097"/>
                <a:gd name="connsiteX1" fmla="*/ 72554 w 110945"/>
                <a:gd name="connsiteY1" fmla="*/ 82418 h 87097"/>
                <a:gd name="connsiteX2" fmla="*/ 76339 w 110945"/>
                <a:gd name="connsiteY2" fmla="*/ 75834 h 87097"/>
                <a:gd name="connsiteX3" fmla="*/ 81389 w 110945"/>
                <a:gd name="connsiteY3" fmla="*/ 67103 h 87097"/>
                <a:gd name="connsiteX4" fmla="*/ 85816 w 110945"/>
                <a:gd name="connsiteY4" fmla="*/ 59379 h 87097"/>
                <a:gd name="connsiteX5" fmla="*/ 91000 w 110945"/>
                <a:gd name="connsiteY5" fmla="*/ 50555 h 87097"/>
                <a:gd name="connsiteX6" fmla="*/ 97574 w 110945"/>
                <a:gd name="connsiteY6" fmla="*/ 39077 h 87097"/>
                <a:gd name="connsiteX7" fmla="*/ 103889 w 110945"/>
                <a:gd name="connsiteY7" fmla="*/ 28200 h 87097"/>
                <a:gd name="connsiteX8" fmla="*/ 107891 w 110945"/>
                <a:gd name="connsiteY8" fmla="*/ 21284 h 87097"/>
                <a:gd name="connsiteX9" fmla="*/ 110577 w 110945"/>
                <a:gd name="connsiteY9" fmla="*/ 16639 h 87097"/>
                <a:gd name="connsiteX10" fmla="*/ 110877 w 110945"/>
                <a:gd name="connsiteY10" fmla="*/ 15768 h 87097"/>
                <a:gd name="connsiteX11" fmla="*/ 110390 w 110945"/>
                <a:gd name="connsiteY11" fmla="*/ 15218 h 87097"/>
                <a:gd name="connsiteX12" fmla="*/ 108109 w 110945"/>
                <a:gd name="connsiteY12" fmla="*/ 13943 h 87097"/>
                <a:gd name="connsiteX13" fmla="*/ 98777 w 110945"/>
                <a:gd name="connsiteY13" fmla="*/ 9484 h 87097"/>
                <a:gd name="connsiteX14" fmla="*/ 72005 w 110945"/>
                <a:gd name="connsiteY14" fmla="*/ 2039 h 87097"/>
                <a:gd name="connsiteX15" fmla="*/ 65255 w 110945"/>
                <a:gd name="connsiteY15" fmla="*/ 1293 h 87097"/>
                <a:gd name="connsiteX16" fmla="*/ 64736 w 110945"/>
                <a:gd name="connsiteY16" fmla="*/ 1231 h 87097"/>
                <a:gd name="connsiteX17" fmla="*/ 62663 w 110945"/>
                <a:gd name="connsiteY17" fmla="*/ 1044 h 87097"/>
                <a:gd name="connsiteX18" fmla="*/ 59915 w 110945"/>
                <a:gd name="connsiteY18" fmla="*/ 961 h 87097"/>
                <a:gd name="connsiteX19" fmla="*/ 57312 w 110945"/>
                <a:gd name="connsiteY19" fmla="*/ 795 h 87097"/>
                <a:gd name="connsiteX20" fmla="*/ 54025 w 110945"/>
                <a:gd name="connsiteY20" fmla="*/ 795 h 87097"/>
                <a:gd name="connsiteX21" fmla="*/ 52595 w 110945"/>
                <a:gd name="connsiteY21" fmla="*/ 847 h 87097"/>
                <a:gd name="connsiteX22" fmla="*/ 49722 w 110945"/>
                <a:gd name="connsiteY22" fmla="*/ 1034 h 87097"/>
                <a:gd name="connsiteX23" fmla="*/ 45025 w 110945"/>
                <a:gd name="connsiteY23" fmla="*/ 1345 h 87097"/>
                <a:gd name="connsiteX24" fmla="*/ 44766 w 110945"/>
                <a:gd name="connsiteY24" fmla="*/ 1345 h 87097"/>
                <a:gd name="connsiteX25" fmla="*/ 41396 w 110945"/>
                <a:gd name="connsiteY25" fmla="*/ 1759 h 87097"/>
                <a:gd name="connsiteX26" fmla="*/ 38545 w 110945"/>
                <a:gd name="connsiteY26" fmla="*/ 2122 h 87097"/>
                <a:gd name="connsiteX27" fmla="*/ 33672 w 110945"/>
                <a:gd name="connsiteY27" fmla="*/ 3066 h 87097"/>
                <a:gd name="connsiteX28" fmla="*/ 17445 w 110945"/>
                <a:gd name="connsiteY28" fmla="*/ 7711 h 87097"/>
                <a:gd name="connsiteX29" fmla="*/ 4027 w 110945"/>
                <a:gd name="connsiteY29" fmla="*/ 13756 h 87097"/>
                <a:gd name="connsiteX30" fmla="*/ 1197 w 110945"/>
                <a:gd name="connsiteY30" fmla="*/ 15394 h 87097"/>
                <a:gd name="connsiteX31" fmla="*/ 958 w 110945"/>
                <a:gd name="connsiteY31" fmla="*/ 16359 h 87097"/>
                <a:gd name="connsiteX32" fmla="*/ 2804 w 110945"/>
                <a:gd name="connsiteY32" fmla="*/ 19531 h 87097"/>
                <a:gd name="connsiteX33" fmla="*/ 6153 w 110945"/>
                <a:gd name="connsiteY33" fmla="*/ 25265 h 87097"/>
                <a:gd name="connsiteX34" fmla="*/ 9689 w 110945"/>
                <a:gd name="connsiteY34" fmla="*/ 31383 h 87097"/>
                <a:gd name="connsiteX35" fmla="*/ 12965 w 110945"/>
                <a:gd name="connsiteY35" fmla="*/ 37055 h 87097"/>
                <a:gd name="connsiteX36" fmla="*/ 17621 w 110945"/>
                <a:gd name="connsiteY36" fmla="*/ 45101 h 87097"/>
                <a:gd name="connsiteX37" fmla="*/ 21934 w 110945"/>
                <a:gd name="connsiteY37" fmla="*/ 52597 h 87097"/>
                <a:gd name="connsiteX38" fmla="*/ 26362 w 110945"/>
                <a:gd name="connsiteY38" fmla="*/ 60322 h 87097"/>
                <a:gd name="connsiteX39" fmla="*/ 30509 w 110945"/>
                <a:gd name="connsiteY39" fmla="*/ 67331 h 87097"/>
                <a:gd name="connsiteX40" fmla="*/ 35009 w 110945"/>
                <a:gd name="connsiteY40" fmla="*/ 75170 h 87097"/>
                <a:gd name="connsiteX41" fmla="*/ 39779 w 110945"/>
                <a:gd name="connsiteY41" fmla="*/ 83465 h 87097"/>
                <a:gd name="connsiteX42" fmla="*/ 41759 w 110945"/>
                <a:gd name="connsiteY42" fmla="*/ 86866 h 87097"/>
                <a:gd name="connsiteX43" fmla="*/ 42620 w 110945"/>
                <a:gd name="connsiteY43" fmla="*/ 87136 h 87097"/>
                <a:gd name="connsiteX44" fmla="*/ 44258 w 110945"/>
                <a:gd name="connsiteY44" fmla="*/ 86317 h 87097"/>
                <a:gd name="connsiteX45" fmla="*/ 55519 w 110945"/>
                <a:gd name="connsiteY45" fmla="*/ 83683 h 87097"/>
                <a:gd name="connsiteX46" fmla="*/ 61232 w 110945"/>
                <a:gd name="connsiteY46" fmla="*/ 84243 h 87097"/>
                <a:gd name="connsiteX47" fmla="*/ 67308 w 110945"/>
                <a:gd name="connsiteY47" fmla="*/ 86223 h 87097"/>
                <a:gd name="connsiteX48" fmla="*/ 69070 w 110945"/>
                <a:gd name="connsiteY48" fmla="*/ 87094 h 87097"/>
                <a:gd name="connsiteX49" fmla="*/ 70035 w 110945"/>
                <a:gd name="connsiteY49" fmla="*/ 86825 h 87097"/>
                <a:gd name="connsiteX50" fmla="*/ 70325 w 110945"/>
                <a:gd name="connsiteY50" fmla="*/ 86275 h 8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0945" h="87097">
                  <a:moveTo>
                    <a:pt x="70325" y="86275"/>
                  </a:moveTo>
                  <a:lnTo>
                    <a:pt x="72554" y="82418"/>
                  </a:lnTo>
                  <a:lnTo>
                    <a:pt x="76339" y="75834"/>
                  </a:lnTo>
                  <a:lnTo>
                    <a:pt x="81389" y="67103"/>
                  </a:lnTo>
                  <a:cubicBezTo>
                    <a:pt x="82871" y="64532"/>
                    <a:pt x="84333" y="61919"/>
                    <a:pt x="85816" y="59379"/>
                  </a:cubicBezTo>
                  <a:cubicBezTo>
                    <a:pt x="87527" y="56434"/>
                    <a:pt x="89258" y="53499"/>
                    <a:pt x="91000" y="50555"/>
                  </a:cubicBezTo>
                  <a:cubicBezTo>
                    <a:pt x="93209" y="46729"/>
                    <a:pt x="95376" y="42892"/>
                    <a:pt x="97574" y="39077"/>
                  </a:cubicBezTo>
                  <a:cubicBezTo>
                    <a:pt x="99648" y="35437"/>
                    <a:pt x="101794" y="31818"/>
                    <a:pt x="103889" y="28200"/>
                  </a:cubicBezTo>
                  <a:lnTo>
                    <a:pt x="107891" y="21284"/>
                  </a:lnTo>
                  <a:cubicBezTo>
                    <a:pt x="108783" y="19728"/>
                    <a:pt x="109685" y="18173"/>
                    <a:pt x="110577" y="16639"/>
                  </a:cubicBezTo>
                  <a:cubicBezTo>
                    <a:pt x="110776" y="16393"/>
                    <a:pt x="110882" y="16084"/>
                    <a:pt x="110877" y="15768"/>
                  </a:cubicBezTo>
                  <a:cubicBezTo>
                    <a:pt x="110815" y="15515"/>
                    <a:pt x="110633" y="15310"/>
                    <a:pt x="110390" y="15218"/>
                  </a:cubicBezTo>
                  <a:cubicBezTo>
                    <a:pt x="109633" y="14793"/>
                    <a:pt x="108886" y="14337"/>
                    <a:pt x="108109" y="13943"/>
                  </a:cubicBezTo>
                  <a:cubicBezTo>
                    <a:pt x="104998" y="12377"/>
                    <a:pt x="101950" y="10832"/>
                    <a:pt x="98777" y="9484"/>
                  </a:cubicBezTo>
                  <a:cubicBezTo>
                    <a:pt x="90209" y="5863"/>
                    <a:pt x="81211" y="3361"/>
                    <a:pt x="72005" y="2039"/>
                  </a:cubicBezTo>
                  <a:cubicBezTo>
                    <a:pt x="69769" y="1677"/>
                    <a:pt x="67516" y="1428"/>
                    <a:pt x="65255" y="1293"/>
                  </a:cubicBezTo>
                  <a:cubicBezTo>
                    <a:pt x="65081" y="1293"/>
                    <a:pt x="64906" y="1272"/>
                    <a:pt x="64736" y="1231"/>
                  </a:cubicBezTo>
                  <a:cubicBezTo>
                    <a:pt x="64058" y="1066"/>
                    <a:pt x="63359" y="1003"/>
                    <a:pt x="62663" y="1044"/>
                  </a:cubicBezTo>
                  <a:cubicBezTo>
                    <a:pt x="61746" y="1074"/>
                    <a:pt x="60828" y="1046"/>
                    <a:pt x="59915" y="961"/>
                  </a:cubicBezTo>
                  <a:cubicBezTo>
                    <a:pt x="59053" y="839"/>
                    <a:pt x="58183" y="783"/>
                    <a:pt x="57312" y="795"/>
                  </a:cubicBezTo>
                  <a:cubicBezTo>
                    <a:pt x="56213" y="795"/>
                    <a:pt x="55125" y="795"/>
                    <a:pt x="54025" y="795"/>
                  </a:cubicBezTo>
                  <a:cubicBezTo>
                    <a:pt x="53548" y="760"/>
                    <a:pt x="53068" y="778"/>
                    <a:pt x="52595" y="847"/>
                  </a:cubicBezTo>
                  <a:cubicBezTo>
                    <a:pt x="51649" y="1028"/>
                    <a:pt x="50684" y="1090"/>
                    <a:pt x="49722" y="1034"/>
                  </a:cubicBezTo>
                  <a:cubicBezTo>
                    <a:pt x="48146" y="971"/>
                    <a:pt x="46612" y="1397"/>
                    <a:pt x="45025" y="1345"/>
                  </a:cubicBezTo>
                  <a:cubicBezTo>
                    <a:pt x="44939" y="1330"/>
                    <a:pt x="44852" y="1330"/>
                    <a:pt x="44766" y="1345"/>
                  </a:cubicBezTo>
                  <a:cubicBezTo>
                    <a:pt x="43667" y="1635"/>
                    <a:pt x="42516" y="1521"/>
                    <a:pt x="41396" y="1759"/>
                  </a:cubicBezTo>
                  <a:cubicBezTo>
                    <a:pt x="40463" y="1967"/>
                    <a:pt x="39488" y="1956"/>
                    <a:pt x="38545" y="2122"/>
                  </a:cubicBezTo>
                  <a:cubicBezTo>
                    <a:pt x="36917" y="2413"/>
                    <a:pt x="35300" y="2765"/>
                    <a:pt x="33672" y="3066"/>
                  </a:cubicBezTo>
                  <a:cubicBezTo>
                    <a:pt x="28143" y="4160"/>
                    <a:pt x="22715" y="5714"/>
                    <a:pt x="17445" y="7711"/>
                  </a:cubicBezTo>
                  <a:cubicBezTo>
                    <a:pt x="12836" y="9408"/>
                    <a:pt x="8352" y="11428"/>
                    <a:pt x="4027" y="13756"/>
                  </a:cubicBezTo>
                  <a:cubicBezTo>
                    <a:pt x="3063" y="14264"/>
                    <a:pt x="2120" y="14793"/>
                    <a:pt x="1197" y="15394"/>
                  </a:cubicBezTo>
                  <a:cubicBezTo>
                    <a:pt x="699" y="15695"/>
                    <a:pt x="678" y="15871"/>
                    <a:pt x="958" y="16359"/>
                  </a:cubicBezTo>
                  <a:lnTo>
                    <a:pt x="2804" y="19531"/>
                  </a:lnTo>
                  <a:cubicBezTo>
                    <a:pt x="3965" y="21419"/>
                    <a:pt x="5002" y="23337"/>
                    <a:pt x="6153" y="25265"/>
                  </a:cubicBezTo>
                  <a:lnTo>
                    <a:pt x="9689" y="31383"/>
                  </a:lnTo>
                  <a:cubicBezTo>
                    <a:pt x="10726" y="33270"/>
                    <a:pt x="11877" y="35157"/>
                    <a:pt x="12965" y="37055"/>
                  </a:cubicBezTo>
                  <a:lnTo>
                    <a:pt x="17621" y="45101"/>
                  </a:lnTo>
                  <a:lnTo>
                    <a:pt x="21934" y="52597"/>
                  </a:lnTo>
                  <a:cubicBezTo>
                    <a:pt x="23407" y="55169"/>
                    <a:pt x="24879" y="57782"/>
                    <a:pt x="26362" y="60322"/>
                  </a:cubicBezTo>
                  <a:cubicBezTo>
                    <a:pt x="27720" y="62665"/>
                    <a:pt x="29109" y="64988"/>
                    <a:pt x="30509" y="67331"/>
                  </a:cubicBezTo>
                  <a:cubicBezTo>
                    <a:pt x="32023" y="69944"/>
                    <a:pt x="33506" y="72516"/>
                    <a:pt x="35009" y="75170"/>
                  </a:cubicBezTo>
                  <a:cubicBezTo>
                    <a:pt x="36599" y="77935"/>
                    <a:pt x="38189" y="80700"/>
                    <a:pt x="39779" y="83465"/>
                  </a:cubicBezTo>
                  <a:lnTo>
                    <a:pt x="41759" y="86866"/>
                  </a:lnTo>
                  <a:cubicBezTo>
                    <a:pt x="41998" y="87281"/>
                    <a:pt x="42184" y="87333"/>
                    <a:pt x="42620" y="87136"/>
                  </a:cubicBezTo>
                  <a:lnTo>
                    <a:pt x="44258" y="86317"/>
                  </a:lnTo>
                  <a:cubicBezTo>
                    <a:pt x="47785" y="84656"/>
                    <a:pt x="51622" y="83759"/>
                    <a:pt x="55519" y="83683"/>
                  </a:cubicBezTo>
                  <a:cubicBezTo>
                    <a:pt x="57439" y="83636"/>
                    <a:pt x="59357" y="83824"/>
                    <a:pt x="61232" y="84243"/>
                  </a:cubicBezTo>
                  <a:cubicBezTo>
                    <a:pt x="63340" y="84616"/>
                    <a:pt x="65384" y="85283"/>
                    <a:pt x="67308" y="86223"/>
                  </a:cubicBezTo>
                  <a:cubicBezTo>
                    <a:pt x="67888" y="86524"/>
                    <a:pt x="68479" y="86804"/>
                    <a:pt x="69070" y="87094"/>
                  </a:cubicBezTo>
                  <a:cubicBezTo>
                    <a:pt x="69662" y="87385"/>
                    <a:pt x="69703" y="87302"/>
                    <a:pt x="70035" y="86825"/>
                  </a:cubicBezTo>
                  <a:cubicBezTo>
                    <a:pt x="70141" y="86646"/>
                    <a:pt x="70237" y="86463"/>
                    <a:pt x="70325" y="8627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FACC296-858A-FAEB-1EA7-A7B763FDB6B3}"/>
                </a:ext>
              </a:extLst>
            </p:cNvPr>
            <p:cNvSpPr/>
            <p:nvPr/>
          </p:nvSpPr>
          <p:spPr>
            <a:xfrm>
              <a:off x="620920" y="653948"/>
              <a:ext cx="29032" cy="29032"/>
            </a:xfrm>
            <a:custGeom>
              <a:avLst/>
              <a:gdLst>
                <a:gd name="connsiteX0" fmla="*/ 15178 w 29032"/>
                <a:gd name="connsiteY0" fmla="*/ 792 h 29032"/>
                <a:gd name="connsiteX1" fmla="*/ 4913 w 29032"/>
                <a:gd name="connsiteY1" fmla="*/ 4846 h 29032"/>
                <a:gd name="connsiteX2" fmla="*/ 4583 w 29032"/>
                <a:gd name="connsiteY2" fmla="*/ 24008 h 29032"/>
                <a:gd name="connsiteX3" fmla="*/ 4913 w 29032"/>
                <a:gd name="connsiteY3" fmla="*/ 24339 h 29032"/>
                <a:gd name="connsiteX4" fmla="*/ 14411 w 29032"/>
                <a:gd name="connsiteY4" fmla="*/ 28362 h 29032"/>
                <a:gd name="connsiteX5" fmla="*/ 28469 w 29032"/>
                <a:gd name="connsiteY5" fmla="*/ 14824 h 29032"/>
                <a:gd name="connsiteX6" fmla="*/ 28471 w 29032"/>
                <a:gd name="connsiteY6" fmla="*/ 14644 h 29032"/>
                <a:gd name="connsiteX7" fmla="*/ 15178 w 29032"/>
                <a:gd name="connsiteY7" fmla="*/ 792 h 2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" h="29032">
                  <a:moveTo>
                    <a:pt x="15178" y="792"/>
                  </a:moveTo>
                  <a:cubicBezTo>
                    <a:pt x="11335" y="616"/>
                    <a:pt x="7600" y="2091"/>
                    <a:pt x="4913" y="4846"/>
                  </a:cubicBezTo>
                  <a:cubicBezTo>
                    <a:pt x="-469" y="10046"/>
                    <a:pt x="-617" y="18626"/>
                    <a:pt x="4583" y="24008"/>
                  </a:cubicBezTo>
                  <a:cubicBezTo>
                    <a:pt x="4691" y="24120"/>
                    <a:pt x="4801" y="24231"/>
                    <a:pt x="4913" y="24339"/>
                  </a:cubicBezTo>
                  <a:cubicBezTo>
                    <a:pt x="7427" y="26877"/>
                    <a:pt x="10839" y="28323"/>
                    <a:pt x="14411" y="28362"/>
                  </a:cubicBezTo>
                  <a:cubicBezTo>
                    <a:pt x="22032" y="28505"/>
                    <a:pt x="28326" y="22444"/>
                    <a:pt x="28469" y="14824"/>
                  </a:cubicBezTo>
                  <a:cubicBezTo>
                    <a:pt x="28470" y="14764"/>
                    <a:pt x="28471" y="14704"/>
                    <a:pt x="28471" y="14644"/>
                  </a:cubicBezTo>
                  <a:cubicBezTo>
                    <a:pt x="28523" y="6173"/>
                    <a:pt x="21607" y="605"/>
                    <a:pt x="15178" y="79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2" name="图形 81">
              <a:extLst>
                <a:ext uri="{FF2B5EF4-FFF2-40B4-BE49-F238E27FC236}">
                  <a16:creationId xmlns:a16="http://schemas.microsoft.com/office/drawing/2014/main" id="{F60143C6-252D-9F5C-323E-801422664DAF}"/>
                </a:ext>
              </a:extLst>
            </p:cNvPr>
            <p:cNvSpPr/>
            <p:nvPr/>
          </p:nvSpPr>
          <p:spPr>
            <a:xfrm>
              <a:off x="2109380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3" name="图形 82">
              <a:extLst>
                <a:ext uri="{FF2B5EF4-FFF2-40B4-BE49-F238E27FC236}">
                  <a16:creationId xmlns:a16="http://schemas.microsoft.com/office/drawing/2014/main" id="{F6F9DA5C-638F-C55D-6AE6-8466C14415AB}"/>
                </a:ext>
              </a:extLst>
            </p:cNvPr>
            <p:cNvSpPr/>
            <p:nvPr/>
          </p:nvSpPr>
          <p:spPr>
            <a:xfrm>
              <a:off x="2219106" y="523571"/>
              <a:ext cx="90780" cy="91049"/>
            </a:xfrm>
            <a:custGeom>
              <a:avLst/>
              <a:gdLst>
                <a:gd name="connsiteX0" fmla="*/ 45479 w 90780"/>
                <a:gd name="connsiteY0" fmla="*/ 2395 h 91049"/>
                <a:gd name="connsiteX1" fmla="*/ 2394 w 90780"/>
                <a:gd name="connsiteY1" fmla="*/ 45403 h 91049"/>
                <a:gd name="connsiteX2" fmla="*/ 2395 w 90780"/>
                <a:gd name="connsiteY2" fmla="*/ 45495 h 91049"/>
                <a:gd name="connsiteX3" fmla="*/ 45312 w 90780"/>
                <a:gd name="connsiteY3" fmla="*/ 88784 h 91049"/>
                <a:gd name="connsiteX4" fmla="*/ 88596 w 90780"/>
                <a:gd name="connsiteY4" fmla="*/ 45449 h 91049"/>
                <a:gd name="connsiteX5" fmla="*/ 45479 w 90780"/>
                <a:gd name="connsiteY5" fmla="*/ 2395 h 91049"/>
                <a:gd name="connsiteX6" fmla="*/ 45438 w 90780"/>
                <a:gd name="connsiteY6" fmla="*/ 68882 h 91049"/>
                <a:gd name="connsiteX7" fmla="*/ 23438 w 90780"/>
                <a:gd name="connsiteY7" fmla="*/ 45716 h 91049"/>
                <a:gd name="connsiteX8" fmla="*/ 40124 w 90780"/>
                <a:gd name="connsiteY8" fmla="*/ 40226 h 91049"/>
                <a:gd name="connsiteX9" fmla="*/ 45460 w 90780"/>
                <a:gd name="connsiteY9" fmla="*/ 23525 h 91049"/>
                <a:gd name="connsiteX10" fmla="*/ 47653 w 90780"/>
                <a:gd name="connsiteY10" fmla="*/ 34987 h 91049"/>
                <a:gd name="connsiteX11" fmla="*/ 55853 w 90780"/>
                <a:gd name="connsiteY11" fmla="*/ 43353 h 91049"/>
                <a:gd name="connsiteX12" fmla="*/ 68150 w 90780"/>
                <a:gd name="connsiteY12" fmla="*/ 45840 h 91049"/>
                <a:gd name="connsiteX13" fmla="*/ 45438 w 90780"/>
                <a:gd name="connsiteY13" fmla="*/ 68882 h 9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80" h="91049">
                  <a:moveTo>
                    <a:pt x="45479" y="2395"/>
                  </a:moveTo>
                  <a:cubicBezTo>
                    <a:pt x="21705" y="2374"/>
                    <a:pt x="2415" y="21629"/>
                    <a:pt x="2394" y="45403"/>
                  </a:cubicBezTo>
                  <a:cubicBezTo>
                    <a:pt x="2394" y="45434"/>
                    <a:pt x="2394" y="45464"/>
                    <a:pt x="2395" y="45495"/>
                  </a:cubicBezTo>
                  <a:cubicBezTo>
                    <a:pt x="2395" y="69364"/>
                    <a:pt x="21539" y="88689"/>
                    <a:pt x="45312" y="88784"/>
                  </a:cubicBezTo>
                  <a:cubicBezTo>
                    <a:pt x="69238" y="88865"/>
                    <a:pt x="88620" y="69469"/>
                    <a:pt x="88596" y="45449"/>
                  </a:cubicBezTo>
                  <a:cubicBezTo>
                    <a:pt x="88596" y="21633"/>
                    <a:pt x="69260" y="2341"/>
                    <a:pt x="45479" y="2395"/>
                  </a:cubicBezTo>
                  <a:close/>
                  <a:moveTo>
                    <a:pt x="45438" y="68882"/>
                  </a:moveTo>
                  <a:cubicBezTo>
                    <a:pt x="44057" y="54104"/>
                    <a:pt x="43569" y="46885"/>
                    <a:pt x="23438" y="45716"/>
                  </a:cubicBezTo>
                  <a:cubicBezTo>
                    <a:pt x="29133" y="44258"/>
                    <a:pt x="35603" y="44908"/>
                    <a:pt x="40124" y="40226"/>
                  </a:cubicBezTo>
                  <a:cubicBezTo>
                    <a:pt x="44644" y="35544"/>
                    <a:pt x="44574" y="29418"/>
                    <a:pt x="45460" y="23525"/>
                  </a:cubicBezTo>
                  <a:cubicBezTo>
                    <a:pt x="46220" y="27350"/>
                    <a:pt x="46338" y="31291"/>
                    <a:pt x="47653" y="34987"/>
                  </a:cubicBezTo>
                  <a:cubicBezTo>
                    <a:pt x="49097" y="39027"/>
                    <a:pt x="51785" y="41759"/>
                    <a:pt x="55853" y="43353"/>
                  </a:cubicBezTo>
                  <a:cubicBezTo>
                    <a:pt x="59640" y="44838"/>
                    <a:pt x="63802" y="44328"/>
                    <a:pt x="68150" y="45840"/>
                  </a:cubicBezTo>
                  <a:cubicBezTo>
                    <a:pt x="49899" y="47677"/>
                    <a:pt x="48407" y="49199"/>
                    <a:pt x="45438" y="6888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4" name="图形 83">
              <a:extLst>
                <a:ext uri="{FF2B5EF4-FFF2-40B4-BE49-F238E27FC236}">
                  <a16:creationId xmlns:a16="http://schemas.microsoft.com/office/drawing/2014/main" id="{DF16159C-9753-0639-A292-B2B0D3EE9CFE}"/>
                </a:ext>
              </a:extLst>
            </p:cNvPr>
            <p:cNvSpPr/>
            <p:nvPr/>
          </p:nvSpPr>
          <p:spPr>
            <a:xfrm>
              <a:off x="2333218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EA94555-CBAC-3C97-AD97-CD95FC09CCFC}"/>
              </a:ext>
            </a:extLst>
          </p:cNvPr>
          <p:cNvGrpSpPr/>
          <p:nvPr/>
        </p:nvGrpSpPr>
        <p:grpSpPr>
          <a:xfrm flipH="1" flipV="1">
            <a:off x="9885207" y="152400"/>
            <a:ext cx="2151218" cy="394862"/>
            <a:chOff x="458632" y="450481"/>
            <a:chExt cx="2151218" cy="39486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7947E2B-381C-6C8B-DD70-60B4603E539A}"/>
                </a:ext>
              </a:extLst>
            </p:cNvPr>
            <p:cNvSpPr/>
            <p:nvPr/>
          </p:nvSpPr>
          <p:spPr>
            <a:xfrm>
              <a:off x="857730" y="653844"/>
              <a:ext cx="1752120" cy="176420"/>
            </a:xfrm>
            <a:custGeom>
              <a:avLst/>
              <a:gdLst>
                <a:gd name="connsiteX0" fmla="*/ 1 w 5009325"/>
                <a:gd name="connsiteY0" fmla="*/ 265920 h 542335"/>
                <a:gd name="connsiteX1" fmla="*/ 306958 w 5009325"/>
                <a:gd name="connsiteY1" fmla="*/ 542334 h 542335"/>
                <a:gd name="connsiteX2" fmla="*/ 0 w 5009325"/>
                <a:gd name="connsiteY2" fmla="*/ 542333 h 542335"/>
                <a:gd name="connsiteX3" fmla="*/ 4080487 w 5009325"/>
                <a:gd name="connsiteY3" fmla="*/ 1 h 542335"/>
                <a:gd name="connsiteX4" fmla="*/ 4431308 w 5009325"/>
                <a:gd name="connsiteY4" fmla="*/ 1 h 542335"/>
                <a:gd name="connsiteX5" fmla="*/ 5009325 w 5009325"/>
                <a:gd name="connsiteY5" fmla="*/ 542334 h 542335"/>
                <a:gd name="connsiteX6" fmla="*/ 4682750 w 5009325"/>
                <a:gd name="connsiteY6" fmla="*/ 542334 h 542335"/>
                <a:gd name="connsiteX7" fmla="*/ 3243246 w 5009325"/>
                <a:gd name="connsiteY7" fmla="*/ 1 h 542335"/>
                <a:gd name="connsiteX8" fmla="*/ 3845509 w 5009325"/>
                <a:gd name="connsiteY8" fmla="*/ 542334 h 542335"/>
                <a:gd name="connsiteX9" fmla="*/ 3621185 w 5009325"/>
                <a:gd name="connsiteY9" fmla="*/ 542334 h 542335"/>
                <a:gd name="connsiteX10" fmla="*/ 3018922 w 5009325"/>
                <a:gd name="connsiteY10" fmla="*/ 1 h 542335"/>
                <a:gd name="connsiteX11" fmla="*/ 2889391 w 5009325"/>
                <a:gd name="connsiteY11" fmla="*/ 1 h 542335"/>
                <a:gd name="connsiteX12" fmla="*/ 3491654 w 5009325"/>
                <a:gd name="connsiteY12" fmla="*/ 542334 h 542335"/>
                <a:gd name="connsiteX13" fmla="*/ 3267329 w 5009325"/>
                <a:gd name="connsiteY13" fmla="*/ 542334 h 542335"/>
                <a:gd name="connsiteX14" fmla="*/ 2665067 w 5009325"/>
                <a:gd name="connsiteY14" fmla="*/ 1 h 542335"/>
                <a:gd name="connsiteX15" fmla="*/ 2535536 w 5009325"/>
                <a:gd name="connsiteY15" fmla="*/ 1 h 542335"/>
                <a:gd name="connsiteX16" fmla="*/ 3137799 w 5009325"/>
                <a:gd name="connsiteY16" fmla="*/ 542334 h 542335"/>
                <a:gd name="connsiteX17" fmla="*/ 2913474 w 5009325"/>
                <a:gd name="connsiteY17" fmla="*/ 542334 h 542335"/>
                <a:gd name="connsiteX18" fmla="*/ 2311212 w 5009325"/>
                <a:gd name="connsiteY18" fmla="*/ 1 h 542335"/>
                <a:gd name="connsiteX19" fmla="*/ 2181681 w 5009325"/>
                <a:gd name="connsiteY19" fmla="*/ 1 h 542335"/>
                <a:gd name="connsiteX20" fmla="*/ 2783944 w 5009325"/>
                <a:gd name="connsiteY20" fmla="*/ 542334 h 542335"/>
                <a:gd name="connsiteX21" fmla="*/ 2559619 w 5009325"/>
                <a:gd name="connsiteY21" fmla="*/ 542334 h 542335"/>
                <a:gd name="connsiteX22" fmla="*/ 1957357 w 5009325"/>
                <a:gd name="connsiteY22" fmla="*/ 1 h 542335"/>
                <a:gd name="connsiteX23" fmla="*/ 3726632 w 5009325"/>
                <a:gd name="connsiteY23" fmla="*/ 1 h 542335"/>
                <a:gd name="connsiteX24" fmla="*/ 3950956 w 5009325"/>
                <a:gd name="connsiteY24" fmla="*/ 1 h 542335"/>
                <a:gd name="connsiteX25" fmla="*/ 4553219 w 5009325"/>
                <a:gd name="connsiteY25" fmla="*/ 542334 h 542335"/>
                <a:gd name="connsiteX26" fmla="*/ 4328894 w 5009325"/>
                <a:gd name="connsiteY26" fmla="*/ 542333 h 542335"/>
                <a:gd name="connsiteX27" fmla="*/ 3597101 w 5009325"/>
                <a:gd name="connsiteY27" fmla="*/ 1 h 542335"/>
                <a:gd name="connsiteX28" fmla="*/ 4199364 w 5009325"/>
                <a:gd name="connsiteY28" fmla="*/ 542334 h 542335"/>
                <a:gd name="connsiteX29" fmla="*/ 3975040 w 5009325"/>
                <a:gd name="connsiteY29" fmla="*/ 542334 h 542335"/>
                <a:gd name="connsiteX30" fmla="*/ 3372777 w 5009325"/>
                <a:gd name="connsiteY30" fmla="*/ 1 h 542335"/>
                <a:gd name="connsiteX31" fmla="*/ 1603501 w 5009325"/>
                <a:gd name="connsiteY31" fmla="*/ 1 h 542335"/>
                <a:gd name="connsiteX32" fmla="*/ 1827826 w 5009325"/>
                <a:gd name="connsiteY32" fmla="*/ 1 h 542335"/>
                <a:gd name="connsiteX33" fmla="*/ 2430089 w 5009325"/>
                <a:gd name="connsiteY33" fmla="*/ 542334 h 542335"/>
                <a:gd name="connsiteX34" fmla="*/ 2205764 w 5009325"/>
                <a:gd name="connsiteY34" fmla="*/ 542334 h 542335"/>
                <a:gd name="connsiteX35" fmla="*/ 1249647 w 5009325"/>
                <a:gd name="connsiteY35" fmla="*/ 1 h 542335"/>
                <a:gd name="connsiteX36" fmla="*/ 1473971 w 5009325"/>
                <a:gd name="connsiteY36" fmla="*/ 1 h 542335"/>
                <a:gd name="connsiteX37" fmla="*/ 2076234 w 5009325"/>
                <a:gd name="connsiteY37" fmla="*/ 542334 h 542335"/>
                <a:gd name="connsiteX38" fmla="*/ 1851909 w 5009325"/>
                <a:gd name="connsiteY38" fmla="*/ 542334 h 542335"/>
                <a:gd name="connsiteX39" fmla="*/ 541937 w 5009325"/>
                <a:gd name="connsiteY39" fmla="*/ 1 h 542335"/>
                <a:gd name="connsiteX40" fmla="*/ 766261 w 5009325"/>
                <a:gd name="connsiteY40" fmla="*/ 1 h 542335"/>
                <a:gd name="connsiteX41" fmla="*/ 1368525 w 5009325"/>
                <a:gd name="connsiteY41" fmla="*/ 542333 h 542335"/>
                <a:gd name="connsiteX42" fmla="*/ 1144199 w 5009325"/>
                <a:gd name="connsiteY42" fmla="*/ 542334 h 542335"/>
                <a:gd name="connsiteX43" fmla="*/ 1120117 w 5009325"/>
                <a:gd name="connsiteY43" fmla="*/ 0 h 542335"/>
                <a:gd name="connsiteX44" fmla="*/ 1722379 w 5009325"/>
                <a:gd name="connsiteY44" fmla="*/ 542334 h 542335"/>
                <a:gd name="connsiteX45" fmla="*/ 1498054 w 5009325"/>
                <a:gd name="connsiteY45" fmla="*/ 542334 h 542335"/>
                <a:gd name="connsiteX46" fmla="*/ 895792 w 5009325"/>
                <a:gd name="connsiteY46" fmla="*/ 1 h 542335"/>
                <a:gd name="connsiteX47" fmla="*/ 412407 w 5009325"/>
                <a:gd name="connsiteY47" fmla="*/ 0 h 542335"/>
                <a:gd name="connsiteX48" fmla="*/ 1014668 w 5009325"/>
                <a:gd name="connsiteY48" fmla="*/ 542334 h 542335"/>
                <a:gd name="connsiteX49" fmla="*/ 790344 w 5009325"/>
                <a:gd name="connsiteY49" fmla="*/ 542334 h 542335"/>
                <a:gd name="connsiteX50" fmla="*/ 188082 w 5009325"/>
                <a:gd name="connsiteY50" fmla="*/ 1 h 542335"/>
                <a:gd name="connsiteX51" fmla="*/ 58552 w 5009325"/>
                <a:gd name="connsiteY51" fmla="*/ 0 h 542335"/>
                <a:gd name="connsiteX52" fmla="*/ 660813 w 5009325"/>
                <a:gd name="connsiteY52" fmla="*/ 542335 h 542335"/>
                <a:gd name="connsiteX53" fmla="*/ 436489 w 5009325"/>
                <a:gd name="connsiteY53" fmla="*/ 542334 h 542335"/>
                <a:gd name="connsiteX54" fmla="*/ 2 w 5009325"/>
                <a:gd name="connsiteY54" fmla="*/ 149281 h 542335"/>
                <a:gd name="connsiteX55" fmla="*/ 1 w 5009325"/>
                <a:gd name="connsiteY55" fmla="*/ 1 h 54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09325" h="542335">
                  <a:moveTo>
                    <a:pt x="1" y="265920"/>
                  </a:moveTo>
                  <a:lnTo>
                    <a:pt x="306958" y="542334"/>
                  </a:lnTo>
                  <a:lnTo>
                    <a:pt x="0" y="542333"/>
                  </a:lnTo>
                  <a:close/>
                  <a:moveTo>
                    <a:pt x="4080487" y="1"/>
                  </a:moveTo>
                  <a:lnTo>
                    <a:pt x="4431308" y="1"/>
                  </a:lnTo>
                  <a:lnTo>
                    <a:pt x="5009325" y="542334"/>
                  </a:lnTo>
                  <a:lnTo>
                    <a:pt x="4682750" y="542334"/>
                  </a:lnTo>
                  <a:close/>
                  <a:moveTo>
                    <a:pt x="3243246" y="1"/>
                  </a:moveTo>
                  <a:lnTo>
                    <a:pt x="3845509" y="542334"/>
                  </a:lnTo>
                  <a:lnTo>
                    <a:pt x="3621185" y="542334"/>
                  </a:lnTo>
                  <a:lnTo>
                    <a:pt x="3018922" y="1"/>
                  </a:lnTo>
                  <a:close/>
                  <a:moveTo>
                    <a:pt x="2889391" y="1"/>
                  </a:moveTo>
                  <a:lnTo>
                    <a:pt x="3491654" y="542334"/>
                  </a:lnTo>
                  <a:lnTo>
                    <a:pt x="3267329" y="542334"/>
                  </a:lnTo>
                  <a:lnTo>
                    <a:pt x="2665067" y="1"/>
                  </a:lnTo>
                  <a:close/>
                  <a:moveTo>
                    <a:pt x="2535536" y="1"/>
                  </a:moveTo>
                  <a:lnTo>
                    <a:pt x="3137799" y="542334"/>
                  </a:lnTo>
                  <a:lnTo>
                    <a:pt x="2913474" y="542334"/>
                  </a:lnTo>
                  <a:lnTo>
                    <a:pt x="2311212" y="1"/>
                  </a:lnTo>
                  <a:close/>
                  <a:moveTo>
                    <a:pt x="2181681" y="1"/>
                  </a:moveTo>
                  <a:lnTo>
                    <a:pt x="2783944" y="542334"/>
                  </a:lnTo>
                  <a:lnTo>
                    <a:pt x="2559619" y="542334"/>
                  </a:lnTo>
                  <a:lnTo>
                    <a:pt x="1957357" y="1"/>
                  </a:lnTo>
                  <a:close/>
                  <a:moveTo>
                    <a:pt x="3726632" y="1"/>
                  </a:moveTo>
                  <a:lnTo>
                    <a:pt x="3950956" y="1"/>
                  </a:lnTo>
                  <a:lnTo>
                    <a:pt x="4553219" y="542334"/>
                  </a:lnTo>
                  <a:lnTo>
                    <a:pt x="4328894" y="542333"/>
                  </a:lnTo>
                  <a:close/>
                  <a:moveTo>
                    <a:pt x="3597101" y="1"/>
                  </a:moveTo>
                  <a:lnTo>
                    <a:pt x="4199364" y="542334"/>
                  </a:lnTo>
                  <a:lnTo>
                    <a:pt x="3975040" y="542334"/>
                  </a:lnTo>
                  <a:lnTo>
                    <a:pt x="3372777" y="1"/>
                  </a:lnTo>
                  <a:close/>
                  <a:moveTo>
                    <a:pt x="1603501" y="1"/>
                  </a:moveTo>
                  <a:lnTo>
                    <a:pt x="1827826" y="1"/>
                  </a:lnTo>
                  <a:lnTo>
                    <a:pt x="2430089" y="542334"/>
                  </a:lnTo>
                  <a:lnTo>
                    <a:pt x="2205764" y="542334"/>
                  </a:lnTo>
                  <a:close/>
                  <a:moveTo>
                    <a:pt x="1249647" y="1"/>
                  </a:moveTo>
                  <a:lnTo>
                    <a:pt x="1473971" y="1"/>
                  </a:lnTo>
                  <a:lnTo>
                    <a:pt x="2076234" y="542334"/>
                  </a:lnTo>
                  <a:lnTo>
                    <a:pt x="1851909" y="542334"/>
                  </a:lnTo>
                  <a:close/>
                  <a:moveTo>
                    <a:pt x="541937" y="1"/>
                  </a:moveTo>
                  <a:lnTo>
                    <a:pt x="766261" y="1"/>
                  </a:lnTo>
                  <a:lnTo>
                    <a:pt x="1368525" y="542333"/>
                  </a:lnTo>
                  <a:lnTo>
                    <a:pt x="1144199" y="542334"/>
                  </a:lnTo>
                  <a:close/>
                  <a:moveTo>
                    <a:pt x="1120117" y="0"/>
                  </a:moveTo>
                  <a:lnTo>
                    <a:pt x="1722379" y="542334"/>
                  </a:lnTo>
                  <a:lnTo>
                    <a:pt x="1498054" y="542334"/>
                  </a:lnTo>
                  <a:lnTo>
                    <a:pt x="895792" y="1"/>
                  </a:lnTo>
                  <a:close/>
                  <a:moveTo>
                    <a:pt x="412407" y="0"/>
                  </a:moveTo>
                  <a:lnTo>
                    <a:pt x="1014668" y="542334"/>
                  </a:lnTo>
                  <a:lnTo>
                    <a:pt x="790344" y="542334"/>
                  </a:lnTo>
                  <a:lnTo>
                    <a:pt x="188082" y="1"/>
                  </a:lnTo>
                  <a:close/>
                  <a:moveTo>
                    <a:pt x="58552" y="0"/>
                  </a:moveTo>
                  <a:lnTo>
                    <a:pt x="660813" y="542335"/>
                  </a:lnTo>
                  <a:lnTo>
                    <a:pt x="436489" y="542334"/>
                  </a:lnTo>
                  <a:lnTo>
                    <a:pt x="2" y="14928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CF67342-A3D3-FDD8-A4B4-8B14583A8208}"/>
                </a:ext>
              </a:extLst>
            </p:cNvPr>
            <p:cNvSpPr/>
            <p:nvPr/>
          </p:nvSpPr>
          <p:spPr>
            <a:xfrm>
              <a:off x="458632" y="491489"/>
              <a:ext cx="353854" cy="35385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D33DD21-0DCA-6715-B8D2-AC78375008F9}"/>
                </a:ext>
              </a:extLst>
            </p:cNvPr>
            <p:cNvSpPr txBox="1"/>
            <p:nvPr/>
          </p:nvSpPr>
          <p:spPr>
            <a:xfrm>
              <a:off x="761240" y="450481"/>
              <a:ext cx="14342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Dela Gothic One" panose="00000500000000000000" pitchFamily="2" charset="-128"/>
                  <a:ea typeface="Dela Gothic One" panose="00000500000000000000" pitchFamily="2" charset="-128"/>
                  <a:cs typeface="阿里巴巴普惠体 B" panose="00020600040101010101" pitchFamily="18" charset="-122"/>
                </a:defRPr>
              </a:lvl1pPr>
            </a:lstStyle>
            <a:p>
              <a:pPr algn="l"/>
              <a:r>
                <a:rPr lang="en-US" altLang="zh-CN" sz="1000" dirty="0">
                  <a:solidFill>
                    <a:schemeClr val="bg1">
                      <a:alpha val="5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©2022 LULUZUOPIN</a:t>
              </a:r>
              <a:endParaRPr lang="zh-CN" altLang="en-US" sz="1000" dirty="0">
                <a:solidFill>
                  <a:schemeClr val="bg1">
                    <a:alpha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77A926B-5F75-61FD-6D1F-707D650920E9}"/>
                </a:ext>
              </a:extLst>
            </p:cNvPr>
            <p:cNvSpPr/>
            <p:nvPr/>
          </p:nvSpPr>
          <p:spPr>
            <a:xfrm>
              <a:off x="503085" y="535932"/>
              <a:ext cx="264403" cy="264403"/>
            </a:xfrm>
            <a:custGeom>
              <a:avLst/>
              <a:gdLst>
                <a:gd name="connsiteX0" fmla="*/ 264157 w 264402"/>
                <a:gd name="connsiteY0" fmla="*/ 126107 h 264402"/>
                <a:gd name="connsiteX1" fmla="*/ 263731 w 264402"/>
                <a:gd name="connsiteY1" fmla="*/ 120633 h 264402"/>
                <a:gd name="connsiteX2" fmla="*/ 263348 w 264402"/>
                <a:gd name="connsiteY2" fmla="*/ 116858 h 264402"/>
                <a:gd name="connsiteX3" fmla="*/ 262425 w 264402"/>
                <a:gd name="connsiteY3" fmla="*/ 110533 h 264402"/>
                <a:gd name="connsiteX4" fmla="*/ 260621 w 264402"/>
                <a:gd name="connsiteY4" fmla="*/ 101699 h 264402"/>
                <a:gd name="connsiteX5" fmla="*/ 256546 w 264402"/>
                <a:gd name="connsiteY5" fmla="*/ 88033 h 264402"/>
                <a:gd name="connsiteX6" fmla="*/ 250936 w 264402"/>
                <a:gd name="connsiteY6" fmla="*/ 74761 h 264402"/>
                <a:gd name="connsiteX7" fmla="*/ 248458 w 264402"/>
                <a:gd name="connsiteY7" fmla="*/ 70002 h 264402"/>
                <a:gd name="connsiteX8" fmla="*/ 243409 w 264402"/>
                <a:gd name="connsiteY8" fmla="*/ 61427 h 264402"/>
                <a:gd name="connsiteX9" fmla="*/ 239261 w 264402"/>
                <a:gd name="connsiteY9" fmla="*/ 55361 h 264402"/>
                <a:gd name="connsiteX10" fmla="*/ 236254 w 264402"/>
                <a:gd name="connsiteY10" fmla="*/ 51401 h 264402"/>
                <a:gd name="connsiteX11" fmla="*/ 232439 w 264402"/>
                <a:gd name="connsiteY11" fmla="*/ 46745 h 264402"/>
                <a:gd name="connsiteX12" fmla="*/ 228416 w 264402"/>
                <a:gd name="connsiteY12" fmla="*/ 42266 h 264402"/>
                <a:gd name="connsiteX13" fmla="*/ 222298 w 264402"/>
                <a:gd name="connsiteY13" fmla="*/ 36148 h 264402"/>
                <a:gd name="connsiteX14" fmla="*/ 221634 w 264402"/>
                <a:gd name="connsiteY14" fmla="*/ 35516 h 264402"/>
                <a:gd name="connsiteX15" fmla="*/ 216450 w 264402"/>
                <a:gd name="connsiteY15" fmla="*/ 31078 h 264402"/>
                <a:gd name="connsiteX16" fmla="*/ 211743 w 264402"/>
                <a:gd name="connsiteY16" fmla="*/ 27335 h 264402"/>
                <a:gd name="connsiteX17" fmla="*/ 202141 w 264402"/>
                <a:gd name="connsiteY17" fmla="*/ 20730 h 264402"/>
                <a:gd name="connsiteX18" fmla="*/ 194541 w 264402"/>
                <a:gd name="connsiteY18" fmla="*/ 16344 h 264402"/>
                <a:gd name="connsiteX19" fmla="*/ 182803 w 264402"/>
                <a:gd name="connsiteY19" fmla="*/ 10817 h 264402"/>
                <a:gd name="connsiteX20" fmla="*/ 174508 w 264402"/>
                <a:gd name="connsiteY20" fmla="*/ 7707 h 264402"/>
                <a:gd name="connsiteX21" fmla="*/ 167872 w 264402"/>
                <a:gd name="connsiteY21" fmla="*/ 5685 h 264402"/>
                <a:gd name="connsiteX22" fmla="*/ 160708 w 264402"/>
                <a:gd name="connsiteY22" fmla="*/ 3912 h 264402"/>
                <a:gd name="connsiteX23" fmla="*/ 153522 w 264402"/>
                <a:gd name="connsiteY23" fmla="*/ 2543 h 264402"/>
                <a:gd name="connsiteX24" fmla="*/ 146793 w 264402"/>
                <a:gd name="connsiteY24" fmla="*/ 1631 h 264402"/>
                <a:gd name="connsiteX25" fmla="*/ 142490 w 264402"/>
                <a:gd name="connsiteY25" fmla="*/ 1299 h 264402"/>
                <a:gd name="connsiteX26" fmla="*/ 142106 w 264402"/>
                <a:gd name="connsiteY26" fmla="*/ 1299 h 264402"/>
                <a:gd name="connsiteX27" fmla="*/ 138995 w 264402"/>
                <a:gd name="connsiteY27" fmla="*/ 1081 h 264402"/>
                <a:gd name="connsiteX28" fmla="*/ 136507 w 264402"/>
                <a:gd name="connsiteY28" fmla="*/ 998 h 264402"/>
                <a:gd name="connsiteX29" fmla="*/ 134143 w 264402"/>
                <a:gd name="connsiteY29" fmla="*/ 801 h 264402"/>
                <a:gd name="connsiteX30" fmla="*/ 130338 w 264402"/>
                <a:gd name="connsiteY30" fmla="*/ 801 h 264402"/>
                <a:gd name="connsiteX31" fmla="*/ 129425 w 264402"/>
                <a:gd name="connsiteY31" fmla="*/ 801 h 264402"/>
                <a:gd name="connsiteX32" fmla="*/ 124853 w 264402"/>
                <a:gd name="connsiteY32" fmla="*/ 1029 h 264402"/>
                <a:gd name="connsiteX33" fmla="*/ 123546 w 264402"/>
                <a:gd name="connsiteY33" fmla="*/ 1102 h 264402"/>
                <a:gd name="connsiteX34" fmla="*/ 119119 w 264402"/>
                <a:gd name="connsiteY34" fmla="*/ 1548 h 264402"/>
                <a:gd name="connsiteX35" fmla="*/ 115738 w 264402"/>
                <a:gd name="connsiteY35" fmla="*/ 1879 h 264402"/>
                <a:gd name="connsiteX36" fmla="*/ 111228 w 264402"/>
                <a:gd name="connsiteY36" fmla="*/ 2574 h 264402"/>
                <a:gd name="connsiteX37" fmla="*/ 103524 w 264402"/>
                <a:gd name="connsiteY37" fmla="*/ 4026 h 264402"/>
                <a:gd name="connsiteX38" fmla="*/ 85617 w 264402"/>
                <a:gd name="connsiteY38" fmla="*/ 9469 h 264402"/>
                <a:gd name="connsiteX39" fmla="*/ 76565 w 264402"/>
                <a:gd name="connsiteY39" fmla="*/ 13295 h 264402"/>
                <a:gd name="connsiteX40" fmla="*/ 65232 w 264402"/>
                <a:gd name="connsiteY40" fmla="*/ 19330 h 264402"/>
                <a:gd name="connsiteX41" fmla="*/ 52437 w 264402"/>
                <a:gd name="connsiteY41" fmla="*/ 27988 h 264402"/>
                <a:gd name="connsiteX42" fmla="*/ 46372 w 264402"/>
                <a:gd name="connsiteY42" fmla="*/ 32965 h 264402"/>
                <a:gd name="connsiteX43" fmla="*/ 39736 w 264402"/>
                <a:gd name="connsiteY43" fmla="*/ 39103 h 264402"/>
                <a:gd name="connsiteX44" fmla="*/ 32934 w 264402"/>
                <a:gd name="connsiteY44" fmla="*/ 46424 h 264402"/>
                <a:gd name="connsiteX45" fmla="*/ 28195 w 264402"/>
                <a:gd name="connsiteY45" fmla="*/ 52189 h 264402"/>
                <a:gd name="connsiteX46" fmla="*/ 20771 w 264402"/>
                <a:gd name="connsiteY46" fmla="*/ 62816 h 264402"/>
                <a:gd name="connsiteX47" fmla="*/ 16561 w 264402"/>
                <a:gd name="connsiteY47" fmla="*/ 70075 h 264402"/>
                <a:gd name="connsiteX48" fmla="*/ 12289 w 264402"/>
                <a:gd name="connsiteY48" fmla="*/ 78774 h 264402"/>
                <a:gd name="connsiteX49" fmla="*/ 8142 w 264402"/>
                <a:gd name="connsiteY49" fmla="*/ 89236 h 264402"/>
                <a:gd name="connsiteX50" fmla="*/ 4129 w 264402"/>
                <a:gd name="connsiteY50" fmla="*/ 103130 h 264402"/>
                <a:gd name="connsiteX51" fmla="*/ 1910 w 264402"/>
                <a:gd name="connsiteY51" fmla="*/ 115345 h 264402"/>
                <a:gd name="connsiteX52" fmla="*/ 1599 w 264402"/>
                <a:gd name="connsiteY52" fmla="*/ 117937 h 264402"/>
                <a:gd name="connsiteX53" fmla="*/ 1247 w 264402"/>
                <a:gd name="connsiteY53" fmla="*/ 121970 h 264402"/>
                <a:gd name="connsiteX54" fmla="*/ 1060 w 264402"/>
                <a:gd name="connsiteY54" fmla="*/ 125496 h 264402"/>
                <a:gd name="connsiteX55" fmla="*/ 1008 w 264402"/>
                <a:gd name="connsiteY55" fmla="*/ 126532 h 264402"/>
                <a:gd name="connsiteX56" fmla="*/ 791 w 264402"/>
                <a:gd name="connsiteY56" fmla="*/ 129373 h 264402"/>
                <a:gd name="connsiteX57" fmla="*/ 791 w 264402"/>
                <a:gd name="connsiteY57" fmla="*/ 136632 h 264402"/>
                <a:gd name="connsiteX58" fmla="*/ 1060 w 264402"/>
                <a:gd name="connsiteY58" fmla="*/ 142117 h 264402"/>
                <a:gd name="connsiteX59" fmla="*/ 1143 w 264402"/>
                <a:gd name="connsiteY59" fmla="*/ 142635 h 264402"/>
                <a:gd name="connsiteX60" fmla="*/ 1288 w 264402"/>
                <a:gd name="connsiteY60" fmla="*/ 144066 h 264402"/>
                <a:gd name="connsiteX61" fmla="*/ 1630 w 264402"/>
                <a:gd name="connsiteY61" fmla="*/ 147705 h 264402"/>
                <a:gd name="connsiteX62" fmla="*/ 1879 w 264402"/>
                <a:gd name="connsiteY62" fmla="*/ 150049 h 264402"/>
                <a:gd name="connsiteX63" fmla="*/ 2574 w 264402"/>
                <a:gd name="connsiteY63" fmla="*/ 154300 h 264402"/>
                <a:gd name="connsiteX64" fmla="*/ 3870 w 264402"/>
                <a:gd name="connsiteY64" fmla="*/ 161102 h 264402"/>
                <a:gd name="connsiteX65" fmla="*/ 5944 w 264402"/>
                <a:gd name="connsiteY65" fmla="*/ 169210 h 264402"/>
                <a:gd name="connsiteX66" fmla="*/ 9998 w 264402"/>
                <a:gd name="connsiteY66" fmla="*/ 181103 h 264402"/>
                <a:gd name="connsiteX67" fmla="*/ 12694 w 264402"/>
                <a:gd name="connsiteY67" fmla="*/ 187324 h 264402"/>
                <a:gd name="connsiteX68" fmla="*/ 17982 w 264402"/>
                <a:gd name="connsiteY68" fmla="*/ 197693 h 264402"/>
                <a:gd name="connsiteX69" fmla="*/ 25240 w 264402"/>
                <a:gd name="connsiteY69" fmla="*/ 209047 h 264402"/>
                <a:gd name="connsiteX70" fmla="*/ 30165 w 264402"/>
                <a:gd name="connsiteY70" fmla="*/ 215507 h 264402"/>
                <a:gd name="connsiteX71" fmla="*/ 33473 w 264402"/>
                <a:gd name="connsiteY71" fmla="*/ 219384 h 264402"/>
                <a:gd name="connsiteX72" fmla="*/ 38657 w 264402"/>
                <a:gd name="connsiteY72" fmla="*/ 224973 h 264402"/>
                <a:gd name="connsiteX73" fmla="*/ 45635 w 264402"/>
                <a:gd name="connsiteY73" fmla="*/ 231506 h 264402"/>
                <a:gd name="connsiteX74" fmla="*/ 52489 w 264402"/>
                <a:gd name="connsiteY74" fmla="*/ 237177 h 264402"/>
                <a:gd name="connsiteX75" fmla="*/ 60950 w 264402"/>
                <a:gd name="connsiteY75" fmla="*/ 243119 h 264402"/>
                <a:gd name="connsiteX76" fmla="*/ 76161 w 264402"/>
                <a:gd name="connsiteY76" fmla="*/ 251600 h 264402"/>
                <a:gd name="connsiteX77" fmla="*/ 83108 w 264402"/>
                <a:gd name="connsiteY77" fmla="*/ 254711 h 264402"/>
                <a:gd name="connsiteX78" fmla="*/ 95550 w 264402"/>
                <a:gd name="connsiteY78" fmla="*/ 259066 h 264402"/>
                <a:gd name="connsiteX79" fmla="*/ 106479 w 264402"/>
                <a:gd name="connsiteY79" fmla="*/ 261741 h 264402"/>
                <a:gd name="connsiteX80" fmla="*/ 113302 w 264402"/>
                <a:gd name="connsiteY80" fmla="*/ 262902 h 264402"/>
                <a:gd name="connsiteX81" fmla="*/ 115759 w 264402"/>
                <a:gd name="connsiteY81" fmla="*/ 263213 h 264402"/>
                <a:gd name="connsiteX82" fmla="*/ 118735 w 264402"/>
                <a:gd name="connsiteY82" fmla="*/ 263618 h 264402"/>
                <a:gd name="connsiteX83" fmla="*/ 123432 w 264402"/>
                <a:gd name="connsiteY83" fmla="*/ 263929 h 264402"/>
                <a:gd name="connsiteX84" fmla="*/ 123961 w 264402"/>
                <a:gd name="connsiteY84" fmla="*/ 263929 h 264402"/>
                <a:gd name="connsiteX85" fmla="*/ 126429 w 264402"/>
                <a:gd name="connsiteY85" fmla="*/ 264126 h 264402"/>
                <a:gd name="connsiteX86" fmla="*/ 138871 w 264402"/>
                <a:gd name="connsiteY86" fmla="*/ 264126 h 264402"/>
                <a:gd name="connsiteX87" fmla="*/ 140178 w 264402"/>
                <a:gd name="connsiteY87" fmla="*/ 264063 h 264402"/>
                <a:gd name="connsiteX88" fmla="*/ 145258 w 264402"/>
                <a:gd name="connsiteY88" fmla="*/ 263628 h 264402"/>
                <a:gd name="connsiteX89" fmla="*/ 148763 w 264402"/>
                <a:gd name="connsiteY89" fmla="*/ 263286 h 264402"/>
                <a:gd name="connsiteX90" fmla="*/ 153408 w 264402"/>
                <a:gd name="connsiteY90" fmla="*/ 262570 h 264402"/>
                <a:gd name="connsiteX91" fmla="*/ 161247 w 264402"/>
                <a:gd name="connsiteY91" fmla="*/ 261098 h 264402"/>
                <a:gd name="connsiteX92" fmla="*/ 177059 w 264402"/>
                <a:gd name="connsiteY92" fmla="*/ 256556 h 264402"/>
                <a:gd name="connsiteX93" fmla="*/ 190684 w 264402"/>
                <a:gd name="connsiteY93" fmla="*/ 250802 h 264402"/>
                <a:gd name="connsiteX94" fmla="*/ 195101 w 264402"/>
                <a:gd name="connsiteY94" fmla="*/ 248500 h 264402"/>
                <a:gd name="connsiteX95" fmla="*/ 204557 w 264402"/>
                <a:gd name="connsiteY95" fmla="*/ 242870 h 264402"/>
                <a:gd name="connsiteX96" fmla="*/ 211120 w 264402"/>
                <a:gd name="connsiteY96" fmla="*/ 238318 h 264402"/>
                <a:gd name="connsiteX97" fmla="*/ 214947 w 264402"/>
                <a:gd name="connsiteY97" fmla="*/ 235352 h 264402"/>
                <a:gd name="connsiteX98" fmla="*/ 219021 w 264402"/>
                <a:gd name="connsiteY98" fmla="*/ 231868 h 264402"/>
                <a:gd name="connsiteX99" fmla="*/ 222754 w 264402"/>
                <a:gd name="connsiteY99" fmla="*/ 228571 h 264402"/>
                <a:gd name="connsiteX100" fmla="*/ 232086 w 264402"/>
                <a:gd name="connsiteY100" fmla="*/ 218825 h 264402"/>
                <a:gd name="connsiteX101" fmla="*/ 237063 w 264402"/>
                <a:gd name="connsiteY101" fmla="*/ 212748 h 264402"/>
                <a:gd name="connsiteX102" fmla="*/ 245752 w 264402"/>
                <a:gd name="connsiteY102" fmla="*/ 199985 h 264402"/>
                <a:gd name="connsiteX103" fmla="*/ 251185 w 264402"/>
                <a:gd name="connsiteY103" fmla="*/ 189823 h 264402"/>
                <a:gd name="connsiteX104" fmla="*/ 255924 w 264402"/>
                <a:gd name="connsiteY104" fmla="*/ 178749 h 264402"/>
                <a:gd name="connsiteX105" fmla="*/ 260279 w 264402"/>
                <a:gd name="connsiteY105" fmla="*/ 164886 h 264402"/>
                <a:gd name="connsiteX106" fmla="*/ 261803 w 264402"/>
                <a:gd name="connsiteY106" fmla="*/ 158126 h 264402"/>
                <a:gd name="connsiteX107" fmla="*/ 262612 w 264402"/>
                <a:gd name="connsiteY107" fmla="*/ 153626 h 264402"/>
                <a:gd name="connsiteX108" fmla="*/ 263358 w 264402"/>
                <a:gd name="connsiteY108" fmla="*/ 148442 h 264402"/>
                <a:gd name="connsiteX109" fmla="*/ 263669 w 264402"/>
                <a:gd name="connsiteY109" fmla="*/ 145331 h 264402"/>
                <a:gd name="connsiteX110" fmla="*/ 263980 w 264402"/>
                <a:gd name="connsiteY110" fmla="*/ 140240 h 264402"/>
                <a:gd name="connsiteX111" fmla="*/ 264043 w 264402"/>
                <a:gd name="connsiteY111" fmla="*/ 139721 h 264402"/>
                <a:gd name="connsiteX112" fmla="*/ 264198 w 264402"/>
                <a:gd name="connsiteY112" fmla="*/ 138021 h 264402"/>
                <a:gd name="connsiteX113" fmla="*/ 264198 w 264402"/>
                <a:gd name="connsiteY113" fmla="*/ 127155 h 264402"/>
                <a:gd name="connsiteX114" fmla="*/ 264157 w 264402"/>
                <a:gd name="connsiteY114" fmla="*/ 126107 h 264402"/>
                <a:gd name="connsiteX115" fmla="*/ 256318 w 264402"/>
                <a:gd name="connsiteY115" fmla="*/ 132007 h 264402"/>
                <a:gd name="connsiteX116" fmla="*/ 256142 w 264402"/>
                <a:gd name="connsiteY116" fmla="*/ 136155 h 264402"/>
                <a:gd name="connsiteX117" fmla="*/ 256079 w 264402"/>
                <a:gd name="connsiteY117" fmla="*/ 139431 h 264402"/>
                <a:gd name="connsiteX118" fmla="*/ 255882 w 264402"/>
                <a:gd name="connsiteY118" fmla="*/ 141640 h 264402"/>
                <a:gd name="connsiteX119" fmla="*/ 255882 w 264402"/>
                <a:gd name="connsiteY119" fmla="*/ 142293 h 264402"/>
                <a:gd name="connsiteX120" fmla="*/ 255281 w 264402"/>
                <a:gd name="connsiteY120" fmla="*/ 148514 h 264402"/>
                <a:gd name="connsiteX121" fmla="*/ 252751 w 264402"/>
                <a:gd name="connsiteY121" fmla="*/ 161662 h 264402"/>
                <a:gd name="connsiteX122" fmla="*/ 249640 w 264402"/>
                <a:gd name="connsiteY122" fmla="*/ 172601 h 264402"/>
                <a:gd name="connsiteX123" fmla="*/ 245607 w 264402"/>
                <a:gd name="connsiteY123" fmla="*/ 182835 h 264402"/>
                <a:gd name="connsiteX124" fmla="*/ 241387 w 264402"/>
                <a:gd name="connsiteY124" fmla="*/ 191420 h 264402"/>
                <a:gd name="connsiteX125" fmla="*/ 234398 w 264402"/>
                <a:gd name="connsiteY125" fmla="*/ 202826 h 264402"/>
                <a:gd name="connsiteX126" fmla="*/ 229338 w 264402"/>
                <a:gd name="connsiteY126" fmla="*/ 209659 h 264402"/>
                <a:gd name="connsiteX127" fmla="*/ 225771 w 264402"/>
                <a:gd name="connsiteY127" fmla="*/ 213806 h 264402"/>
                <a:gd name="connsiteX128" fmla="*/ 218690 w 264402"/>
                <a:gd name="connsiteY128" fmla="*/ 221344 h 264402"/>
                <a:gd name="connsiteX129" fmla="*/ 214034 w 264402"/>
                <a:gd name="connsiteY129" fmla="*/ 225554 h 264402"/>
                <a:gd name="connsiteX130" fmla="*/ 209959 w 264402"/>
                <a:gd name="connsiteY130" fmla="*/ 229048 h 264402"/>
                <a:gd name="connsiteX131" fmla="*/ 206237 w 264402"/>
                <a:gd name="connsiteY131" fmla="*/ 231941 h 264402"/>
                <a:gd name="connsiteX132" fmla="*/ 200648 w 264402"/>
                <a:gd name="connsiteY132" fmla="*/ 235829 h 264402"/>
                <a:gd name="connsiteX133" fmla="*/ 193048 w 264402"/>
                <a:gd name="connsiteY133" fmla="*/ 240464 h 264402"/>
                <a:gd name="connsiteX134" fmla="*/ 183809 w 264402"/>
                <a:gd name="connsiteY134" fmla="*/ 245151 h 264402"/>
                <a:gd name="connsiteX135" fmla="*/ 176074 w 264402"/>
                <a:gd name="connsiteY135" fmla="*/ 248365 h 264402"/>
                <a:gd name="connsiteX136" fmla="*/ 169625 w 264402"/>
                <a:gd name="connsiteY136" fmla="*/ 250574 h 264402"/>
                <a:gd name="connsiteX137" fmla="*/ 156446 w 264402"/>
                <a:gd name="connsiteY137" fmla="*/ 253923 h 264402"/>
                <a:gd name="connsiteX138" fmla="*/ 151179 w 264402"/>
                <a:gd name="connsiteY138" fmla="*/ 254877 h 264402"/>
                <a:gd name="connsiteX139" fmla="*/ 148327 w 264402"/>
                <a:gd name="connsiteY139" fmla="*/ 255229 h 264402"/>
                <a:gd name="connsiteX140" fmla="*/ 144958 w 264402"/>
                <a:gd name="connsiteY140" fmla="*/ 255654 h 264402"/>
                <a:gd name="connsiteX141" fmla="*/ 144698 w 264402"/>
                <a:gd name="connsiteY141" fmla="*/ 255706 h 264402"/>
                <a:gd name="connsiteX142" fmla="*/ 140136 w 264402"/>
                <a:gd name="connsiteY142" fmla="*/ 255996 h 264402"/>
                <a:gd name="connsiteX143" fmla="*/ 137399 w 264402"/>
                <a:gd name="connsiteY143" fmla="*/ 256204 h 264402"/>
                <a:gd name="connsiteX144" fmla="*/ 136362 w 264402"/>
                <a:gd name="connsiteY144" fmla="*/ 256204 h 264402"/>
                <a:gd name="connsiteX145" fmla="*/ 130462 w 264402"/>
                <a:gd name="connsiteY145" fmla="*/ 256204 h 264402"/>
                <a:gd name="connsiteX146" fmla="*/ 127061 w 264402"/>
                <a:gd name="connsiteY146" fmla="*/ 255996 h 264402"/>
                <a:gd name="connsiteX147" fmla="*/ 125755 w 264402"/>
                <a:gd name="connsiteY147" fmla="*/ 255996 h 264402"/>
                <a:gd name="connsiteX148" fmla="*/ 122644 w 264402"/>
                <a:gd name="connsiteY148" fmla="*/ 255768 h 264402"/>
                <a:gd name="connsiteX149" fmla="*/ 122250 w 264402"/>
                <a:gd name="connsiteY149" fmla="*/ 255768 h 264402"/>
                <a:gd name="connsiteX150" fmla="*/ 117180 w 264402"/>
                <a:gd name="connsiteY150" fmla="*/ 255281 h 264402"/>
                <a:gd name="connsiteX151" fmla="*/ 109818 w 264402"/>
                <a:gd name="connsiteY151" fmla="*/ 254172 h 264402"/>
                <a:gd name="connsiteX152" fmla="*/ 96981 w 264402"/>
                <a:gd name="connsiteY152" fmla="*/ 251061 h 264402"/>
                <a:gd name="connsiteX153" fmla="*/ 86965 w 264402"/>
                <a:gd name="connsiteY153" fmla="*/ 247598 h 264402"/>
                <a:gd name="connsiteX154" fmla="*/ 82621 w 264402"/>
                <a:gd name="connsiteY154" fmla="*/ 245752 h 264402"/>
                <a:gd name="connsiteX155" fmla="*/ 74844 w 264402"/>
                <a:gd name="connsiteY155" fmla="*/ 241978 h 264402"/>
                <a:gd name="connsiteX156" fmla="*/ 67347 w 264402"/>
                <a:gd name="connsiteY156" fmla="*/ 237675 h 264402"/>
                <a:gd name="connsiteX157" fmla="*/ 57850 w 264402"/>
                <a:gd name="connsiteY157" fmla="*/ 231143 h 264402"/>
                <a:gd name="connsiteX158" fmla="*/ 52852 w 264402"/>
                <a:gd name="connsiteY158" fmla="*/ 227130 h 264402"/>
                <a:gd name="connsiteX159" fmla="*/ 46631 w 264402"/>
                <a:gd name="connsiteY159" fmla="*/ 221386 h 264402"/>
                <a:gd name="connsiteX160" fmla="*/ 44795 w 264402"/>
                <a:gd name="connsiteY160" fmla="*/ 219706 h 264402"/>
                <a:gd name="connsiteX161" fmla="*/ 41021 w 264402"/>
                <a:gd name="connsiteY161" fmla="*/ 215704 h 264402"/>
                <a:gd name="connsiteX162" fmla="*/ 32726 w 264402"/>
                <a:gd name="connsiteY162" fmla="*/ 205449 h 264402"/>
                <a:gd name="connsiteX163" fmla="*/ 25530 w 264402"/>
                <a:gd name="connsiteY163" fmla="*/ 194697 h 264402"/>
                <a:gd name="connsiteX164" fmla="*/ 21103 w 264402"/>
                <a:gd name="connsiteY164" fmla="*/ 186402 h 264402"/>
                <a:gd name="connsiteX165" fmla="*/ 16240 w 264402"/>
                <a:gd name="connsiteY165" fmla="*/ 174820 h 264402"/>
                <a:gd name="connsiteX166" fmla="*/ 12476 w 264402"/>
                <a:gd name="connsiteY166" fmla="*/ 162553 h 264402"/>
                <a:gd name="connsiteX167" fmla="*/ 10745 w 264402"/>
                <a:gd name="connsiteY167" fmla="*/ 154258 h 264402"/>
                <a:gd name="connsiteX168" fmla="*/ 9791 w 264402"/>
                <a:gd name="connsiteY168" fmla="*/ 148462 h 264402"/>
                <a:gd name="connsiteX169" fmla="*/ 9438 w 264402"/>
                <a:gd name="connsiteY169" fmla="*/ 144947 h 264402"/>
                <a:gd name="connsiteX170" fmla="*/ 8992 w 264402"/>
                <a:gd name="connsiteY170" fmla="*/ 140001 h 264402"/>
                <a:gd name="connsiteX171" fmla="*/ 8992 w 264402"/>
                <a:gd name="connsiteY171" fmla="*/ 139089 h 264402"/>
                <a:gd name="connsiteX172" fmla="*/ 8992 w 264402"/>
                <a:gd name="connsiteY172" fmla="*/ 126242 h 264402"/>
                <a:gd name="connsiteX173" fmla="*/ 9086 w 264402"/>
                <a:gd name="connsiteY173" fmla="*/ 124770 h 264402"/>
                <a:gd name="connsiteX174" fmla="*/ 9179 w 264402"/>
                <a:gd name="connsiteY174" fmla="*/ 124002 h 264402"/>
                <a:gd name="connsiteX175" fmla="*/ 9500 w 264402"/>
                <a:gd name="connsiteY175" fmla="*/ 119565 h 264402"/>
                <a:gd name="connsiteX176" fmla="*/ 10413 w 264402"/>
                <a:gd name="connsiteY176" fmla="*/ 112835 h 264402"/>
                <a:gd name="connsiteX177" fmla="*/ 11533 w 264402"/>
                <a:gd name="connsiteY177" fmla="*/ 106801 h 264402"/>
                <a:gd name="connsiteX178" fmla="*/ 13606 w 264402"/>
                <a:gd name="connsiteY178" fmla="*/ 98506 h 264402"/>
                <a:gd name="connsiteX179" fmla="*/ 18521 w 264402"/>
                <a:gd name="connsiteY179" fmla="*/ 84549 h 264402"/>
                <a:gd name="connsiteX180" fmla="*/ 23052 w 264402"/>
                <a:gd name="connsiteY180" fmla="*/ 74948 h 264402"/>
                <a:gd name="connsiteX181" fmla="*/ 31026 w 264402"/>
                <a:gd name="connsiteY181" fmla="*/ 61873 h 264402"/>
                <a:gd name="connsiteX182" fmla="*/ 36469 w 264402"/>
                <a:gd name="connsiteY182" fmla="*/ 54667 h 264402"/>
                <a:gd name="connsiteX183" fmla="*/ 42058 w 264402"/>
                <a:gd name="connsiteY183" fmla="*/ 48259 h 264402"/>
                <a:gd name="connsiteX184" fmla="*/ 46527 w 264402"/>
                <a:gd name="connsiteY184" fmla="*/ 43645 h 264402"/>
                <a:gd name="connsiteX185" fmla="*/ 50986 w 264402"/>
                <a:gd name="connsiteY185" fmla="*/ 39601 h 264402"/>
                <a:gd name="connsiteX186" fmla="*/ 54967 w 264402"/>
                <a:gd name="connsiteY186" fmla="*/ 36200 h 264402"/>
                <a:gd name="connsiteX187" fmla="*/ 60266 w 264402"/>
                <a:gd name="connsiteY187" fmla="*/ 32146 h 264402"/>
                <a:gd name="connsiteX188" fmla="*/ 70106 w 264402"/>
                <a:gd name="connsiteY188" fmla="*/ 25769 h 264402"/>
                <a:gd name="connsiteX189" fmla="*/ 72604 w 264402"/>
                <a:gd name="connsiteY189" fmla="*/ 24328 h 264402"/>
                <a:gd name="connsiteX190" fmla="*/ 77706 w 264402"/>
                <a:gd name="connsiteY190" fmla="*/ 21653 h 264402"/>
                <a:gd name="connsiteX191" fmla="*/ 90999 w 264402"/>
                <a:gd name="connsiteY191" fmla="*/ 16043 h 264402"/>
                <a:gd name="connsiteX192" fmla="*/ 104934 w 264402"/>
                <a:gd name="connsiteY192" fmla="*/ 11968 h 264402"/>
                <a:gd name="connsiteX193" fmla="*/ 112763 w 264402"/>
                <a:gd name="connsiteY193" fmla="*/ 10475 h 264402"/>
                <a:gd name="connsiteX194" fmla="*/ 117418 w 264402"/>
                <a:gd name="connsiteY194" fmla="*/ 9770 h 264402"/>
                <a:gd name="connsiteX195" fmla="*/ 121058 w 264402"/>
                <a:gd name="connsiteY195" fmla="*/ 9417 h 264402"/>
                <a:gd name="connsiteX196" fmla="*/ 126397 w 264402"/>
                <a:gd name="connsiteY196" fmla="*/ 8992 h 264402"/>
                <a:gd name="connsiteX197" fmla="*/ 128471 w 264402"/>
                <a:gd name="connsiteY197" fmla="*/ 8930 h 264402"/>
                <a:gd name="connsiteX198" fmla="*/ 136466 w 264402"/>
                <a:gd name="connsiteY198" fmla="*/ 8930 h 264402"/>
                <a:gd name="connsiteX199" fmla="*/ 139472 w 264402"/>
                <a:gd name="connsiteY199" fmla="*/ 9138 h 264402"/>
                <a:gd name="connsiteX200" fmla="*/ 140115 w 264402"/>
                <a:gd name="connsiteY200" fmla="*/ 9138 h 264402"/>
                <a:gd name="connsiteX201" fmla="*/ 144947 w 264402"/>
                <a:gd name="connsiteY201" fmla="*/ 9469 h 264402"/>
                <a:gd name="connsiteX202" fmla="*/ 153481 w 264402"/>
                <a:gd name="connsiteY202" fmla="*/ 10641 h 264402"/>
                <a:gd name="connsiteX203" fmla="*/ 164720 w 264402"/>
                <a:gd name="connsiteY203" fmla="*/ 13098 h 264402"/>
                <a:gd name="connsiteX204" fmla="*/ 175089 w 264402"/>
                <a:gd name="connsiteY204" fmla="*/ 16385 h 264402"/>
                <a:gd name="connsiteX205" fmla="*/ 189242 w 264402"/>
                <a:gd name="connsiteY205" fmla="*/ 22607 h 264402"/>
                <a:gd name="connsiteX206" fmla="*/ 202597 w 264402"/>
                <a:gd name="connsiteY206" fmla="*/ 30622 h 264402"/>
                <a:gd name="connsiteX207" fmla="*/ 210042 w 264402"/>
                <a:gd name="connsiteY207" fmla="*/ 36190 h 264402"/>
                <a:gd name="connsiteX208" fmla="*/ 215797 w 264402"/>
                <a:gd name="connsiteY208" fmla="*/ 41135 h 264402"/>
                <a:gd name="connsiteX209" fmla="*/ 222018 w 264402"/>
                <a:gd name="connsiteY209" fmla="*/ 47160 h 264402"/>
                <a:gd name="connsiteX210" fmla="*/ 227410 w 264402"/>
                <a:gd name="connsiteY210" fmla="*/ 53225 h 264402"/>
                <a:gd name="connsiteX211" fmla="*/ 232501 w 264402"/>
                <a:gd name="connsiteY211" fmla="*/ 59706 h 264402"/>
                <a:gd name="connsiteX212" fmla="*/ 237219 w 264402"/>
                <a:gd name="connsiteY212" fmla="*/ 66632 h 264402"/>
                <a:gd name="connsiteX213" fmla="*/ 244394 w 264402"/>
                <a:gd name="connsiteY213" fmla="*/ 79728 h 264402"/>
                <a:gd name="connsiteX214" fmla="*/ 248666 w 264402"/>
                <a:gd name="connsiteY214" fmla="*/ 89858 h 264402"/>
                <a:gd name="connsiteX215" fmla="*/ 251299 w 264402"/>
                <a:gd name="connsiteY215" fmla="*/ 97821 h 264402"/>
                <a:gd name="connsiteX216" fmla="*/ 253477 w 264402"/>
                <a:gd name="connsiteY216" fmla="*/ 106438 h 264402"/>
                <a:gd name="connsiteX217" fmla="*/ 254669 w 264402"/>
                <a:gd name="connsiteY217" fmla="*/ 112732 h 264402"/>
                <a:gd name="connsiteX218" fmla="*/ 255291 w 264402"/>
                <a:gd name="connsiteY218" fmla="*/ 117522 h 264402"/>
                <a:gd name="connsiteX219" fmla="*/ 255737 w 264402"/>
                <a:gd name="connsiteY219" fmla="*/ 120892 h 264402"/>
                <a:gd name="connsiteX220" fmla="*/ 255737 w 264402"/>
                <a:gd name="connsiteY220" fmla="*/ 121275 h 264402"/>
                <a:gd name="connsiteX221" fmla="*/ 256048 w 264402"/>
                <a:gd name="connsiteY221" fmla="*/ 127497 h 264402"/>
                <a:gd name="connsiteX222" fmla="*/ 256204 w 264402"/>
                <a:gd name="connsiteY222" fmla="*/ 129850 h 264402"/>
                <a:gd name="connsiteX223" fmla="*/ 256276 w 264402"/>
                <a:gd name="connsiteY223" fmla="*/ 132007 h 26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264402" h="264402">
                  <a:moveTo>
                    <a:pt x="264157" y="126107"/>
                  </a:moveTo>
                  <a:cubicBezTo>
                    <a:pt x="263783" y="124303"/>
                    <a:pt x="263960" y="122457"/>
                    <a:pt x="263731" y="120633"/>
                  </a:cubicBezTo>
                  <a:cubicBezTo>
                    <a:pt x="263576" y="119388"/>
                    <a:pt x="263493" y="118113"/>
                    <a:pt x="263348" y="116858"/>
                  </a:cubicBezTo>
                  <a:cubicBezTo>
                    <a:pt x="263099" y="114743"/>
                    <a:pt x="262791" y="112635"/>
                    <a:pt x="262425" y="110533"/>
                  </a:cubicBezTo>
                  <a:cubicBezTo>
                    <a:pt x="261896" y="107568"/>
                    <a:pt x="261326" y="104623"/>
                    <a:pt x="260621" y="101699"/>
                  </a:cubicBezTo>
                  <a:cubicBezTo>
                    <a:pt x="259523" y="97070"/>
                    <a:pt x="258162" y="92508"/>
                    <a:pt x="256546" y="88033"/>
                  </a:cubicBezTo>
                  <a:cubicBezTo>
                    <a:pt x="254901" y="83517"/>
                    <a:pt x="253030" y="79088"/>
                    <a:pt x="250936" y="74761"/>
                  </a:cubicBezTo>
                  <a:cubicBezTo>
                    <a:pt x="250159" y="73154"/>
                    <a:pt x="249298" y="71578"/>
                    <a:pt x="248458" y="70002"/>
                  </a:cubicBezTo>
                  <a:cubicBezTo>
                    <a:pt x="246916" y="67057"/>
                    <a:pt x="245234" y="64199"/>
                    <a:pt x="243409" y="61427"/>
                  </a:cubicBezTo>
                  <a:cubicBezTo>
                    <a:pt x="242061" y="59353"/>
                    <a:pt x="240692" y="57352"/>
                    <a:pt x="239261" y="55361"/>
                  </a:cubicBezTo>
                  <a:cubicBezTo>
                    <a:pt x="238307" y="54013"/>
                    <a:pt x="237281" y="52707"/>
                    <a:pt x="236254" y="51401"/>
                  </a:cubicBezTo>
                  <a:cubicBezTo>
                    <a:pt x="235020" y="49824"/>
                    <a:pt x="233776" y="48290"/>
                    <a:pt x="232439" y="46745"/>
                  </a:cubicBezTo>
                  <a:cubicBezTo>
                    <a:pt x="231101" y="45200"/>
                    <a:pt x="229836" y="43634"/>
                    <a:pt x="228416" y="42266"/>
                  </a:cubicBezTo>
                  <a:lnTo>
                    <a:pt x="222298" y="36148"/>
                  </a:lnTo>
                  <a:cubicBezTo>
                    <a:pt x="222080" y="35930"/>
                    <a:pt x="221862" y="35713"/>
                    <a:pt x="221634" y="35516"/>
                  </a:cubicBezTo>
                  <a:cubicBezTo>
                    <a:pt x="219913" y="34033"/>
                    <a:pt x="218171" y="32581"/>
                    <a:pt x="216450" y="31078"/>
                  </a:cubicBezTo>
                  <a:cubicBezTo>
                    <a:pt x="214947" y="29740"/>
                    <a:pt x="213339" y="28537"/>
                    <a:pt x="211743" y="27335"/>
                  </a:cubicBezTo>
                  <a:cubicBezTo>
                    <a:pt x="208632" y="24991"/>
                    <a:pt x="205449" y="22772"/>
                    <a:pt x="202141" y="20730"/>
                  </a:cubicBezTo>
                  <a:cubicBezTo>
                    <a:pt x="199642" y="19195"/>
                    <a:pt x="197133" y="17692"/>
                    <a:pt x="194541" y="16344"/>
                  </a:cubicBezTo>
                  <a:cubicBezTo>
                    <a:pt x="190694" y="14363"/>
                    <a:pt x="186816" y="12466"/>
                    <a:pt x="182803" y="10817"/>
                  </a:cubicBezTo>
                  <a:cubicBezTo>
                    <a:pt x="180056" y="9687"/>
                    <a:pt x="177277" y="8661"/>
                    <a:pt x="174508" y="7707"/>
                  </a:cubicBezTo>
                  <a:cubicBezTo>
                    <a:pt x="172321" y="6950"/>
                    <a:pt x="170102" y="6286"/>
                    <a:pt x="167872" y="5685"/>
                  </a:cubicBezTo>
                  <a:cubicBezTo>
                    <a:pt x="165643" y="5083"/>
                    <a:pt x="163113" y="4389"/>
                    <a:pt x="160708" y="3912"/>
                  </a:cubicBezTo>
                  <a:cubicBezTo>
                    <a:pt x="158302" y="3435"/>
                    <a:pt x="155938" y="2937"/>
                    <a:pt x="153522" y="2543"/>
                  </a:cubicBezTo>
                  <a:cubicBezTo>
                    <a:pt x="151282" y="2184"/>
                    <a:pt x="149040" y="1879"/>
                    <a:pt x="146793" y="1631"/>
                  </a:cubicBezTo>
                  <a:cubicBezTo>
                    <a:pt x="145372" y="1380"/>
                    <a:pt x="143931" y="1269"/>
                    <a:pt x="142490" y="1299"/>
                  </a:cubicBezTo>
                  <a:cubicBezTo>
                    <a:pt x="142363" y="1324"/>
                    <a:pt x="142233" y="1324"/>
                    <a:pt x="142106" y="1299"/>
                  </a:cubicBezTo>
                  <a:cubicBezTo>
                    <a:pt x="141082" y="1099"/>
                    <a:pt x="140038" y="1026"/>
                    <a:pt x="138995" y="1081"/>
                  </a:cubicBezTo>
                  <a:cubicBezTo>
                    <a:pt x="138165" y="1111"/>
                    <a:pt x="137333" y="1083"/>
                    <a:pt x="136507" y="998"/>
                  </a:cubicBezTo>
                  <a:cubicBezTo>
                    <a:pt x="135725" y="874"/>
                    <a:pt x="134935" y="808"/>
                    <a:pt x="134143" y="801"/>
                  </a:cubicBezTo>
                  <a:lnTo>
                    <a:pt x="130338" y="801"/>
                  </a:lnTo>
                  <a:cubicBezTo>
                    <a:pt x="130034" y="770"/>
                    <a:pt x="129729" y="770"/>
                    <a:pt x="129425" y="801"/>
                  </a:cubicBezTo>
                  <a:cubicBezTo>
                    <a:pt x="127910" y="1012"/>
                    <a:pt x="126381" y="1088"/>
                    <a:pt x="124853" y="1029"/>
                  </a:cubicBezTo>
                  <a:cubicBezTo>
                    <a:pt x="124417" y="1029"/>
                    <a:pt x="123971" y="1029"/>
                    <a:pt x="123546" y="1102"/>
                  </a:cubicBezTo>
                  <a:lnTo>
                    <a:pt x="119119" y="1548"/>
                  </a:lnTo>
                  <a:cubicBezTo>
                    <a:pt x="117999" y="1651"/>
                    <a:pt x="116869" y="1724"/>
                    <a:pt x="115738" y="1879"/>
                  </a:cubicBezTo>
                  <a:cubicBezTo>
                    <a:pt x="114235" y="2076"/>
                    <a:pt x="112731" y="2367"/>
                    <a:pt x="111228" y="2574"/>
                  </a:cubicBezTo>
                  <a:cubicBezTo>
                    <a:pt x="108636" y="2927"/>
                    <a:pt x="106044" y="3445"/>
                    <a:pt x="103524" y="4026"/>
                  </a:cubicBezTo>
                  <a:cubicBezTo>
                    <a:pt x="97435" y="5417"/>
                    <a:pt x="91451" y="7236"/>
                    <a:pt x="85617" y="9469"/>
                  </a:cubicBezTo>
                  <a:cubicBezTo>
                    <a:pt x="82507" y="10641"/>
                    <a:pt x="79531" y="11896"/>
                    <a:pt x="76565" y="13295"/>
                  </a:cubicBezTo>
                  <a:cubicBezTo>
                    <a:pt x="72698" y="15141"/>
                    <a:pt x="68913" y="17121"/>
                    <a:pt x="65232" y="19330"/>
                  </a:cubicBezTo>
                  <a:cubicBezTo>
                    <a:pt x="60807" y="21972"/>
                    <a:pt x="56535" y="24863"/>
                    <a:pt x="52437" y="27988"/>
                  </a:cubicBezTo>
                  <a:cubicBezTo>
                    <a:pt x="50363" y="29578"/>
                    <a:pt x="48342" y="31237"/>
                    <a:pt x="46372" y="32965"/>
                  </a:cubicBezTo>
                  <a:cubicBezTo>
                    <a:pt x="44101" y="34956"/>
                    <a:pt x="41871" y="36967"/>
                    <a:pt x="39736" y="39103"/>
                  </a:cubicBezTo>
                  <a:cubicBezTo>
                    <a:pt x="37392" y="41447"/>
                    <a:pt x="35121" y="43862"/>
                    <a:pt x="32934" y="46424"/>
                  </a:cubicBezTo>
                  <a:cubicBezTo>
                    <a:pt x="31306" y="48311"/>
                    <a:pt x="29730" y="50239"/>
                    <a:pt x="28195" y="52189"/>
                  </a:cubicBezTo>
                  <a:cubicBezTo>
                    <a:pt x="25544" y="55605"/>
                    <a:pt x="23066" y="59152"/>
                    <a:pt x="20771" y="62816"/>
                  </a:cubicBezTo>
                  <a:cubicBezTo>
                    <a:pt x="19278" y="65181"/>
                    <a:pt x="17857" y="67586"/>
                    <a:pt x="16561" y="70075"/>
                  </a:cubicBezTo>
                  <a:cubicBezTo>
                    <a:pt x="15068" y="72936"/>
                    <a:pt x="13617" y="75829"/>
                    <a:pt x="12289" y="78774"/>
                  </a:cubicBezTo>
                  <a:cubicBezTo>
                    <a:pt x="10748" y="82230"/>
                    <a:pt x="9365" y="85718"/>
                    <a:pt x="8142" y="89236"/>
                  </a:cubicBezTo>
                  <a:cubicBezTo>
                    <a:pt x="6548" y="93789"/>
                    <a:pt x="5208" y="98428"/>
                    <a:pt x="4129" y="103130"/>
                  </a:cubicBezTo>
                  <a:cubicBezTo>
                    <a:pt x="3206" y="107174"/>
                    <a:pt x="2501" y="111249"/>
                    <a:pt x="1910" y="115345"/>
                  </a:cubicBezTo>
                  <a:cubicBezTo>
                    <a:pt x="1754" y="116202"/>
                    <a:pt x="1651" y="117067"/>
                    <a:pt x="1599" y="117937"/>
                  </a:cubicBezTo>
                  <a:cubicBezTo>
                    <a:pt x="1599" y="119285"/>
                    <a:pt x="1361" y="120622"/>
                    <a:pt x="1247" y="121970"/>
                  </a:cubicBezTo>
                  <a:cubicBezTo>
                    <a:pt x="1153" y="123142"/>
                    <a:pt x="1091" y="124313"/>
                    <a:pt x="1060" y="125496"/>
                  </a:cubicBezTo>
                  <a:cubicBezTo>
                    <a:pt x="1079" y="125842"/>
                    <a:pt x="1062" y="126189"/>
                    <a:pt x="1008" y="126532"/>
                  </a:cubicBezTo>
                  <a:cubicBezTo>
                    <a:pt x="819" y="127467"/>
                    <a:pt x="745" y="128421"/>
                    <a:pt x="791" y="129373"/>
                  </a:cubicBezTo>
                  <a:cubicBezTo>
                    <a:pt x="791" y="131779"/>
                    <a:pt x="791" y="134185"/>
                    <a:pt x="791" y="136632"/>
                  </a:cubicBezTo>
                  <a:cubicBezTo>
                    <a:pt x="853" y="138456"/>
                    <a:pt x="1081" y="140281"/>
                    <a:pt x="1060" y="142117"/>
                  </a:cubicBezTo>
                  <a:cubicBezTo>
                    <a:pt x="1057" y="142293"/>
                    <a:pt x="1085" y="142468"/>
                    <a:pt x="1143" y="142635"/>
                  </a:cubicBezTo>
                  <a:cubicBezTo>
                    <a:pt x="1243" y="143106"/>
                    <a:pt x="1292" y="143585"/>
                    <a:pt x="1288" y="144066"/>
                  </a:cubicBezTo>
                  <a:cubicBezTo>
                    <a:pt x="1382" y="145279"/>
                    <a:pt x="1423" y="146513"/>
                    <a:pt x="1630" y="147705"/>
                  </a:cubicBezTo>
                  <a:cubicBezTo>
                    <a:pt x="1776" y="148483"/>
                    <a:pt x="1744" y="149271"/>
                    <a:pt x="1879" y="150049"/>
                  </a:cubicBezTo>
                  <a:cubicBezTo>
                    <a:pt x="2107" y="151459"/>
                    <a:pt x="2367" y="152879"/>
                    <a:pt x="2574" y="154300"/>
                  </a:cubicBezTo>
                  <a:cubicBezTo>
                    <a:pt x="2906" y="156581"/>
                    <a:pt x="3362" y="158852"/>
                    <a:pt x="3870" y="161102"/>
                  </a:cubicBezTo>
                  <a:cubicBezTo>
                    <a:pt x="4471" y="163829"/>
                    <a:pt x="5187" y="166525"/>
                    <a:pt x="5944" y="169210"/>
                  </a:cubicBezTo>
                  <a:cubicBezTo>
                    <a:pt x="7086" y="173243"/>
                    <a:pt x="8440" y="177213"/>
                    <a:pt x="9998" y="181103"/>
                  </a:cubicBezTo>
                  <a:cubicBezTo>
                    <a:pt x="10827" y="183177"/>
                    <a:pt x="11792" y="185251"/>
                    <a:pt x="12694" y="187324"/>
                  </a:cubicBezTo>
                  <a:cubicBezTo>
                    <a:pt x="14262" y="190877"/>
                    <a:pt x="16027" y="194338"/>
                    <a:pt x="17982" y="197693"/>
                  </a:cubicBezTo>
                  <a:cubicBezTo>
                    <a:pt x="20188" y="201610"/>
                    <a:pt x="22611" y="205400"/>
                    <a:pt x="25240" y="209047"/>
                  </a:cubicBezTo>
                  <a:cubicBezTo>
                    <a:pt x="26837" y="211235"/>
                    <a:pt x="28444" y="213412"/>
                    <a:pt x="30165" y="215507"/>
                  </a:cubicBezTo>
                  <a:cubicBezTo>
                    <a:pt x="31244" y="216820"/>
                    <a:pt x="32346" y="218112"/>
                    <a:pt x="33473" y="219384"/>
                  </a:cubicBezTo>
                  <a:cubicBezTo>
                    <a:pt x="35153" y="221282"/>
                    <a:pt x="36843" y="223169"/>
                    <a:pt x="38657" y="224973"/>
                  </a:cubicBezTo>
                  <a:cubicBezTo>
                    <a:pt x="40886" y="227254"/>
                    <a:pt x="43261" y="229370"/>
                    <a:pt x="45635" y="231506"/>
                  </a:cubicBezTo>
                  <a:cubicBezTo>
                    <a:pt x="47844" y="233496"/>
                    <a:pt x="50135" y="235373"/>
                    <a:pt x="52489" y="237177"/>
                  </a:cubicBezTo>
                  <a:cubicBezTo>
                    <a:pt x="55216" y="239251"/>
                    <a:pt x="58047" y="241263"/>
                    <a:pt x="60950" y="243119"/>
                  </a:cubicBezTo>
                  <a:cubicBezTo>
                    <a:pt x="65817" y="246296"/>
                    <a:pt x="70900" y="249129"/>
                    <a:pt x="76161" y="251600"/>
                  </a:cubicBezTo>
                  <a:cubicBezTo>
                    <a:pt x="78463" y="252637"/>
                    <a:pt x="80765" y="253674"/>
                    <a:pt x="83108" y="254711"/>
                  </a:cubicBezTo>
                  <a:cubicBezTo>
                    <a:pt x="87177" y="256377"/>
                    <a:pt x="91330" y="257831"/>
                    <a:pt x="95550" y="259066"/>
                  </a:cubicBezTo>
                  <a:cubicBezTo>
                    <a:pt x="99148" y="260103"/>
                    <a:pt x="102809" y="261005"/>
                    <a:pt x="106479" y="261741"/>
                  </a:cubicBezTo>
                  <a:cubicBezTo>
                    <a:pt x="108740" y="262197"/>
                    <a:pt x="111010" y="262612"/>
                    <a:pt x="113302" y="262902"/>
                  </a:cubicBezTo>
                  <a:cubicBezTo>
                    <a:pt x="114121" y="263006"/>
                    <a:pt x="114940" y="263089"/>
                    <a:pt x="115759" y="263213"/>
                  </a:cubicBezTo>
                  <a:cubicBezTo>
                    <a:pt x="116743" y="263404"/>
                    <a:pt x="117736" y="263539"/>
                    <a:pt x="118735" y="263618"/>
                  </a:cubicBezTo>
                  <a:cubicBezTo>
                    <a:pt x="120294" y="263804"/>
                    <a:pt x="121862" y="263908"/>
                    <a:pt x="123432" y="263929"/>
                  </a:cubicBezTo>
                  <a:cubicBezTo>
                    <a:pt x="123606" y="263892"/>
                    <a:pt x="123787" y="263892"/>
                    <a:pt x="123961" y="263929"/>
                  </a:cubicBezTo>
                  <a:cubicBezTo>
                    <a:pt x="124771" y="264108"/>
                    <a:pt x="125601" y="264174"/>
                    <a:pt x="126429" y="264126"/>
                  </a:cubicBezTo>
                  <a:lnTo>
                    <a:pt x="138871" y="264126"/>
                  </a:lnTo>
                  <a:cubicBezTo>
                    <a:pt x="139308" y="264146"/>
                    <a:pt x="139745" y="264126"/>
                    <a:pt x="140178" y="264063"/>
                  </a:cubicBezTo>
                  <a:cubicBezTo>
                    <a:pt x="141847" y="263711"/>
                    <a:pt x="143568" y="263939"/>
                    <a:pt x="145258" y="263628"/>
                  </a:cubicBezTo>
                  <a:cubicBezTo>
                    <a:pt x="146409" y="263421"/>
                    <a:pt x="147602" y="263441"/>
                    <a:pt x="148763" y="263286"/>
                  </a:cubicBezTo>
                  <a:cubicBezTo>
                    <a:pt x="150318" y="263089"/>
                    <a:pt x="151873" y="262788"/>
                    <a:pt x="153408" y="262570"/>
                  </a:cubicBezTo>
                  <a:cubicBezTo>
                    <a:pt x="156042" y="262207"/>
                    <a:pt x="158655" y="261689"/>
                    <a:pt x="161247" y="261098"/>
                  </a:cubicBezTo>
                  <a:cubicBezTo>
                    <a:pt x="166604" y="259904"/>
                    <a:pt x="171885" y="258389"/>
                    <a:pt x="177059" y="256556"/>
                  </a:cubicBezTo>
                  <a:cubicBezTo>
                    <a:pt x="181715" y="254887"/>
                    <a:pt x="186225" y="252917"/>
                    <a:pt x="190684" y="250802"/>
                  </a:cubicBezTo>
                  <a:cubicBezTo>
                    <a:pt x="192187" y="250086"/>
                    <a:pt x="193639" y="249278"/>
                    <a:pt x="195101" y="248500"/>
                  </a:cubicBezTo>
                  <a:cubicBezTo>
                    <a:pt x="198346" y="246779"/>
                    <a:pt x="201488" y="244892"/>
                    <a:pt x="204557" y="242870"/>
                  </a:cubicBezTo>
                  <a:cubicBezTo>
                    <a:pt x="206776" y="241408"/>
                    <a:pt x="208953" y="239873"/>
                    <a:pt x="211120" y="238318"/>
                  </a:cubicBezTo>
                  <a:cubicBezTo>
                    <a:pt x="212427" y="237385"/>
                    <a:pt x="213692" y="236379"/>
                    <a:pt x="214947" y="235352"/>
                  </a:cubicBezTo>
                  <a:cubicBezTo>
                    <a:pt x="216201" y="234326"/>
                    <a:pt x="217673" y="233040"/>
                    <a:pt x="219021" y="231868"/>
                  </a:cubicBezTo>
                  <a:cubicBezTo>
                    <a:pt x="220369" y="230697"/>
                    <a:pt x="221562" y="229732"/>
                    <a:pt x="222754" y="228571"/>
                  </a:cubicBezTo>
                  <a:cubicBezTo>
                    <a:pt x="225979" y="225461"/>
                    <a:pt x="229152" y="222257"/>
                    <a:pt x="232086" y="218825"/>
                  </a:cubicBezTo>
                  <a:cubicBezTo>
                    <a:pt x="233776" y="216834"/>
                    <a:pt x="235446" y="214812"/>
                    <a:pt x="237063" y="212748"/>
                  </a:cubicBezTo>
                  <a:cubicBezTo>
                    <a:pt x="240226" y="208681"/>
                    <a:pt x="243128" y="204418"/>
                    <a:pt x="245752" y="199985"/>
                  </a:cubicBezTo>
                  <a:cubicBezTo>
                    <a:pt x="247722" y="196687"/>
                    <a:pt x="249516" y="193286"/>
                    <a:pt x="251185" y="189823"/>
                  </a:cubicBezTo>
                  <a:cubicBezTo>
                    <a:pt x="252917" y="186194"/>
                    <a:pt x="254524" y="182513"/>
                    <a:pt x="255924" y="178749"/>
                  </a:cubicBezTo>
                  <a:cubicBezTo>
                    <a:pt x="257633" y="174213"/>
                    <a:pt x="259086" y="169584"/>
                    <a:pt x="260279" y="164886"/>
                  </a:cubicBezTo>
                  <a:cubicBezTo>
                    <a:pt x="260839" y="162647"/>
                    <a:pt x="261316" y="160386"/>
                    <a:pt x="261803" y="158126"/>
                  </a:cubicBezTo>
                  <a:cubicBezTo>
                    <a:pt x="262114" y="156633"/>
                    <a:pt x="262373" y="155129"/>
                    <a:pt x="262612" y="153626"/>
                  </a:cubicBezTo>
                  <a:cubicBezTo>
                    <a:pt x="262892" y="151905"/>
                    <a:pt x="263130" y="150184"/>
                    <a:pt x="263358" y="148442"/>
                  </a:cubicBezTo>
                  <a:cubicBezTo>
                    <a:pt x="263493" y="147405"/>
                    <a:pt x="263628" y="146368"/>
                    <a:pt x="263669" y="145331"/>
                  </a:cubicBezTo>
                  <a:cubicBezTo>
                    <a:pt x="263742" y="143630"/>
                    <a:pt x="264074" y="141940"/>
                    <a:pt x="263980" y="140240"/>
                  </a:cubicBezTo>
                  <a:cubicBezTo>
                    <a:pt x="263969" y="140065"/>
                    <a:pt x="263991" y="139889"/>
                    <a:pt x="264043" y="139721"/>
                  </a:cubicBezTo>
                  <a:cubicBezTo>
                    <a:pt x="264177" y="139166"/>
                    <a:pt x="264229" y="138592"/>
                    <a:pt x="264198" y="138021"/>
                  </a:cubicBezTo>
                  <a:lnTo>
                    <a:pt x="264198" y="127155"/>
                  </a:lnTo>
                  <a:cubicBezTo>
                    <a:pt x="264221" y="126805"/>
                    <a:pt x="264207" y="126454"/>
                    <a:pt x="264157" y="126107"/>
                  </a:cubicBezTo>
                  <a:close/>
                  <a:moveTo>
                    <a:pt x="256318" y="132007"/>
                  </a:moveTo>
                  <a:cubicBezTo>
                    <a:pt x="256351" y="133392"/>
                    <a:pt x="256292" y="134778"/>
                    <a:pt x="256142" y="136155"/>
                  </a:cubicBezTo>
                  <a:cubicBezTo>
                    <a:pt x="256048" y="137244"/>
                    <a:pt x="256027" y="138339"/>
                    <a:pt x="256079" y="139431"/>
                  </a:cubicBezTo>
                  <a:cubicBezTo>
                    <a:pt x="256118" y="140172"/>
                    <a:pt x="256051" y="140916"/>
                    <a:pt x="255882" y="141640"/>
                  </a:cubicBezTo>
                  <a:cubicBezTo>
                    <a:pt x="255856" y="141856"/>
                    <a:pt x="255856" y="142076"/>
                    <a:pt x="255882" y="142293"/>
                  </a:cubicBezTo>
                  <a:cubicBezTo>
                    <a:pt x="255826" y="144378"/>
                    <a:pt x="255625" y="146457"/>
                    <a:pt x="255281" y="148514"/>
                  </a:cubicBezTo>
                  <a:cubicBezTo>
                    <a:pt x="254685" y="152941"/>
                    <a:pt x="253840" y="157330"/>
                    <a:pt x="252751" y="161662"/>
                  </a:cubicBezTo>
                  <a:cubicBezTo>
                    <a:pt x="251838" y="165353"/>
                    <a:pt x="250812" y="169003"/>
                    <a:pt x="249640" y="172601"/>
                  </a:cubicBezTo>
                  <a:cubicBezTo>
                    <a:pt x="248469" y="176199"/>
                    <a:pt x="247079" y="179475"/>
                    <a:pt x="245607" y="182835"/>
                  </a:cubicBezTo>
                  <a:cubicBezTo>
                    <a:pt x="244321" y="185759"/>
                    <a:pt x="242901" y="188610"/>
                    <a:pt x="241387" y="191420"/>
                  </a:cubicBezTo>
                  <a:cubicBezTo>
                    <a:pt x="239259" y="195342"/>
                    <a:pt x="236927" y="199149"/>
                    <a:pt x="234398" y="202826"/>
                  </a:cubicBezTo>
                  <a:cubicBezTo>
                    <a:pt x="232791" y="205159"/>
                    <a:pt x="231070" y="207419"/>
                    <a:pt x="229338" y="209659"/>
                  </a:cubicBezTo>
                  <a:cubicBezTo>
                    <a:pt x="228218" y="211110"/>
                    <a:pt x="226964" y="212458"/>
                    <a:pt x="225771" y="213806"/>
                  </a:cubicBezTo>
                  <a:cubicBezTo>
                    <a:pt x="223543" y="216440"/>
                    <a:pt x="221179" y="218956"/>
                    <a:pt x="218690" y="221344"/>
                  </a:cubicBezTo>
                  <a:cubicBezTo>
                    <a:pt x="217176" y="222796"/>
                    <a:pt x="215579" y="224175"/>
                    <a:pt x="214034" y="225554"/>
                  </a:cubicBezTo>
                  <a:cubicBezTo>
                    <a:pt x="212686" y="226746"/>
                    <a:pt x="211338" y="227918"/>
                    <a:pt x="209959" y="229048"/>
                  </a:cubicBezTo>
                  <a:cubicBezTo>
                    <a:pt x="208746" y="230085"/>
                    <a:pt x="207512" y="231018"/>
                    <a:pt x="206237" y="231941"/>
                  </a:cubicBezTo>
                  <a:cubicBezTo>
                    <a:pt x="204402" y="233268"/>
                    <a:pt x="202535" y="234575"/>
                    <a:pt x="200648" y="235829"/>
                  </a:cubicBezTo>
                  <a:cubicBezTo>
                    <a:pt x="198180" y="237478"/>
                    <a:pt x="195640" y="239013"/>
                    <a:pt x="193048" y="240464"/>
                  </a:cubicBezTo>
                  <a:cubicBezTo>
                    <a:pt x="190030" y="242154"/>
                    <a:pt x="186941" y="243689"/>
                    <a:pt x="183809" y="245151"/>
                  </a:cubicBezTo>
                  <a:cubicBezTo>
                    <a:pt x="181286" y="246353"/>
                    <a:pt x="178705" y="247425"/>
                    <a:pt x="176074" y="248365"/>
                  </a:cubicBezTo>
                  <a:cubicBezTo>
                    <a:pt x="173928" y="249122"/>
                    <a:pt x="171792" y="249889"/>
                    <a:pt x="169625" y="250574"/>
                  </a:cubicBezTo>
                  <a:cubicBezTo>
                    <a:pt x="165305" y="251960"/>
                    <a:pt x="160904" y="253078"/>
                    <a:pt x="156446" y="253923"/>
                  </a:cubicBezTo>
                  <a:cubicBezTo>
                    <a:pt x="154694" y="254244"/>
                    <a:pt x="152941" y="254586"/>
                    <a:pt x="151179" y="254877"/>
                  </a:cubicBezTo>
                  <a:cubicBezTo>
                    <a:pt x="150235" y="255043"/>
                    <a:pt x="149281" y="255105"/>
                    <a:pt x="148327" y="255229"/>
                  </a:cubicBezTo>
                  <a:lnTo>
                    <a:pt x="144958" y="255654"/>
                  </a:lnTo>
                  <a:lnTo>
                    <a:pt x="144698" y="255706"/>
                  </a:lnTo>
                  <a:cubicBezTo>
                    <a:pt x="143174" y="255810"/>
                    <a:pt x="141660" y="255924"/>
                    <a:pt x="140136" y="255996"/>
                  </a:cubicBezTo>
                  <a:cubicBezTo>
                    <a:pt x="139219" y="255978"/>
                    <a:pt x="138303" y="256047"/>
                    <a:pt x="137399" y="256204"/>
                  </a:cubicBezTo>
                  <a:cubicBezTo>
                    <a:pt x="137054" y="256245"/>
                    <a:pt x="136706" y="256245"/>
                    <a:pt x="136362" y="256204"/>
                  </a:cubicBezTo>
                  <a:cubicBezTo>
                    <a:pt x="134392" y="256204"/>
                    <a:pt x="132422" y="256204"/>
                    <a:pt x="130462" y="256204"/>
                  </a:cubicBezTo>
                  <a:cubicBezTo>
                    <a:pt x="129325" y="256260"/>
                    <a:pt x="128184" y="256190"/>
                    <a:pt x="127061" y="255996"/>
                  </a:cubicBezTo>
                  <a:cubicBezTo>
                    <a:pt x="126627" y="255955"/>
                    <a:pt x="126189" y="255955"/>
                    <a:pt x="125755" y="255996"/>
                  </a:cubicBezTo>
                  <a:cubicBezTo>
                    <a:pt x="124713" y="256049"/>
                    <a:pt x="123667" y="255973"/>
                    <a:pt x="122644" y="255768"/>
                  </a:cubicBezTo>
                  <a:cubicBezTo>
                    <a:pt x="122513" y="255748"/>
                    <a:pt x="122381" y="255748"/>
                    <a:pt x="122250" y="255768"/>
                  </a:cubicBezTo>
                  <a:cubicBezTo>
                    <a:pt x="120553" y="255695"/>
                    <a:pt x="118860" y="255532"/>
                    <a:pt x="117180" y="255281"/>
                  </a:cubicBezTo>
                  <a:cubicBezTo>
                    <a:pt x="114712" y="255011"/>
                    <a:pt x="112255" y="254628"/>
                    <a:pt x="109818" y="254172"/>
                  </a:cubicBezTo>
                  <a:cubicBezTo>
                    <a:pt x="105488" y="253358"/>
                    <a:pt x="101203" y="252320"/>
                    <a:pt x="96981" y="251061"/>
                  </a:cubicBezTo>
                  <a:cubicBezTo>
                    <a:pt x="93591" y="250024"/>
                    <a:pt x="90262" y="248852"/>
                    <a:pt x="86965" y="247598"/>
                  </a:cubicBezTo>
                  <a:cubicBezTo>
                    <a:pt x="85493" y="247038"/>
                    <a:pt x="84062" y="246385"/>
                    <a:pt x="82621" y="245752"/>
                  </a:cubicBezTo>
                  <a:cubicBezTo>
                    <a:pt x="79973" y="244591"/>
                    <a:pt x="77381" y="243333"/>
                    <a:pt x="74844" y="241978"/>
                  </a:cubicBezTo>
                  <a:cubicBezTo>
                    <a:pt x="72293" y="240620"/>
                    <a:pt x="69784" y="239210"/>
                    <a:pt x="67347" y="237675"/>
                  </a:cubicBezTo>
                  <a:cubicBezTo>
                    <a:pt x="64092" y="235601"/>
                    <a:pt x="60909" y="233527"/>
                    <a:pt x="57850" y="231143"/>
                  </a:cubicBezTo>
                  <a:cubicBezTo>
                    <a:pt x="56163" y="229836"/>
                    <a:pt x="54497" y="228499"/>
                    <a:pt x="52852" y="227130"/>
                  </a:cubicBezTo>
                  <a:cubicBezTo>
                    <a:pt x="50685" y="225295"/>
                    <a:pt x="48580" y="223397"/>
                    <a:pt x="46631" y="221386"/>
                  </a:cubicBezTo>
                  <a:cubicBezTo>
                    <a:pt x="46040" y="220795"/>
                    <a:pt x="45324" y="220349"/>
                    <a:pt x="44795" y="219706"/>
                  </a:cubicBezTo>
                  <a:cubicBezTo>
                    <a:pt x="43603" y="218306"/>
                    <a:pt x="42245" y="217072"/>
                    <a:pt x="41021" y="215704"/>
                  </a:cubicBezTo>
                  <a:cubicBezTo>
                    <a:pt x="38097" y="212406"/>
                    <a:pt x="35277" y="209016"/>
                    <a:pt x="32726" y="205449"/>
                  </a:cubicBezTo>
                  <a:cubicBezTo>
                    <a:pt x="30140" y="201994"/>
                    <a:pt x="27738" y="198405"/>
                    <a:pt x="25530" y="194697"/>
                  </a:cubicBezTo>
                  <a:cubicBezTo>
                    <a:pt x="23954" y="191980"/>
                    <a:pt x="22420" y="189232"/>
                    <a:pt x="21103" y="186402"/>
                  </a:cubicBezTo>
                  <a:cubicBezTo>
                    <a:pt x="19351" y="182596"/>
                    <a:pt x="17671" y="178760"/>
                    <a:pt x="16240" y="174820"/>
                  </a:cubicBezTo>
                  <a:cubicBezTo>
                    <a:pt x="14809" y="170880"/>
                    <a:pt x="13544" y="166701"/>
                    <a:pt x="12476" y="162553"/>
                  </a:cubicBezTo>
                  <a:cubicBezTo>
                    <a:pt x="11754" y="159821"/>
                    <a:pt x="11176" y="157052"/>
                    <a:pt x="10745" y="154258"/>
                  </a:cubicBezTo>
                  <a:cubicBezTo>
                    <a:pt x="10454" y="152319"/>
                    <a:pt x="10071" y="150401"/>
                    <a:pt x="9791" y="148462"/>
                  </a:cubicBezTo>
                  <a:cubicBezTo>
                    <a:pt x="9625" y="147301"/>
                    <a:pt x="9625" y="146109"/>
                    <a:pt x="9438" y="144947"/>
                  </a:cubicBezTo>
                  <a:cubicBezTo>
                    <a:pt x="9179" y="143309"/>
                    <a:pt x="9314" y="141640"/>
                    <a:pt x="8992" y="140001"/>
                  </a:cubicBezTo>
                  <a:cubicBezTo>
                    <a:pt x="8966" y="139698"/>
                    <a:pt x="8966" y="139393"/>
                    <a:pt x="8992" y="139089"/>
                  </a:cubicBezTo>
                  <a:cubicBezTo>
                    <a:pt x="8992" y="134810"/>
                    <a:pt x="8992" y="130527"/>
                    <a:pt x="8992" y="126242"/>
                  </a:cubicBezTo>
                  <a:cubicBezTo>
                    <a:pt x="8959" y="125750"/>
                    <a:pt x="8990" y="125254"/>
                    <a:pt x="9086" y="124770"/>
                  </a:cubicBezTo>
                  <a:cubicBezTo>
                    <a:pt x="9152" y="124520"/>
                    <a:pt x="9184" y="124262"/>
                    <a:pt x="9179" y="124002"/>
                  </a:cubicBezTo>
                  <a:cubicBezTo>
                    <a:pt x="9161" y="122517"/>
                    <a:pt x="9269" y="121032"/>
                    <a:pt x="9500" y="119565"/>
                  </a:cubicBezTo>
                  <a:cubicBezTo>
                    <a:pt x="9728" y="117315"/>
                    <a:pt x="10008" y="115065"/>
                    <a:pt x="10413" y="112835"/>
                  </a:cubicBezTo>
                  <a:cubicBezTo>
                    <a:pt x="10786" y="110824"/>
                    <a:pt x="11128" y="108802"/>
                    <a:pt x="11533" y="106801"/>
                  </a:cubicBezTo>
                  <a:cubicBezTo>
                    <a:pt x="12103" y="104022"/>
                    <a:pt x="12787" y="101274"/>
                    <a:pt x="13606" y="98506"/>
                  </a:cubicBezTo>
                  <a:cubicBezTo>
                    <a:pt x="14979" y="93764"/>
                    <a:pt x="16620" y="89105"/>
                    <a:pt x="18521" y="84549"/>
                  </a:cubicBezTo>
                  <a:cubicBezTo>
                    <a:pt x="19904" y="81280"/>
                    <a:pt x="21414" y="78079"/>
                    <a:pt x="23052" y="74948"/>
                  </a:cubicBezTo>
                  <a:cubicBezTo>
                    <a:pt x="25436" y="70428"/>
                    <a:pt x="28099" y="66061"/>
                    <a:pt x="31026" y="61873"/>
                  </a:cubicBezTo>
                  <a:cubicBezTo>
                    <a:pt x="32757" y="59405"/>
                    <a:pt x="34551" y="57000"/>
                    <a:pt x="36469" y="54667"/>
                  </a:cubicBezTo>
                  <a:cubicBezTo>
                    <a:pt x="38388" y="52334"/>
                    <a:pt x="40161" y="50364"/>
                    <a:pt x="42058" y="48259"/>
                  </a:cubicBezTo>
                  <a:cubicBezTo>
                    <a:pt x="43503" y="46662"/>
                    <a:pt x="44992" y="45124"/>
                    <a:pt x="46527" y="43645"/>
                  </a:cubicBezTo>
                  <a:cubicBezTo>
                    <a:pt x="47968" y="42255"/>
                    <a:pt x="49524" y="40970"/>
                    <a:pt x="50986" y="39601"/>
                  </a:cubicBezTo>
                  <a:cubicBezTo>
                    <a:pt x="52271" y="38419"/>
                    <a:pt x="53619" y="37309"/>
                    <a:pt x="54967" y="36200"/>
                  </a:cubicBezTo>
                  <a:cubicBezTo>
                    <a:pt x="56688" y="34800"/>
                    <a:pt x="58472" y="33452"/>
                    <a:pt x="60266" y="32146"/>
                  </a:cubicBezTo>
                  <a:cubicBezTo>
                    <a:pt x="63407" y="29834"/>
                    <a:pt x="66715" y="27760"/>
                    <a:pt x="70106" y="25769"/>
                  </a:cubicBezTo>
                  <a:cubicBezTo>
                    <a:pt x="70935" y="25282"/>
                    <a:pt x="71754" y="24784"/>
                    <a:pt x="72604" y="24328"/>
                  </a:cubicBezTo>
                  <a:cubicBezTo>
                    <a:pt x="74295" y="23415"/>
                    <a:pt x="75985" y="22482"/>
                    <a:pt x="77706" y="21653"/>
                  </a:cubicBezTo>
                  <a:cubicBezTo>
                    <a:pt x="82033" y="19546"/>
                    <a:pt x="86470" y="17673"/>
                    <a:pt x="90999" y="16043"/>
                  </a:cubicBezTo>
                  <a:cubicBezTo>
                    <a:pt x="95562" y="14418"/>
                    <a:pt x="100215" y="13057"/>
                    <a:pt x="104934" y="11968"/>
                  </a:cubicBezTo>
                  <a:cubicBezTo>
                    <a:pt x="107526" y="11377"/>
                    <a:pt x="110119" y="10848"/>
                    <a:pt x="112763" y="10475"/>
                  </a:cubicBezTo>
                  <a:cubicBezTo>
                    <a:pt x="114318" y="10257"/>
                    <a:pt x="115873" y="9967"/>
                    <a:pt x="117418" y="9770"/>
                  </a:cubicBezTo>
                  <a:cubicBezTo>
                    <a:pt x="118621" y="9614"/>
                    <a:pt x="119865" y="9656"/>
                    <a:pt x="121058" y="9417"/>
                  </a:cubicBezTo>
                  <a:cubicBezTo>
                    <a:pt x="122820" y="9065"/>
                    <a:pt x="124635" y="9355"/>
                    <a:pt x="126397" y="8992"/>
                  </a:cubicBezTo>
                  <a:cubicBezTo>
                    <a:pt x="127085" y="8900"/>
                    <a:pt x="127780" y="8879"/>
                    <a:pt x="128471" y="8930"/>
                  </a:cubicBezTo>
                  <a:lnTo>
                    <a:pt x="136466" y="8930"/>
                  </a:lnTo>
                  <a:cubicBezTo>
                    <a:pt x="137472" y="8870"/>
                    <a:pt x="138483" y="8939"/>
                    <a:pt x="139472" y="9138"/>
                  </a:cubicBezTo>
                  <a:cubicBezTo>
                    <a:pt x="139685" y="9174"/>
                    <a:pt x="139903" y="9174"/>
                    <a:pt x="140115" y="9138"/>
                  </a:cubicBezTo>
                  <a:cubicBezTo>
                    <a:pt x="141733" y="9102"/>
                    <a:pt x="143349" y="9213"/>
                    <a:pt x="144947" y="9469"/>
                  </a:cubicBezTo>
                  <a:cubicBezTo>
                    <a:pt x="147799" y="9760"/>
                    <a:pt x="150650" y="10164"/>
                    <a:pt x="153481" y="10641"/>
                  </a:cubicBezTo>
                  <a:cubicBezTo>
                    <a:pt x="157276" y="11263"/>
                    <a:pt x="161008" y="12113"/>
                    <a:pt x="164720" y="13098"/>
                  </a:cubicBezTo>
                  <a:cubicBezTo>
                    <a:pt x="168225" y="14018"/>
                    <a:pt x="171681" y="15113"/>
                    <a:pt x="175089" y="16385"/>
                  </a:cubicBezTo>
                  <a:cubicBezTo>
                    <a:pt x="179928" y="18172"/>
                    <a:pt x="184654" y="20249"/>
                    <a:pt x="189242" y="22607"/>
                  </a:cubicBezTo>
                  <a:cubicBezTo>
                    <a:pt x="193860" y="24993"/>
                    <a:pt x="198320" y="27670"/>
                    <a:pt x="202597" y="30622"/>
                  </a:cubicBezTo>
                  <a:cubicBezTo>
                    <a:pt x="205148" y="32384"/>
                    <a:pt x="207637" y="34230"/>
                    <a:pt x="210042" y="36190"/>
                  </a:cubicBezTo>
                  <a:cubicBezTo>
                    <a:pt x="212002" y="37786"/>
                    <a:pt x="213899" y="39456"/>
                    <a:pt x="215797" y="41135"/>
                  </a:cubicBezTo>
                  <a:cubicBezTo>
                    <a:pt x="217964" y="43043"/>
                    <a:pt x="219944" y="45096"/>
                    <a:pt x="222018" y="47160"/>
                  </a:cubicBezTo>
                  <a:cubicBezTo>
                    <a:pt x="224092" y="49223"/>
                    <a:pt x="225678" y="51141"/>
                    <a:pt x="227410" y="53225"/>
                  </a:cubicBezTo>
                  <a:cubicBezTo>
                    <a:pt x="229141" y="55310"/>
                    <a:pt x="230883" y="57487"/>
                    <a:pt x="232501" y="59706"/>
                  </a:cubicBezTo>
                  <a:cubicBezTo>
                    <a:pt x="234118" y="61925"/>
                    <a:pt x="235715" y="64278"/>
                    <a:pt x="237219" y="66632"/>
                  </a:cubicBezTo>
                  <a:cubicBezTo>
                    <a:pt x="239867" y="70852"/>
                    <a:pt x="242263" y="75225"/>
                    <a:pt x="244394" y="79728"/>
                  </a:cubicBezTo>
                  <a:cubicBezTo>
                    <a:pt x="245991" y="83025"/>
                    <a:pt x="247370" y="86426"/>
                    <a:pt x="248666" y="89858"/>
                  </a:cubicBezTo>
                  <a:cubicBezTo>
                    <a:pt x="249651" y="92481"/>
                    <a:pt x="250511" y="95136"/>
                    <a:pt x="251299" y="97821"/>
                  </a:cubicBezTo>
                  <a:cubicBezTo>
                    <a:pt x="252087" y="100507"/>
                    <a:pt x="252834" y="103545"/>
                    <a:pt x="253477" y="106438"/>
                  </a:cubicBezTo>
                  <a:cubicBezTo>
                    <a:pt x="253933" y="108512"/>
                    <a:pt x="254317" y="110585"/>
                    <a:pt x="254669" y="112732"/>
                  </a:cubicBezTo>
                  <a:cubicBezTo>
                    <a:pt x="254939" y="114318"/>
                    <a:pt x="255084" y="115925"/>
                    <a:pt x="255291" y="117522"/>
                  </a:cubicBezTo>
                  <a:cubicBezTo>
                    <a:pt x="255436" y="118642"/>
                    <a:pt x="255582" y="119772"/>
                    <a:pt x="255737" y="120892"/>
                  </a:cubicBezTo>
                  <a:cubicBezTo>
                    <a:pt x="255737" y="121016"/>
                    <a:pt x="255737" y="121151"/>
                    <a:pt x="255737" y="121275"/>
                  </a:cubicBezTo>
                  <a:cubicBezTo>
                    <a:pt x="255737" y="123349"/>
                    <a:pt x="256162" y="125423"/>
                    <a:pt x="256048" y="127497"/>
                  </a:cubicBezTo>
                  <a:cubicBezTo>
                    <a:pt x="256012" y="128285"/>
                    <a:pt x="256065" y="129074"/>
                    <a:pt x="256204" y="129850"/>
                  </a:cubicBezTo>
                  <a:cubicBezTo>
                    <a:pt x="256294" y="130566"/>
                    <a:pt x="256319" y="131288"/>
                    <a:pt x="256276" y="132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90893DB-B139-DAB4-FB42-DE5B6B08F521}"/>
                </a:ext>
              </a:extLst>
            </p:cNvPr>
            <p:cNvSpPr/>
            <p:nvPr/>
          </p:nvSpPr>
          <p:spPr>
            <a:xfrm>
              <a:off x="524340" y="667680"/>
              <a:ext cx="97466" cy="96429"/>
            </a:xfrm>
            <a:custGeom>
              <a:avLst/>
              <a:gdLst>
                <a:gd name="connsiteX0" fmla="*/ 96122 w 97466"/>
                <a:gd name="connsiteY0" fmla="*/ 23879 h 96429"/>
                <a:gd name="connsiteX1" fmla="*/ 87724 w 97466"/>
                <a:gd name="connsiteY1" fmla="*/ 15190 h 96429"/>
                <a:gd name="connsiteX2" fmla="*/ 83690 w 97466"/>
                <a:gd name="connsiteY2" fmla="*/ 1815 h 96429"/>
                <a:gd name="connsiteX3" fmla="*/ 83690 w 97466"/>
                <a:gd name="connsiteY3" fmla="*/ 1286 h 96429"/>
                <a:gd name="connsiteX4" fmla="*/ 83182 w 97466"/>
                <a:gd name="connsiteY4" fmla="*/ 778 h 96429"/>
                <a:gd name="connsiteX5" fmla="*/ 81876 w 97466"/>
                <a:gd name="connsiteY5" fmla="*/ 778 h 96429"/>
                <a:gd name="connsiteX6" fmla="*/ 2773 w 97466"/>
                <a:gd name="connsiteY6" fmla="*/ 778 h 96429"/>
                <a:gd name="connsiteX7" fmla="*/ 1456 w 97466"/>
                <a:gd name="connsiteY7" fmla="*/ 778 h 96429"/>
                <a:gd name="connsiteX8" fmla="*/ 813 w 97466"/>
                <a:gd name="connsiteY8" fmla="*/ 1431 h 96429"/>
                <a:gd name="connsiteX9" fmla="*/ 865 w 97466"/>
                <a:gd name="connsiteY9" fmla="*/ 5755 h 96429"/>
                <a:gd name="connsiteX10" fmla="*/ 1062 w 97466"/>
                <a:gd name="connsiteY10" fmla="*/ 8865 h 96429"/>
                <a:gd name="connsiteX11" fmla="*/ 1062 w 97466"/>
                <a:gd name="connsiteY11" fmla="*/ 9778 h 96429"/>
                <a:gd name="connsiteX12" fmla="*/ 1477 w 97466"/>
                <a:gd name="connsiteY12" fmla="*/ 13542 h 96429"/>
                <a:gd name="connsiteX13" fmla="*/ 2130 w 97466"/>
                <a:gd name="connsiteY13" fmla="*/ 18467 h 96429"/>
                <a:gd name="connsiteX14" fmla="*/ 3810 w 97466"/>
                <a:gd name="connsiteY14" fmla="*/ 26762 h 96429"/>
                <a:gd name="connsiteX15" fmla="*/ 11576 w 97466"/>
                <a:gd name="connsiteY15" fmla="*/ 48536 h 96429"/>
                <a:gd name="connsiteX16" fmla="*/ 16760 w 97466"/>
                <a:gd name="connsiteY16" fmla="*/ 58096 h 96429"/>
                <a:gd name="connsiteX17" fmla="*/ 22017 w 97466"/>
                <a:gd name="connsiteY17" fmla="*/ 65914 h 96429"/>
                <a:gd name="connsiteX18" fmla="*/ 25874 w 97466"/>
                <a:gd name="connsiteY18" fmla="*/ 70881 h 96429"/>
                <a:gd name="connsiteX19" fmla="*/ 29887 w 97466"/>
                <a:gd name="connsiteY19" fmla="*/ 75536 h 96429"/>
                <a:gd name="connsiteX20" fmla="*/ 40121 w 97466"/>
                <a:gd name="connsiteY20" fmla="*/ 85304 h 96429"/>
                <a:gd name="connsiteX21" fmla="*/ 43885 w 97466"/>
                <a:gd name="connsiteY21" fmla="*/ 88352 h 96429"/>
                <a:gd name="connsiteX22" fmla="*/ 52698 w 97466"/>
                <a:gd name="connsiteY22" fmla="*/ 94480 h 96429"/>
                <a:gd name="connsiteX23" fmla="*/ 55487 w 97466"/>
                <a:gd name="connsiteY23" fmla="*/ 96180 h 96429"/>
                <a:gd name="connsiteX24" fmla="*/ 56265 w 97466"/>
                <a:gd name="connsiteY24" fmla="*/ 96025 h 96429"/>
                <a:gd name="connsiteX25" fmla="*/ 56462 w 97466"/>
                <a:gd name="connsiteY25" fmla="*/ 95683 h 96429"/>
                <a:gd name="connsiteX26" fmla="*/ 61563 w 97466"/>
                <a:gd name="connsiteY26" fmla="*/ 86828 h 96429"/>
                <a:gd name="connsiteX27" fmla="*/ 65296 w 97466"/>
                <a:gd name="connsiteY27" fmla="*/ 80368 h 96429"/>
                <a:gd name="connsiteX28" fmla="*/ 68625 w 97466"/>
                <a:gd name="connsiteY28" fmla="*/ 74572 h 96429"/>
                <a:gd name="connsiteX29" fmla="*/ 71911 w 97466"/>
                <a:gd name="connsiteY29" fmla="*/ 68911 h 96429"/>
                <a:gd name="connsiteX30" fmla="*/ 75188 w 97466"/>
                <a:gd name="connsiteY30" fmla="*/ 63239 h 96429"/>
                <a:gd name="connsiteX31" fmla="*/ 79771 w 97466"/>
                <a:gd name="connsiteY31" fmla="*/ 55296 h 96429"/>
                <a:gd name="connsiteX32" fmla="*/ 83047 w 97466"/>
                <a:gd name="connsiteY32" fmla="*/ 49625 h 96429"/>
                <a:gd name="connsiteX33" fmla="*/ 86583 w 97466"/>
                <a:gd name="connsiteY33" fmla="*/ 43497 h 96429"/>
                <a:gd name="connsiteX34" fmla="*/ 89860 w 97466"/>
                <a:gd name="connsiteY34" fmla="*/ 37825 h 96429"/>
                <a:gd name="connsiteX35" fmla="*/ 93395 w 97466"/>
                <a:gd name="connsiteY35" fmla="*/ 31697 h 96429"/>
                <a:gd name="connsiteX36" fmla="*/ 96599 w 97466"/>
                <a:gd name="connsiteY36" fmla="*/ 26140 h 96429"/>
                <a:gd name="connsiteX37" fmla="*/ 96122 w 97466"/>
                <a:gd name="connsiteY37" fmla="*/ 238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7466" h="96429">
                  <a:moveTo>
                    <a:pt x="96122" y="23879"/>
                  </a:moveTo>
                  <a:cubicBezTo>
                    <a:pt x="92726" y="21626"/>
                    <a:pt x="89860" y="18662"/>
                    <a:pt x="87724" y="15190"/>
                  </a:cubicBezTo>
                  <a:cubicBezTo>
                    <a:pt x="85232" y="11161"/>
                    <a:pt x="83842" y="6549"/>
                    <a:pt x="83690" y="1815"/>
                  </a:cubicBezTo>
                  <a:cubicBezTo>
                    <a:pt x="83690" y="1638"/>
                    <a:pt x="83690" y="1462"/>
                    <a:pt x="83690" y="1286"/>
                  </a:cubicBezTo>
                  <a:cubicBezTo>
                    <a:pt x="83680" y="1010"/>
                    <a:pt x="83458" y="788"/>
                    <a:pt x="83182" y="778"/>
                  </a:cubicBezTo>
                  <a:cubicBezTo>
                    <a:pt x="82747" y="778"/>
                    <a:pt x="82311" y="778"/>
                    <a:pt x="81876" y="778"/>
                  </a:cubicBezTo>
                  <a:lnTo>
                    <a:pt x="2773" y="778"/>
                  </a:lnTo>
                  <a:cubicBezTo>
                    <a:pt x="2337" y="778"/>
                    <a:pt x="1891" y="778"/>
                    <a:pt x="1456" y="778"/>
                  </a:cubicBezTo>
                  <a:cubicBezTo>
                    <a:pt x="1020" y="778"/>
                    <a:pt x="823" y="964"/>
                    <a:pt x="813" y="1431"/>
                  </a:cubicBezTo>
                  <a:cubicBezTo>
                    <a:pt x="752" y="2872"/>
                    <a:pt x="770" y="4315"/>
                    <a:pt x="865" y="5755"/>
                  </a:cubicBezTo>
                  <a:cubicBezTo>
                    <a:pt x="969" y="6792"/>
                    <a:pt x="1041" y="7828"/>
                    <a:pt x="1062" y="8865"/>
                  </a:cubicBezTo>
                  <a:cubicBezTo>
                    <a:pt x="1031" y="9169"/>
                    <a:pt x="1031" y="9474"/>
                    <a:pt x="1062" y="9778"/>
                  </a:cubicBezTo>
                  <a:cubicBezTo>
                    <a:pt x="1288" y="11021"/>
                    <a:pt x="1427" y="12279"/>
                    <a:pt x="1477" y="13542"/>
                  </a:cubicBezTo>
                  <a:cubicBezTo>
                    <a:pt x="1653" y="15190"/>
                    <a:pt x="1881" y="16828"/>
                    <a:pt x="2130" y="18467"/>
                  </a:cubicBezTo>
                  <a:cubicBezTo>
                    <a:pt x="2545" y="21266"/>
                    <a:pt x="3167" y="24035"/>
                    <a:pt x="3810" y="26762"/>
                  </a:cubicBezTo>
                  <a:cubicBezTo>
                    <a:pt x="5633" y="34271"/>
                    <a:pt x="8236" y="41568"/>
                    <a:pt x="11576" y="48536"/>
                  </a:cubicBezTo>
                  <a:cubicBezTo>
                    <a:pt x="13127" y="51816"/>
                    <a:pt x="14858" y="55007"/>
                    <a:pt x="16760" y="58096"/>
                  </a:cubicBezTo>
                  <a:cubicBezTo>
                    <a:pt x="18409" y="60771"/>
                    <a:pt x="20130" y="63405"/>
                    <a:pt x="22017" y="65914"/>
                  </a:cubicBezTo>
                  <a:cubicBezTo>
                    <a:pt x="23282" y="67594"/>
                    <a:pt x="24495" y="69305"/>
                    <a:pt x="25874" y="70881"/>
                  </a:cubicBezTo>
                  <a:cubicBezTo>
                    <a:pt x="27253" y="72457"/>
                    <a:pt x="28466" y="74064"/>
                    <a:pt x="29887" y="75536"/>
                  </a:cubicBezTo>
                  <a:cubicBezTo>
                    <a:pt x="33090" y="79004"/>
                    <a:pt x="36508" y="82266"/>
                    <a:pt x="40121" y="85304"/>
                  </a:cubicBezTo>
                  <a:cubicBezTo>
                    <a:pt x="41375" y="86340"/>
                    <a:pt x="42609" y="87377"/>
                    <a:pt x="43885" y="88352"/>
                  </a:cubicBezTo>
                  <a:cubicBezTo>
                    <a:pt x="46705" y="90561"/>
                    <a:pt x="49681" y="92500"/>
                    <a:pt x="52698" y="94480"/>
                  </a:cubicBezTo>
                  <a:cubicBezTo>
                    <a:pt x="53611" y="95071"/>
                    <a:pt x="54554" y="95621"/>
                    <a:pt x="55487" y="96180"/>
                  </a:cubicBezTo>
                  <a:cubicBezTo>
                    <a:pt x="55840" y="96388"/>
                    <a:pt x="56058" y="96336"/>
                    <a:pt x="56265" y="96025"/>
                  </a:cubicBezTo>
                  <a:cubicBezTo>
                    <a:pt x="56338" y="95911"/>
                    <a:pt x="56400" y="95797"/>
                    <a:pt x="56462" y="95683"/>
                  </a:cubicBezTo>
                  <a:lnTo>
                    <a:pt x="61563" y="86828"/>
                  </a:lnTo>
                  <a:lnTo>
                    <a:pt x="65296" y="80368"/>
                  </a:lnTo>
                  <a:cubicBezTo>
                    <a:pt x="66406" y="78440"/>
                    <a:pt x="67505" y="76501"/>
                    <a:pt x="68625" y="74572"/>
                  </a:cubicBezTo>
                  <a:cubicBezTo>
                    <a:pt x="69744" y="72643"/>
                    <a:pt x="70812" y="70798"/>
                    <a:pt x="71911" y="68911"/>
                  </a:cubicBezTo>
                  <a:cubicBezTo>
                    <a:pt x="73011" y="67024"/>
                    <a:pt x="74099" y="65126"/>
                    <a:pt x="75188" y="63239"/>
                  </a:cubicBezTo>
                  <a:cubicBezTo>
                    <a:pt x="76709" y="60592"/>
                    <a:pt x="78236" y="57944"/>
                    <a:pt x="79771" y="55296"/>
                  </a:cubicBezTo>
                  <a:cubicBezTo>
                    <a:pt x="80863" y="53402"/>
                    <a:pt x="81955" y="51512"/>
                    <a:pt x="83047" y="49625"/>
                  </a:cubicBezTo>
                  <a:cubicBezTo>
                    <a:pt x="84216" y="47551"/>
                    <a:pt x="85394" y="45508"/>
                    <a:pt x="86583" y="43497"/>
                  </a:cubicBezTo>
                  <a:cubicBezTo>
                    <a:pt x="87620" y="41610"/>
                    <a:pt x="88771" y="39723"/>
                    <a:pt x="89860" y="37825"/>
                  </a:cubicBezTo>
                  <a:lnTo>
                    <a:pt x="93395" y="31697"/>
                  </a:lnTo>
                  <a:cubicBezTo>
                    <a:pt x="94432" y="29852"/>
                    <a:pt x="95563" y="28016"/>
                    <a:pt x="96599" y="26140"/>
                  </a:cubicBezTo>
                  <a:cubicBezTo>
                    <a:pt x="97564" y="24584"/>
                    <a:pt x="97501" y="24823"/>
                    <a:pt x="96122" y="238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5742B8E-0073-49F2-815A-145332AB2348}"/>
                </a:ext>
              </a:extLst>
            </p:cNvPr>
            <p:cNvSpPr/>
            <p:nvPr/>
          </p:nvSpPr>
          <p:spPr>
            <a:xfrm>
              <a:off x="648792" y="667637"/>
              <a:ext cx="97466" cy="96429"/>
            </a:xfrm>
            <a:custGeom>
              <a:avLst/>
              <a:gdLst>
                <a:gd name="connsiteX0" fmla="*/ 95297 w 97466"/>
                <a:gd name="connsiteY0" fmla="*/ 779 h 96429"/>
                <a:gd name="connsiteX1" fmla="*/ 16494 w 97466"/>
                <a:gd name="connsiteY1" fmla="*/ 779 h 96429"/>
                <a:gd name="connsiteX2" fmla="*/ 15312 w 97466"/>
                <a:gd name="connsiteY2" fmla="*/ 779 h 96429"/>
                <a:gd name="connsiteX3" fmla="*/ 14348 w 97466"/>
                <a:gd name="connsiteY3" fmla="*/ 1723 h 96429"/>
                <a:gd name="connsiteX4" fmla="*/ 14099 w 97466"/>
                <a:gd name="connsiteY4" fmla="*/ 4833 h 96429"/>
                <a:gd name="connsiteX5" fmla="*/ 8396 w 97466"/>
                <a:gd name="connsiteY5" fmla="*/ 18012 h 96429"/>
                <a:gd name="connsiteX6" fmla="*/ 4767 w 97466"/>
                <a:gd name="connsiteY6" fmla="*/ 21776 h 96429"/>
                <a:gd name="connsiteX7" fmla="*/ 1180 w 97466"/>
                <a:gd name="connsiteY7" fmla="*/ 24378 h 96429"/>
                <a:gd name="connsiteX8" fmla="*/ 962 w 97466"/>
                <a:gd name="connsiteY8" fmla="*/ 24534 h 96429"/>
                <a:gd name="connsiteX9" fmla="*/ 827 w 97466"/>
                <a:gd name="connsiteY9" fmla="*/ 25115 h 96429"/>
                <a:gd name="connsiteX10" fmla="*/ 1066 w 97466"/>
                <a:gd name="connsiteY10" fmla="*/ 25581 h 96429"/>
                <a:gd name="connsiteX11" fmla="*/ 7619 w 97466"/>
                <a:gd name="connsiteY11" fmla="*/ 36925 h 96429"/>
                <a:gd name="connsiteX12" fmla="*/ 11880 w 97466"/>
                <a:gd name="connsiteY12" fmla="*/ 44297 h 96429"/>
                <a:gd name="connsiteX13" fmla="*/ 16276 w 97466"/>
                <a:gd name="connsiteY13" fmla="*/ 51887 h 96429"/>
                <a:gd name="connsiteX14" fmla="*/ 20777 w 97466"/>
                <a:gd name="connsiteY14" fmla="*/ 59725 h 96429"/>
                <a:gd name="connsiteX15" fmla="*/ 25245 w 97466"/>
                <a:gd name="connsiteY15" fmla="*/ 67440 h 96429"/>
                <a:gd name="connsiteX16" fmla="*/ 29673 w 97466"/>
                <a:gd name="connsiteY16" fmla="*/ 75165 h 96429"/>
                <a:gd name="connsiteX17" fmla="*/ 35894 w 97466"/>
                <a:gd name="connsiteY17" fmla="*/ 85927 h 96429"/>
                <a:gd name="connsiteX18" fmla="*/ 41078 w 97466"/>
                <a:gd name="connsiteY18" fmla="*/ 95000 h 96429"/>
                <a:gd name="connsiteX19" fmla="*/ 41763 w 97466"/>
                <a:gd name="connsiteY19" fmla="*/ 96120 h 96429"/>
                <a:gd name="connsiteX20" fmla="*/ 42342 w 97466"/>
                <a:gd name="connsiteY20" fmla="*/ 96327 h 96429"/>
                <a:gd name="connsiteX21" fmla="*/ 42426 w 97466"/>
                <a:gd name="connsiteY21" fmla="*/ 96275 h 96429"/>
                <a:gd name="connsiteX22" fmla="*/ 42997 w 97466"/>
                <a:gd name="connsiteY22" fmla="*/ 95943 h 96429"/>
                <a:gd name="connsiteX23" fmla="*/ 45786 w 97466"/>
                <a:gd name="connsiteY23" fmla="*/ 94222 h 96429"/>
                <a:gd name="connsiteX24" fmla="*/ 53210 w 97466"/>
                <a:gd name="connsiteY24" fmla="*/ 89038 h 96429"/>
                <a:gd name="connsiteX25" fmla="*/ 59504 w 97466"/>
                <a:gd name="connsiteY25" fmla="*/ 83916 h 96429"/>
                <a:gd name="connsiteX26" fmla="*/ 65061 w 97466"/>
                <a:gd name="connsiteY26" fmla="*/ 78731 h 96429"/>
                <a:gd name="connsiteX27" fmla="*/ 68016 w 97466"/>
                <a:gd name="connsiteY27" fmla="*/ 75621 h 96429"/>
                <a:gd name="connsiteX28" fmla="*/ 70909 w 97466"/>
                <a:gd name="connsiteY28" fmla="*/ 72406 h 96429"/>
                <a:gd name="connsiteX29" fmla="*/ 74735 w 97466"/>
                <a:gd name="connsiteY29" fmla="*/ 67595 h 96429"/>
                <a:gd name="connsiteX30" fmla="*/ 83580 w 97466"/>
                <a:gd name="connsiteY30" fmla="*/ 53992 h 96429"/>
                <a:gd name="connsiteX31" fmla="*/ 90154 w 97466"/>
                <a:gd name="connsiteY31" fmla="*/ 39724 h 96429"/>
                <a:gd name="connsiteX32" fmla="*/ 94301 w 97466"/>
                <a:gd name="connsiteY32" fmla="*/ 25820 h 96429"/>
                <a:gd name="connsiteX33" fmla="*/ 96375 w 97466"/>
                <a:gd name="connsiteY33" fmla="*/ 13854 h 96429"/>
                <a:gd name="connsiteX34" fmla="*/ 96873 w 97466"/>
                <a:gd name="connsiteY34" fmla="*/ 8400 h 96429"/>
                <a:gd name="connsiteX35" fmla="*/ 96925 w 97466"/>
                <a:gd name="connsiteY35" fmla="*/ 7871 h 96429"/>
                <a:gd name="connsiteX36" fmla="*/ 97122 w 97466"/>
                <a:gd name="connsiteY36" fmla="*/ 5404 h 96429"/>
                <a:gd name="connsiteX37" fmla="*/ 97122 w 97466"/>
                <a:gd name="connsiteY37" fmla="*/ 2646 h 96429"/>
                <a:gd name="connsiteX38" fmla="*/ 95297 w 97466"/>
                <a:gd name="connsiteY38" fmla="*/ 7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7466" h="96429">
                  <a:moveTo>
                    <a:pt x="95297" y="779"/>
                  </a:moveTo>
                  <a:lnTo>
                    <a:pt x="16494" y="779"/>
                  </a:lnTo>
                  <a:cubicBezTo>
                    <a:pt x="16100" y="779"/>
                    <a:pt x="15706" y="779"/>
                    <a:pt x="15312" y="779"/>
                  </a:cubicBezTo>
                  <a:cubicBezTo>
                    <a:pt x="14566" y="779"/>
                    <a:pt x="14369" y="987"/>
                    <a:pt x="14348" y="1723"/>
                  </a:cubicBezTo>
                  <a:cubicBezTo>
                    <a:pt x="14322" y="2764"/>
                    <a:pt x="14239" y="3802"/>
                    <a:pt x="14099" y="4833"/>
                  </a:cubicBezTo>
                  <a:cubicBezTo>
                    <a:pt x="13450" y="9668"/>
                    <a:pt x="11477" y="14230"/>
                    <a:pt x="8396" y="18012"/>
                  </a:cubicBezTo>
                  <a:cubicBezTo>
                    <a:pt x="7339" y="19405"/>
                    <a:pt x="6120" y="20669"/>
                    <a:pt x="4767" y="21776"/>
                  </a:cubicBezTo>
                  <a:cubicBezTo>
                    <a:pt x="3643" y="22738"/>
                    <a:pt x="2444" y="23609"/>
                    <a:pt x="1180" y="24378"/>
                  </a:cubicBezTo>
                  <a:lnTo>
                    <a:pt x="962" y="24534"/>
                  </a:lnTo>
                  <a:cubicBezTo>
                    <a:pt x="784" y="24670"/>
                    <a:pt x="726" y="24913"/>
                    <a:pt x="827" y="25115"/>
                  </a:cubicBezTo>
                  <a:cubicBezTo>
                    <a:pt x="899" y="25274"/>
                    <a:pt x="977" y="25430"/>
                    <a:pt x="1066" y="25581"/>
                  </a:cubicBezTo>
                  <a:cubicBezTo>
                    <a:pt x="3256" y="29369"/>
                    <a:pt x="5441" y="33150"/>
                    <a:pt x="7619" y="36925"/>
                  </a:cubicBezTo>
                  <a:lnTo>
                    <a:pt x="11880" y="44297"/>
                  </a:lnTo>
                  <a:lnTo>
                    <a:pt x="16276" y="51887"/>
                  </a:lnTo>
                  <a:cubicBezTo>
                    <a:pt x="17780" y="54500"/>
                    <a:pt x="19273" y="57123"/>
                    <a:pt x="20777" y="59725"/>
                  </a:cubicBezTo>
                  <a:cubicBezTo>
                    <a:pt x="22280" y="62328"/>
                    <a:pt x="23763" y="64910"/>
                    <a:pt x="25245" y="67440"/>
                  </a:cubicBezTo>
                  <a:cubicBezTo>
                    <a:pt x="26728" y="69970"/>
                    <a:pt x="28180" y="72624"/>
                    <a:pt x="29673" y="75165"/>
                  </a:cubicBezTo>
                  <a:cubicBezTo>
                    <a:pt x="31747" y="78752"/>
                    <a:pt x="33820" y="82329"/>
                    <a:pt x="35894" y="85927"/>
                  </a:cubicBezTo>
                  <a:cubicBezTo>
                    <a:pt x="37646" y="88945"/>
                    <a:pt x="39378" y="91983"/>
                    <a:pt x="41078" y="95000"/>
                  </a:cubicBezTo>
                  <a:cubicBezTo>
                    <a:pt x="41296" y="95384"/>
                    <a:pt x="41535" y="95746"/>
                    <a:pt x="41763" y="96120"/>
                  </a:cubicBezTo>
                  <a:cubicBezTo>
                    <a:pt x="41865" y="96338"/>
                    <a:pt x="42126" y="96430"/>
                    <a:pt x="42342" y="96327"/>
                  </a:cubicBezTo>
                  <a:cubicBezTo>
                    <a:pt x="42373" y="96314"/>
                    <a:pt x="42401" y="96296"/>
                    <a:pt x="42426" y="96275"/>
                  </a:cubicBezTo>
                  <a:lnTo>
                    <a:pt x="42997" y="95943"/>
                  </a:lnTo>
                  <a:lnTo>
                    <a:pt x="45786" y="94222"/>
                  </a:lnTo>
                  <a:cubicBezTo>
                    <a:pt x="48347" y="92621"/>
                    <a:pt x="50825" y="90891"/>
                    <a:pt x="53210" y="89038"/>
                  </a:cubicBezTo>
                  <a:cubicBezTo>
                    <a:pt x="55367" y="87410"/>
                    <a:pt x="57461" y="85689"/>
                    <a:pt x="59504" y="83916"/>
                  </a:cubicBezTo>
                  <a:cubicBezTo>
                    <a:pt x="61546" y="82143"/>
                    <a:pt x="63174" y="80432"/>
                    <a:pt x="65061" y="78731"/>
                  </a:cubicBezTo>
                  <a:cubicBezTo>
                    <a:pt x="66098" y="77767"/>
                    <a:pt x="67042" y="76658"/>
                    <a:pt x="68016" y="75621"/>
                  </a:cubicBezTo>
                  <a:cubicBezTo>
                    <a:pt x="68991" y="74584"/>
                    <a:pt x="69987" y="73547"/>
                    <a:pt x="70909" y="72406"/>
                  </a:cubicBezTo>
                  <a:cubicBezTo>
                    <a:pt x="72216" y="70830"/>
                    <a:pt x="73470" y="69213"/>
                    <a:pt x="74735" y="67595"/>
                  </a:cubicBezTo>
                  <a:cubicBezTo>
                    <a:pt x="78060" y="63316"/>
                    <a:pt x="81018" y="58766"/>
                    <a:pt x="83580" y="53992"/>
                  </a:cubicBezTo>
                  <a:cubicBezTo>
                    <a:pt x="86114" y="49401"/>
                    <a:pt x="88310" y="44633"/>
                    <a:pt x="90154" y="39724"/>
                  </a:cubicBezTo>
                  <a:cubicBezTo>
                    <a:pt x="91825" y="35181"/>
                    <a:pt x="93210" y="30536"/>
                    <a:pt x="94301" y="25820"/>
                  </a:cubicBezTo>
                  <a:cubicBezTo>
                    <a:pt x="95247" y="21880"/>
                    <a:pt x="95939" y="17882"/>
                    <a:pt x="96375" y="13854"/>
                  </a:cubicBezTo>
                  <a:cubicBezTo>
                    <a:pt x="96634" y="12046"/>
                    <a:pt x="96800" y="10225"/>
                    <a:pt x="96873" y="8400"/>
                  </a:cubicBezTo>
                  <a:cubicBezTo>
                    <a:pt x="96863" y="8222"/>
                    <a:pt x="96881" y="8045"/>
                    <a:pt x="96925" y="7871"/>
                  </a:cubicBezTo>
                  <a:cubicBezTo>
                    <a:pt x="97100" y="7062"/>
                    <a:pt x="97166" y="6231"/>
                    <a:pt x="97122" y="5404"/>
                  </a:cubicBezTo>
                  <a:lnTo>
                    <a:pt x="97122" y="2646"/>
                  </a:lnTo>
                  <a:cubicBezTo>
                    <a:pt x="97236" y="655"/>
                    <a:pt x="97350" y="779"/>
                    <a:pt x="95297" y="7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3883455-A378-AF84-C6B5-F44C6BB7ABFC}"/>
                </a:ext>
              </a:extLst>
            </p:cNvPr>
            <p:cNvSpPr/>
            <p:nvPr/>
          </p:nvSpPr>
          <p:spPr>
            <a:xfrm>
              <a:off x="579750" y="557194"/>
              <a:ext cx="110946" cy="87097"/>
            </a:xfrm>
            <a:custGeom>
              <a:avLst/>
              <a:gdLst>
                <a:gd name="connsiteX0" fmla="*/ 70325 w 110945"/>
                <a:gd name="connsiteY0" fmla="*/ 86275 h 87097"/>
                <a:gd name="connsiteX1" fmla="*/ 72554 w 110945"/>
                <a:gd name="connsiteY1" fmla="*/ 82418 h 87097"/>
                <a:gd name="connsiteX2" fmla="*/ 76339 w 110945"/>
                <a:gd name="connsiteY2" fmla="*/ 75834 h 87097"/>
                <a:gd name="connsiteX3" fmla="*/ 81389 w 110945"/>
                <a:gd name="connsiteY3" fmla="*/ 67103 h 87097"/>
                <a:gd name="connsiteX4" fmla="*/ 85816 w 110945"/>
                <a:gd name="connsiteY4" fmla="*/ 59379 h 87097"/>
                <a:gd name="connsiteX5" fmla="*/ 91000 w 110945"/>
                <a:gd name="connsiteY5" fmla="*/ 50555 h 87097"/>
                <a:gd name="connsiteX6" fmla="*/ 97574 w 110945"/>
                <a:gd name="connsiteY6" fmla="*/ 39077 h 87097"/>
                <a:gd name="connsiteX7" fmla="*/ 103889 w 110945"/>
                <a:gd name="connsiteY7" fmla="*/ 28200 h 87097"/>
                <a:gd name="connsiteX8" fmla="*/ 107891 w 110945"/>
                <a:gd name="connsiteY8" fmla="*/ 21284 h 87097"/>
                <a:gd name="connsiteX9" fmla="*/ 110577 w 110945"/>
                <a:gd name="connsiteY9" fmla="*/ 16639 h 87097"/>
                <a:gd name="connsiteX10" fmla="*/ 110877 w 110945"/>
                <a:gd name="connsiteY10" fmla="*/ 15768 h 87097"/>
                <a:gd name="connsiteX11" fmla="*/ 110390 w 110945"/>
                <a:gd name="connsiteY11" fmla="*/ 15218 h 87097"/>
                <a:gd name="connsiteX12" fmla="*/ 108109 w 110945"/>
                <a:gd name="connsiteY12" fmla="*/ 13943 h 87097"/>
                <a:gd name="connsiteX13" fmla="*/ 98777 w 110945"/>
                <a:gd name="connsiteY13" fmla="*/ 9484 h 87097"/>
                <a:gd name="connsiteX14" fmla="*/ 72005 w 110945"/>
                <a:gd name="connsiteY14" fmla="*/ 2039 h 87097"/>
                <a:gd name="connsiteX15" fmla="*/ 65255 w 110945"/>
                <a:gd name="connsiteY15" fmla="*/ 1293 h 87097"/>
                <a:gd name="connsiteX16" fmla="*/ 64736 w 110945"/>
                <a:gd name="connsiteY16" fmla="*/ 1231 h 87097"/>
                <a:gd name="connsiteX17" fmla="*/ 62663 w 110945"/>
                <a:gd name="connsiteY17" fmla="*/ 1044 h 87097"/>
                <a:gd name="connsiteX18" fmla="*/ 59915 w 110945"/>
                <a:gd name="connsiteY18" fmla="*/ 961 h 87097"/>
                <a:gd name="connsiteX19" fmla="*/ 57312 w 110945"/>
                <a:gd name="connsiteY19" fmla="*/ 795 h 87097"/>
                <a:gd name="connsiteX20" fmla="*/ 54025 w 110945"/>
                <a:gd name="connsiteY20" fmla="*/ 795 h 87097"/>
                <a:gd name="connsiteX21" fmla="*/ 52595 w 110945"/>
                <a:gd name="connsiteY21" fmla="*/ 847 h 87097"/>
                <a:gd name="connsiteX22" fmla="*/ 49722 w 110945"/>
                <a:gd name="connsiteY22" fmla="*/ 1034 h 87097"/>
                <a:gd name="connsiteX23" fmla="*/ 45025 w 110945"/>
                <a:gd name="connsiteY23" fmla="*/ 1345 h 87097"/>
                <a:gd name="connsiteX24" fmla="*/ 44766 w 110945"/>
                <a:gd name="connsiteY24" fmla="*/ 1345 h 87097"/>
                <a:gd name="connsiteX25" fmla="*/ 41396 w 110945"/>
                <a:gd name="connsiteY25" fmla="*/ 1759 h 87097"/>
                <a:gd name="connsiteX26" fmla="*/ 38545 w 110945"/>
                <a:gd name="connsiteY26" fmla="*/ 2122 h 87097"/>
                <a:gd name="connsiteX27" fmla="*/ 33672 w 110945"/>
                <a:gd name="connsiteY27" fmla="*/ 3066 h 87097"/>
                <a:gd name="connsiteX28" fmla="*/ 17445 w 110945"/>
                <a:gd name="connsiteY28" fmla="*/ 7711 h 87097"/>
                <a:gd name="connsiteX29" fmla="*/ 4027 w 110945"/>
                <a:gd name="connsiteY29" fmla="*/ 13756 h 87097"/>
                <a:gd name="connsiteX30" fmla="*/ 1197 w 110945"/>
                <a:gd name="connsiteY30" fmla="*/ 15394 h 87097"/>
                <a:gd name="connsiteX31" fmla="*/ 958 w 110945"/>
                <a:gd name="connsiteY31" fmla="*/ 16359 h 87097"/>
                <a:gd name="connsiteX32" fmla="*/ 2804 w 110945"/>
                <a:gd name="connsiteY32" fmla="*/ 19531 h 87097"/>
                <a:gd name="connsiteX33" fmla="*/ 6153 w 110945"/>
                <a:gd name="connsiteY33" fmla="*/ 25265 h 87097"/>
                <a:gd name="connsiteX34" fmla="*/ 9689 w 110945"/>
                <a:gd name="connsiteY34" fmla="*/ 31383 h 87097"/>
                <a:gd name="connsiteX35" fmla="*/ 12965 w 110945"/>
                <a:gd name="connsiteY35" fmla="*/ 37055 h 87097"/>
                <a:gd name="connsiteX36" fmla="*/ 17621 w 110945"/>
                <a:gd name="connsiteY36" fmla="*/ 45101 h 87097"/>
                <a:gd name="connsiteX37" fmla="*/ 21934 w 110945"/>
                <a:gd name="connsiteY37" fmla="*/ 52597 h 87097"/>
                <a:gd name="connsiteX38" fmla="*/ 26362 w 110945"/>
                <a:gd name="connsiteY38" fmla="*/ 60322 h 87097"/>
                <a:gd name="connsiteX39" fmla="*/ 30509 w 110945"/>
                <a:gd name="connsiteY39" fmla="*/ 67331 h 87097"/>
                <a:gd name="connsiteX40" fmla="*/ 35009 w 110945"/>
                <a:gd name="connsiteY40" fmla="*/ 75170 h 87097"/>
                <a:gd name="connsiteX41" fmla="*/ 39779 w 110945"/>
                <a:gd name="connsiteY41" fmla="*/ 83465 h 87097"/>
                <a:gd name="connsiteX42" fmla="*/ 41759 w 110945"/>
                <a:gd name="connsiteY42" fmla="*/ 86866 h 87097"/>
                <a:gd name="connsiteX43" fmla="*/ 42620 w 110945"/>
                <a:gd name="connsiteY43" fmla="*/ 87136 h 87097"/>
                <a:gd name="connsiteX44" fmla="*/ 44258 w 110945"/>
                <a:gd name="connsiteY44" fmla="*/ 86317 h 87097"/>
                <a:gd name="connsiteX45" fmla="*/ 55519 w 110945"/>
                <a:gd name="connsiteY45" fmla="*/ 83683 h 87097"/>
                <a:gd name="connsiteX46" fmla="*/ 61232 w 110945"/>
                <a:gd name="connsiteY46" fmla="*/ 84243 h 87097"/>
                <a:gd name="connsiteX47" fmla="*/ 67308 w 110945"/>
                <a:gd name="connsiteY47" fmla="*/ 86223 h 87097"/>
                <a:gd name="connsiteX48" fmla="*/ 69070 w 110945"/>
                <a:gd name="connsiteY48" fmla="*/ 87094 h 87097"/>
                <a:gd name="connsiteX49" fmla="*/ 70035 w 110945"/>
                <a:gd name="connsiteY49" fmla="*/ 86825 h 87097"/>
                <a:gd name="connsiteX50" fmla="*/ 70325 w 110945"/>
                <a:gd name="connsiteY50" fmla="*/ 86275 h 8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0945" h="87097">
                  <a:moveTo>
                    <a:pt x="70325" y="86275"/>
                  </a:moveTo>
                  <a:lnTo>
                    <a:pt x="72554" y="82418"/>
                  </a:lnTo>
                  <a:lnTo>
                    <a:pt x="76339" y="75834"/>
                  </a:lnTo>
                  <a:lnTo>
                    <a:pt x="81389" y="67103"/>
                  </a:lnTo>
                  <a:cubicBezTo>
                    <a:pt x="82871" y="64532"/>
                    <a:pt x="84333" y="61919"/>
                    <a:pt x="85816" y="59379"/>
                  </a:cubicBezTo>
                  <a:cubicBezTo>
                    <a:pt x="87527" y="56434"/>
                    <a:pt x="89258" y="53499"/>
                    <a:pt x="91000" y="50555"/>
                  </a:cubicBezTo>
                  <a:cubicBezTo>
                    <a:pt x="93209" y="46729"/>
                    <a:pt x="95376" y="42892"/>
                    <a:pt x="97574" y="39077"/>
                  </a:cubicBezTo>
                  <a:cubicBezTo>
                    <a:pt x="99648" y="35437"/>
                    <a:pt x="101794" y="31818"/>
                    <a:pt x="103889" y="28200"/>
                  </a:cubicBezTo>
                  <a:lnTo>
                    <a:pt x="107891" y="21284"/>
                  </a:lnTo>
                  <a:cubicBezTo>
                    <a:pt x="108783" y="19728"/>
                    <a:pt x="109685" y="18173"/>
                    <a:pt x="110577" y="16639"/>
                  </a:cubicBezTo>
                  <a:cubicBezTo>
                    <a:pt x="110776" y="16393"/>
                    <a:pt x="110882" y="16084"/>
                    <a:pt x="110877" y="15768"/>
                  </a:cubicBezTo>
                  <a:cubicBezTo>
                    <a:pt x="110815" y="15515"/>
                    <a:pt x="110633" y="15310"/>
                    <a:pt x="110390" y="15218"/>
                  </a:cubicBezTo>
                  <a:cubicBezTo>
                    <a:pt x="109633" y="14793"/>
                    <a:pt x="108886" y="14337"/>
                    <a:pt x="108109" y="13943"/>
                  </a:cubicBezTo>
                  <a:cubicBezTo>
                    <a:pt x="104998" y="12377"/>
                    <a:pt x="101950" y="10832"/>
                    <a:pt x="98777" y="9484"/>
                  </a:cubicBezTo>
                  <a:cubicBezTo>
                    <a:pt x="90209" y="5863"/>
                    <a:pt x="81211" y="3361"/>
                    <a:pt x="72005" y="2039"/>
                  </a:cubicBezTo>
                  <a:cubicBezTo>
                    <a:pt x="69769" y="1677"/>
                    <a:pt x="67516" y="1428"/>
                    <a:pt x="65255" y="1293"/>
                  </a:cubicBezTo>
                  <a:cubicBezTo>
                    <a:pt x="65081" y="1293"/>
                    <a:pt x="64906" y="1272"/>
                    <a:pt x="64736" y="1231"/>
                  </a:cubicBezTo>
                  <a:cubicBezTo>
                    <a:pt x="64058" y="1066"/>
                    <a:pt x="63359" y="1003"/>
                    <a:pt x="62663" y="1044"/>
                  </a:cubicBezTo>
                  <a:cubicBezTo>
                    <a:pt x="61746" y="1074"/>
                    <a:pt x="60828" y="1046"/>
                    <a:pt x="59915" y="961"/>
                  </a:cubicBezTo>
                  <a:cubicBezTo>
                    <a:pt x="59053" y="839"/>
                    <a:pt x="58183" y="783"/>
                    <a:pt x="57312" y="795"/>
                  </a:cubicBezTo>
                  <a:cubicBezTo>
                    <a:pt x="56213" y="795"/>
                    <a:pt x="55125" y="795"/>
                    <a:pt x="54025" y="795"/>
                  </a:cubicBezTo>
                  <a:cubicBezTo>
                    <a:pt x="53548" y="760"/>
                    <a:pt x="53068" y="778"/>
                    <a:pt x="52595" y="847"/>
                  </a:cubicBezTo>
                  <a:cubicBezTo>
                    <a:pt x="51649" y="1028"/>
                    <a:pt x="50684" y="1090"/>
                    <a:pt x="49722" y="1034"/>
                  </a:cubicBezTo>
                  <a:cubicBezTo>
                    <a:pt x="48146" y="971"/>
                    <a:pt x="46612" y="1397"/>
                    <a:pt x="45025" y="1345"/>
                  </a:cubicBezTo>
                  <a:cubicBezTo>
                    <a:pt x="44939" y="1330"/>
                    <a:pt x="44852" y="1330"/>
                    <a:pt x="44766" y="1345"/>
                  </a:cubicBezTo>
                  <a:cubicBezTo>
                    <a:pt x="43667" y="1635"/>
                    <a:pt x="42516" y="1521"/>
                    <a:pt x="41396" y="1759"/>
                  </a:cubicBezTo>
                  <a:cubicBezTo>
                    <a:pt x="40463" y="1967"/>
                    <a:pt x="39488" y="1956"/>
                    <a:pt x="38545" y="2122"/>
                  </a:cubicBezTo>
                  <a:cubicBezTo>
                    <a:pt x="36917" y="2413"/>
                    <a:pt x="35300" y="2765"/>
                    <a:pt x="33672" y="3066"/>
                  </a:cubicBezTo>
                  <a:cubicBezTo>
                    <a:pt x="28143" y="4160"/>
                    <a:pt x="22715" y="5714"/>
                    <a:pt x="17445" y="7711"/>
                  </a:cubicBezTo>
                  <a:cubicBezTo>
                    <a:pt x="12836" y="9408"/>
                    <a:pt x="8352" y="11428"/>
                    <a:pt x="4027" y="13756"/>
                  </a:cubicBezTo>
                  <a:cubicBezTo>
                    <a:pt x="3063" y="14264"/>
                    <a:pt x="2120" y="14793"/>
                    <a:pt x="1197" y="15394"/>
                  </a:cubicBezTo>
                  <a:cubicBezTo>
                    <a:pt x="699" y="15695"/>
                    <a:pt x="678" y="15871"/>
                    <a:pt x="958" y="16359"/>
                  </a:cubicBezTo>
                  <a:lnTo>
                    <a:pt x="2804" y="19531"/>
                  </a:lnTo>
                  <a:cubicBezTo>
                    <a:pt x="3965" y="21419"/>
                    <a:pt x="5002" y="23337"/>
                    <a:pt x="6153" y="25265"/>
                  </a:cubicBezTo>
                  <a:lnTo>
                    <a:pt x="9689" y="31383"/>
                  </a:lnTo>
                  <a:cubicBezTo>
                    <a:pt x="10726" y="33270"/>
                    <a:pt x="11877" y="35157"/>
                    <a:pt x="12965" y="37055"/>
                  </a:cubicBezTo>
                  <a:lnTo>
                    <a:pt x="17621" y="45101"/>
                  </a:lnTo>
                  <a:lnTo>
                    <a:pt x="21934" y="52597"/>
                  </a:lnTo>
                  <a:cubicBezTo>
                    <a:pt x="23407" y="55169"/>
                    <a:pt x="24879" y="57782"/>
                    <a:pt x="26362" y="60322"/>
                  </a:cubicBezTo>
                  <a:cubicBezTo>
                    <a:pt x="27720" y="62665"/>
                    <a:pt x="29109" y="64988"/>
                    <a:pt x="30509" y="67331"/>
                  </a:cubicBezTo>
                  <a:cubicBezTo>
                    <a:pt x="32023" y="69944"/>
                    <a:pt x="33506" y="72516"/>
                    <a:pt x="35009" y="75170"/>
                  </a:cubicBezTo>
                  <a:cubicBezTo>
                    <a:pt x="36599" y="77935"/>
                    <a:pt x="38189" y="80700"/>
                    <a:pt x="39779" y="83465"/>
                  </a:cubicBezTo>
                  <a:lnTo>
                    <a:pt x="41759" y="86866"/>
                  </a:lnTo>
                  <a:cubicBezTo>
                    <a:pt x="41998" y="87281"/>
                    <a:pt x="42184" y="87333"/>
                    <a:pt x="42620" y="87136"/>
                  </a:cubicBezTo>
                  <a:lnTo>
                    <a:pt x="44258" y="86317"/>
                  </a:lnTo>
                  <a:cubicBezTo>
                    <a:pt x="47785" y="84656"/>
                    <a:pt x="51622" y="83759"/>
                    <a:pt x="55519" y="83683"/>
                  </a:cubicBezTo>
                  <a:cubicBezTo>
                    <a:pt x="57439" y="83636"/>
                    <a:pt x="59357" y="83824"/>
                    <a:pt x="61232" y="84243"/>
                  </a:cubicBezTo>
                  <a:cubicBezTo>
                    <a:pt x="63340" y="84616"/>
                    <a:pt x="65384" y="85283"/>
                    <a:pt x="67308" y="86223"/>
                  </a:cubicBezTo>
                  <a:cubicBezTo>
                    <a:pt x="67888" y="86524"/>
                    <a:pt x="68479" y="86804"/>
                    <a:pt x="69070" y="87094"/>
                  </a:cubicBezTo>
                  <a:cubicBezTo>
                    <a:pt x="69662" y="87385"/>
                    <a:pt x="69703" y="87302"/>
                    <a:pt x="70035" y="86825"/>
                  </a:cubicBezTo>
                  <a:cubicBezTo>
                    <a:pt x="70141" y="86646"/>
                    <a:pt x="70237" y="86463"/>
                    <a:pt x="70325" y="8627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E223827-20C6-1EF5-9CBD-16BC7177DD47}"/>
                </a:ext>
              </a:extLst>
            </p:cNvPr>
            <p:cNvSpPr/>
            <p:nvPr/>
          </p:nvSpPr>
          <p:spPr>
            <a:xfrm>
              <a:off x="620920" y="653948"/>
              <a:ext cx="29032" cy="29032"/>
            </a:xfrm>
            <a:custGeom>
              <a:avLst/>
              <a:gdLst>
                <a:gd name="connsiteX0" fmla="*/ 15178 w 29032"/>
                <a:gd name="connsiteY0" fmla="*/ 792 h 29032"/>
                <a:gd name="connsiteX1" fmla="*/ 4913 w 29032"/>
                <a:gd name="connsiteY1" fmla="*/ 4846 h 29032"/>
                <a:gd name="connsiteX2" fmla="*/ 4583 w 29032"/>
                <a:gd name="connsiteY2" fmla="*/ 24008 h 29032"/>
                <a:gd name="connsiteX3" fmla="*/ 4913 w 29032"/>
                <a:gd name="connsiteY3" fmla="*/ 24339 h 29032"/>
                <a:gd name="connsiteX4" fmla="*/ 14411 w 29032"/>
                <a:gd name="connsiteY4" fmla="*/ 28362 h 29032"/>
                <a:gd name="connsiteX5" fmla="*/ 28469 w 29032"/>
                <a:gd name="connsiteY5" fmla="*/ 14824 h 29032"/>
                <a:gd name="connsiteX6" fmla="*/ 28471 w 29032"/>
                <a:gd name="connsiteY6" fmla="*/ 14644 h 29032"/>
                <a:gd name="connsiteX7" fmla="*/ 15178 w 29032"/>
                <a:gd name="connsiteY7" fmla="*/ 792 h 2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" h="29032">
                  <a:moveTo>
                    <a:pt x="15178" y="792"/>
                  </a:moveTo>
                  <a:cubicBezTo>
                    <a:pt x="11335" y="616"/>
                    <a:pt x="7600" y="2091"/>
                    <a:pt x="4913" y="4846"/>
                  </a:cubicBezTo>
                  <a:cubicBezTo>
                    <a:pt x="-469" y="10046"/>
                    <a:pt x="-617" y="18626"/>
                    <a:pt x="4583" y="24008"/>
                  </a:cubicBezTo>
                  <a:cubicBezTo>
                    <a:pt x="4691" y="24120"/>
                    <a:pt x="4801" y="24231"/>
                    <a:pt x="4913" y="24339"/>
                  </a:cubicBezTo>
                  <a:cubicBezTo>
                    <a:pt x="7427" y="26877"/>
                    <a:pt x="10839" y="28323"/>
                    <a:pt x="14411" y="28362"/>
                  </a:cubicBezTo>
                  <a:cubicBezTo>
                    <a:pt x="22032" y="28505"/>
                    <a:pt x="28326" y="22444"/>
                    <a:pt x="28469" y="14824"/>
                  </a:cubicBezTo>
                  <a:cubicBezTo>
                    <a:pt x="28470" y="14764"/>
                    <a:pt x="28471" y="14704"/>
                    <a:pt x="28471" y="14644"/>
                  </a:cubicBezTo>
                  <a:cubicBezTo>
                    <a:pt x="28523" y="6173"/>
                    <a:pt x="21607" y="605"/>
                    <a:pt x="15178" y="79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4" name="图形 81">
              <a:extLst>
                <a:ext uri="{FF2B5EF4-FFF2-40B4-BE49-F238E27FC236}">
                  <a16:creationId xmlns:a16="http://schemas.microsoft.com/office/drawing/2014/main" id="{34750DD1-89D1-00F8-9865-DA6DF7E8D9D4}"/>
                </a:ext>
              </a:extLst>
            </p:cNvPr>
            <p:cNvSpPr/>
            <p:nvPr/>
          </p:nvSpPr>
          <p:spPr>
            <a:xfrm>
              <a:off x="2109380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5" name="图形 82">
              <a:extLst>
                <a:ext uri="{FF2B5EF4-FFF2-40B4-BE49-F238E27FC236}">
                  <a16:creationId xmlns:a16="http://schemas.microsoft.com/office/drawing/2014/main" id="{8CC091FC-5852-CEC7-4596-F7F0E8457241}"/>
                </a:ext>
              </a:extLst>
            </p:cNvPr>
            <p:cNvSpPr/>
            <p:nvPr/>
          </p:nvSpPr>
          <p:spPr>
            <a:xfrm>
              <a:off x="2219106" y="523571"/>
              <a:ext cx="90780" cy="91049"/>
            </a:xfrm>
            <a:custGeom>
              <a:avLst/>
              <a:gdLst>
                <a:gd name="connsiteX0" fmla="*/ 45479 w 90780"/>
                <a:gd name="connsiteY0" fmla="*/ 2395 h 91049"/>
                <a:gd name="connsiteX1" fmla="*/ 2394 w 90780"/>
                <a:gd name="connsiteY1" fmla="*/ 45403 h 91049"/>
                <a:gd name="connsiteX2" fmla="*/ 2395 w 90780"/>
                <a:gd name="connsiteY2" fmla="*/ 45495 h 91049"/>
                <a:gd name="connsiteX3" fmla="*/ 45312 w 90780"/>
                <a:gd name="connsiteY3" fmla="*/ 88784 h 91049"/>
                <a:gd name="connsiteX4" fmla="*/ 88596 w 90780"/>
                <a:gd name="connsiteY4" fmla="*/ 45449 h 91049"/>
                <a:gd name="connsiteX5" fmla="*/ 45479 w 90780"/>
                <a:gd name="connsiteY5" fmla="*/ 2395 h 91049"/>
                <a:gd name="connsiteX6" fmla="*/ 45438 w 90780"/>
                <a:gd name="connsiteY6" fmla="*/ 68882 h 91049"/>
                <a:gd name="connsiteX7" fmla="*/ 23438 w 90780"/>
                <a:gd name="connsiteY7" fmla="*/ 45716 h 91049"/>
                <a:gd name="connsiteX8" fmla="*/ 40124 w 90780"/>
                <a:gd name="connsiteY8" fmla="*/ 40226 h 91049"/>
                <a:gd name="connsiteX9" fmla="*/ 45460 w 90780"/>
                <a:gd name="connsiteY9" fmla="*/ 23525 h 91049"/>
                <a:gd name="connsiteX10" fmla="*/ 47653 w 90780"/>
                <a:gd name="connsiteY10" fmla="*/ 34987 h 91049"/>
                <a:gd name="connsiteX11" fmla="*/ 55853 w 90780"/>
                <a:gd name="connsiteY11" fmla="*/ 43353 h 91049"/>
                <a:gd name="connsiteX12" fmla="*/ 68150 w 90780"/>
                <a:gd name="connsiteY12" fmla="*/ 45840 h 91049"/>
                <a:gd name="connsiteX13" fmla="*/ 45438 w 90780"/>
                <a:gd name="connsiteY13" fmla="*/ 68882 h 9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80" h="91049">
                  <a:moveTo>
                    <a:pt x="45479" y="2395"/>
                  </a:moveTo>
                  <a:cubicBezTo>
                    <a:pt x="21705" y="2374"/>
                    <a:pt x="2415" y="21629"/>
                    <a:pt x="2394" y="45403"/>
                  </a:cubicBezTo>
                  <a:cubicBezTo>
                    <a:pt x="2394" y="45434"/>
                    <a:pt x="2394" y="45464"/>
                    <a:pt x="2395" y="45495"/>
                  </a:cubicBezTo>
                  <a:cubicBezTo>
                    <a:pt x="2395" y="69364"/>
                    <a:pt x="21539" y="88689"/>
                    <a:pt x="45312" y="88784"/>
                  </a:cubicBezTo>
                  <a:cubicBezTo>
                    <a:pt x="69238" y="88865"/>
                    <a:pt x="88620" y="69469"/>
                    <a:pt x="88596" y="45449"/>
                  </a:cubicBezTo>
                  <a:cubicBezTo>
                    <a:pt x="88596" y="21633"/>
                    <a:pt x="69260" y="2341"/>
                    <a:pt x="45479" y="2395"/>
                  </a:cubicBezTo>
                  <a:close/>
                  <a:moveTo>
                    <a:pt x="45438" y="68882"/>
                  </a:moveTo>
                  <a:cubicBezTo>
                    <a:pt x="44057" y="54104"/>
                    <a:pt x="43569" y="46885"/>
                    <a:pt x="23438" y="45716"/>
                  </a:cubicBezTo>
                  <a:cubicBezTo>
                    <a:pt x="29133" y="44258"/>
                    <a:pt x="35603" y="44908"/>
                    <a:pt x="40124" y="40226"/>
                  </a:cubicBezTo>
                  <a:cubicBezTo>
                    <a:pt x="44644" y="35544"/>
                    <a:pt x="44574" y="29418"/>
                    <a:pt x="45460" y="23525"/>
                  </a:cubicBezTo>
                  <a:cubicBezTo>
                    <a:pt x="46220" y="27350"/>
                    <a:pt x="46338" y="31291"/>
                    <a:pt x="47653" y="34987"/>
                  </a:cubicBezTo>
                  <a:cubicBezTo>
                    <a:pt x="49097" y="39027"/>
                    <a:pt x="51785" y="41759"/>
                    <a:pt x="55853" y="43353"/>
                  </a:cubicBezTo>
                  <a:cubicBezTo>
                    <a:pt x="59640" y="44838"/>
                    <a:pt x="63802" y="44328"/>
                    <a:pt x="68150" y="45840"/>
                  </a:cubicBezTo>
                  <a:cubicBezTo>
                    <a:pt x="49899" y="47677"/>
                    <a:pt x="48407" y="49199"/>
                    <a:pt x="45438" y="6888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6" name="图形 83">
              <a:extLst>
                <a:ext uri="{FF2B5EF4-FFF2-40B4-BE49-F238E27FC236}">
                  <a16:creationId xmlns:a16="http://schemas.microsoft.com/office/drawing/2014/main" id="{22FB2DA2-A3D7-02D5-2D15-A542F6491FE4}"/>
                </a:ext>
              </a:extLst>
            </p:cNvPr>
            <p:cNvSpPr/>
            <p:nvPr/>
          </p:nvSpPr>
          <p:spPr>
            <a:xfrm>
              <a:off x="2333218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EC1F7CD-FF94-0219-1A4D-B13F4371A191}"/>
              </a:ext>
            </a:extLst>
          </p:cNvPr>
          <p:cNvGrpSpPr/>
          <p:nvPr/>
        </p:nvGrpSpPr>
        <p:grpSpPr>
          <a:xfrm flipH="1" flipV="1">
            <a:off x="9885207" y="6348838"/>
            <a:ext cx="2151218" cy="394862"/>
            <a:chOff x="458632" y="450481"/>
            <a:chExt cx="2151218" cy="394862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FE67CF5-B5BA-46D9-F99A-1056ACBDF52A}"/>
                </a:ext>
              </a:extLst>
            </p:cNvPr>
            <p:cNvSpPr/>
            <p:nvPr/>
          </p:nvSpPr>
          <p:spPr>
            <a:xfrm>
              <a:off x="857730" y="653844"/>
              <a:ext cx="1752120" cy="176420"/>
            </a:xfrm>
            <a:custGeom>
              <a:avLst/>
              <a:gdLst>
                <a:gd name="connsiteX0" fmla="*/ 1 w 5009325"/>
                <a:gd name="connsiteY0" fmla="*/ 265920 h 542335"/>
                <a:gd name="connsiteX1" fmla="*/ 306958 w 5009325"/>
                <a:gd name="connsiteY1" fmla="*/ 542334 h 542335"/>
                <a:gd name="connsiteX2" fmla="*/ 0 w 5009325"/>
                <a:gd name="connsiteY2" fmla="*/ 542333 h 542335"/>
                <a:gd name="connsiteX3" fmla="*/ 4080487 w 5009325"/>
                <a:gd name="connsiteY3" fmla="*/ 1 h 542335"/>
                <a:gd name="connsiteX4" fmla="*/ 4431308 w 5009325"/>
                <a:gd name="connsiteY4" fmla="*/ 1 h 542335"/>
                <a:gd name="connsiteX5" fmla="*/ 5009325 w 5009325"/>
                <a:gd name="connsiteY5" fmla="*/ 542334 h 542335"/>
                <a:gd name="connsiteX6" fmla="*/ 4682750 w 5009325"/>
                <a:gd name="connsiteY6" fmla="*/ 542334 h 542335"/>
                <a:gd name="connsiteX7" fmla="*/ 3243246 w 5009325"/>
                <a:gd name="connsiteY7" fmla="*/ 1 h 542335"/>
                <a:gd name="connsiteX8" fmla="*/ 3845509 w 5009325"/>
                <a:gd name="connsiteY8" fmla="*/ 542334 h 542335"/>
                <a:gd name="connsiteX9" fmla="*/ 3621185 w 5009325"/>
                <a:gd name="connsiteY9" fmla="*/ 542334 h 542335"/>
                <a:gd name="connsiteX10" fmla="*/ 3018922 w 5009325"/>
                <a:gd name="connsiteY10" fmla="*/ 1 h 542335"/>
                <a:gd name="connsiteX11" fmla="*/ 2889391 w 5009325"/>
                <a:gd name="connsiteY11" fmla="*/ 1 h 542335"/>
                <a:gd name="connsiteX12" fmla="*/ 3491654 w 5009325"/>
                <a:gd name="connsiteY12" fmla="*/ 542334 h 542335"/>
                <a:gd name="connsiteX13" fmla="*/ 3267329 w 5009325"/>
                <a:gd name="connsiteY13" fmla="*/ 542334 h 542335"/>
                <a:gd name="connsiteX14" fmla="*/ 2665067 w 5009325"/>
                <a:gd name="connsiteY14" fmla="*/ 1 h 542335"/>
                <a:gd name="connsiteX15" fmla="*/ 2535536 w 5009325"/>
                <a:gd name="connsiteY15" fmla="*/ 1 h 542335"/>
                <a:gd name="connsiteX16" fmla="*/ 3137799 w 5009325"/>
                <a:gd name="connsiteY16" fmla="*/ 542334 h 542335"/>
                <a:gd name="connsiteX17" fmla="*/ 2913474 w 5009325"/>
                <a:gd name="connsiteY17" fmla="*/ 542334 h 542335"/>
                <a:gd name="connsiteX18" fmla="*/ 2311212 w 5009325"/>
                <a:gd name="connsiteY18" fmla="*/ 1 h 542335"/>
                <a:gd name="connsiteX19" fmla="*/ 2181681 w 5009325"/>
                <a:gd name="connsiteY19" fmla="*/ 1 h 542335"/>
                <a:gd name="connsiteX20" fmla="*/ 2783944 w 5009325"/>
                <a:gd name="connsiteY20" fmla="*/ 542334 h 542335"/>
                <a:gd name="connsiteX21" fmla="*/ 2559619 w 5009325"/>
                <a:gd name="connsiteY21" fmla="*/ 542334 h 542335"/>
                <a:gd name="connsiteX22" fmla="*/ 1957357 w 5009325"/>
                <a:gd name="connsiteY22" fmla="*/ 1 h 542335"/>
                <a:gd name="connsiteX23" fmla="*/ 3726632 w 5009325"/>
                <a:gd name="connsiteY23" fmla="*/ 1 h 542335"/>
                <a:gd name="connsiteX24" fmla="*/ 3950956 w 5009325"/>
                <a:gd name="connsiteY24" fmla="*/ 1 h 542335"/>
                <a:gd name="connsiteX25" fmla="*/ 4553219 w 5009325"/>
                <a:gd name="connsiteY25" fmla="*/ 542334 h 542335"/>
                <a:gd name="connsiteX26" fmla="*/ 4328894 w 5009325"/>
                <a:gd name="connsiteY26" fmla="*/ 542333 h 542335"/>
                <a:gd name="connsiteX27" fmla="*/ 3597101 w 5009325"/>
                <a:gd name="connsiteY27" fmla="*/ 1 h 542335"/>
                <a:gd name="connsiteX28" fmla="*/ 4199364 w 5009325"/>
                <a:gd name="connsiteY28" fmla="*/ 542334 h 542335"/>
                <a:gd name="connsiteX29" fmla="*/ 3975040 w 5009325"/>
                <a:gd name="connsiteY29" fmla="*/ 542334 h 542335"/>
                <a:gd name="connsiteX30" fmla="*/ 3372777 w 5009325"/>
                <a:gd name="connsiteY30" fmla="*/ 1 h 542335"/>
                <a:gd name="connsiteX31" fmla="*/ 1603501 w 5009325"/>
                <a:gd name="connsiteY31" fmla="*/ 1 h 542335"/>
                <a:gd name="connsiteX32" fmla="*/ 1827826 w 5009325"/>
                <a:gd name="connsiteY32" fmla="*/ 1 h 542335"/>
                <a:gd name="connsiteX33" fmla="*/ 2430089 w 5009325"/>
                <a:gd name="connsiteY33" fmla="*/ 542334 h 542335"/>
                <a:gd name="connsiteX34" fmla="*/ 2205764 w 5009325"/>
                <a:gd name="connsiteY34" fmla="*/ 542334 h 542335"/>
                <a:gd name="connsiteX35" fmla="*/ 1249647 w 5009325"/>
                <a:gd name="connsiteY35" fmla="*/ 1 h 542335"/>
                <a:gd name="connsiteX36" fmla="*/ 1473971 w 5009325"/>
                <a:gd name="connsiteY36" fmla="*/ 1 h 542335"/>
                <a:gd name="connsiteX37" fmla="*/ 2076234 w 5009325"/>
                <a:gd name="connsiteY37" fmla="*/ 542334 h 542335"/>
                <a:gd name="connsiteX38" fmla="*/ 1851909 w 5009325"/>
                <a:gd name="connsiteY38" fmla="*/ 542334 h 542335"/>
                <a:gd name="connsiteX39" fmla="*/ 541937 w 5009325"/>
                <a:gd name="connsiteY39" fmla="*/ 1 h 542335"/>
                <a:gd name="connsiteX40" fmla="*/ 766261 w 5009325"/>
                <a:gd name="connsiteY40" fmla="*/ 1 h 542335"/>
                <a:gd name="connsiteX41" fmla="*/ 1368525 w 5009325"/>
                <a:gd name="connsiteY41" fmla="*/ 542333 h 542335"/>
                <a:gd name="connsiteX42" fmla="*/ 1144199 w 5009325"/>
                <a:gd name="connsiteY42" fmla="*/ 542334 h 542335"/>
                <a:gd name="connsiteX43" fmla="*/ 1120117 w 5009325"/>
                <a:gd name="connsiteY43" fmla="*/ 0 h 542335"/>
                <a:gd name="connsiteX44" fmla="*/ 1722379 w 5009325"/>
                <a:gd name="connsiteY44" fmla="*/ 542334 h 542335"/>
                <a:gd name="connsiteX45" fmla="*/ 1498054 w 5009325"/>
                <a:gd name="connsiteY45" fmla="*/ 542334 h 542335"/>
                <a:gd name="connsiteX46" fmla="*/ 895792 w 5009325"/>
                <a:gd name="connsiteY46" fmla="*/ 1 h 542335"/>
                <a:gd name="connsiteX47" fmla="*/ 412407 w 5009325"/>
                <a:gd name="connsiteY47" fmla="*/ 0 h 542335"/>
                <a:gd name="connsiteX48" fmla="*/ 1014668 w 5009325"/>
                <a:gd name="connsiteY48" fmla="*/ 542334 h 542335"/>
                <a:gd name="connsiteX49" fmla="*/ 790344 w 5009325"/>
                <a:gd name="connsiteY49" fmla="*/ 542334 h 542335"/>
                <a:gd name="connsiteX50" fmla="*/ 188082 w 5009325"/>
                <a:gd name="connsiteY50" fmla="*/ 1 h 542335"/>
                <a:gd name="connsiteX51" fmla="*/ 58552 w 5009325"/>
                <a:gd name="connsiteY51" fmla="*/ 0 h 542335"/>
                <a:gd name="connsiteX52" fmla="*/ 660813 w 5009325"/>
                <a:gd name="connsiteY52" fmla="*/ 542335 h 542335"/>
                <a:gd name="connsiteX53" fmla="*/ 436489 w 5009325"/>
                <a:gd name="connsiteY53" fmla="*/ 542334 h 542335"/>
                <a:gd name="connsiteX54" fmla="*/ 2 w 5009325"/>
                <a:gd name="connsiteY54" fmla="*/ 149281 h 542335"/>
                <a:gd name="connsiteX55" fmla="*/ 1 w 5009325"/>
                <a:gd name="connsiteY55" fmla="*/ 1 h 542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5009325" h="542335">
                  <a:moveTo>
                    <a:pt x="1" y="265920"/>
                  </a:moveTo>
                  <a:lnTo>
                    <a:pt x="306958" y="542334"/>
                  </a:lnTo>
                  <a:lnTo>
                    <a:pt x="0" y="542333"/>
                  </a:lnTo>
                  <a:close/>
                  <a:moveTo>
                    <a:pt x="4080487" y="1"/>
                  </a:moveTo>
                  <a:lnTo>
                    <a:pt x="4431308" y="1"/>
                  </a:lnTo>
                  <a:lnTo>
                    <a:pt x="5009325" y="542334"/>
                  </a:lnTo>
                  <a:lnTo>
                    <a:pt x="4682750" y="542334"/>
                  </a:lnTo>
                  <a:close/>
                  <a:moveTo>
                    <a:pt x="3243246" y="1"/>
                  </a:moveTo>
                  <a:lnTo>
                    <a:pt x="3845509" y="542334"/>
                  </a:lnTo>
                  <a:lnTo>
                    <a:pt x="3621185" y="542334"/>
                  </a:lnTo>
                  <a:lnTo>
                    <a:pt x="3018922" y="1"/>
                  </a:lnTo>
                  <a:close/>
                  <a:moveTo>
                    <a:pt x="2889391" y="1"/>
                  </a:moveTo>
                  <a:lnTo>
                    <a:pt x="3491654" y="542334"/>
                  </a:lnTo>
                  <a:lnTo>
                    <a:pt x="3267329" y="542334"/>
                  </a:lnTo>
                  <a:lnTo>
                    <a:pt x="2665067" y="1"/>
                  </a:lnTo>
                  <a:close/>
                  <a:moveTo>
                    <a:pt x="2535536" y="1"/>
                  </a:moveTo>
                  <a:lnTo>
                    <a:pt x="3137799" y="542334"/>
                  </a:lnTo>
                  <a:lnTo>
                    <a:pt x="2913474" y="542334"/>
                  </a:lnTo>
                  <a:lnTo>
                    <a:pt x="2311212" y="1"/>
                  </a:lnTo>
                  <a:close/>
                  <a:moveTo>
                    <a:pt x="2181681" y="1"/>
                  </a:moveTo>
                  <a:lnTo>
                    <a:pt x="2783944" y="542334"/>
                  </a:lnTo>
                  <a:lnTo>
                    <a:pt x="2559619" y="542334"/>
                  </a:lnTo>
                  <a:lnTo>
                    <a:pt x="1957357" y="1"/>
                  </a:lnTo>
                  <a:close/>
                  <a:moveTo>
                    <a:pt x="3726632" y="1"/>
                  </a:moveTo>
                  <a:lnTo>
                    <a:pt x="3950956" y="1"/>
                  </a:lnTo>
                  <a:lnTo>
                    <a:pt x="4553219" y="542334"/>
                  </a:lnTo>
                  <a:lnTo>
                    <a:pt x="4328894" y="542333"/>
                  </a:lnTo>
                  <a:close/>
                  <a:moveTo>
                    <a:pt x="3597101" y="1"/>
                  </a:moveTo>
                  <a:lnTo>
                    <a:pt x="4199364" y="542334"/>
                  </a:lnTo>
                  <a:lnTo>
                    <a:pt x="3975040" y="542334"/>
                  </a:lnTo>
                  <a:lnTo>
                    <a:pt x="3372777" y="1"/>
                  </a:lnTo>
                  <a:close/>
                  <a:moveTo>
                    <a:pt x="1603501" y="1"/>
                  </a:moveTo>
                  <a:lnTo>
                    <a:pt x="1827826" y="1"/>
                  </a:lnTo>
                  <a:lnTo>
                    <a:pt x="2430089" y="542334"/>
                  </a:lnTo>
                  <a:lnTo>
                    <a:pt x="2205764" y="542334"/>
                  </a:lnTo>
                  <a:close/>
                  <a:moveTo>
                    <a:pt x="1249647" y="1"/>
                  </a:moveTo>
                  <a:lnTo>
                    <a:pt x="1473971" y="1"/>
                  </a:lnTo>
                  <a:lnTo>
                    <a:pt x="2076234" y="542334"/>
                  </a:lnTo>
                  <a:lnTo>
                    <a:pt x="1851909" y="542334"/>
                  </a:lnTo>
                  <a:close/>
                  <a:moveTo>
                    <a:pt x="541937" y="1"/>
                  </a:moveTo>
                  <a:lnTo>
                    <a:pt x="766261" y="1"/>
                  </a:lnTo>
                  <a:lnTo>
                    <a:pt x="1368525" y="542333"/>
                  </a:lnTo>
                  <a:lnTo>
                    <a:pt x="1144199" y="542334"/>
                  </a:lnTo>
                  <a:close/>
                  <a:moveTo>
                    <a:pt x="1120117" y="0"/>
                  </a:moveTo>
                  <a:lnTo>
                    <a:pt x="1722379" y="542334"/>
                  </a:lnTo>
                  <a:lnTo>
                    <a:pt x="1498054" y="542334"/>
                  </a:lnTo>
                  <a:lnTo>
                    <a:pt x="895792" y="1"/>
                  </a:lnTo>
                  <a:close/>
                  <a:moveTo>
                    <a:pt x="412407" y="0"/>
                  </a:moveTo>
                  <a:lnTo>
                    <a:pt x="1014668" y="542334"/>
                  </a:lnTo>
                  <a:lnTo>
                    <a:pt x="790344" y="542334"/>
                  </a:lnTo>
                  <a:lnTo>
                    <a:pt x="188082" y="1"/>
                  </a:lnTo>
                  <a:close/>
                  <a:moveTo>
                    <a:pt x="58552" y="0"/>
                  </a:moveTo>
                  <a:lnTo>
                    <a:pt x="660813" y="542335"/>
                  </a:lnTo>
                  <a:lnTo>
                    <a:pt x="436489" y="542334"/>
                  </a:lnTo>
                  <a:lnTo>
                    <a:pt x="2" y="14928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2855B60F-278F-CD5F-A88B-2FA29350877C}"/>
                </a:ext>
              </a:extLst>
            </p:cNvPr>
            <p:cNvSpPr/>
            <p:nvPr/>
          </p:nvSpPr>
          <p:spPr>
            <a:xfrm>
              <a:off x="458632" y="491489"/>
              <a:ext cx="353854" cy="353854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9E58C03-2E24-56A8-4F34-1CBEDFAB527D}"/>
                </a:ext>
              </a:extLst>
            </p:cNvPr>
            <p:cNvSpPr txBox="1"/>
            <p:nvPr/>
          </p:nvSpPr>
          <p:spPr>
            <a:xfrm>
              <a:off x="761240" y="450481"/>
              <a:ext cx="143427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latin typeface="Dela Gothic One" panose="00000500000000000000" pitchFamily="2" charset="-128"/>
                  <a:ea typeface="Dela Gothic One" panose="00000500000000000000" pitchFamily="2" charset="-128"/>
                  <a:cs typeface="阿里巴巴普惠体 B" panose="00020600040101010101" pitchFamily="18" charset="-122"/>
                </a:defRPr>
              </a:lvl1pPr>
            </a:lstStyle>
            <a:p>
              <a:pPr algn="l"/>
              <a:r>
                <a:rPr lang="en-US" altLang="zh-CN" sz="1000" dirty="0">
                  <a:solidFill>
                    <a:schemeClr val="bg1">
                      <a:alpha val="5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©2022 LULUZUOPIN</a:t>
              </a:r>
              <a:endParaRPr lang="zh-CN" altLang="en-US" sz="1000" dirty="0">
                <a:solidFill>
                  <a:schemeClr val="bg1">
                    <a:alpha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4B4312C-0BC5-8EF6-DEEF-E2353225B748}"/>
                </a:ext>
              </a:extLst>
            </p:cNvPr>
            <p:cNvSpPr/>
            <p:nvPr/>
          </p:nvSpPr>
          <p:spPr>
            <a:xfrm>
              <a:off x="503085" y="535932"/>
              <a:ext cx="264403" cy="264403"/>
            </a:xfrm>
            <a:custGeom>
              <a:avLst/>
              <a:gdLst>
                <a:gd name="connsiteX0" fmla="*/ 264157 w 264402"/>
                <a:gd name="connsiteY0" fmla="*/ 126107 h 264402"/>
                <a:gd name="connsiteX1" fmla="*/ 263731 w 264402"/>
                <a:gd name="connsiteY1" fmla="*/ 120633 h 264402"/>
                <a:gd name="connsiteX2" fmla="*/ 263348 w 264402"/>
                <a:gd name="connsiteY2" fmla="*/ 116858 h 264402"/>
                <a:gd name="connsiteX3" fmla="*/ 262425 w 264402"/>
                <a:gd name="connsiteY3" fmla="*/ 110533 h 264402"/>
                <a:gd name="connsiteX4" fmla="*/ 260621 w 264402"/>
                <a:gd name="connsiteY4" fmla="*/ 101699 h 264402"/>
                <a:gd name="connsiteX5" fmla="*/ 256546 w 264402"/>
                <a:gd name="connsiteY5" fmla="*/ 88033 h 264402"/>
                <a:gd name="connsiteX6" fmla="*/ 250936 w 264402"/>
                <a:gd name="connsiteY6" fmla="*/ 74761 h 264402"/>
                <a:gd name="connsiteX7" fmla="*/ 248458 w 264402"/>
                <a:gd name="connsiteY7" fmla="*/ 70002 h 264402"/>
                <a:gd name="connsiteX8" fmla="*/ 243409 w 264402"/>
                <a:gd name="connsiteY8" fmla="*/ 61427 h 264402"/>
                <a:gd name="connsiteX9" fmla="*/ 239261 w 264402"/>
                <a:gd name="connsiteY9" fmla="*/ 55361 h 264402"/>
                <a:gd name="connsiteX10" fmla="*/ 236254 w 264402"/>
                <a:gd name="connsiteY10" fmla="*/ 51401 h 264402"/>
                <a:gd name="connsiteX11" fmla="*/ 232439 w 264402"/>
                <a:gd name="connsiteY11" fmla="*/ 46745 h 264402"/>
                <a:gd name="connsiteX12" fmla="*/ 228416 w 264402"/>
                <a:gd name="connsiteY12" fmla="*/ 42266 h 264402"/>
                <a:gd name="connsiteX13" fmla="*/ 222298 w 264402"/>
                <a:gd name="connsiteY13" fmla="*/ 36148 h 264402"/>
                <a:gd name="connsiteX14" fmla="*/ 221634 w 264402"/>
                <a:gd name="connsiteY14" fmla="*/ 35516 h 264402"/>
                <a:gd name="connsiteX15" fmla="*/ 216450 w 264402"/>
                <a:gd name="connsiteY15" fmla="*/ 31078 h 264402"/>
                <a:gd name="connsiteX16" fmla="*/ 211743 w 264402"/>
                <a:gd name="connsiteY16" fmla="*/ 27335 h 264402"/>
                <a:gd name="connsiteX17" fmla="*/ 202141 w 264402"/>
                <a:gd name="connsiteY17" fmla="*/ 20730 h 264402"/>
                <a:gd name="connsiteX18" fmla="*/ 194541 w 264402"/>
                <a:gd name="connsiteY18" fmla="*/ 16344 h 264402"/>
                <a:gd name="connsiteX19" fmla="*/ 182803 w 264402"/>
                <a:gd name="connsiteY19" fmla="*/ 10817 h 264402"/>
                <a:gd name="connsiteX20" fmla="*/ 174508 w 264402"/>
                <a:gd name="connsiteY20" fmla="*/ 7707 h 264402"/>
                <a:gd name="connsiteX21" fmla="*/ 167872 w 264402"/>
                <a:gd name="connsiteY21" fmla="*/ 5685 h 264402"/>
                <a:gd name="connsiteX22" fmla="*/ 160708 w 264402"/>
                <a:gd name="connsiteY22" fmla="*/ 3912 h 264402"/>
                <a:gd name="connsiteX23" fmla="*/ 153522 w 264402"/>
                <a:gd name="connsiteY23" fmla="*/ 2543 h 264402"/>
                <a:gd name="connsiteX24" fmla="*/ 146793 w 264402"/>
                <a:gd name="connsiteY24" fmla="*/ 1631 h 264402"/>
                <a:gd name="connsiteX25" fmla="*/ 142490 w 264402"/>
                <a:gd name="connsiteY25" fmla="*/ 1299 h 264402"/>
                <a:gd name="connsiteX26" fmla="*/ 142106 w 264402"/>
                <a:gd name="connsiteY26" fmla="*/ 1299 h 264402"/>
                <a:gd name="connsiteX27" fmla="*/ 138995 w 264402"/>
                <a:gd name="connsiteY27" fmla="*/ 1081 h 264402"/>
                <a:gd name="connsiteX28" fmla="*/ 136507 w 264402"/>
                <a:gd name="connsiteY28" fmla="*/ 998 h 264402"/>
                <a:gd name="connsiteX29" fmla="*/ 134143 w 264402"/>
                <a:gd name="connsiteY29" fmla="*/ 801 h 264402"/>
                <a:gd name="connsiteX30" fmla="*/ 130338 w 264402"/>
                <a:gd name="connsiteY30" fmla="*/ 801 h 264402"/>
                <a:gd name="connsiteX31" fmla="*/ 129425 w 264402"/>
                <a:gd name="connsiteY31" fmla="*/ 801 h 264402"/>
                <a:gd name="connsiteX32" fmla="*/ 124853 w 264402"/>
                <a:gd name="connsiteY32" fmla="*/ 1029 h 264402"/>
                <a:gd name="connsiteX33" fmla="*/ 123546 w 264402"/>
                <a:gd name="connsiteY33" fmla="*/ 1102 h 264402"/>
                <a:gd name="connsiteX34" fmla="*/ 119119 w 264402"/>
                <a:gd name="connsiteY34" fmla="*/ 1548 h 264402"/>
                <a:gd name="connsiteX35" fmla="*/ 115738 w 264402"/>
                <a:gd name="connsiteY35" fmla="*/ 1879 h 264402"/>
                <a:gd name="connsiteX36" fmla="*/ 111228 w 264402"/>
                <a:gd name="connsiteY36" fmla="*/ 2574 h 264402"/>
                <a:gd name="connsiteX37" fmla="*/ 103524 w 264402"/>
                <a:gd name="connsiteY37" fmla="*/ 4026 h 264402"/>
                <a:gd name="connsiteX38" fmla="*/ 85617 w 264402"/>
                <a:gd name="connsiteY38" fmla="*/ 9469 h 264402"/>
                <a:gd name="connsiteX39" fmla="*/ 76565 w 264402"/>
                <a:gd name="connsiteY39" fmla="*/ 13295 h 264402"/>
                <a:gd name="connsiteX40" fmla="*/ 65232 w 264402"/>
                <a:gd name="connsiteY40" fmla="*/ 19330 h 264402"/>
                <a:gd name="connsiteX41" fmla="*/ 52437 w 264402"/>
                <a:gd name="connsiteY41" fmla="*/ 27988 h 264402"/>
                <a:gd name="connsiteX42" fmla="*/ 46372 w 264402"/>
                <a:gd name="connsiteY42" fmla="*/ 32965 h 264402"/>
                <a:gd name="connsiteX43" fmla="*/ 39736 w 264402"/>
                <a:gd name="connsiteY43" fmla="*/ 39103 h 264402"/>
                <a:gd name="connsiteX44" fmla="*/ 32934 w 264402"/>
                <a:gd name="connsiteY44" fmla="*/ 46424 h 264402"/>
                <a:gd name="connsiteX45" fmla="*/ 28195 w 264402"/>
                <a:gd name="connsiteY45" fmla="*/ 52189 h 264402"/>
                <a:gd name="connsiteX46" fmla="*/ 20771 w 264402"/>
                <a:gd name="connsiteY46" fmla="*/ 62816 h 264402"/>
                <a:gd name="connsiteX47" fmla="*/ 16561 w 264402"/>
                <a:gd name="connsiteY47" fmla="*/ 70075 h 264402"/>
                <a:gd name="connsiteX48" fmla="*/ 12289 w 264402"/>
                <a:gd name="connsiteY48" fmla="*/ 78774 h 264402"/>
                <a:gd name="connsiteX49" fmla="*/ 8142 w 264402"/>
                <a:gd name="connsiteY49" fmla="*/ 89236 h 264402"/>
                <a:gd name="connsiteX50" fmla="*/ 4129 w 264402"/>
                <a:gd name="connsiteY50" fmla="*/ 103130 h 264402"/>
                <a:gd name="connsiteX51" fmla="*/ 1910 w 264402"/>
                <a:gd name="connsiteY51" fmla="*/ 115345 h 264402"/>
                <a:gd name="connsiteX52" fmla="*/ 1599 w 264402"/>
                <a:gd name="connsiteY52" fmla="*/ 117937 h 264402"/>
                <a:gd name="connsiteX53" fmla="*/ 1247 w 264402"/>
                <a:gd name="connsiteY53" fmla="*/ 121970 h 264402"/>
                <a:gd name="connsiteX54" fmla="*/ 1060 w 264402"/>
                <a:gd name="connsiteY54" fmla="*/ 125496 h 264402"/>
                <a:gd name="connsiteX55" fmla="*/ 1008 w 264402"/>
                <a:gd name="connsiteY55" fmla="*/ 126532 h 264402"/>
                <a:gd name="connsiteX56" fmla="*/ 791 w 264402"/>
                <a:gd name="connsiteY56" fmla="*/ 129373 h 264402"/>
                <a:gd name="connsiteX57" fmla="*/ 791 w 264402"/>
                <a:gd name="connsiteY57" fmla="*/ 136632 h 264402"/>
                <a:gd name="connsiteX58" fmla="*/ 1060 w 264402"/>
                <a:gd name="connsiteY58" fmla="*/ 142117 h 264402"/>
                <a:gd name="connsiteX59" fmla="*/ 1143 w 264402"/>
                <a:gd name="connsiteY59" fmla="*/ 142635 h 264402"/>
                <a:gd name="connsiteX60" fmla="*/ 1288 w 264402"/>
                <a:gd name="connsiteY60" fmla="*/ 144066 h 264402"/>
                <a:gd name="connsiteX61" fmla="*/ 1630 w 264402"/>
                <a:gd name="connsiteY61" fmla="*/ 147705 h 264402"/>
                <a:gd name="connsiteX62" fmla="*/ 1879 w 264402"/>
                <a:gd name="connsiteY62" fmla="*/ 150049 h 264402"/>
                <a:gd name="connsiteX63" fmla="*/ 2574 w 264402"/>
                <a:gd name="connsiteY63" fmla="*/ 154300 h 264402"/>
                <a:gd name="connsiteX64" fmla="*/ 3870 w 264402"/>
                <a:gd name="connsiteY64" fmla="*/ 161102 h 264402"/>
                <a:gd name="connsiteX65" fmla="*/ 5944 w 264402"/>
                <a:gd name="connsiteY65" fmla="*/ 169210 h 264402"/>
                <a:gd name="connsiteX66" fmla="*/ 9998 w 264402"/>
                <a:gd name="connsiteY66" fmla="*/ 181103 h 264402"/>
                <a:gd name="connsiteX67" fmla="*/ 12694 w 264402"/>
                <a:gd name="connsiteY67" fmla="*/ 187324 h 264402"/>
                <a:gd name="connsiteX68" fmla="*/ 17982 w 264402"/>
                <a:gd name="connsiteY68" fmla="*/ 197693 h 264402"/>
                <a:gd name="connsiteX69" fmla="*/ 25240 w 264402"/>
                <a:gd name="connsiteY69" fmla="*/ 209047 h 264402"/>
                <a:gd name="connsiteX70" fmla="*/ 30165 w 264402"/>
                <a:gd name="connsiteY70" fmla="*/ 215507 h 264402"/>
                <a:gd name="connsiteX71" fmla="*/ 33473 w 264402"/>
                <a:gd name="connsiteY71" fmla="*/ 219384 h 264402"/>
                <a:gd name="connsiteX72" fmla="*/ 38657 w 264402"/>
                <a:gd name="connsiteY72" fmla="*/ 224973 h 264402"/>
                <a:gd name="connsiteX73" fmla="*/ 45635 w 264402"/>
                <a:gd name="connsiteY73" fmla="*/ 231506 h 264402"/>
                <a:gd name="connsiteX74" fmla="*/ 52489 w 264402"/>
                <a:gd name="connsiteY74" fmla="*/ 237177 h 264402"/>
                <a:gd name="connsiteX75" fmla="*/ 60950 w 264402"/>
                <a:gd name="connsiteY75" fmla="*/ 243119 h 264402"/>
                <a:gd name="connsiteX76" fmla="*/ 76161 w 264402"/>
                <a:gd name="connsiteY76" fmla="*/ 251600 h 264402"/>
                <a:gd name="connsiteX77" fmla="*/ 83108 w 264402"/>
                <a:gd name="connsiteY77" fmla="*/ 254711 h 264402"/>
                <a:gd name="connsiteX78" fmla="*/ 95550 w 264402"/>
                <a:gd name="connsiteY78" fmla="*/ 259066 h 264402"/>
                <a:gd name="connsiteX79" fmla="*/ 106479 w 264402"/>
                <a:gd name="connsiteY79" fmla="*/ 261741 h 264402"/>
                <a:gd name="connsiteX80" fmla="*/ 113302 w 264402"/>
                <a:gd name="connsiteY80" fmla="*/ 262902 h 264402"/>
                <a:gd name="connsiteX81" fmla="*/ 115759 w 264402"/>
                <a:gd name="connsiteY81" fmla="*/ 263213 h 264402"/>
                <a:gd name="connsiteX82" fmla="*/ 118735 w 264402"/>
                <a:gd name="connsiteY82" fmla="*/ 263618 h 264402"/>
                <a:gd name="connsiteX83" fmla="*/ 123432 w 264402"/>
                <a:gd name="connsiteY83" fmla="*/ 263929 h 264402"/>
                <a:gd name="connsiteX84" fmla="*/ 123961 w 264402"/>
                <a:gd name="connsiteY84" fmla="*/ 263929 h 264402"/>
                <a:gd name="connsiteX85" fmla="*/ 126429 w 264402"/>
                <a:gd name="connsiteY85" fmla="*/ 264126 h 264402"/>
                <a:gd name="connsiteX86" fmla="*/ 138871 w 264402"/>
                <a:gd name="connsiteY86" fmla="*/ 264126 h 264402"/>
                <a:gd name="connsiteX87" fmla="*/ 140178 w 264402"/>
                <a:gd name="connsiteY87" fmla="*/ 264063 h 264402"/>
                <a:gd name="connsiteX88" fmla="*/ 145258 w 264402"/>
                <a:gd name="connsiteY88" fmla="*/ 263628 h 264402"/>
                <a:gd name="connsiteX89" fmla="*/ 148763 w 264402"/>
                <a:gd name="connsiteY89" fmla="*/ 263286 h 264402"/>
                <a:gd name="connsiteX90" fmla="*/ 153408 w 264402"/>
                <a:gd name="connsiteY90" fmla="*/ 262570 h 264402"/>
                <a:gd name="connsiteX91" fmla="*/ 161247 w 264402"/>
                <a:gd name="connsiteY91" fmla="*/ 261098 h 264402"/>
                <a:gd name="connsiteX92" fmla="*/ 177059 w 264402"/>
                <a:gd name="connsiteY92" fmla="*/ 256556 h 264402"/>
                <a:gd name="connsiteX93" fmla="*/ 190684 w 264402"/>
                <a:gd name="connsiteY93" fmla="*/ 250802 h 264402"/>
                <a:gd name="connsiteX94" fmla="*/ 195101 w 264402"/>
                <a:gd name="connsiteY94" fmla="*/ 248500 h 264402"/>
                <a:gd name="connsiteX95" fmla="*/ 204557 w 264402"/>
                <a:gd name="connsiteY95" fmla="*/ 242870 h 264402"/>
                <a:gd name="connsiteX96" fmla="*/ 211120 w 264402"/>
                <a:gd name="connsiteY96" fmla="*/ 238318 h 264402"/>
                <a:gd name="connsiteX97" fmla="*/ 214947 w 264402"/>
                <a:gd name="connsiteY97" fmla="*/ 235352 h 264402"/>
                <a:gd name="connsiteX98" fmla="*/ 219021 w 264402"/>
                <a:gd name="connsiteY98" fmla="*/ 231868 h 264402"/>
                <a:gd name="connsiteX99" fmla="*/ 222754 w 264402"/>
                <a:gd name="connsiteY99" fmla="*/ 228571 h 264402"/>
                <a:gd name="connsiteX100" fmla="*/ 232086 w 264402"/>
                <a:gd name="connsiteY100" fmla="*/ 218825 h 264402"/>
                <a:gd name="connsiteX101" fmla="*/ 237063 w 264402"/>
                <a:gd name="connsiteY101" fmla="*/ 212748 h 264402"/>
                <a:gd name="connsiteX102" fmla="*/ 245752 w 264402"/>
                <a:gd name="connsiteY102" fmla="*/ 199985 h 264402"/>
                <a:gd name="connsiteX103" fmla="*/ 251185 w 264402"/>
                <a:gd name="connsiteY103" fmla="*/ 189823 h 264402"/>
                <a:gd name="connsiteX104" fmla="*/ 255924 w 264402"/>
                <a:gd name="connsiteY104" fmla="*/ 178749 h 264402"/>
                <a:gd name="connsiteX105" fmla="*/ 260279 w 264402"/>
                <a:gd name="connsiteY105" fmla="*/ 164886 h 264402"/>
                <a:gd name="connsiteX106" fmla="*/ 261803 w 264402"/>
                <a:gd name="connsiteY106" fmla="*/ 158126 h 264402"/>
                <a:gd name="connsiteX107" fmla="*/ 262612 w 264402"/>
                <a:gd name="connsiteY107" fmla="*/ 153626 h 264402"/>
                <a:gd name="connsiteX108" fmla="*/ 263358 w 264402"/>
                <a:gd name="connsiteY108" fmla="*/ 148442 h 264402"/>
                <a:gd name="connsiteX109" fmla="*/ 263669 w 264402"/>
                <a:gd name="connsiteY109" fmla="*/ 145331 h 264402"/>
                <a:gd name="connsiteX110" fmla="*/ 263980 w 264402"/>
                <a:gd name="connsiteY110" fmla="*/ 140240 h 264402"/>
                <a:gd name="connsiteX111" fmla="*/ 264043 w 264402"/>
                <a:gd name="connsiteY111" fmla="*/ 139721 h 264402"/>
                <a:gd name="connsiteX112" fmla="*/ 264198 w 264402"/>
                <a:gd name="connsiteY112" fmla="*/ 138021 h 264402"/>
                <a:gd name="connsiteX113" fmla="*/ 264198 w 264402"/>
                <a:gd name="connsiteY113" fmla="*/ 127155 h 264402"/>
                <a:gd name="connsiteX114" fmla="*/ 264157 w 264402"/>
                <a:gd name="connsiteY114" fmla="*/ 126107 h 264402"/>
                <a:gd name="connsiteX115" fmla="*/ 256318 w 264402"/>
                <a:gd name="connsiteY115" fmla="*/ 132007 h 264402"/>
                <a:gd name="connsiteX116" fmla="*/ 256142 w 264402"/>
                <a:gd name="connsiteY116" fmla="*/ 136155 h 264402"/>
                <a:gd name="connsiteX117" fmla="*/ 256079 w 264402"/>
                <a:gd name="connsiteY117" fmla="*/ 139431 h 264402"/>
                <a:gd name="connsiteX118" fmla="*/ 255882 w 264402"/>
                <a:gd name="connsiteY118" fmla="*/ 141640 h 264402"/>
                <a:gd name="connsiteX119" fmla="*/ 255882 w 264402"/>
                <a:gd name="connsiteY119" fmla="*/ 142293 h 264402"/>
                <a:gd name="connsiteX120" fmla="*/ 255281 w 264402"/>
                <a:gd name="connsiteY120" fmla="*/ 148514 h 264402"/>
                <a:gd name="connsiteX121" fmla="*/ 252751 w 264402"/>
                <a:gd name="connsiteY121" fmla="*/ 161662 h 264402"/>
                <a:gd name="connsiteX122" fmla="*/ 249640 w 264402"/>
                <a:gd name="connsiteY122" fmla="*/ 172601 h 264402"/>
                <a:gd name="connsiteX123" fmla="*/ 245607 w 264402"/>
                <a:gd name="connsiteY123" fmla="*/ 182835 h 264402"/>
                <a:gd name="connsiteX124" fmla="*/ 241387 w 264402"/>
                <a:gd name="connsiteY124" fmla="*/ 191420 h 264402"/>
                <a:gd name="connsiteX125" fmla="*/ 234398 w 264402"/>
                <a:gd name="connsiteY125" fmla="*/ 202826 h 264402"/>
                <a:gd name="connsiteX126" fmla="*/ 229338 w 264402"/>
                <a:gd name="connsiteY126" fmla="*/ 209659 h 264402"/>
                <a:gd name="connsiteX127" fmla="*/ 225771 w 264402"/>
                <a:gd name="connsiteY127" fmla="*/ 213806 h 264402"/>
                <a:gd name="connsiteX128" fmla="*/ 218690 w 264402"/>
                <a:gd name="connsiteY128" fmla="*/ 221344 h 264402"/>
                <a:gd name="connsiteX129" fmla="*/ 214034 w 264402"/>
                <a:gd name="connsiteY129" fmla="*/ 225554 h 264402"/>
                <a:gd name="connsiteX130" fmla="*/ 209959 w 264402"/>
                <a:gd name="connsiteY130" fmla="*/ 229048 h 264402"/>
                <a:gd name="connsiteX131" fmla="*/ 206237 w 264402"/>
                <a:gd name="connsiteY131" fmla="*/ 231941 h 264402"/>
                <a:gd name="connsiteX132" fmla="*/ 200648 w 264402"/>
                <a:gd name="connsiteY132" fmla="*/ 235829 h 264402"/>
                <a:gd name="connsiteX133" fmla="*/ 193048 w 264402"/>
                <a:gd name="connsiteY133" fmla="*/ 240464 h 264402"/>
                <a:gd name="connsiteX134" fmla="*/ 183809 w 264402"/>
                <a:gd name="connsiteY134" fmla="*/ 245151 h 264402"/>
                <a:gd name="connsiteX135" fmla="*/ 176074 w 264402"/>
                <a:gd name="connsiteY135" fmla="*/ 248365 h 264402"/>
                <a:gd name="connsiteX136" fmla="*/ 169625 w 264402"/>
                <a:gd name="connsiteY136" fmla="*/ 250574 h 264402"/>
                <a:gd name="connsiteX137" fmla="*/ 156446 w 264402"/>
                <a:gd name="connsiteY137" fmla="*/ 253923 h 264402"/>
                <a:gd name="connsiteX138" fmla="*/ 151179 w 264402"/>
                <a:gd name="connsiteY138" fmla="*/ 254877 h 264402"/>
                <a:gd name="connsiteX139" fmla="*/ 148327 w 264402"/>
                <a:gd name="connsiteY139" fmla="*/ 255229 h 264402"/>
                <a:gd name="connsiteX140" fmla="*/ 144958 w 264402"/>
                <a:gd name="connsiteY140" fmla="*/ 255654 h 264402"/>
                <a:gd name="connsiteX141" fmla="*/ 144698 w 264402"/>
                <a:gd name="connsiteY141" fmla="*/ 255706 h 264402"/>
                <a:gd name="connsiteX142" fmla="*/ 140136 w 264402"/>
                <a:gd name="connsiteY142" fmla="*/ 255996 h 264402"/>
                <a:gd name="connsiteX143" fmla="*/ 137399 w 264402"/>
                <a:gd name="connsiteY143" fmla="*/ 256204 h 264402"/>
                <a:gd name="connsiteX144" fmla="*/ 136362 w 264402"/>
                <a:gd name="connsiteY144" fmla="*/ 256204 h 264402"/>
                <a:gd name="connsiteX145" fmla="*/ 130462 w 264402"/>
                <a:gd name="connsiteY145" fmla="*/ 256204 h 264402"/>
                <a:gd name="connsiteX146" fmla="*/ 127061 w 264402"/>
                <a:gd name="connsiteY146" fmla="*/ 255996 h 264402"/>
                <a:gd name="connsiteX147" fmla="*/ 125755 w 264402"/>
                <a:gd name="connsiteY147" fmla="*/ 255996 h 264402"/>
                <a:gd name="connsiteX148" fmla="*/ 122644 w 264402"/>
                <a:gd name="connsiteY148" fmla="*/ 255768 h 264402"/>
                <a:gd name="connsiteX149" fmla="*/ 122250 w 264402"/>
                <a:gd name="connsiteY149" fmla="*/ 255768 h 264402"/>
                <a:gd name="connsiteX150" fmla="*/ 117180 w 264402"/>
                <a:gd name="connsiteY150" fmla="*/ 255281 h 264402"/>
                <a:gd name="connsiteX151" fmla="*/ 109818 w 264402"/>
                <a:gd name="connsiteY151" fmla="*/ 254172 h 264402"/>
                <a:gd name="connsiteX152" fmla="*/ 96981 w 264402"/>
                <a:gd name="connsiteY152" fmla="*/ 251061 h 264402"/>
                <a:gd name="connsiteX153" fmla="*/ 86965 w 264402"/>
                <a:gd name="connsiteY153" fmla="*/ 247598 h 264402"/>
                <a:gd name="connsiteX154" fmla="*/ 82621 w 264402"/>
                <a:gd name="connsiteY154" fmla="*/ 245752 h 264402"/>
                <a:gd name="connsiteX155" fmla="*/ 74844 w 264402"/>
                <a:gd name="connsiteY155" fmla="*/ 241978 h 264402"/>
                <a:gd name="connsiteX156" fmla="*/ 67347 w 264402"/>
                <a:gd name="connsiteY156" fmla="*/ 237675 h 264402"/>
                <a:gd name="connsiteX157" fmla="*/ 57850 w 264402"/>
                <a:gd name="connsiteY157" fmla="*/ 231143 h 264402"/>
                <a:gd name="connsiteX158" fmla="*/ 52852 w 264402"/>
                <a:gd name="connsiteY158" fmla="*/ 227130 h 264402"/>
                <a:gd name="connsiteX159" fmla="*/ 46631 w 264402"/>
                <a:gd name="connsiteY159" fmla="*/ 221386 h 264402"/>
                <a:gd name="connsiteX160" fmla="*/ 44795 w 264402"/>
                <a:gd name="connsiteY160" fmla="*/ 219706 h 264402"/>
                <a:gd name="connsiteX161" fmla="*/ 41021 w 264402"/>
                <a:gd name="connsiteY161" fmla="*/ 215704 h 264402"/>
                <a:gd name="connsiteX162" fmla="*/ 32726 w 264402"/>
                <a:gd name="connsiteY162" fmla="*/ 205449 h 264402"/>
                <a:gd name="connsiteX163" fmla="*/ 25530 w 264402"/>
                <a:gd name="connsiteY163" fmla="*/ 194697 h 264402"/>
                <a:gd name="connsiteX164" fmla="*/ 21103 w 264402"/>
                <a:gd name="connsiteY164" fmla="*/ 186402 h 264402"/>
                <a:gd name="connsiteX165" fmla="*/ 16240 w 264402"/>
                <a:gd name="connsiteY165" fmla="*/ 174820 h 264402"/>
                <a:gd name="connsiteX166" fmla="*/ 12476 w 264402"/>
                <a:gd name="connsiteY166" fmla="*/ 162553 h 264402"/>
                <a:gd name="connsiteX167" fmla="*/ 10745 w 264402"/>
                <a:gd name="connsiteY167" fmla="*/ 154258 h 264402"/>
                <a:gd name="connsiteX168" fmla="*/ 9791 w 264402"/>
                <a:gd name="connsiteY168" fmla="*/ 148462 h 264402"/>
                <a:gd name="connsiteX169" fmla="*/ 9438 w 264402"/>
                <a:gd name="connsiteY169" fmla="*/ 144947 h 264402"/>
                <a:gd name="connsiteX170" fmla="*/ 8992 w 264402"/>
                <a:gd name="connsiteY170" fmla="*/ 140001 h 264402"/>
                <a:gd name="connsiteX171" fmla="*/ 8992 w 264402"/>
                <a:gd name="connsiteY171" fmla="*/ 139089 h 264402"/>
                <a:gd name="connsiteX172" fmla="*/ 8992 w 264402"/>
                <a:gd name="connsiteY172" fmla="*/ 126242 h 264402"/>
                <a:gd name="connsiteX173" fmla="*/ 9086 w 264402"/>
                <a:gd name="connsiteY173" fmla="*/ 124770 h 264402"/>
                <a:gd name="connsiteX174" fmla="*/ 9179 w 264402"/>
                <a:gd name="connsiteY174" fmla="*/ 124002 h 264402"/>
                <a:gd name="connsiteX175" fmla="*/ 9500 w 264402"/>
                <a:gd name="connsiteY175" fmla="*/ 119565 h 264402"/>
                <a:gd name="connsiteX176" fmla="*/ 10413 w 264402"/>
                <a:gd name="connsiteY176" fmla="*/ 112835 h 264402"/>
                <a:gd name="connsiteX177" fmla="*/ 11533 w 264402"/>
                <a:gd name="connsiteY177" fmla="*/ 106801 h 264402"/>
                <a:gd name="connsiteX178" fmla="*/ 13606 w 264402"/>
                <a:gd name="connsiteY178" fmla="*/ 98506 h 264402"/>
                <a:gd name="connsiteX179" fmla="*/ 18521 w 264402"/>
                <a:gd name="connsiteY179" fmla="*/ 84549 h 264402"/>
                <a:gd name="connsiteX180" fmla="*/ 23052 w 264402"/>
                <a:gd name="connsiteY180" fmla="*/ 74948 h 264402"/>
                <a:gd name="connsiteX181" fmla="*/ 31026 w 264402"/>
                <a:gd name="connsiteY181" fmla="*/ 61873 h 264402"/>
                <a:gd name="connsiteX182" fmla="*/ 36469 w 264402"/>
                <a:gd name="connsiteY182" fmla="*/ 54667 h 264402"/>
                <a:gd name="connsiteX183" fmla="*/ 42058 w 264402"/>
                <a:gd name="connsiteY183" fmla="*/ 48259 h 264402"/>
                <a:gd name="connsiteX184" fmla="*/ 46527 w 264402"/>
                <a:gd name="connsiteY184" fmla="*/ 43645 h 264402"/>
                <a:gd name="connsiteX185" fmla="*/ 50986 w 264402"/>
                <a:gd name="connsiteY185" fmla="*/ 39601 h 264402"/>
                <a:gd name="connsiteX186" fmla="*/ 54967 w 264402"/>
                <a:gd name="connsiteY186" fmla="*/ 36200 h 264402"/>
                <a:gd name="connsiteX187" fmla="*/ 60266 w 264402"/>
                <a:gd name="connsiteY187" fmla="*/ 32146 h 264402"/>
                <a:gd name="connsiteX188" fmla="*/ 70106 w 264402"/>
                <a:gd name="connsiteY188" fmla="*/ 25769 h 264402"/>
                <a:gd name="connsiteX189" fmla="*/ 72604 w 264402"/>
                <a:gd name="connsiteY189" fmla="*/ 24328 h 264402"/>
                <a:gd name="connsiteX190" fmla="*/ 77706 w 264402"/>
                <a:gd name="connsiteY190" fmla="*/ 21653 h 264402"/>
                <a:gd name="connsiteX191" fmla="*/ 90999 w 264402"/>
                <a:gd name="connsiteY191" fmla="*/ 16043 h 264402"/>
                <a:gd name="connsiteX192" fmla="*/ 104934 w 264402"/>
                <a:gd name="connsiteY192" fmla="*/ 11968 h 264402"/>
                <a:gd name="connsiteX193" fmla="*/ 112763 w 264402"/>
                <a:gd name="connsiteY193" fmla="*/ 10475 h 264402"/>
                <a:gd name="connsiteX194" fmla="*/ 117418 w 264402"/>
                <a:gd name="connsiteY194" fmla="*/ 9770 h 264402"/>
                <a:gd name="connsiteX195" fmla="*/ 121058 w 264402"/>
                <a:gd name="connsiteY195" fmla="*/ 9417 h 264402"/>
                <a:gd name="connsiteX196" fmla="*/ 126397 w 264402"/>
                <a:gd name="connsiteY196" fmla="*/ 8992 h 264402"/>
                <a:gd name="connsiteX197" fmla="*/ 128471 w 264402"/>
                <a:gd name="connsiteY197" fmla="*/ 8930 h 264402"/>
                <a:gd name="connsiteX198" fmla="*/ 136466 w 264402"/>
                <a:gd name="connsiteY198" fmla="*/ 8930 h 264402"/>
                <a:gd name="connsiteX199" fmla="*/ 139472 w 264402"/>
                <a:gd name="connsiteY199" fmla="*/ 9138 h 264402"/>
                <a:gd name="connsiteX200" fmla="*/ 140115 w 264402"/>
                <a:gd name="connsiteY200" fmla="*/ 9138 h 264402"/>
                <a:gd name="connsiteX201" fmla="*/ 144947 w 264402"/>
                <a:gd name="connsiteY201" fmla="*/ 9469 h 264402"/>
                <a:gd name="connsiteX202" fmla="*/ 153481 w 264402"/>
                <a:gd name="connsiteY202" fmla="*/ 10641 h 264402"/>
                <a:gd name="connsiteX203" fmla="*/ 164720 w 264402"/>
                <a:gd name="connsiteY203" fmla="*/ 13098 h 264402"/>
                <a:gd name="connsiteX204" fmla="*/ 175089 w 264402"/>
                <a:gd name="connsiteY204" fmla="*/ 16385 h 264402"/>
                <a:gd name="connsiteX205" fmla="*/ 189242 w 264402"/>
                <a:gd name="connsiteY205" fmla="*/ 22607 h 264402"/>
                <a:gd name="connsiteX206" fmla="*/ 202597 w 264402"/>
                <a:gd name="connsiteY206" fmla="*/ 30622 h 264402"/>
                <a:gd name="connsiteX207" fmla="*/ 210042 w 264402"/>
                <a:gd name="connsiteY207" fmla="*/ 36190 h 264402"/>
                <a:gd name="connsiteX208" fmla="*/ 215797 w 264402"/>
                <a:gd name="connsiteY208" fmla="*/ 41135 h 264402"/>
                <a:gd name="connsiteX209" fmla="*/ 222018 w 264402"/>
                <a:gd name="connsiteY209" fmla="*/ 47160 h 264402"/>
                <a:gd name="connsiteX210" fmla="*/ 227410 w 264402"/>
                <a:gd name="connsiteY210" fmla="*/ 53225 h 264402"/>
                <a:gd name="connsiteX211" fmla="*/ 232501 w 264402"/>
                <a:gd name="connsiteY211" fmla="*/ 59706 h 264402"/>
                <a:gd name="connsiteX212" fmla="*/ 237219 w 264402"/>
                <a:gd name="connsiteY212" fmla="*/ 66632 h 264402"/>
                <a:gd name="connsiteX213" fmla="*/ 244394 w 264402"/>
                <a:gd name="connsiteY213" fmla="*/ 79728 h 264402"/>
                <a:gd name="connsiteX214" fmla="*/ 248666 w 264402"/>
                <a:gd name="connsiteY214" fmla="*/ 89858 h 264402"/>
                <a:gd name="connsiteX215" fmla="*/ 251299 w 264402"/>
                <a:gd name="connsiteY215" fmla="*/ 97821 h 264402"/>
                <a:gd name="connsiteX216" fmla="*/ 253477 w 264402"/>
                <a:gd name="connsiteY216" fmla="*/ 106438 h 264402"/>
                <a:gd name="connsiteX217" fmla="*/ 254669 w 264402"/>
                <a:gd name="connsiteY217" fmla="*/ 112732 h 264402"/>
                <a:gd name="connsiteX218" fmla="*/ 255291 w 264402"/>
                <a:gd name="connsiteY218" fmla="*/ 117522 h 264402"/>
                <a:gd name="connsiteX219" fmla="*/ 255737 w 264402"/>
                <a:gd name="connsiteY219" fmla="*/ 120892 h 264402"/>
                <a:gd name="connsiteX220" fmla="*/ 255737 w 264402"/>
                <a:gd name="connsiteY220" fmla="*/ 121275 h 264402"/>
                <a:gd name="connsiteX221" fmla="*/ 256048 w 264402"/>
                <a:gd name="connsiteY221" fmla="*/ 127497 h 264402"/>
                <a:gd name="connsiteX222" fmla="*/ 256204 w 264402"/>
                <a:gd name="connsiteY222" fmla="*/ 129850 h 264402"/>
                <a:gd name="connsiteX223" fmla="*/ 256276 w 264402"/>
                <a:gd name="connsiteY223" fmla="*/ 132007 h 26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</a:cxnLst>
              <a:rect l="l" t="t" r="r" b="b"/>
              <a:pathLst>
                <a:path w="264402" h="264402">
                  <a:moveTo>
                    <a:pt x="264157" y="126107"/>
                  </a:moveTo>
                  <a:cubicBezTo>
                    <a:pt x="263783" y="124303"/>
                    <a:pt x="263960" y="122457"/>
                    <a:pt x="263731" y="120633"/>
                  </a:cubicBezTo>
                  <a:cubicBezTo>
                    <a:pt x="263576" y="119388"/>
                    <a:pt x="263493" y="118113"/>
                    <a:pt x="263348" y="116858"/>
                  </a:cubicBezTo>
                  <a:cubicBezTo>
                    <a:pt x="263099" y="114743"/>
                    <a:pt x="262791" y="112635"/>
                    <a:pt x="262425" y="110533"/>
                  </a:cubicBezTo>
                  <a:cubicBezTo>
                    <a:pt x="261896" y="107568"/>
                    <a:pt x="261326" y="104623"/>
                    <a:pt x="260621" y="101699"/>
                  </a:cubicBezTo>
                  <a:cubicBezTo>
                    <a:pt x="259523" y="97070"/>
                    <a:pt x="258162" y="92508"/>
                    <a:pt x="256546" y="88033"/>
                  </a:cubicBezTo>
                  <a:cubicBezTo>
                    <a:pt x="254901" y="83517"/>
                    <a:pt x="253030" y="79088"/>
                    <a:pt x="250936" y="74761"/>
                  </a:cubicBezTo>
                  <a:cubicBezTo>
                    <a:pt x="250159" y="73154"/>
                    <a:pt x="249298" y="71578"/>
                    <a:pt x="248458" y="70002"/>
                  </a:cubicBezTo>
                  <a:cubicBezTo>
                    <a:pt x="246916" y="67057"/>
                    <a:pt x="245234" y="64199"/>
                    <a:pt x="243409" y="61427"/>
                  </a:cubicBezTo>
                  <a:cubicBezTo>
                    <a:pt x="242061" y="59353"/>
                    <a:pt x="240692" y="57352"/>
                    <a:pt x="239261" y="55361"/>
                  </a:cubicBezTo>
                  <a:cubicBezTo>
                    <a:pt x="238307" y="54013"/>
                    <a:pt x="237281" y="52707"/>
                    <a:pt x="236254" y="51401"/>
                  </a:cubicBezTo>
                  <a:cubicBezTo>
                    <a:pt x="235020" y="49824"/>
                    <a:pt x="233776" y="48290"/>
                    <a:pt x="232439" y="46745"/>
                  </a:cubicBezTo>
                  <a:cubicBezTo>
                    <a:pt x="231101" y="45200"/>
                    <a:pt x="229836" y="43634"/>
                    <a:pt x="228416" y="42266"/>
                  </a:cubicBezTo>
                  <a:lnTo>
                    <a:pt x="222298" y="36148"/>
                  </a:lnTo>
                  <a:cubicBezTo>
                    <a:pt x="222080" y="35930"/>
                    <a:pt x="221862" y="35713"/>
                    <a:pt x="221634" y="35516"/>
                  </a:cubicBezTo>
                  <a:cubicBezTo>
                    <a:pt x="219913" y="34033"/>
                    <a:pt x="218171" y="32581"/>
                    <a:pt x="216450" y="31078"/>
                  </a:cubicBezTo>
                  <a:cubicBezTo>
                    <a:pt x="214947" y="29740"/>
                    <a:pt x="213339" y="28537"/>
                    <a:pt x="211743" y="27335"/>
                  </a:cubicBezTo>
                  <a:cubicBezTo>
                    <a:pt x="208632" y="24991"/>
                    <a:pt x="205449" y="22772"/>
                    <a:pt x="202141" y="20730"/>
                  </a:cubicBezTo>
                  <a:cubicBezTo>
                    <a:pt x="199642" y="19195"/>
                    <a:pt x="197133" y="17692"/>
                    <a:pt x="194541" y="16344"/>
                  </a:cubicBezTo>
                  <a:cubicBezTo>
                    <a:pt x="190694" y="14363"/>
                    <a:pt x="186816" y="12466"/>
                    <a:pt x="182803" y="10817"/>
                  </a:cubicBezTo>
                  <a:cubicBezTo>
                    <a:pt x="180056" y="9687"/>
                    <a:pt x="177277" y="8661"/>
                    <a:pt x="174508" y="7707"/>
                  </a:cubicBezTo>
                  <a:cubicBezTo>
                    <a:pt x="172321" y="6950"/>
                    <a:pt x="170102" y="6286"/>
                    <a:pt x="167872" y="5685"/>
                  </a:cubicBezTo>
                  <a:cubicBezTo>
                    <a:pt x="165643" y="5083"/>
                    <a:pt x="163113" y="4389"/>
                    <a:pt x="160708" y="3912"/>
                  </a:cubicBezTo>
                  <a:cubicBezTo>
                    <a:pt x="158302" y="3435"/>
                    <a:pt x="155938" y="2937"/>
                    <a:pt x="153522" y="2543"/>
                  </a:cubicBezTo>
                  <a:cubicBezTo>
                    <a:pt x="151282" y="2184"/>
                    <a:pt x="149040" y="1879"/>
                    <a:pt x="146793" y="1631"/>
                  </a:cubicBezTo>
                  <a:cubicBezTo>
                    <a:pt x="145372" y="1380"/>
                    <a:pt x="143931" y="1269"/>
                    <a:pt x="142490" y="1299"/>
                  </a:cubicBezTo>
                  <a:cubicBezTo>
                    <a:pt x="142363" y="1324"/>
                    <a:pt x="142233" y="1324"/>
                    <a:pt x="142106" y="1299"/>
                  </a:cubicBezTo>
                  <a:cubicBezTo>
                    <a:pt x="141082" y="1099"/>
                    <a:pt x="140038" y="1026"/>
                    <a:pt x="138995" y="1081"/>
                  </a:cubicBezTo>
                  <a:cubicBezTo>
                    <a:pt x="138165" y="1111"/>
                    <a:pt x="137333" y="1083"/>
                    <a:pt x="136507" y="998"/>
                  </a:cubicBezTo>
                  <a:cubicBezTo>
                    <a:pt x="135725" y="874"/>
                    <a:pt x="134935" y="808"/>
                    <a:pt x="134143" y="801"/>
                  </a:cubicBezTo>
                  <a:lnTo>
                    <a:pt x="130338" y="801"/>
                  </a:lnTo>
                  <a:cubicBezTo>
                    <a:pt x="130034" y="770"/>
                    <a:pt x="129729" y="770"/>
                    <a:pt x="129425" y="801"/>
                  </a:cubicBezTo>
                  <a:cubicBezTo>
                    <a:pt x="127910" y="1012"/>
                    <a:pt x="126381" y="1088"/>
                    <a:pt x="124853" y="1029"/>
                  </a:cubicBezTo>
                  <a:cubicBezTo>
                    <a:pt x="124417" y="1029"/>
                    <a:pt x="123971" y="1029"/>
                    <a:pt x="123546" y="1102"/>
                  </a:cubicBezTo>
                  <a:lnTo>
                    <a:pt x="119119" y="1548"/>
                  </a:lnTo>
                  <a:cubicBezTo>
                    <a:pt x="117999" y="1651"/>
                    <a:pt x="116869" y="1724"/>
                    <a:pt x="115738" y="1879"/>
                  </a:cubicBezTo>
                  <a:cubicBezTo>
                    <a:pt x="114235" y="2076"/>
                    <a:pt x="112731" y="2367"/>
                    <a:pt x="111228" y="2574"/>
                  </a:cubicBezTo>
                  <a:cubicBezTo>
                    <a:pt x="108636" y="2927"/>
                    <a:pt x="106044" y="3445"/>
                    <a:pt x="103524" y="4026"/>
                  </a:cubicBezTo>
                  <a:cubicBezTo>
                    <a:pt x="97435" y="5417"/>
                    <a:pt x="91451" y="7236"/>
                    <a:pt x="85617" y="9469"/>
                  </a:cubicBezTo>
                  <a:cubicBezTo>
                    <a:pt x="82507" y="10641"/>
                    <a:pt x="79531" y="11896"/>
                    <a:pt x="76565" y="13295"/>
                  </a:cubicBezTo>
                  <a:cubicBezTo>
                    <a:pt x="72698" y="15141"/>
                    <a:pt x="68913" y="17121"/>
                    <a:pt x="65232" y="19330"/>
                  </a:cubicBezTo>
                  <a:cubicBezTo>
                    <a:pt x="60807" y="21972"/>
                    <a:pt x="56535" y="24863"/>
                    <a:pt x="52437" y="27988"/>
                  </a:cubicBezTo>
                  <a:cubicBezTo>
                    <a:pt x="50363" y="29578"/>
                    <a:pt x="48342" y="31237"/>
                    <a:pt x="46372" y="32965"/>
                  </a:cubicBezTo>
                  <a:cubicBezTo>
                    <a:pt x="44101" y="34956"/>
                    <a:pt x="41871" y="36967"/>
                    <a:pt x="39736" y="39103"/>
                  </a:cubicBezTo>
                  <a:cubicBezTo>
                    <a:pt x="37392" y="41447"/>
                    <a:pt x="35121" y="43862"/>
                    <a:pt x="32934" y="46424"/>
                  </a:cubicBezTo>
                  <a:cubicBezTo>
                    <a:pt x="31306" y="48311"/>
                    <a:pt x="29730" y="50239"/>
                    <a:pt x="28195" y="52189"/>
                  </a:cubicBezTo>
                  <a:cubicBezTo>
                    <a:pt x="25544" y="55605"/>
                    <a:pt x="23066" y="59152"/>
                    <a:pt x="20771" y="62816"/>
                  </a:cubicBezTo>
                  <a:cubicBezTo>
                    <a:pt x="19278" y="65181"/>
                    <a:pt x="17857" y="67586"/>
                    <a:pt x="16561" y="70075"/>
                  </a:cubicBezTo>
                  <a:cubicBezTo>
                    <a:pt x="15068" y="72936"/>
                    <a:pt x="13617" y="75829"/>
                    <a:pt x="12289" y="78774"/>
                  </a:cubicBezTo>
                  <a:cubicBezTo>
                    <a:pt x="10748" y="82230"/>
                    <a:pt x="9365" y="85718"/>
                    <a:pt x="8142" y="89236"/>
                  </a:cubicBezTo>
                  <a:cubicBezTo>
                    <a:pt x="6548" y="93789"/>
                    <a:pt x="5208" y="98428"/>
                    <a:pt x="4129" y="103130"/>
                  </a:cubicBezTo>
                  <a:cubicBezTo>
                    <a:pt x="3206" y="107174"/>
                    <a:pt x="2501" y="111249"/>
                    <a:pt x="1910" y="115345"/>
                  </a:cubicBezTo>
                  <a:cubicBezTo>
                    <a:pt x="1754" y="116202"/>
                    <a:pt x="1651" y="117067"/>
                    <a:pt x="1599" y="117937"/>
                  </a:cubicBezTo>
                  <a:cubicBezTo>
                    <a:pt x="1599" y="119285"/>
                    <a:pt x="1361" y="120622"/>
                    <a:pt x="1247" y="121970"/>
                  </a:cubicBezTo>
                  <a:cubicBezTo>
                    <a:pt x="1153" y="123142"/>
                    <a:pt x="1091" y="124313"/>
                    <a:pt x="1060" y="125496"/>
                  </a:cubicBezTo>
                  <a:cubicBezTo>
                    <a:pt x="1079" y="125842"/>
                    <a:pt x="1062" y="126189"/>
                    <a:pt x="1008" y="126532"/>
                  </a:cubicBezTo>
                  <a:cubicBezTo>
                    <a:pt x="819" y="127467"/>
                    <a:pt x="745" y="128421"/>
                    <a:pt x="791" y="129373"/>
                  </a:cubicBezTo>
                  <a:cubicBezTo>
                    <a:pt x="791" y="131779"/>
                    <a:pt x="791" y="134185"/>
                    <a:pt x="791" y="136632"/>
                  </a:cubicBezTo>
                  <a:cubicBezTo>
                    <a:pt x="853" y="138456"/>
                    <a:pt x="1081" y="140281"/>
                    <a:pt x="1060" y="142117"/>
                  </a:cubicBezTo>
                  <a:cubicBezTo>
                    <a:pt x="1057" y="142293"/>
                    <a:pt x="1085" y="142468"/>
                    <a:pt x="1143" y="142635"/>
                  </a:cubicBezTo>
                  <a:cubicBezTo>
                    <a:pt x="1243" y="143106"/>
                    <a:pt x="1292" y="143585"/>
                    <a:pt x="1288" y="144066"/>
                  </a:cubicBezTo>
                  <a:cubicBezTo>
                    <a:pt x="1382" y="145279"/>
                    <a:pt x="1423" y="146513"/>
                    <a:pt x="1630" y="147705"/>
                  </a:cubicBezTo>
                  <a:cubicBezTo>
                    <a:pt x="1776" y="148483"/>
                    <a:pt x="1744" y="149271"/>
                    <a:pt x="1879" y="150049"/>
                  </a:cubicBezTo>
                  <a:cubicBezTo>
                    <a:pt x="2107" y="151459"/>
                    <a:pt x="2367" y="152879"/>
                    <a:pt x="2574" y="154300"/>
                  </a:cubicBezTo>
                  <a:cubicBezTo>
                    <a:pt x="2906" y="156581"/>
                    <a:pt x="3362" y="158852"/>
                    <a:pt x="3870" y="161102"/>
                  </a:cubicBezTo>
                  <a:cubicBezTo>
                    <a:pt x="4471" y="163829"/>
                    <a:pt x="5187" y="166525"/>
                    <a:pt x="5944" y="169210"/>
                  </a:cubicBezTo>
                  <a:cubicBezTo>
                    <a:pt x="7086" y="173243"/>
                    <a:pt x="8440" y="177213"/>
                    <a:pt x="9998" y="181103"/>
                  </a:cubicBezTo>
                  <a:cubicBezTo>
                    <a:pt x="10827" y="183177"/>
                    <a:pt x="11792" y="185251"/>
                    <a:pt x="12694" y="187324"/>
                  </a:cubicBezTo>
                  <a:cubicBezTo>
                    <a:pt x="14262" y="190877"/>
                    <a:pt x="16027" y="194338"/>
                    <a:pt x="17982" y="197693"/>
                  </a:cubicBezTo>
                  <a:cubicBezTo>
                    <a:pt x="20188" y="201610"/>
                    <a:pt x="22611" y="205400"/>
                    <a:pt x="25240" y="209047"/>
                  </a:cubicBezTo>
                  <a:cubicBezTo>
                    <a:pt x="26837" y="211235"/>
                    <a:pt x="28444" y="213412"/>
                    <a:pt x="30165" y="215507"/>
                  </a:cubicBezTo>
                  <a:cubicBezTo>
                    <a:pt x="31244" y="216820"/>
                    <a:pt x="32346" y="218112"/>
                    <a:pt x="33473" y="219384"/>
                  </a:cubicBezTo>
                  <a:cubicBezTo>
                    <a:pt x="35153" y="221282"/>
                    <a:pt x="36843" y="223169"/>
                    <a:pt x="38657" y="224973"/>
                  </a:cubicBezTo>
                  <a:cubicBezTo>
                    <a:pt x="40886" y="227254"/>
                    <a:pt x="43261" y="229370"/>
                    <a:pt x="45635" y="231506"/>
                  </a:cubicBezTo>
                  <a:cubicBezTo>
                    <a:pt x="47844" y="233496"/>
                    <a:pt x="50135" y="235373"/>
                    <a:pt x="52489" y="237177"/>
                  </a:cubicBezTo>
                  <a:cubicBezTo>
                    <a:pt x="55216" y="239251"/>
                    <a:pt x="58047" y="241263"/>
                    <a:pt x="60950" y="243119"/>
                  </a:cubicBezTo>
                  <a:cubicBezTo>
                    <a:pt x="65817" y="246296"/>
                    <a:pt x="70900" y="249129"/>
                    <a:pt x="76161" y="251600"/>
                  </a:cubicBezTo>
                  <a:cubicBezTo>
                    <a:pt x="78463" y="252637"/>
                    <a:pt x="80765" y="253674"/>
                    <a:pt x="83108" y="254711"/>
                  </a:cubicBezTo>
                  <a:cubicBezTo>
                    <a:pt x="87177" y="256377"/>
                    <a:pt x="91330" y="257831"/>
                    <a:pt x="95550" y="259066"/>
                  </a:cubicBezTo>
                  <a:cubicBezTo>
                    <a:pt x="99148" y="260103"/>
                    <a:pt x="102809" y="261005"/>
                    <a:pt x="106479" y="261741"/>
                  </a:cubicBezTo>
                  <a:cubicBezTo>
                    <a:pt x="108740" y="262197"/>
                    <a:pt x="111010" y="262612"/>
                    <a:pt x="113302" y="262902"/>
                  </a:cubicBezTo>
                  <a:cubicBezTo>
                    <a:pt x="114121" y="263006"/>
                    <a:pt x="114940" y="263089"/>
                    <a:pt x="115759" y="263213"/>
                  </a:cubicBezTo>
                  <a:cubicBezTo>
                    <a:pt x="116743" y="263404"/>
                    <a:pt x="117736" y="263539"/>
                    <a:pt x="118735" y="263618"/>
                  </a:cubicBezTo>
                  <a:cubicBezTo>
                    <a:pt x="120294" y="263804"/>
                    <a:pt x="121862" y="263908"/>
                    <a:pt x="123432" y="263929"/>
                  </a:cubicBezTo>
                  <a:cubicBezTo>
                    <a:pt x="123606" y="263892"/>
                    <a:pt x="123787" y="263892"/>
                    <a:pt x="123961" y="263929"/>
                  </a:cubicBezTo>
                  <a:cubicBezTo>
                    <a:pt x="124771" y="264108"/>
                    <a:pt x="125601" y="264174"/>
                    <a:pt x="126429" y="264126"/>
                  </a:cubicBezTo>
                  <a:lnTo>
                    <a:pt x="138871" y="264126"/>
                  </a:lnTo>
                  <a:cubicBezTo>
                    <a:pt x="139308" y="264146"/>
                    <a:pt x="139745" y="264126"/>
                    <a:pt x="140178" y="264063"/>
                  </a:cubicBezTo>
                  <a:cubicBezTo>
                    <a:pt x="141847" y="263711"/>
                    <a:pt x="143568" y="263939"/>
                    <a:pt x="145258" y="263628"/>
                  </a:cubicBezTo>
                  <a:cubicBezTo>
                    <a:pt x="146409" y="263421"/>
                    <a:pt x="147602" y="263441"/>
                    <a:pt x="148763" y="263286"/>
                  </a:cubicBezTo>
                  <a:cubicBezTo>
                    <a:pt x="150318" y="263089"/>
                    <a:pt x="151873" y="262788"/>
                    <a:pt x="153408" y="262570"/>
                  </a:cubicBezTo>
                  <a:cubicBezTo>
                    <a:pt x="156042" y="262207"/>
                    <a:pt x="158655" y="261689"/>
                    <a:pt x="161247" y="261098"/>
                  </a:cubicBezTo>
                  <a:cubicBezTo>
                    <a:pt x="166604" y="259904"/>
                    <a:pt x="171885" y="258389"/>
                    <a:pt x="177059" y="256556"/>
                  </a:cubicBezTo>
                  <a:cubicBezTo>
                    <a:pt x="181715" y="254887"/>
                    <a:pt x="186225" y="252917"/>
                    <a:pt x="190684" y="250802"/>
                  </a:cubicBezTo>
                  <a:cubicBezTo>
                    <a:pt x="192187" y="250086"/>
                    <a:pt x="193639" y="249278"/>
                    <a:pt x="195101" y="248500"/>
                  </a:cubicBezTo>
                  <a:cubicBezTo>
                    <a:pt x="198346" y="246779"/>
                    <a:pt x="201488" y="244892"/>
                    <a:pt x="204557" y="242870"/>
                  </a:cubicBezTo>
                  <a:cubicBezTo>
                    <a:pt x="206776" y="241408"/>
                    <a:pt x="208953" y="239873"/>
                    <a:pt x="211120" y="238318"/>
                  </a:cubicBezTo>
                  <a:cubicBezTo>
                    <a:pt x="212427" y="237385"/>
                    <a:pt x="213692" y="236379"/>
                    <a:pt x="214947" y="235352"/>
                  </a:cubicBezTo>
                  <a:cubicBezTo>
                    <a:pt x="216201" y="234326"/>
                    <a:pt x="217673" y="233040"/>
                    <a:pt x="219021" y="231868"/>
                  </a:cubicBezTo>
                  <a:cubicBezTo>
                    <a:pt x="220369" y="230697"/>
                    <a:pt x="221562" y="229732"/>
                    <a:pt x="222754" y="228571"/>
                  </a:cubicBezTo>
                  <a:cubicBezTo>
                    <a:pt x="225979" y="225461"/>
                    <a:pt x="229152" y="222257"/>
                    <a:pt x="232086" y="218825"/>
                  </a:cubicBezTo>
                  <a:cubicBezTo>
                    <a:pt x="233776" y="216834"/>
                    <a:pt x="235446" y="214812"/>
                    <a:pt x="237063" y="212748"/>
                  </a:cubicBezTo>
                  <a:cubicBezTo>
                    <a:pt x="240226" y="208681"/>
                    <a:pt x="243128" y="204418"/>
                    <a:pt x="245752" y="199985"/>
                  </a:cubicBezTo>
                  <a:cubicBezTo>
                    <a:pt x="247722" y="196687"/>
                    <a:pt x="249516" y="193286"/>
                    <a:pt x="251185" y="189823"/>
                  </a:cubicBezTo>
                  <a:cubicBezTo>
                    <a:pt x="252917" y="186194"/>
                    <a:pt x="254524" y="182513"/>
                    <a:pt x="255924" y="178749"/>
                  </a:cubicBezTo>
                  <a:cubicBezTo>
                    <a:pt x="257633" y="174213"/>
                    <a:pt x="259086" y="169584"/>
                    <a:pt x="260279" y="164886"/>
                  </a:cubicBezTo>
                  <a:cubicBezTo>
                    <a:pt x="260839" y="162647"/>
                    <a:pt x="261316" y="160386"/>
                    <a:pt x="261803" y="158126"/>
                  </a:cubicBezTo>
                  <a:cubicBezTo>
                    <a:pt x="262114" y="156633"/>
                    <a:pt x="262373" y="155129"/>
                    <a:pt x="262612" y="153626"/>
                  </a:cubicBezTo>
                  <a:cubicBezTo>
                    <a:pt x="262892" y="151905"/>
                    <a:pt x="263130" y="150184"/>
                    <a:pt x="263358" y="148442"/>
                  </a:cubicBezTo>
                  <a:cubicBezTo>
                    <a:pt x="263493" y="147405"/>
                    <a:pt x="263628" y="146368"/>
                    <a:pt x="263669" y="145331"/>
                  </a:cubicBezTo>
                  <a:cubicBezTo>
                    <a:pt x="263742" y="143630"/>
                    <a:pt x="264074" y="141940"/>
                    <a:pt x="263980" y="140240"/>
                  </a:cubicBezTo>
                  <a:cubicBezTo>
                    <a:pt x="263969" y="140065"/>
                    <a:pt x="263991" y="139889"/>
                    <a:pt x="264043" y="139721"/>
                  </a:cubicBezTo>
                  <a:cubicBezTo>
                    <a:pt x="264177" y="139166"/>
                    <a:pt x="264229" y="138592"/>
                    <a:pt x="264198" y="138021"/>
                  </a:cubicBezTo>
                  <a:lnTo>
                    <a:pt x="264198" y="127155"/>
                  </a:lnTo>
                  <a:cubicBezTo>
                    <a:pt x="264221" y="126805"/>
                    <a:pt x="264207" y="126454"/>
                    <a:pt x="264157" y="126107"/>
                  </a:cubicBezTo>
                  <a:close/>
                  <a:moveTo>
                    <a:pt x="256318" y="132007"/>
                  </a:moveTo>
                  <a:cubicBezTo>
                    <a:pt x="256351" y="133392"/>
                    <a:pt x="256292" y="134778"/>
                    <a:pt x="256142" y="136155"/>
                  </a:cubicBezTo>
                  <a:cubicBezTo>
                    <a:pt x="256048" y="137244"/>
                    <a:pt x="256027" y="138339"/>
                    <a:pt x="256079" y="139431"/>
                  </a:cubicBezTo>
                  <a:cubicBezTo>
                    <a:pt x="256118" y="140172"/>
                    <a:pt x="256051" y="140916"/>
                    <a:pt x="255882" y="141640"/>
                  </a:cubicBezTo>
                  <a:cubicBezTo>
                    <a:pt x="255856" y="141856"/>
                    <a:pt x="255856" y="142076"/>
                    <a:pt x="255882" y="142293"/>
                  </a:cubicBezTo>
                  <a:cubicBezTo>
                    <a:pt x="255826" y="144378"/>
                    <a:pt x="255625" y="146457"/>
                    <a:pt x="255281" y="148514"/>
                  </a:cubicBezTo>
                  <a:cubicBezTo>
                    <a:pt x="254685" y="152941"/>
                    <a:pt x="253840" y="157330"/>
                    <a:pt x="252751" y="161662"/>
                  </a:cubicBezTo>
                  <a:cubicBezTo>
                    <a:pt x="251838" y="165353"/>
                    <a:pt x="250812" y="169003"/>
                    <a:pt x="249640" y="172601"/>
                  </a:cubicBezTo>
                  <a:cubicBezTo>
                    <a:pt x="248469" y="176199"/>
                    <a:pt x="247079" y="179475"/>
                    <a:pt x="245607" y="182835"/>
                  </a:cubicBezTo>
                  <a:cubicBezTo>
                    <a:pt x="244321" y="185759"/>
                    <a:pt x="242901" y="188610"/>
                    <a:pt x="241387" y="191420"/>
                  </a:cubicBezTo>
                  <a:cubicBezTo>
                    <a:pt x="239259" y="195342"/>
                    <a:pt x="236927" y="199149"/>
                    <a:pt x="234398" y="202826"/>
                  </a:cubicBezTo>
                  <a:cubicBezTo>
                    <a:pt x="232791" y="205159"/>
                    <a:pt x="231070" y="207419"/>
                    <a:pt x="229338" y="209659"/>
                  </a:cubicBezTo>
                  <a:cubicBezTo>
                    <a:pt x="228218" y="211110"/>
                    <a:pt x="226964" y="212458"/>
                    <a:pt x="225771" y="213806"/>
                  </a:cubicBezTo>
                  <a:cubicBezTo>
                    <a:pt x="223543" y="216440"/>
                    <a:pt x="221179" y="218956"/>
                    <a:pt x="218690" y="221344"/>
                  </a:cubicBezTo>
                  <a:cubicBezTo>
                    <a:pt x="217176" y="222796"/>
                    <a:pt x="215579" y="224175"/>
                    <a:pt x="214034" y="225554"/>
                  </a:cubicBezTo>
                  <a:cubicBezTo>
                    <a:pt x="212686" y="226746"/>
                    <a:pt x="211338" y="227918"/>
                    <a:pt x="209959" y="229048"/>
                  </a:cubicBezTo>
                  <a:cubicBezTo>
                    <a:pt x="208746" y="230085"/>
                    <a:pt x="207512" y="231018"/>
                    <a:pt x="206237" y="231941"/>
                  </a:cubicBezTo>
                  <a:cubicBezTo>
                    <a:pt x="204402" y="233268"/>
                    <a:pt x="202535" y="234575"/>
                    <a:pt x="200648" y="235829"/>
                  </a:cubicBezTo>
                  <a:cubicBezTo>
                    <a:pt x="198180" y="237478"/>
                    <a:pt x="195640" y="239013"/>
                    <a:pt x="193048" y="240464"/>
                  </a:cubicBezTo>
                  <a:cubicBezTo>
                    <a:pt x="190030" y="242154"/>
                    <a:pt x="186941" y="243689"/>
                    <a:pt x="183809" y="245151"/>
                  </a:cubicBezTo>
                  <a:cubicBezTo>
                    <a:pt x="181286" y="246353"/>
                    <a:pt x="178705" y="247425"/>
                    <a:pt x="176074" y="248365"/>
                  </a:cubicBezTo>
                  <a:cubicBezTo>
                    <a:pt x="173928" y="249122"/>
                    <a:pt x="171792" y="249889"/>
                    <a:pt x="169625" y="250574"/>
                  </a:cubicBezTo>
                  <a:cubicBezTo>
                    <a:pt x="165305" y="251960"/>
                    <a:pt x="160904" y="253078"/>
                    <a:pt x="156446" y="253923"/>
                  </a:cubicBezTo>
                  <a:cubicBezTo>
                    <a:pt x="154694" y="254244"/>
                    <a:pt x="152941" y="254586"/>
                    <a:pt x="151179" y="254877"/>
                  </a:cubicBezTo>
                  <a:cubicBezTo>
                    <a:pt x="150235" y="255043"/>
                    <a:pt x="149281" y="255105"/>
                    <a:pt x="148327" y="255229"/>
                  </a:cubicBezTo>
                  <a:lnTo>
                    <a:pt x="144958" y="255654"/>
                  </a:lnTo>
                  <a:lnTo>
                    <a:pt x="144698" y="255706"/>
                  </a:lnTo>
                  <a:cubicBezTo>
                    <a:pt x="143174" y="255810"/>
                    <a:pt x="141660" y="255924"/>
                    <a:pt x="140136" y="255996"/>
                  </a:cubicBezTo>
                  <a:cubicBezTo>
                    <a:pt x="139219" y="255978"/>
                    <a:pt x="138303" y="256047"/>
                    <a:pt x="137399" y="256204"/>
                  </a:cubicBezTo>
                  <a:cubicBezTo>
                    <a:pt x="137054" y="256245"/>
                    <a:pt x="136706" y="256245"/>
                    <a:pt x="136362" y="256204"/>
                  </a:cubicBezTo>
                  <a:cubicBezTo>
                    <a:pt x="134392" y="256204"/>
                    <a:pt x="132422" y="256204"/>
                    <a:pt x="130462" y="256204"/>
                  </a:cubicBezTo>
                  <a:cubicBezTo>
                    <a:pt x="129325" y="256260"/>
                    <a:pt x="128184" y="256190"/>
                    <a:pt x="127061" y="255996"/>
                  </a:cubicBezTo>
                  <a:cubicBezTo>
                    <a:pt x="126627" y="255955"/>
                    <a:pt x="126189" y="255955"/>
                    <a:pt x="125755" y="255996"/>
                  </a:cubicBezTo>
                  <a:cubicBezTo>
                    <a:pt x="124713" y="256049"/>
                    <a:pt x="123667" y="255973"/>
                    <a:pt x="122644" y="255768"/>
                  </a:cubicBezTo>
                  <a:cubicBezTo>
                    <a:pt x="122513" y="255748"/>
                    <a:pt x="122381" y="255748"/>
                    <a:pt x="122250" y="255768"/>
                  </a:cubicBezTo>
                  <a:cubicBezTo>
                    <a:pt x="120553" y="255695"/>
                    <a:pt x="118860" y="255532"/>
                    <a:pt x="117180" y="255281"/>
                  </a:cubicBezTo>
                  <a:cubicBezTo>
                    <a:pt x="114712" y="255011"/>
                    <a:pt x="112255" y="254628"/>
                    <a:pt x="109818" y="254172"/>
                  </a:cubicBezTo>
                  <a:cubicBezTo>
                    <a:pt x="105488" y="253358"/>
                    <a:pt x="101203" y="252320"/>
                    <a:pt x="96981" y="251061"/>
                  </a:cubicBezTo>
                  <a:cubicBezTo>
                    <a:pt x="93591" y="250024"/>
                    <a:pt x="90262" y="248852"/>
                    <a:pt x="86965" y="247598"/>
                  </a:cubicBezTo>
                  <a:cubicBezTo>
                    <a:pt x="85493" y="247038"/>
                    <a:pt x="84062" y="246385"/>
                    <a:pt x="82621" y="245752"/>
                  </a:cubicBezTo>
                  <a:cubicBezTo>
                    <a:pt x="79973" y="244591"/>
                    <a:pt x="77381" y="243333"/>
                    <a:pt x="74844" y="241978"/>
                  </a:cubicBezTo>
                  <a:cubicBezTo>
                    <a:pt x="72293" y="240620"/>
                    <a:pt x="69784" y="239210"/>
                    <a:pt x="67347" y="237675"/>
                  </a:cubicBezTo>
                  <a:cubicBezTo>
                    <a:pt x="64092" y="235601"/>
                    <a:pt x="60909" y="233527"/>
                    <a:pt x="57850" y="231143"/>
                  </a:cubicBezTo>
                  <a:cubicBezTo>
                    <a:pt x="56163" y="229836"/>
                    <a:pt x="54497" y="228499"/>
                    <a:pt x="52852" y="227130"/>
                  </a:cubicBezTo>
                  <a:cubicBezTo>
                    <a:pt x="50685" y="225295"/>
                    <a:pt x="48580" y="223397"/>
                    <a:pt x="46631" y="221386"/>
                  </a:cubicBezTo>
                  <a:cubicBezTo>
                    <a:pt x="46040" y="220795"/>
                    <a:pt x="45324" y="220349"/>
                    <a:pt x="44795" y="219706"/>
                  </a:cubicBezTo>
                  <a:cubicBezTo>
                    <a:pt x="43603" y="218306"/>
                    <a:pt x="42245" y="217072"/>
                    <a:pt x="41021" y="215704"/>
                  </a:cubicBezTo>
                  <a:cubicBezTo>
                    <a:pt x="38097" y="212406"/>
                    <a:pt x="35277" y="209016"/>
                    <a:pt x="32726" y="205449"/>
                  </a:cubicBezTo>
                  <a:cubicBezTo>
                    <a:pt x="30140" y="201994"/>
                    <a:pt x="27738" y="198405"/>
                    <a:pt x="25530" y="194697"/>
                  </a:cubicBezTo>
                  <a:cubicBezTo>
                    <a:pt x="23954" y="191980"/>
                    <a:pt x="22420" y="189232"/>
                    <a:pt x="21103" y="186402"/>
                  </a:cubicBezTo>
                  <a:cubicBezTo>
                    <a:pt x="19351" y="182596"/>
                    <a:pt x="17671" y="178760"/>
                    <a:pt x="16240" y="174820"/>
                  </a:cubicBezTo>
                  <a:cubicBezTo>
                    <a:pt x="14809" y="170880"/>
                    <a:pt x="13544" y="166701"/>
                    <a:pt x="12476" y="162553"/>
                  </a:cubicBezTo>
                  <a:cubicBezTo>
                    <a:pt x="11754" y="159821"/>
                    <a:pt x="11176" y="157052"/>
                    <a:pt x="10745" y="154258"/>
                  </a:cubicBezTo>
                  <a:cubicBezTo>
                    <a:pt x="10454" y="152319"/>
                    <a:pt x="10071" y="150401"/>
                    <a:pt x="9791" y="148462"/>
                  </a:cubicBezTo>
                  <a:cubicBezTo>
                    <a:pt x="9625" y="147301"/>
                    <a:pt x="9625" y="146109"/>
                    <a:pt x="9438" y="144947"/>
                  </a:cubicBezTo>
                  <a:cubicBezTo>
                    <a:pt x="9179" y="143309"/>
                    <a:pt x="9314" y="141640"/>
                    <a:pt x="8992" y="140001"/>
                  </a:cubicBezTo>
                  <a:cubicBezTo>
                    <a:pt x="8966" y="139698"/>
                    <a:pt x="8966" y="139393"/>
                    <a:pt x="8992" y="139089"/>
                  </a:cubicBezTo>
                  <a:cubicBezTo>
                    <a:pt x="8992" y="134810"/>
                    <a:pt x="8992" y="130527"/>
                    <a:pt x="8992" y="126242"/>
                  </a:cubicBezTo>
                  <a:cubicBezTo>
                    <a:pt x="8959" y="125750"/>
                    <a:pt x="8990" y="125254"/>
                    <a:pt x="9086" y="124770"/>
                  </a:cubicBezTo>
                  <a:cubicBezTo>
                    <a:pt x="9152" y="124520"/>
                    <a:pt x="9184" y="124262"/>
                    <a:pt x="9179" y="124002"/>
                  </a:cubicBezTo>
                  <a:cubicBezTo>
                    <a:pt x="9161" y="122517"/>
                    <a:pt x="9269" y="121032"/>
                    <a:pt x="9500" y="119565"/>
                  </a:cubicBezTo>
                  <a:cubicBezTo>
                    <a:pt x="9728" y="117315"/>
                    <a:pt x="10008" y="115065"/>
                    <a:pt x="10413" y="112835"/>
                  </a:cubicBezTo>
                  <a:cubicBezTo>
                    <a:pt x="10786" y="110824"/>
                    <a:pt x="11128" y="108802"/>
                    <a:pt x="11533" y="106801"/>
                  </a:cubicBezTo>
                  <a:cubicBezTo>
                    <a:pt x="12103" y="104022"/>
                    <a:pt x="12787" y="101274"/>
                    <a:pt x="13606" y="98506"/>
                  </a:cubicBezTo>
                  <a:cubicBezTo>
                    <a:pt x="14979" y="93764"/>
                    <a:pt x="16620" y="89105"/>
                    <a:pt x="18521" y="84549"/>
                  </a:cubicBezTo>
                  <a:cubicBezTo>
                    <a:pt x="19904" y="81280"/>
                    <a:pt x="21414" y="78079"/>
                    <a:pt x="23052" y="74948"/>
                  </a:cubicBezTo>
                  <a:cubicBezTo>
                    <a:pt x="25436" y="70428"/>
                    <a:pt x="28099" y="66061"/>
                    <a:pt x="31026" y="61873"/>
                  </a:cubicBezTo>
                  <a:cubicBezTo>
                    <a:pt x="32757" y="59405"/>
                    <a:pt x="34551" y="57000"/>
                    <a:pt x="36469" y="54667"/>
                  </a:cubicBezTo>
                  <a:cubicBezTo>
                    <a:pt x="38388" y="52334"/>
                    <a:pt x="40161" y="50364"/>
                    <a:pt x="42058" y="48259"/>
                  </a:cubicBezTo>
                  <a:cubicBezTo>
                    <a:pt x="43503" y="46662"/>
                    <a:pt x="44992" y="45124"/>
                    <a:pt x="46527" y="43645"/>
                  </a:cubicBezTo>
                  <a:cubicBezTo>
                    <a:pt x="47968" y="42255"/>
                    <a:pt x="49524" y="40970"/>
                    <a:pt x="50986" y="39601"/>
                  </a:cubicBezTo>
                  <a:cubicBezTo>
                    <a:pt x="52271" y="38419"/>
                    <a:pt x="53619" y="37309"/>
                    <a:pt x="54967" y="36200"/>
                  </a:cubicBezTo>
                  <a:cubicBezTo>
                    <a:pt x="56688" y="34800"/>
                    <a:pt x="58472" y="33452"/>
                    <a:pt x="60266" y="32146"/>
                  </a:cubicBezTo>
                  <a:cubicBezTo>
                    <a:pt x="63407" y="29834"/>
                    <a:pt x="66715" y="27760"/>
                    <a:pt x="70106" y="25769"/>
                  </a:cubicBezTo>
                  <a:cubicBezTo>
                    <a:pt x="70935" y="25282"/>
                    <a:pt x="71754" y="24784"/>
                    <a:pt x="72604" y="24328"/>
                  </a:cubicBezTo>
                  <a:cubicBezTo>
                    <a:pt x="74295" y="23415"/>
                    <a:pt x="75985" y="22482"/>
                    <a:pt x="77706" y="21653"/>
                  </a:cubicBezTo>
                  <a:cubicBezTo>
                    <a:pt x="82033" y="19546"/>
                    <a:pt x="86470" y="17673"/>
                    <a:pt x="90999" y="16043"/>
                  </a:cubicBezTo>
                  <a:cubicBezTo>
                    <a:pt x="95562" y="14418"/>
                    <a:pt x="100215" y="13057"/>
                    <a:pt x="104934" y="11968"/>
                  </a:cubicBezTo>
                  <a:cubicBezTo>
                    <a:pt x="107526" y="11377"/>
                    <a:pt x="110119" y="10848"/>
                    <a:pt x="112763" y="10475"/>
                  </a:cubicBezTo>
                  <a:cubicBezTo>
                    <a:pt x="114318" y="10257"/>
                    <a:pt x="115873" y="9967"/>
                    <a:pt x="117418" y="9770"/>
                  </a:cubicBezTo>
                  <a:cubicBezTo>
                    <a:pt x="118621" y="9614"/>
                    <a:pt x="119865" y="9656"/>
                    <a:pt x="121058" y="9417"/>
                  </a:cubicBezTo>
                  <a:cubicBezTo>
                    <a:pt x="122820" y="9065"/>
                    <a:pt x="124635" y="9355"/>
                    <a:pt x="126397" y="8992"/>
                  </a:cubicBezTo>
                  <a:cubicBezTo>
                    <a:pt x="127085" y="8900"/>
                    <a:pt x="127780" y="8879"/>
                    <a:pt x="128471" y="8930"/>
                  </a:cubicBezTo>
                  <a:lnTo>
                    <a:pt x="136466" y="8930"/>
                  </a:lnTo>
                  <a:cubicBezTo>
                    <a:pt x="137472" y="8870"/>
                    <a:pt x="138483" y="8939"/>
                    <a:pt x="139472" y="9138"/>
                  </a:cubicBezTo>
                  <a:cubicBezTo>
                    <a:pt x="139685" y="9174"/>
                    <a:pt x="139903" y="9174"/>
                    <a:pt x="140115" y="9138"/>
                  </a:cubicBezTo>
                  <a:cubicBezTo>
                    <a:pt x="141733" y="9102"/>
                    <a:pt x="143349" y="9213"/>
                    <a:pt x="144947" y="9469"/>
                  </a:cubicBezTo>
                  <a:cubicBezTo>
                    <a:pt x="147799" y="9760"/>
                    <a:pt x="150650" y="10164"/>
                    <a:pt x="153481" y="10641"/>
                  </a:cubicBezTo>
                  <a:cubicBezTo>
                    <a:pt x="157276" y="11263"/>
                    <a:pt x="161008" y="12113"/>
                    <a:pt x="164720" y="13098"/>
                  </a:cubicBezTo>
                  <a:cubicBezTo>
                    <a:pt x="168225" y="14018"/>
                    <a:pt x="171681" y="15113"/>
                    <a:pt x="175089" y="16385"/>
                  </a:cubicBezTo>
                  <a:cubicBezTo>
                    <a:pt x="179928" y="18172"/>
                    <a:pt x="184654" y="20249"/>
                    <a:pt x="189242" y="22607"/>
                  </a:cubicBezTo>
                  <a:cubicBezTo>
                    <a:pt x="193860" y="24993"/>
                    <a:pt x="198320" y="27670"/>
                    <a:pt x="202597" y="30622"/>
                  </a:cubicBezTo>
                  <a:cubicBezTo>
                    <a:pt x="205148" y="32384"/>
                    <a:pt x="207637" y="34230"/>
                    <a:pt x="210042" y="36190"/>
                  </a:cubicBezTo>
                  <a:cubicBezTo>
                    <a:pt x="212002" y="37786"/>
                    <a:pt x="213899" y="39456"/>
                    <a:pt x="215797" y="41135"/>
                  </a:cubicBezTo>
                  <a:cubicBezTo>
                    <a:pt x="217964" y="43043"/>
                    <a:pt x="219944" y="45096"/>
                    <a:pt x="222018" y="47160"/>
                  </a:cubicBezTo>
                  <a:cubicBezTo>
                    <a:pt x="224092" y="49223"/>
                    <a:pt x="225678" y="51141"/>
                    <a:pt x="227410" y="53225"/>
                  </a:cubicBezTo>
                  <a:cubicBezTo>
                    <a:pt x="229141" y="55310"/>
                    <a:pt x="230883" y="57487"/>
                    <a:pt x="232501" y="59706"/>
                  </a:cubicBezTo>
                  <a:cubicBezTo>
                    <a:pt x="234118" y="61925"/>
                    <a:pt x="235715" y="64278"/>
                    <a:pt x="237219" y="66632"/>
                  </a:cubicBezTo>
                  <a:cubicBezTo>
                    <a:pt x="239867" y="70852"/>
                    <a:pt x="242263" y="75225"/>
                    <a:pt x="244394" y="79728"/>
                  </a:cubicBezTo>
                  <a:cubicBezTo>
                    <a:pt x="245991" y="83025"/>
                    <a:pt x="247370" y="86426"/>
                    <a:pt x="248666" y="89858"/>
                  </a:cubicBezTo>
                  <a:cubicBezTo>
                    <a:pt x="249651" y="92481"/>
                    <a:pt x="250511" y="95136"/>
                    <a:pt x="251299" y="97821"/>
                  </a:cubicBezTo>
                  <a:cubicBezTo>
                    <a:pt x="252087" y="100507"/>
                    <a:pt x="252834" y="103545"/>
                    <a:pt x="253477" y="106438"/>
                  </a:cubicBezTo>
                  <a:cubicBezTo>
                    <a:pt x="253933" y="108512"/>
                    <a:pt x="254317" y="110585"/>
                    <a:pt x="254669" y="112732"/>
                  </a:cubicBezTo>
                  <a:cubicBezTo>
                    <a:pt x="254939" y="114318"/>
                    <a:pt x="255084" y="115925"/>
                    <a:pt x="255291" y="117522"/>
                  </a:cubicBezTo>
                  <a:cubicBezTo>
                    <a:pt x="255436" y="118642"/>
                    <a:pt x="255582" y="119772"/>
                    <a:pt x="255737" y="120892"/>
                  </a:cubicBezTo>
                  <a:cubicBezTo>
                    <a:pt x="255737" y="121016"/>
                    <a:pt x="255737" y="121151"/>
                    <a:pt x="255737" y="121275"/>
                  </a:cubicBezTo>
                  <a:cubicBezTo>
                    <a:pt x="255737" y="123349"/>
                    <a:pt x="256162" y="125423"/>
                    <a:pt x="256048" y="127497"/>
                  </a:cubicBezTo>
                  <a:cubicBezTo>
                    <a:pt x="256012" y="128285"/>
                    <a:pt x="256065" y="129074"/>
                    <a:pt x="256204" y="129850"/>
                  </a:cubicBezTo>
                  <a:cubicBezTo>
                    <a:pt x="256294" y="130566"/>
                    <a:pt x="256319" y="131288"/>
                    <a:pt x="256276" y="132007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4FC1468-D771-44BD-C93F-9A2C7BB5DF6F}"/>
                </a:ext>
              </a:extLst>
            </p:cNvPr>
            <p:cNvSpPr/>
            <p:nvPr/>
          </p:nvSpPr>
          <p:spPr>
            <a:xfrm>
              <a:off x="524340" y="667680"/>
              <a:ext cx="97466" cy="96429"/>
            </a:xfrm>
            <a:custGeom>
              <a:avLst/>
              <a:gdLst>
                <a:gd name="connsiteX0" fmla="*/ 96122 w 97466"/>
                <a:gd name="connsiteY0" fmla="*/ 23879 h 96429"/>
                <a:gd name="connsiteX1" fmla="*/ 87724 w 97466"/>
                <a:gd name="connsiteY1" fmla="*/ 15190 h 96429"/>
                <a:gd name="connsiteX2" fmla="*/ 83690 w 97466"/>
                <a:gd name="connsiteY2" fmla="*/ 1815 h 96429"/>
                <a:gd name="connsiteX3" fmla="*/ 83690 w 97466"/>
                <a:gd name="connsiteY3" fmla="*/ 1286 h 96429"/>
                <a:gd name="connsiteX4" fmla="*/ 83182 w 97466"/>
                <a:gd name="connsiteY4" fmla="*/ 778 h 96429"/>
                <a:gd name="connsiteX5" fmla="*/ 81876 w 97466"/>
                <a:gd name="connsiteY5" fmla="*/ 778 h 96429"/>
                <a:gd name="connsiteX6" fmla="*/ 2773 w 97466"/>
                <a:gd name="connsiteY6" fmla="*/ 778 h 96429"/>
                <a:gd name="connsiteX7" fmla="*/ 1456 w 97466"/>
                <a:gd name="connsiteY7" fmla="*/ 778 h 96429"/>
                <a:gd name="connsiteX8" fmla="*/ 813 w 97466"/>
                <a:gd name="connsiteY8" fmla="*/ 1431 h 96429"/>
                <a:gd name="connsiteX9" fmla="*/ 865 w 97466"/>
                <a:gd name="connsiteY9" fmla="*/ 5755 h 96429"/>
                <a:gd name="connsiteX10" fmla="*/ 1062 w 97466"/>
                <a:gd name="connsiteY10" fmla="*/ 8865 h 96429"/>
                <a:gd name="connsiteX11" fmla="*/ 1062 w 97466"/>
                <a:gd name="connsiteY11" fmla="*/ 9778 h 96429"/>
                <a:gd name="connsiteX12" fmla="*/ 1477 w 97466"/>
                <a:gd name="connsiteY12" fmla="*/ 13542 h 96429"/>
                <a:gd name="connsiteX13" fmla="*/ 2130 w 97466"/>
                <a:gd name="connsiteY13" fmla="*/ 18467 h 96429"/>
                <a:gd name="connsiteX14" fmla="*/ 3810 w 97466"/>
                <a:gd name="connsiteY14" fmla="*/ 26762 h 96429"/>
                <a:gd name="connsiteX15" fmla="*/ 11576 w 97466"/>
                <a:gd name="connsiteY15" fmla="*/ 48536 h 96429"/>
                <a:gd name="connsiteX16" fmla="*/ 16760 w 97466"/>
                <a:gd name="connsiteY16" fmla="*/ 58096 h 96429"/>
                <a:gd name="connsiteX17" fmla="*/ 22017 w 97466"/>
                <a:gd name="connsiteY17" fmla="*/ 65914 h 96429"/>
                <a:gd name="connsiteX18" fmla="*/ 25874 w 97466"/>
                <a:gd name="connsiteY18" fmla="*/ 70881 h 96429"/>
                <a:gd name="connsiteX19" fmla="*/ 29887 w 97466"/>
                <a:gd name="connsiteY19" fmla="*/ 75536 h 96429"/>
                <a:gd name="connsiteX20" fmla="*/ 40121 w 97466"/>
                <a:gd name="connsiteY20" fmla="*/ 85304 h 96429"/>
                <a:gd name="connsiteX21" fmla="*/ 43885 w 97466"/>
                <a:gd name="connsiteY21" fmla="*/ 88352 h 96429"/>
                <a:gd name="connsiteX22" fmla="*/ 52698 w 97466"/>
                <a:gd name="connsiteY22" fmla="*/ 94480 h 96429"/>
                <a:gd name="connsiteX23" fmla="*/ 55487 w 97466"/>
                <a:gd name="connsiteY23" fmla="*/ 96180 h 96429"/>
                <a:gd name="connsiteX24" fmla="*/ 56265 w 97466"/>
                <a:gd name="connsiteY24" fmla="*/ 96025 h 96429"/>
                <a:gd name="connsiteX25" fmla="*/ 56462 w 97466"/>
                <a:gd name="connsiteY25" fmla="*/ 95683 h 96429"/>
                <a:gd name="connsiteX26" fmla="*/ 61563 w 97466"/>
                <a:gd name="connsiteY26" fmla="*/ 86828 h 96429"/>
                <a:gd name="connsiteX27" fmla="*/ 65296 w 97466"/>
                <a:gd name="connsiteY27" fmla="*/ 80368 h 96429"/>
                <a:gd name="connsiteX28" fmla="*/ 68625 w 97466"/>
                <a:gd name="connsiteY28" fmla="*/ 74572 h 96429"/>
                <a:gd name="connsiteX29" fmla="*/ 71911 w 97466"/>
                <a:gd name="connsiteY29" fmla="*/ 68911 h 96429"/>
                <a:gd name="connsiteX30" fmla="*/ 75188 w 97466"/>
                <a:gd name="connsiteY30" fmla="*/ 63239 h 96429"/>
                <a:gd name="connsiteX31" fmla="*/ 79771 w 97466"/>
                <a:gd name="connsiteY31" fmla="*/ 55296 h 96429"/>
                <a:gd name="connsiteX32" fmla="*/ 83047 w 97466"/>
                <a:gd name="connsiteY32" fmla="*/ 49625 h 96429"/>
                <a:gd name="connsiteX33" fmla="*/ 86583 w 97466"/>
                <a:gd name="connsiteY33" fmla="*/ 43497 h 96429"/>
                <a:gd name="connsiteX34" fmla="*/ 89860 w 97466"/>
                <a:gd name="connsiteY34" fmla="*/ 37825 h 96429"/>
                <a:gd name="connsiteX35" fmla="*/ 93395 w 97466"/>
                <a:gd name="connsiteY35" fmla="*/ 31697 h 96429"/>
                <a:gd name="connsiteX36" fmla="*/ 96599 w 97466"/>
                <a:gd name="connsiteY36" fmla="*/ 26140 h 96429"/>
                <a:gd name="connsiteX37" fmla="*/ 96122 w 97466"/>
                <a:gd name="connsiteY37" fmla="*/ 238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7466" h="96429">
                  <a:moveTo>
                    <a:pt x="96122" y="23879"/>
                  </a:moveTo>
                  <a:cubicBezTo>
                    <a:pt x="92726" y="21626"/>
                    <a:pt x="89860" y="18662"/>
                    <a:pt x="87724" y="15190"/>
                  </a:cubicBezTo>
                  <a:cubicBezTo>
                    <a:pt x="85232" y="11161"/>
                    <a:pt x="83842" y="6549"/>
                    <a:pt x="83690" y="1815"/>
                  </a:cubicBezTo>
                  <a:cubicBezTo>
                    <a:pt x="83690" y="1638"/>
                    <a:pt x="83690" y="1462"/>
                    <a:pt x="83690" y="1286"/>
                  </a:cubicBezTo>
                  <a:cubicBezTo>
                    <a:pt x="83680" y="1010"/>
                    <a:pt x="83458" y="788"/>
                    <a:pt x="83182" y="778"/>
                  </a:cubicBezTo>
                  <a:cubicBezTo>
                    <a:pt x="82747" y="778"/>
                    <a:pt x="82311" y="778"/>
                    <a:pt x="81876" y="778"/>
                  </a:cubicBezTo>
                  <a:lnTo>
                    <a:pt x="2773" y="778"/>
                  </a:lnTo>
                  <a:cubicBezTo>
                    <a:pt x="2337" y="778"/>
                    <a:pt x="1891" y="778"/>
                    <a:pt x="1456" y="778"/>
                  </a:cubicBezTo>
                  <a:cubicBezTo>
                    <a:pt x="1020" y="778"/>
                    <a:pt x="823" y="964"/>
                    <a:pt x="813" y="1431"/>
                  </a:cubicBezTo>
                  <a:cubicBezTo>
                    <a:pt x="752" y="2872"/>
                    <a:pt x="770" y="4315"/>
                    <a:pt x="865" y="5755"/>
                  </a:cubicBezTo>
                  <a:cubicBezTo>
                    <a:pt x="969" y="6792"/>
                    <a:pt x="1041" y="7828"/>
                    <a:pt x="1062" y="8865"/>
                  </a:cubicBezTo>
                  <a:cubicBezTo>
                    <a:pt x="1031" y="9169"/>
                    <a:pt x="1031" y="9474"/>
                    <a:pt x="1062" y="9778"/>
                  </a:cubicBezTo>
                  <a:cubicBezTo>
                    <a:pt x="1288" y="11021"/>
                    <a:pt x="1427" y="12279"/>
                    <a:pt x="1477" y="13542"/>
                  </a:cubicBezTo>
                  <a:cubicBezTo>
                    <a:pt x="1653" y="15190"/>
                    <a:pt x="1881" y="16828"/>
                    <a:pt x="2130" y="18467"/>
                  </a:cubicBezTo>
                  <a:cubicBezTo>
                    <a:pt x="2545" y="21266"/>
                    <a:pt x="3167" y="24035"/>
                    <a:pt x="3810" y="26762"/>
                  </a:cubicBezTo>
                  <a:cubicBezTo>
                    <a:pt x="5633" y="34271"/>
                    <a:pt x="8236" y="41568"/>
                    <a:pt x="11576" y="48536"/>
                  </a:cubicBezTo>
                  <a:cubicBezTo>
                    <a:pt x="13127" y="51816"/>
                    <a:pt x="14858" y="55007"/>
                    <a:pt x="16760" y="58096"/>
                  </a:cubicBezTo>
                  <a:cubicBezTo>
                    <a:pt x="18409" y="60771"/>
                    <a:pt x="20130" y="63405"/>
                    <a:pt x="22017" y="65914"/>
                  </a:cubicBezTo>
                  <a:cubicBezTo>
                    <a:pt x="23282" y="67594"/>
                    <a:pt x="24495" y="69305"/>
                    <a:pt x="25874" y="70881"/>
                  </a:cubicBezTo>
                  <a:cubicBezTo>
                    <a:pt x="27253" y="72457"/>
                    <a:pt x="28466" y="74064"/>
                    <a:pt x="29887" y="75536"/>
                  </a:cubicBezTo>
                  <a:cubicBezTo>
                    <a:pt x="33090" y="79004"/>
                    <a:pt x="36508" y="82266"/>
                    <a:pt x="40121" y="85304"/>
                  </a:cubicBezTo>
                  <a:cubicBezTo>
                    <a:pt x="41375" y="86340"/>
                    <a:pt x="42609" y="87377"/>
                    <a:pt x="43885" y="88352"/>
                  </a:cubicBezTo>
                  <a:cubicBezTo>
                    <a:pt x="46705" y="90561"/>
                    <a:pt x="49681" y="92500"/>
                    <a:pt x="52698" y="94480"/>
                  </a:cubicBezTo>
                  <a:cubicBezTo>
                    <a:pt x="53611" y="95071"/>
                    <a:pt x="54554" y="95621"/>
                    <a:pt x="55487" y="96180"/>
                  </a:cubicBezTo>
                  <a:cubicBezTo>
                    <a:pt x="55840" y="96388"/>
                    <a:pt x="56058" y="96336"/>
                    <a:pt x="56265" y="96025"/>
                  </a:cubicBezTo>
                  <a:cubicBezTo>
                    <a:pt x="56338" y="95911"/>
                    <a:pt x="56400" y="95797"/>
                    <a:pt x="56462" y="95683"/>
                  </a:cubicBezTo>
                  <a:lnTo>
                    <a:pt x="61563" y="86828"/>
                  </a:lnTo>
                  <a:lnTo>
                    <a:pt x="65296" y="80368"/>
                  </a:lnTo>
                  <a:cubicBezTo>
                    <a:pt x="66406" y="78440"/>
                    <a:pt x="67505" y="76501"/>
                    <a:pt x="68625" y="74572"/>
                  </a:cubicBezTo>
                  <a:cubicBezTo>
                    <a:pt x="69744" y="72643"/>
                    <a:pt x="70812" y="70798"/>
                    <a:pt x="71911" y="68911"/>
                  </a:cubicBezTo>
                  <a:cubicBezTo>
                    <a:pt x="73011" y="67024"/>
                    <a:pt x="74099" y="65126"/>
                    <a:pt x="75188" y="63239"/>
                  </a:cubicBezTo>
                  <a:cubicBezTo>
                    <a:pt x="76709" y="60592"/>
                    <a:pt x="78236" y="57944"/>
                    <a:pt x="79771" y="55296"/>
                  </a:cubicBezTo>
                  <a:cubicBezTo>
                    <a:pt x="80863" y="53402"/>
                    <a:pt x="81955" y="51512"/>
                    <a:pt x="83047" y="49625"/>
                  </a:cubicBezTo>
                  <a:cubicBezTo>
                    <a:pt x="84216" y="47551"/>
                    <a:pt x="85394" y="45508"/>
                    <a:pt x="86583" y="43497"/>
                  </a:cubicBezTo>
                  <a:cubicBezTo>
                    <a:pt x="87620" y="41610"/>
                    <a:pt x="88771" y="39723"/>
                    <a:pt x="89860" y="37825"/>
                  </a:cubicBezTo>
                  <a:lnTo>
                    <a:pt x="93395" y="31697"/>
                  </a:lnTo>
                  <a:cubicBezTo>
                    <a:pt x="94432" y="29852"/>
                    <a:pt x="95563" y="28016"/>
                    <a:pt x="96599" y="26140"/>
                  </a:cubicBezTo>
                  <a:cubicBezTo>
                    <a:pt x="97564" y="24584"/>
                    <a:pt x="97501" y="24823"/>
                    <a:pt x="96122" y="238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380EC2D-1691-EC66-C000-0469CA42C5FD}"/>
                </a:ext>
              </a:extLst>
            </p:cNvPr>
            <p:cNvSpPr/>
            <p:nvPr/>
          </p:nvSpPr>
          <p:spPr>
            <a:xfrm>
              <a:off x="648792" y="667637"/>
              <a:ext cx="97466" cy="96429"/>
            </a:xfrm>
            <a:custGeom>
              <a:avLst/>
              <a:gdLst>
                <a:gd name="connsiteX0" fmla="*/ 95297 w 97466"/>
                <a:gd name="connsiteY0" fmla="*/ 779 h 96429"/>
                <a:gd name="connsiteX1" fmla="*/ 16494 w 97466"/>
                <a:gd name="connsiteY1" fmla="*/ 779 h 96429"/>
                <a:gd name="connsiteX2" fmla="*/ 15312 w 97466"/>
                <a:gd name="connsiteY2" fmla="*/ 779 h 96429"/>
                <a:gd name="connsiteX3" fmla="*/ 14348 w 97466"/>
                <a:gd name="connsiteY3" fmla="*/ 1723 h 96429"/>
                <a:gd name="connsiteX4" fmla="*/ 14099 w 97466"/>
                <a:gd name="connsiteY4" fmla="*/ 4833 h 96429"/>
                <a:gd name="connsiteX5" fmla="*/ 8396 w 97466"/>
                <a:gd name="connsiteY5" fmla="*/ 18012 h 96429"/>
                <a:gd name="connsiteX6" fmla="*/ 4767 w 97466"/>
                <a:gd name="connsiteY6" fmla="*/ 21776 h 96429"/>
                <a:gd name="connsiteX7" fmla="*/ 1180 w 97466"/>
                <a:gd name="connsiteY7" fmla="*/ 24378 h 96429"/>
                <a:gd name="connsiteX8" fmla="*/ 962 w 97466"/>
                <a:gd name="connsiteY8" fmla="*/ 24534 h 96429"/>
                <a:gd name="connsiteX9" fmla="*/ 827 w 97466"/>
                <a:gd name="connsiteY9" fmla="*/ 25115 h 96429"/>
                <a:gd name="connsiteX10" fmla="*/ 1066 w 97466"/>
                <a:gd name="connsiteY10" fmla="*/ 25581 h 96429"/>
                <a:gd name="connsiteX11" fmla="*/ 7619 w 97466"/>
                <a:gd name="connsiteY11" fmla="*/ 36925 h 96429"/>
                <a:gd name="connsiteX12" fmla="*/ 11880 w 97466"/>
                <a:gd name="connsiteY12" fmla="*/ 44297 h 96429"/>
                <a:gd name="connsiteX13" fmla="*/ 16276 w 97466"/>
                <a:gd name="connsiteY13" fmla="*/ 51887 h 96429"/>
                <a:gd name="connsiteX14" fmla="*/ 20777 w 97466"/>
                <a:gd name="connsiteY14" fmla="*/ 59725 h 96429"/>
                <a:gd name="connsiteX15" fmla="*/ 25245 w 97466"/>
                <a:gd name="connsiteY15" fmla="*/ 67440 h 96429"/>
                <a:gd name="connsiteX16" fmla="*/ 29673 w 97466"/>
                <a:gd name="connsiteY16" fmla="*/ 75165 h 96429"/>
                <a:gd name="connsiteX17" fmla="*/ 35894 w 97466"/>
                <a:gd name="connsiteY17" fmla="*/ 85927 h 96429"/>
                <a:gd name="connsiteX18" fmla="*/ 41078 w 97466"/>
                <a:gd name="connsiteY18" fmla="*/ 95000 h 96429"/>
                <a:gd name="connsiteX19" fmla="*/ 41763 w 97466"/>
                <a:gd name="connsiteY19" fmla="*/ 96120 h 96429"/>
                <a:gd name="connsiteX20" fmla="*/ 42342 w 97466"/>
                <a:gd name="connsiteY20" fmla="*/ 96327 h 96429"/>
                <a:gd name="connsiteX21" fmla="*/ 42426 w 97466"/>
                <a:gd name="connsiteY21" fmla="*/ 96275 h 96429"/>
                <a:gd name="connsiteX22" fmla="*/ 42997 w 97466"/>
                <a:gd name="connsiteY22" fmla="*/ 95943 h 96429"/>
                <a:gd name="connsiteX23" fmla="*/ 45786 w 97466"/>
                <a:gd name="connsiteY23" fmla="*/ 94222 h 96429"/>
                <a:gd name="connsiteX24" fmla="*/ 53210 w 97466"/>
                <a:gd name="connsiteY24" fmla="*/ 89038 h 96429"/>
                <a:gd name="connsiteX25" fmla="*/ 59504 w 97466"/>
                <a:gd name="connsiteY25" fmla="*/ 83916 h 96429"/>
                <a:gd name="connsiteX26" fmla="*/ 65061 w 97466"/>
                <a:gd name="connsiteY26" fmla="*/ 78731 h 96429"/>
                <a:gd name="connsiteX27" fmla="*/ 68016 w 97466"/>
                <a:gd name="connsiteY27" fmla="*/ 75621 h 96429"/>
                <a:gd name="connsiteX28" fmla="*/ 70909 w 97466"/>
                <a:gd name="connsiteY28" fmla="*/ 72406 h 96429"/>
                <a:gd name="connsiteX29" fmla="*/ 74735 w 97466"/>
                <a:gd name="connsiteY29" fmla="*/ 67595 h 96429"/>
                <a:gd name="connsiteX30" fmla="*/ 83580 w 97466"/>
                <a:gd name="connsiteY30" fmla="*/ 53992 h 96429"/>
                <a:gd name="connsiteX31" fmla="*/ 90154 w 97466"/>
                <a:gd name="connsiteY31" fmla="*/ 39724 h 96429"/>
                <a:gd name="connsiteX32" fmla="*/ 94301 w 97466"/>
                <a:gd name="connsiteY32" fmla="*/ 25820 h 96429"/>
                <a:gd name="connsiteX33" fmla="*/ 96375 w 97466"/>
                <a:gd name="connsiteY33" fmla="*/ 13854 h 96429"/>
                <a:gd name="connsiteX34" fmla="*/ 96873 w 97466"/>
                <a:gd name="connsiteY34" fmla="*/ 8400 h 96429"/>
                <a:gd name="connsiteX35" fmla="*/ 96925 w 97466"/>
                <a:gd name="connsiteY35" fmla="*/ 7871 h 96429"/>
                <a:gd name="connsiteX36" fmla="*/ 97122 w 97466"/>
                <a:gd name="connsiteY36" fmla="*/ 5404 h 96429"/>
                <a:gd name="connsiteX37" fmla="*/ 97122 w 97466"/>
                <a:gd name="connsiteY37" fmla="*/ 2646 h 96429"/>
                <a:gd name="connsiteX38" fmla="*/ 95297 w 97466"/>
                <a:gd name="connsiteY38" fmla="*/ 779 h 96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7466" h="96429">
                  <a:moveTo>
                    <a:pt x="95297" y="779"/>
                  </a:moveTo>
                  <a:lnTo>
                    <a:pt x="16494" y="779"/>
                  </a:lnTo>
                  <a:cubicBezTo>
                    <a:pt x="16100" y="779"/>
                    <a:pt x="15706" y="779"/>
                    <a:pt x="15312" y="779"/>
                  </a:cubicBezTo>
                  <a:cubicBezTo>
                    <a:pt x="14566" y="779"/>
                    <a:pt x="14369" y="987"/>
                    <a:pt x="14348" y="1723"/>
                  </a:cubicBezTo>
                  <a:cubicBezTo>
                    <a:pt x="14322" y="2764"/>
                    <a:pt x="14239" y="3802"/>
                    <a:pt x="14099" y="4833"/>
                  </a:cubicBezTo>
                  <a:cubicBezTo>
                    <a:pt x="13450" y="9668"/>
                    <a:pt x="11477" y="14230"/>
                    <a:pt x="8396" y="18012"/>
                  </a:cubicBezTo>
                  <a:cubicBezTo>
                    <a:pt x="7339" y="19405"/>
                    <a:pt x="6120" y="20669"/>
                    <a:pt x="4767" y="21776"/>
                  </a:cubicBezTo>
                  <a:cubicBezTo>
                    <a:pt x="3643" y="22738"/>
                    <a:pt x="2444" y="23609"/>
                    <a:pt x="1180" y="24378"/>
                  </a:cubicBezTo>
                  <a:lnTo>
                    <a:pt x="962" y="24534"/>
                  </a:lnTo>
                  <a:cubicBezTo>
                    <a:pt x="784" y="24670"/>
                    <a:pt x="726" y="24913"/>
                    <a:pt x="827" y="25115"/>
                  </a:cubicBezTo>
                  <a:cubicBezTo>
                    <a:pt x="899" y="25274"/>
                    <a:pt x="977" y="25430"/>
                    <a:pt x="1066" y="25581"/>
                  </a:cubicBezTo>
                  <a:cubicBezTo>
                    <a:pt x="3256" y="29369"/>
                    <a:pt x="5441" y="33150"/>
                    <a:pt x="7619" y="36925"/>
                  </a:cubicBezTo>
                  <a:lnTo>
                    <a:pt x="11880" y="44297"/>
                  </a:lnTo>
                  <a:lnTo>
                    <a:pt x="16276" y="51887"/>
                  </a:lnTo>
                  <a:cubicBezTo>
                    <a:pt x="17780" y="54500"/>
                    <a:pt x="19273" y="57123"/>
                    <a:pt x="20777" y="59725"/>
                  </a:cubicBezTo>
                  <a:cubicBezTo>
                    <a:pt x="22280" y="62328"/>
                    <a:pt x="23763" y="64910"/>
                    <a:pt x="25245" y="67440"/>
                  </a:cubicBezTo>
                  <a:cubicBezTo>
                    <a:pt x="26728" y="69970"/>
                    <a:pt x="28180" y="72624"/>
                    <a:pt x="29673" y="75165"/>
                  </a:cubicBezTo>
                  <a:cubicBezTo>
                    <a:pt x="31747" y="78752"/>
                    <a:pt x="33820" y="82329"/>
                    <a:pt x="35894" y="85927"/>
                  </a:cubicBezTo>
                  <a:cubicBezTo>
                    <a:pt x="37646" y="88945"/>
                    <a:pt x="39378" y="91983"/>
                    <a:pt x="41078" y="95000"/>
                  </a:cubicBezTo>
                  <a:cubicBezTo>
                    <a:pt x="41296" y="95384"/>
                    <a:pt x="41535" y="95746"/>
                    <a:pt x="41763" y="96120"/>
                  </a:cubicBezTo>
                  <a:cubicBezTo>
                    <a:pt x="41865" y="96338"/>
                    <a:pt x="42126" y="96430"/>
                    <a:pt x="42342" y="96327"/>
                  </a:cubicBezTo>
                  <a:cubicBezTo>
                    <a:pt x="42373" y="96314"/>
                    <a:pt x="42401" y="96296"/>
                    <a:pt x="42426" y="96275"/>
                  </a:cubicBezTo>
                  <a:lnTo>
                    <a:pt x="42997" y="95943"/>
                  </a:lnTo>
                  <a:lnTo>
                    <a:pt x="45786" y="94222"/>
                  </a:lnTo>
                  <a:cubicBezTo>
                    <a:pt x="48347" y="92621"/>
                    <a:pt x="50825" y="90891"/>
                    <a:pt x="53210" y="89038"/>
                  </a:cubicBezTo>
                  <a:cubicBezTo>
                    <a:pt x="55367" y="87410"/>
                    <a:pt x="57461" y="85689"/>
                    <a:pt x="59504" y="83916"/>
                  </a:cubicBezTo>
                  <a:cubicBezTo>
                    <a:pt x="61546" y="82143"/>
                    <a:pt x="63174" y="80432"/>
                    <a:pt x="65061" y="78731"/>
                  </a:cubicBezTo>
                  <a:cubicBezTo>
                    <a:pt x="66098" y="77767"/>
                    <a:pt x="67042" y="76658"/>
                    <a:pt x="68016" y="75621"/>
                  </a:cubicBezTo>
                  <a:cubicBezTo>
                    <a:pt x="68991" y="74584"/>
                    <a:pt x="69987" y="73547"/>
                    <a:pt x="70909" y="72406"/>
                  </a:cubicBezTo>
                  <a:cubicBezTo>
                    <a:pt x="72216" y="70830"/>
                    <a:pt x="73470" y="69213"/>
                    <a:pt x="74735" y="67595"/>
                  </a:cubicBezTo>
                  <a:cubicBezTo>
                    <a:pt x="78060" y="63316"/>
                    <a:pt x="81018" y="58766"/>
                    <a:pt x="83580" y="53992"/>
                  </a:cubicBezTo>
                  <a:cubicBezTo>
                    <a:pt x="86114" y="49401"/>
                    <a:pt x="88310" y="44633"/>
                    <a:pt x="90154" y="39724"/>
                  </a:cubicBezTo>
                  <a:cubicBezTo>
                    <a:pt x="91825" y="35181"/>
                    <a:pt x="93210" y="30536"/>
                    <a:pt x="94301" y="25820"/>
                  </a:cubicBezTo>
                  <a:cubicBezTo>
                    <a:pt x="95247" y="21880"/>
                    <a:pt x="95939" y="17882"/>
                    <a:pt x="96375" y="13854"/>
                  </a:cubicBezTo>
                  <a:cubicBezTo>
                    <a:pt x="96634" y="12046"/>
                    <a:pt x="96800" y="10225"/>
                    <a:pt x="96873" y="8400"/>
                  </a:cubicBezTo>
                  <a:cubicBezTo>
                    <a:pt x="96863" y="8222"/>
                    <a:pt x="96881" y="8045"/>
                    <a:pt x="96925" y="7871"/>
                  </a:cubicBezTo>
                  <a:cubicBezTo>
                    <a:pt x="97100" y="7062"/>
                    <a:pt x="97166" y="6231"/>
                    <a:pt x="97122" y="5404"/>
                  </a:cubicBezTo>
                  <a:lnTo>
                    <a:pt x="97122" y="2646"/>
                  </a:lnTo>
                  <a:cubicBezTo>
                    <a:pt x="97236" y="655"/>
                    <a:pt x="97350" y="779"/>
                    <a:pt x="95297" y="779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34FE35E-8840-BDBD-D9E2-8FC169ABFA49}"/>
                </a:ext>
              </a:extLst>
            </p:cNvPr>
            <p:cNvSpPr/>
            <p:nvPr/>
          </p:nvSpPr>
          <p:spPr>
            <a:xfrm>
              <a:off x="579750" y="557194"/>
              <a:ext cx="110946" cy="87097"/>
            </a:xfrm>
            <a:custGeom>
              <a:avLst/>
              <a:gdLst>
                <a:gd name="connsiteX0" fmla="*/ 70325 w 110945"/>
                <a:gd name="connsiteY0" fmla="*/ 86275 h 87097"/>
                <a:gd name="connsiteX1" fmla="*/ 72554 w 110945"/>
                <a:gd name="connsiteY1" fmla="*/ 82418 h 87097"/>
                <a:gd name="connsiteX2" fmla="*/ 76339 w 110945"/>
                <a:gd name="connsiteY2" fmla="*/ 75834 h 87097"/>
                <a:gd name="connsiteX3" fmla="*/ 81389 w 110945"/>
                <a:gd name="connsiteY3" fmla="*/ 67103 h 87097"/>
                <a:gd name="connsiteX4" fmla="*/ 85816 w 110945"/>
                <a:gd name="connsiteY4" fmla="*/ 59379 h 87097"/>
                <a:gd name="connsiteX5" fmla="*/ 91000 w 110945"/>
                <a:gd name="connsiteY5" fmla="*/ 50555 h 87097"/>
                <a:gd name="connsiteX6" fmla="*/ 97574 w 110945"/>
                <a:gd name="connsiteY6" fmla="*/ 39077 h 87097"/>
                <a:gd name="connsiteX7" fmla="*/ 103889 w 110945"/>
                <a:gd name="connsiteY7" fmla="*/ 28200 h 87097"/>
                <a:gd name="connsiteX8" fmla="*/ 107891 w 110945"/>
                <a:gd name="connsiteY8" fmla="*/ 21284 h 87097"/>
                <a:gd name="connsiteX9" fmla="*/ 110577 w 110945"/>
                <a:gd name="connsiteY9" fmla="*/ 16639 h 87097"/>
                <a:gd name="connsiteX10" fmla="*/ 110877 w 110945"/>
                <a:gd name="connsiteY10" fmla="*/ 15768 h 87097"/>
                <a:gd name="connsiteX11" fmla="*/ 110390 w 110945"/>
                <a:gd name="connsiteY11" fmla="*/ 15218 h 87097"/>
                <a:gd name="connsiteX12" fmla="*/ 108109 w 110945"/>
                <a:gd name="connsiteY12" fmla="*/ 13943 h 87097"/>
                <a:gd name="connsiteX13" fmla="*/ 98777 w 110945"/>
                <a:gd name="connsiteY13" fmla="*/ 9484 h 87097"/>
                <a:gd name="connsiteX14" fmla="*/ 72005 w 110945"/>
                <a:gd name="connsiteY14" fmla="*/ 2039 h 87097"/>
                <a:gd name="connsiteX15" fmla="*/ 65255 w 110945"/>
                <a:gd name="connsiteY15" fmla="*/ 1293 h 87097"/>
                <a:gd name="connsiteX16" fmla="*/ 64736 w 110945"/>
                <a:gd name="connsiteY16" fmla="*/ 1231 h 87097"/>
                <a:gd name="connsiteX17" fmla="*/ 62663 w 110945"/>
                <a:gd name="connsiteY17" fmla="*/ 1044 h 87097"/>
                <a:gd name="connsiteX18" fmla="*/ 59915 w 110945"/>
                <a:gd name="connsiteY18" fmla="*/ 961 h 87097"/>
                <a:gd name="connsiteX19" fmla="*/ 57312 w 110945"/>
                <a:gd name="connsiteY19" fmla="*/ 795 h 87097"/>
                <a:gd name="connsiteX20" fmla="*/ 54025 w 110945"/>
                <a:gd name="connsiteY20" fmla="*/ 795 h 87097"/>
                <a:gd name="connsiteX21" fmla="*/ 52595 w 110945"/>
                <a:gd name="connsiteY21" fmla="*/ 847 h 87097"/>
                <a:gd name="connsiteX22" fmla="*/ 49722 w 110945"/>
                <a:gd name="connsiteY22" fmla="*/ 1034 h 87097"/>
                <a:gd name="connsiteX23" fmla="*/ 45025 w 110945"/>
                <a:gd name="connsiteY23" fmla="*/ 1345 h 87097"/>
                <a:gd name="connsiteX24" fmla="*/ 44766 w 110945"/>
                <a:gd name="connsiteY24" fmla="*/ 1345 h 87097"/>
                <a:gd name="connsiteX25" fmla="*/ 41396 w 110945"/>
                <a:gd name="connsiteY25" fmla="*/ 1759 h 87097"/>
                <a:gd name="connsiteX26" fmla="*/ 38545 w 110945"/>
                <a:gd name="connsiteY26" fmla="*/ 2122 h 87097"/>
                <a:gd name="connsiteX27" fmla="*/ 33672 w 110945"/>
                <a:gd name="connsiteY27" fmla="*/ 3066 h 87097"/>
                <a:gd name="connsiteX28" fmla="*/ 17445 w 110945"/>
                <a:gd name="connsiteY28" fmla="*/ 7711 h 87097"/>
                <a:gd name="connsiteX29" fmla="*/ 4027 w 110945"/>
                <a:gd name="connsiteY29" fmla="*/ 13756 h 87097"/>
                <a:gd name="connsiteX30" fmla="*/ 1197 w 110945"/>
                <a:gd name="connsiteY30" fmla="*/ 15394 h 87097"/>
                <a:gd name="connsiteX31" fmla="*/ 958 w 110945"/>
                <a:gd name="connsiteY31" fmla="*/ 16359 h 87097"/>
                <a:gd name="connsiteX32" fmla="*/ 2804 w 110945"/>
                <a:gd name="connsiteY32" fmla="*/ 19531 h 87097"/>
                <a:gd name="connsiteX33" fmla="*/ 6153 w 110945"/>
                <a:gd name="connsiteY33" fmla="*/ 25265 h 87097"/>
                <a:gd name="connsiteX34" fmla="*/ 9689 w 110945"/>
                <a:gd name="connsiteY34" fmla="*/ 31383 h 87097"/>
                <a:gd name="connsiteX35" fmla="*/ 12965 w 110945"/>
                <a:gd name="connsiteY35" fmla="*/ 37055 h 87097"/>
                <a:gd name="connsiteX36" fmla="*/ 17621 w 110945"/>
                <a:gd name="connsiteY36" fmla="*/ 45101 h 87097"/>
                <a:gd name="connsiteX37" fmla="*/ 21934 w 110945"/>
                <a:gd name="connsiteY37" fmla="*/ 52597 h 87097"/>
                <a:gd name="connsiteX38" fmla="*/ 26362 w 110945"/>
                <a:gd name="connsiteY38" fmla="*/ 60322 h 87097"/>
                <a:gd name="connsiteX39" fmla="*/ 30509 w 110945"/>
                <a:gd name="connsiteY39" fmla="*/ 67331 h 87097"/>
                <a:gd name="connsiteX40" fmla="*/ 35009 w 110945"/>
                <a:gd name="connsiteY40" fmla="*/ 75170 h 87097"/>
                <a:gd name="connsiteX41" fmla="*/ 39779 w 110945"/>
                <a:gd name="connsiteY41" fmla="*/ 83465 h 87097"/>
                <a:gd name="connsiteX42" fmla="*/ 41759 w 110945"/>
                <a:gd name="connsiteY42" fmla="*/ 86866 h 87097"/>
                <a:gd name="connsiteX43" fmla="*/ 42620 w 110945"/>
                <a:gd name="connsiteY43" fmla="*/ 87136 h 87097"/>
                <a:gd name="connsiteX44" fmla="*/ 44258 w 110945"/>
                <a:gd name="connsiteY44" fmla="*/ 86317 h 87097"/>
                <a:gd name="connsiteX45" fmla="*/ 55519 w 110945"/>
                <a:gd name="connsiteY45" fmla="*/ 83683 h 87097"/>
                <a:gd name="connsiteX46" fmla="*/ 61232 w 110945"/>
                <a:gd name="connsiteY46" fmla="*/ 84243 h 87097"/>
                <a:gd name="connsiteX47" fmla="*/ 67308 w 110945"/>
                <a:gd name="connsiteY47" fmla="*/ 86223 h 87097"/>
                <a:gd name="connsiteX48" fmla="*/ 69070 w 110945"/>
                <a:gd name="connsiteY48" fmla="*/ 87094 h 87097"/>
                <a:gd name="connsiteX49" fmla="*/ 70035 w 110945"/>
                <a:gd name="connsiteY49" fmla="*/ 86825 h 87097"/>
                <a:gd name="connsiteX50" fmla="*/ 70325 w 110945"/>
                <a:gd name="connsiteY50" fmla="*/ 86275 h 8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0945" h="87097">
                  <a:moveTo>
                    <a:pt x="70325" y="86275"/>
                  </a:moveTo>
                  <a:lnTo>
                    <a:pt x="72554" y="82418"/>
                  </a:lnTo>
                  <a:lnTo>
                    <a:pt x="76339" y="75834"/>
                  </a:lnTo>
                  <a:lnTo>
                    <a:pt x="81389" y="67103"/>
                  </a:lnTo>
                  <a:cubicBezTo>
                    <a:pt x="82871" y="64532"/>
                    <a:pt x="84333" y="61919"/>
                    <a:pt x="85816" y="59379"/>
                  </a:cubicBezTo>
                  <a:cubicBezTo>
                    <a:pt x="87527" y="56434"/>
                    <a:pt x="89258" y="53499"/>
                    <a:pt x="91000" y="50555"/>
                  </a:cubicBezTo>
                  <a:cubicBezTo>
                    <a:pt x="93209" y="46729"/>
                    <a:pt x="95376" y="42892"/>
                    <a:pt x="97574" y="39077"/>
                  </a:cubicBezTo>
                  <a:cubicBezTo>
                    <a:pt x="99648" y="35437"/>
                    <a:pt x="101794" y="31818"/>
                    <a:pt x="103889" y="28200"/>
                  </a:cubicBezTo>
                  <a:lnTo>
                    <a:pt x="107891" y="21284"/>
                  </a:lnTo>
                  <a:cubicBezTo>
                    <a:pt x="108783" y="19728"/>
                    <a:pt x="109685" y="18173"/>
                    <a:pt x="110577" y="16639"/>
                  </a:cubicBezTo>
                  <a:cubicBezTo>
                    <a:pt x="110776" y="16393"/>
                    <a:pt x="110882" y="16084"/>
                    <a:pt x="110877" y="15768"/>
                  </a:cubicBezTo>
                  <a:cubicBezTo>
                    <a:pt x="110815" y="15515"/>
                    <a:pt x="110633" y="15310"/>
                    <a:pt x="110390" y="15218"/>
                  </a:cubicBezTo>
                  <a:cubicBezTo>
                    <a:pt x="109633" y="14793"/>
                    <a:pt x="108886" y="14337"/>
                    <a:pt x="108109" y="13943"/>
                  </a:cubicBezTo>
                  <a:cubicBezTo>
                    <a:pt x="104998" y="12377"/>
                    <a:pt x="101950" y="10832"/>
                    <a:pt x="98777" y="9484"/>
                  </a:cubicBezTo>
                  <a:cubicBezTo>
                    <a:pt x="90209" y="5863"/>
                    <a:pt x="81211" y="3361"/>
                    <a:pt x="72005" y="2039"/>
                  </a:cubicBezTo>
                  <a:cubicBezTo>
                    <a:pt x="69769" y="1677"/>
                    <a:pt x="67516" y="1428"/>
                    <a:pt x="65255" y="1293"/>
                  </a:cubicBezTo>
                  <a:cubicBezTo>
                    <a:pt x="65081" y="1293"/>
                    <a:pt x="64906" y="1272"/>
                    <a:pt x="64736" y="1231"/>
                  </a:cubicBezTo>
                  <a:cubicBezTo>
                    <a:pt x="64058" y="1066"/>
                    <a:pt x="63359" y="1003"/>
                    <a:pt x="62663" y="1044"/>
                  </a:cubicBezTo>
                  <a:cubicBezTo>
                    <a:pt x="61746" y="1074"/>
                    <a:pt x="60828" y="1046"/>
                    <a:pt x="59915" y="961"/>
                  </a:cubicBezTo>
                  <a:cubicBezTo>
                    <a:pt x="59053" y="839"/>
                    <a:pt x="58183" y="783"/>
                    <a:pt x="57312" y="795"/>
                  </a:cubicBezTo>
                  <a:cubicBezTo>
                    <a:pt x="56213" y="795"/>
                    <a:pt x="55125" y="795"/>
                    <a:pt x="54025" y="795"/>
                  </a:cubicBezTo>
                  <a:cubicBezTo>
                    <a:pt x="53548" y="760"/>
                    <a:pt x="53068" y="778"/>
                    <a:pt x="52595" y="847"/>
                  </a:cubicBezTo>
                  <a:cubicBezTo>
                    <a:pt x="51649" y="1028"/>
                    <a:pt x="50684" y="1090"/>
                    <a:pt x="49722" y="1034"/>
                  </a:cubicBezTo>
                  <a:cubicBezTo>
                    <a:pt x="48146" y="971"/>
                    <a:pt x="46612" y="1397"/>
                    <a:pt x="45025" y="1345"/>
                  </a:cubicBezTo>
                  <a:cubicBezTo>
                    <a:pt x="44939" y="1330"/>
                    <a:pt x="44852" y="1330"/>
                    <a:pt x="44766" y="1345"/>
                  </a:cubicBezTo>
                  <a:cubicBezTo>
                    <a:pt x="43667" y="1635"/>
                    <a:pt x="42516" y="1521"/>
                    <a:pt x="41396" y="1759"/>
                  </a:cubicBezTo>
                  <a:cubicBezTo>
                    <a:pt x="40463" y="1967"/>
                    <a:pt x="39488" y="1956"/>
                    <a:pt x="38545" y="2122"/>
                  </a:cubicBezTo>
                  <a:cubicBezTo>
                    <a:pt x="36917" y="2413"/>
                    <a:pt x="35300" y="2765"/>
                    <a:pt x="33672" y="3066"/>
                  </a:cubicBezTo>
                  <a:cubicBezTo>
                    <a:pt x="28143" y="4160"/>
                    <a:pt x="22715" y="5714"/>
                    <a:pt x="17445" y="7711"/>
                  </a:cubicBezTo>
                  <a:cubicBezTo>
                    <a:pt x="12836" y="9408"/>
                    <a:pt x="8352" y="11428"/>
                    <a:pt x="4027" y="13756"/>
                  </a:cubicBezTo>
                  <a:cubicBezTo>
                    <a:pt x="3063" y="14264"/>
                    <a:pt x="2120" y="14793"/>
                    <a:pt x="1197" y="15394"/>
                  </a:cubicBezTo>
                  <a:cubicBezTo>
                    <a:pt x="699" y="15695"/>
                    <a:pt x="678" y="15871"/>
                    <a:pt x="958" y="16359"/>
                  </a:cubicBezTo>
                  <a:lnTo>
                    <a:pt x="2804" y="19531"/>
                  </a:lnTo>
                  <a:cubicBezTo>
                    <a:pt x="3965" y="21419"/>
                    <a:pt x="5002" y="23337"/>
                    <a:pt x="6153" y="25265"/>
                  </a:cubicBezTo>
                  <a:lnTo>
                    <a:pt x="9689" y="31383"/>
                  </a:lnTo>
                  <a:cubicBezTo>
                    <a:pt x="10726" y="33270"/>
                    <a:pt x="11877" y="35157"/>
                    <a:pt x="12965" y="37055"/>
                  </a:cubicBezTo>
                  <a:lnTo>
                    <a:pt x="17621" y="45101"/>
                  </a:lnTo>
                  <a:lnTo>
                    <a:pt x="21934" y="52597"/>
                  </a:lnTo>
                  <a:cubicBezTo>
                    <a:pt x="23407" y="55169"/>
                    <a:pt x="24879" y="57782"/>
                    <a:pt x="26362" y="60322"/>
                  </a:cubicBezTo>
                  <a:cubicBezTo>
                    <a:pt x="27720" y="62665"/>
                    <a:pt x="29109" y="64988"/>
                    <a:pt x="30509" y="67331"/>
                  </a:cubicBezTo>
                  <a:cubicBezTo>
                    <a:pt x="32023" y="69944"/>
                    <a:pt x="33506" y="72516"/>
                    <a:pt x="35009" y="75170"/>
                  </a:cubicBezTo>
                  <a:cubicBezTo>
                    <a:pt x="36599" y="77935"/>
                    <a:pt x="38189" y="80700"/>
                    <a:pt x="39779" y="83465"/>
                  </a:cubicBezTo>
                  <a:lnTo>
                    <a:pt x="41759" y="86866"/>
                  </a:lnTo>
                  <a:cubicBezTo>
                    <a:pt x="41998" y="87281"/>
                    <a:pt x="42184" y="87333"/>
                    <a:pt x="42620" y="87136"/>
                  </a:cubicBezTo>
                  <a:lnTo>
                    <a:pt x="44258" y="86317"/>
                  </a:lnTo>
                  <a:cubicBezTo>
                    <a:pt x="47785" y="84656"/>
                    <a:pt x="51622" y="83759"/>
                    <a:pt x="55519" y="83683"/>
                  </a:cubicBezTo>
                  <a:cubicBezTo>
                    <a:pt x="57439" y="83636"/>
                    <a:pt x="59357" y="83824"/>
                    <a:pt x="61232" y="84243"/>
                  </a:cubicBezTo>
                  <a:cubicBezTo>
                    <a:pt x="63340" y="84616"/>
                    <a:pt x="65384" y="85283"/>
                    <a:pt x="67308" y="86223"/>
                  </a:cubicBezTo>
                  <a:cubicBezTo>
                    <a:pt x="67888" y="86524"/>
                    <a:pt x="68479" y="86804"/>
                    <a:pt x="69070" y="87094"/>
                  </a:cubicBezTo>
                  <a:cubicBezTo>
                    <a:pt x="69662" y="87385"/>
                    <a:pt x="69703" y="87302"/>
                    <a:pt x="70035" y="86825"/>
                  </a:cubicBezTo>
                  <a:cubicBezTo>
                    <a:pt x="70141" y="86646"/>
                    <a:pt x="70237" y="86463"/>
                    <a:pt x="70325" y="86275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D2F9CE8-C548-D977-AD29-363BCA7954D5}"/>
                </a:ext>
              </a:extLst>
            </p:cNvPr>
            <p:cNvSpPr/>
            <p:nvPr/>
          </p:nvSpPr>
          <p:spPr>
            <a:xfrm>
              <a:off x="620920" y="653948"/>
              <a:ext cx="29032" cy="29032"/>
            </a:xfrm>
            <a:custGeom>
              <a:avLst/>
              <a:gdLst>
                <a:gd name="connsiteX0" fmla="*/ 15178 w 29032"/>
                <a:gd name="connsiteY0" fmla="*/ 792 h 29032"/>
                <a:gd name="connsiteX1" fmla="*/ 4913 w 29032"/>
                <a:gd name="connsiteY1" fmla="*/ 4846 h 29032"/>
                <a:gd name="connsiteX2" fmla="*/ 4583 w 29032"/>
                <a:gd name="connsiteY2" fmla="*/ 24008 h 29032"/>
                <a:gd name="connsiteX3" fmla="*/ 4913 w 29032"/>
                <a:gd name="connsiteY3" fmla="*/ 24339 h 29032"/>
                <a:gd name="connsiteX4" fmla="*/ 14411 w 29032"/>
                <a:gd name="connsiteY4" fmla="*/ 28362 h 29032"/>
                <a:gd name="connsiteX5" fmla="*/ 28469 w 29032"/>
                <a:gd name="connsiteY5" fmla="*/ 14824 h 29032"/>
                <a:gd name="connsiteX6" fmla="*/ 28471 w 29032"/>
                <a:gd name="connsiteY6" fmla="*/ 14644 h 29032"/>
                <a:gd name="connsiteX7" fmla="*/ 15178 w 29032"/>
                <a:gd name="connsiteY7" fmla="*/ 792 h 2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2" h="29032">
                  <a:moveTo>
                    <a:pt x="15178" y="792"/>
                  </a:moveTo>
                  <a:cubicBezTo>
                    <a:pt x="11335" y="616"/>
                    <a:pt x="7600" y="2091"/>
                    <a:pt x="4913" y="4846"/>
                  </a:cubicBezTo>
                  <a:cubicBezTo>
                    <a:pt x="-469" y="10046"/>
                    <a:pt x="-617" y="18626"/>
                    <a:pt x="4583" y="24008"/>
                  </a:cubicBezTo>
                  <a:cubicBezTo>
                    <a:pt x="4691" y="24120"/>
                    <a:pt x="4801" y="24231"/>
                    <a:pt x="4913" y="24339"/>
                  </a:cubicBezTo>
                  <a:cubicBezTo>
                    <a:pt x="7427" y="26877"/>
                    <a:pt x="10839" y="28323"/>
                    <a:pt x="14411" y="28362"/>
                  </a:cubicBezTo>
                  <a:cubicBezTo>
                    <a:pt x="22032" y="28505"/>
                    <a:pt x="28326" y="22444"/>
                    <a:pt x="28469" y="14824"/>
                  </a:cubicBezTo>
                  <a:cubicBezTo>
                    <a:pt x="28470" y="14764"/>
                    <a:pt x="28471" y="14704"/>
                    <a:pt x="28471" y="14644"/>
                  </a:cubicBezTo>
                  <a:cubicBezTo>
                    <a:pt x="28523" y="6173"/>
                    <a:pt x="21607" y="605"/>
                    <a:pt x="15178" y="792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6" name="图形 81">
              <a:extLst>
                <a:ext uri="{FF2B5EF4-FFF2-40B4-BE49-F238E27FC236}">
                  <a16:creationId xmlns:a16="http://schemas.microsoft.com/office/drawing/2014/main" id="{9F220968-941F-0D7F-FED9-0AA64E98527E}"/>
                </a:ext>
              </a:extLst>
            </p:cNvPr>
            <p:cNvSpPr/>
            <p:nvPr/>
          </p:nvSpPr>
          <p:spPr>
            <a:xfrm>
              <a:off x="2109380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7" name="图形 82">
              <a:extLst>
                <a:ext uri="{FF2B5EF4-FFF2-40B4-BE49-F238E27FC236}">
                  <a16:creationId xmlns:a16="http://schemas.microsoft.com/office/drawing/2014/main" id="{E66E8DAD-6793-3716-933D-4FD890F6F074}"/>
                </a:ext>
              </a:extLst>
            </p:cNvPr>
            <p:cNvSpPr/>
            <p:nvPr/>
          </p:nvSpPr>
          <p:spPr>
            <a:xfrm>
              <a:off x="2219106" y="523571"/>
              <a:ext cx="90780" cy="91049"/>
            </a:xfrm>
            <a:custGeom>
              <a:avLst/>
              <a:gdLst>
                <a:gd name="connsiteX0" fmla="*/ 45479 w 90780"/>
                <a:gd name="connsiteY0" fmla="*/ 2395 h 91049"/>
                <a:gd name="connsiteX1" fmla="*/ 2394 w 90780"/>
                <a:gd name="connsiteY1" fmla="*/ 45403 h 91049"/>
                <a:gd name="connsiteX2" fmla="*/ 2395 w 90780"/>
                <a:gd name="connsiteY2" fmla="*/ 45495 h 91049"/>
                <a:gd name="connsiteX3" fmla="*/ 45312 w 90780"/>
                <a:gd name="connsiteY3" fmla="*/ 88784 h 91049"/>
                <a:gd name="connsiteX4" fmla="*/ 88596 w 90780"/>
                <a:gd name="connsiteY4" fmla="*/ 45449 h 91049"/>
                <a:gd name="connsiteX5" fmla="*/ 45479 w 90780"/>
                <a:gd name="connsiteY5" fmla="*/ 2395 h 91049"/>
                <a:gd name="connsiteX6" fmla="*/ 45438 w 90780"/>
                <a:gd name="connsiteY6" fmla="*/ 68882 h 91049"/>
                <a:gd name="connsiteX7" fmla="*/ 23438 w 90780"/>
                <a:gd name="connsiteY7" fmla="*/ 45716 h 91049"/>
                <a:gd name="connsiteX8" fmla="*/ 40124 w 90780"/>
                <a:gd name="connsiteY8" fmla="*/ 40226 h 91049"/>
                <a:gd name="connsiteX9" fmla="*/ 45460 w 90780"/>
                <a:gd name="connsiteY9" fmla="*/ 23525 h 91049"/>
                <a:gd name="connsiteX10" fmla="*/ 47653 w 90780"/>
                <a:gd name="connsiteY10" fmla="*/ 34987 h 91049"/>
                <a:gd name="connsiteX11" fmla="*/ 55853 w 90780"/>
                <a:gd name="connsiteY11" fmla="*/ 43353 h 91049"/>
                <a:gd name="connsiteX12" fmla="*/ 68150 w 90780"/>
                <a:gd name="connsiteY12" fmla="*/ 45840 h 91049"/>
                <a:gd name="connsiteX13" fmla="*/ 45438 w 90780"/>
                <a:gd name="connsiteY13" fmla="*/ 68882 h 91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780" h="91049">
                  <a:moveTo>
                    <a:pt x="45479" y="2395"/>
                  </a:moveTo>
                  <a:cubicBezTo>
                    <a:pt x="21705" y="2374"/>
                    <a:pt x="2415" y="21629"/>
                    <a:pt x="2394" y="45403"/>
                  </a:cubicBezTo>
                  <a:cubicBezTo>
                    <a:pt x="2394" y="45434"/>
                    <a:pt x="2394" y="45464"/>
                    <a:pt x="2395" y="45495"/>
                  </a:cubicBezTo>
                  <a:cubicBezTo>
                    <a:pt x="2395" y="69364"/>
                    <a:pt x="21539" y="88689"/>
                    <a:pt x="45312" y="88784"/>
                  </a:cubicBezTo>
                  <a:cubicBezTo>
                    <a:pt x="69238" y="88865"/>
                    <a:pt x="88620" y="69469"/>
                    <a:pt x="88596" y="45449"/>
                  </a:cubicBezTo>
                  <a:cubicBezTo>
                    <a:pt x="88596" y="21633"/>
                    <a:pt x="69260" y="2341"/>
                    <a:pt x="45479" y="2395"/>
                  </a:cubicBezTo>
                  <a:close/>
                  <a:moveTo>
                    <a:pt x="45438" y="68882"/>
                  </a:moveTo>
                  <a:cubicBezTo>
                    <a:pt x="44057" y="54104"/>
                    <a:pt x="43569" y="46885"/>
                    <a:pt x="23438" y="45716"/>
                  </a:cubicBezTo>
                  <a:cubicBezTo>
                    <a:pt x="29133" y="44258"/>
                    <a:pt x="35603" y="44908"/>
                    <a:pt x="40124" y="40226"/>
                  </a:cubicBezTo>
                  <a:cubicBezTo>
                    <a:pt x="44644" y="35544"/>
                    <a:pt x="44574" y="29418"/>
                    <a:pt x="45460" y="23525"/>
                  </a:cubicBezTo>
                  <a:cubicBezTo>
                    <a:pt x="46220" y="27350"/>
                    <a:pt x="46338" y="31291"/>
                    <a:pt x="47653" y="34987"/>
                  </a:cubicBezTo>
                  <a:cubicBezTo>
                    <a:pt x="49097" y="39027"/>
                    <a:pt x="51785" y="41759"/>
                    <a:pt x="55853" y="43353"/>
                  </a:cubicBezTo>
                  <a:cubicBezTo>
                    <a:pt x="59640" y="44838"/>
                    <a:pt x="63802" y="44328"/>
                    <a:pt x="68150" y="45840"/>
                  </a:cubicBezTo>
                  <a:cubicBezTo>
                    <a:pt x="49899" y="47677"/>
                    <a:pt x="48407" y="49199"/>
                    <a:pt x="45438" y="68882"/>
                  </a:cubicBezTo>
                  <a:close/>
                </a:path>
              </a:pathLst>
            </a:custGeom>
            <a:noFill/>
            <a:ln w="3175" cap="flat">
              <a:solidFill>
                <a:schemeClr val="bg1">
                  <a:alpha val="5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58" name="图形 83">
              <a:extLst>
                <a:ext uri="{FF2B5EF4-FFF2-40B4-BE49-F238E27FC236}">
                  <a16:creationId xmlns:a16="http://schemas.microsoft.com/office/drawing/2014/main" id="{1F41FEF6-CAA5-8649-823D-EA23CA0D097F}"/>
                </a:ext>
              </a:extLst>
            </p:cNvPr>
            <p:cNvSpPr/>
            <p:nvPr/>
          </p:nvSpPr>
          <p:spPr>
            <a:xfrm>
              <a:off x="2333218" y="525764"/>
              <a:ext cx="86470" cy="86739"/>
            </a:xfrm>
            <a:custGeom>
              <a:avLst/>
              <a:gdLst>
                <a:gd name="connsiteX0" fmla="*/ 43286 w 86470"/>
                <a:gd name="connsiteY0" fmla="*/ 202 h 86739"/>
                <a:gd name="connsiteX1" fmla="*/ 202 w 86470"/>
                <a:gd name="connsiteY1" fmla="*/ 43211 h 86739"/>
                <a:gd name="connsiteX2" fmla="*/ 202 w 86470"/>
                <a:gd name="connsiteY2" fmla="*/ 43302 h 86739"/>
                <a:gd name="connsiteX3" fmla="*/ 43119 w 86470"/>
                <a:gd name="connsiteY3" fmla="*/ 86591 h 86739"/>
                <a:gd name="connsiteX4" fmla="*/ 86403 w 86470"/>
                <a:gd name="connsiteY4" fmla="*/ 43257 h 86739"/>
                <a:gd name="connsiteX5" fmla="*/ 43286 w 86470"/>
                <a:gd name="connsiteY5" fmla="*/ 202 h 86739"/>
                <a:gd name="connsiteX6" fmla="*/ 43246 w 86470"/>
                <a:gd name="connsiteY6" fmla="*/ 66690 h 86739"/>
                <a:gd name="connsiteX7" fmla="*/ 21246 w 86470"/>
                <a:gd name="connsiteY7" fmla="*/ 43523 h 86739"/>
                <a:gd name="connsiteX8" fmla="*/ 37931 w 86470"/>
                <a:gd name="connsiteY8" fmla="*/ 38033 h 86739"/>
                <a:gd name="connsiteX9" fmla="*/ 43268 w 86470"/>
                <a:gd name="connsiteY9" fmla="*/ 21332 h 86739"/>
                <a:gd name="connsiteX10" fmla="*/ 45460 w 86470"/>
                <a:gd name="connsiteY10" fmla="*/ 32794 h 86739"/>
                <a:gd name="connsiteX11" fmla="*/ 53660 w 86470"/>
                <a:gd name="connsiteY11" fmla="*/ 41161 h 86739"/>
                <a:gd name="connsiteX12" fmla="*/ 65957 w 86470"/>
                <a:gd name="connsiteY12" fmla="*/ 43647 h 86739"/>
                <a:gd name="connsiteX13" fmla="*/ 43246 w 86470"/>
                <a:gd name="connsiteY13" fmla="*/ 66690 h 86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470" h="86739">
                  <a:moveTo>
                    <a:pt x="43286" y="202"/>
                  </a:moveTo>
                  <a:cubicBezTo>
                    <a:pt x="19512" y="181"/>
                    <a:pt x="223" y="19437"/>
                    <a:pt x="202" y="43211"/>
                  </a:cubicBezTo>
                  <a:cubicBezTo>
                    <a:pt x="202" y="43241"/>
                    <a:pt x="202" y="43272"/>
                    <a:pt x="202" y="43302"/>
                  </a:cubicBezTo>
                  <a:cubicBezTo>
                    <a:pt x="202" y="67172"/>
                    <a:pt x="19347" y="86497"/>
                    <a:pt x="43119" y="86591"/>
                  </a:cubicBezTo>
                  <a:cubicBezTo>
                    <a:pt x="67046" y="86672"/>
                    <a:pt x="86427" y="67277"/>
                    <a:pt x="86403" y="43257"/>
                  </a:cubicBezTo>
                  <a:cubicBezTo>
                    <a:pt x="86403" y="19441"/>
                    <a:pt x="67067" y="148"/>
                    <a:pt x="43286" y="202"/>
                  </a:cubicBezTo>
                  <a:close/>
                  <a:moveTo>
                    <a:pt x="43246" y="66690"/>
                  </a:moveTo>
                  <a:cubicBezTo>
                    <a:pt x="41864" y="51912"/>
                    <a:pt x="41377" y="44692"/>
                    <a:pt x="21246" y="43523"/>
                  </a:cubicBezTo>
                  <a:cubicBezTo>
                    <a:pt x="26941" y="42066"/>
                    <a:pt x="33411" y="42715"/>
                    <a:pt x="37931" y="38033"/>
                  </a:cubicBezTo>
                  <a:cubicBezTo>
                    <a:pt x="42451" y="33352"/>
                    <a:pt x="42381" y="27226"/>
                    <a:pt x="43268" y="21332"/>
                  </a:cubicBezTo>
                  <a:cubicBezTo>
                    <a:pt x="44027" y="25157"/>
                    <a:pt x="44146" y="29098"/>
                    <a:pt x="45460" y="32794"/>
                  </a:cubicBezTo>
                  <a:cubicBezTo>
                    <a:pt x="46904" y="36835"/>
                    <a:pt x="49593" y="39566"/>
                    <a:pt x="53660" y="41161"/>
                  </a:cubicBezTo>
                  <a:cubicBezTo>
                    <a:pt x="57448" y="42645"/>
                    <a:pt x="61610" y="42136"/>
                    <a:pt x="65957" y="43647"/>
                  </a:cubicBezTo>
                  <a:cubicBezTo>
                    <a:pt x="47707" y="45484"/>
                    <a:pt x="46215" y="47006"/>
                    <a:pt x="43246" y="6669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04C5CA44-19B1-66FE-5BC3-62C43ED89526}"/>
              </a:ext>
            </a:extLst>
          </p:cNvPr>
          <p:cNvSpPr txBox="1"/>
          <p:nvPr/>
        </p:nvSpPr>
        <p:spPr>
          <a:xfrm>
            <a:off x="1346199" y="5144422"/>
            <a:ext cx="3429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2022</a:t>
            </a:r>
            <a:r>
              <a: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年个人作品集</a:t>
            </a:r>
          </a:p>
        </p:txBody>
      </p:sp>
    </p:spTree>
    <p:extLst>
      <p:ext uri="{BB962C8B-B14F-4D97-AF65-F5344CB8AC3E}">
        <p14:creationId xmlns:p14="http://schemas.microsoft.com/office/powerpoint/2010/main" val="3602049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id="{C502BF57-5C1D-03B1-1DDF-26CD53D79BC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rgbClr val="EAE6E2"/>
              </a:gs>
              <a:gs pos="100000">
                <a:srgbClr val="D5CEC6"/>
              </a:gs>
            </a:gsLst>
            <a:path path="circle">
              <a:fillToRect l="100000" b="100000"/>
            </a:path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660633-D3D5-5B5B-1A37-C191436A8C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8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3853" y="-2952750"/>
            <a:ext cx="6656294" cy="6858000"/>
          </a:xfrm>
          <a:prstGeom prst="rect">
            <a:avLst/>
          </a:prstGeom>
        </p:spPr>
      </p:pic>
      <p:pic>
        <p:nvPicPr>
          <p:cNvPr id="3" name="图片 2" descr="人的脸&#10;&#10;中度可信度描述已自动生成">
            <a:extLst>
              <a:ext uri="{FF2B5EF4-FFF2-40B4-BE49-F238E27FC236}">
                <a16:creationId xmlns:a16="http://schemas.microsoft.com/office/drawing/2014/main" id="{3B753AA5-0CE6-BDFC-DD6F-21D6D61A49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571347" cy="6858000"/>
          </a:xfrm>
          <a:prstGeom prst="rect">
            <a:avLst/>
          </a:prstGeom>
        </p:spPr>
      </p:pic>
      <p:pic>
        <p:nvPicPr>
          <p:cNvPr id="4" name="图片 3" descr="图片包含 桌子, 人, 室内, 男人&#10;&#10;描述已自动生成">
            <a:extLst>
              <a:ext uri="{FF2B5EF4-FFF2-40B4-BE49-F238E27FC236}">
                <a16:creationId xmlns:a16="http://schemas.microsoft.com/office/drawing/2014/main" id="{F4D07D0A-86D6-E0EB-5F11-64BA318370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6768" y="1125220"/>
            <a:ext cx="2907885" cy="436245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EB2819A-9450-64B7-823D-16BA9AFCBD94}"/>
              </a:ext>
            </a:extLst>
          </p:cNvPr>
          <p:cNvSpPr txBox="1"/>
          <p:nvPr/>
        </p:nvSpPr>
        <p:spPr>
          <a:xfrm>
            <a:off x="4631474" y="152400"/>
            <a:ext cx="67180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PERSONAL</a:t>
            </a:r>
            <a:endParaRPr lang="zh-CN" altLang="en-US" sz="96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2B33982-8F09-5CC1-2E32-0BCC15A37202}"/>
              </a:ext>
            </a:extLst>
          </p:cNvPr>
          <p:cNvSpPr txBox="1"/>
          <p:nvPr/>
        </p:nvSpPr>
        <p:spPr>
          <a:xfrm>
            <a:off x="4631474" y="1106284"/>
            <a:ext cx="527740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rgbClr val="0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RESUME</a:t>
            </a:r>
            <a:endParaRPr lang="zh-CN" altLang="en-US" sz="9600" dirty="0">
              <a:solidFill>
                <a:srgbClr val="0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D1ACBC4-4DAD-75BA-A5C2-9120D7694C84}"/>
              </a:ext>
            </a:extLst>
          </p:cNvPr>
          <p:cNvGrpSpPr/>
          <p:nvPr/>
        </p:nvGrpSpPr>
        <p:grpSpPr>
          <a:xfrm>
            <a:off x="8423600" y="5578310"/>
            <a:ext cx="1236857" cy="496867"/>
            <a:chOff x="8423600" y="5578310"/>
            <a:chExt cx="1236857" cy="496867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DF2190C-13AB-C701-DDAA-F4707A2F2E29}"/>
                </a:ext>
              </a:extLst>
            </p:cNvPr>
            <p:cNvSpPr/>
            <p:nvPr/>
          </p:nvSpPr>
          <p:spPr>
            <a:xfrm>
              <a:off x="8742170" y="5578417"/>
              <a:ext cx="47974" cy="496528"/>
            </a:xfrm>
            <a:custGeom>
              <a:avLst/>
              <a:gdLst>
                <a:gd name="connsiteX0" fmla="*/ 47374 w 47973"/>
                <a:gd name="connsiteY0" fmla="*/ 7389 h 496527"/>
                <a:gd name="connsiteX1" fmla="*/ 41785 w 47973"/>
                <a:gd name="connsiteY1" fmla="*/ 1800 h 496527"/>
                <a:gd name="connsiteX2" fmla="*/ 7844 w 47973"/>
                <a:gd name="connsiteY2" fmla="*/ 1800 h 496527"/>
                <a:gd name="connsiteX3" fmla="*/ 4773 w 47973"/>
                <a:gd name="connsiteY3" fmla="*/ 1992 h 496527"/>
                <a:gd name="connsiteX4" fmla="*/ 1991 w 47973"/>
                <a:gd name="connsiteY4" fmla="*/ 4822 h 496527"/>
                <a:gd name="connsiteX5" fmla="*/ 1799 w 47973"/>
                <a:gd name="connsiteY5" fmla="*/ 10963 h 496527"/>
                <a:gd name="connsiteX6" fmla="*/ 1799 w 47973"/>
                <a:gd name="connsiteY6" fmla="*/ 487270 h 496527"/>
                <a:gd name="connsiteX7" fmla="*/ 1799 w 47973"/>
                <a:gd name="connsiteY7" fmla="*/ 492211 h 496527"/>
                <a:gd name="connsiteX8" fmla="*/ 5325 w 47973"/>
                <a:gd name="connsiteY8" fmla="*/ 495497 h 496527"/>
                <a:gd name="connsiteX9" fmla="*/ 7724 w 47973"/>
                <a:gd name="connsiteY9" fmla="*/ 495497 h 496527"/>
                <a:gd name="connsiteX10" fmla="*/ 41041 w 47973"/>
                <a:gd name="connsiteY10" fmla="*/ 495497 h 496527"/>
                <a:gd name="connsiteX11" fmla="*/ 44735 w 47973"/>
                <a:gd name="connsiteY11" fmla="*/ 495353 h 496527"/>
                <a:gd name="connsiteX12" fmla="*/ 47134 w 47973"/>
                <a:gd name="connsiteY12" fmla="*/ 492954 h 496527"/>
                <a:gd name="connsiteX13" fmla="*/ 47278 w 47973"/>
                <a:gd name="connsiteY13" fmla="*/ 486166 h 496527"/>
                <a:gd name="connsiteX14" fmla="*/ 47278 w 47973"/>
                <a:gd name="connsiteY14" fmla="*/ 12330 h 496527"/>
                <a:gd name="connsiteX15" fmla="*/ 47374 w 47973"/>
                <a:gd name="connsiteY15" fmla="*/ 7389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973" h="496527">
                  <a:moveTo>
                    <a:pt x="47374" y="7389"/>
                  </a:moveTo>
                  <a:cubicBezTo>
                    <a:pt x="47374" y="2064"/>
                    <a:pt x="47086" y="1824"/>
                    <a:pt x="41785" y="1800"/>
                  </a:cubicBezTo>
                  <a:cubicBezTo>
                    <a:pt x="30463" y="1800"/>
                    <a:pt x="19141" y="1800"/>
                    <a:pt x="7844" y="1800"/>
                  </a:cubicBezTo>
                  <a:cubicBezTo>
                    <a:pt x="6817" y="1791"/>
                    <a:pt x="5790" y="1855"/>
                    <a:pt x="4773" y="1992"/>
                  </a:cubicBezTo>
                  <a:cubicBezTo>
                    <a:pt x="3255" y="2077"/>
                    <a:pt x="2051" y="3303"/>
                    <a:pt x="1991" y="4822"/>
                  </a:cubicBezTo>
                  <a:cubicBezTo>
                    <a:pt x="1823" y="6861"/>
                    <a:pt x="1799" y="8924"/>
                    <a:pt x="1799" y="10963"/>
                  </a:cubicBezTo>
                  <a:lnTo>
                    <a:pt x="1799" y="487270"/>
                  </a:lnTo>
                  <a:cubicBezTo>
                    <a:pt x="1799" y="488925"/>
                    <a:pt x="1799" y="490580"/>
                    <a:pt x="1799" y="492211"/>
                  </a:cubicBezTo>
                  <a:cubicBezTo>
                    <a:pt x="1967" y="494610"/>
                    <a:pt x="2711" y="495305"/>
                    <a:pt x="5325" y="495497"/>
                  </a:cubicBezTo>
                  <a:cubicBezTo>
                    <a:pt x="6141" y="495497"/>
                    <a:pt x="6980" y="495497"/>
                    <a:pt x="7724" y="495497"/>
                  </a:cubicBezTo>
                  <a:lnTo>
                    <a:pt x="41041" y="495497"/>
                  </a:lnTo>
                  <a:cubicBezTo>
                    <a:pt x="42265" y="495497"/>
                    <a:pt x="43440" y="495497"/>
                    <a:pt x="44735" y="495353"/>
                  </a:cubicBezTo>
                  <a:cubicBezTo>
                    <a:pt x="46059" y="495353"/>
                    <a:pt x="47134" y="494278"/>
                    <a:pt x="47134" y="492954"/>
                  </a:cubicBezTo>
                  <a:cubicBezTo>
                    <a:pt x="47254" y="490700"/>
                    <a:pt x="47278" y="488421"/>
                    <a:pt x="47278" y="486166"/>
                  </a:cubicBezTo>
                  <a:lnTo>
                    <a:pt x="47278" y="12330"/>
                  </a:lnTo>
                  <a:cubicBezTo>
                    <a:pt x="47374" y="10699"/>
                    <a:pt x="47398" y="8948"/>
                    <a:pt x="47374" y="738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ABDD36D-2C66-3CEC-DEBD-61EFB6161C12}"/>
                </a:ext>
              </a:extLst>
            </p:cNvPr>
            <p:cNvSpPr/>
            <p:nvPr/>
          </p:nvSpPr>
          <p:spPr>
            <a:xfrm>
              <a:off x="9523396" y="5578370"/>
              <a:ext cx="45575" cy="496528"/>
            </a:xfrm>
            <a:custGeom>
              <a:avLst/>
              <a:gdLst>
                <a:gd name="connsiteX0" fmla="*/ 40826 w 45574"/>
                <a:gd name="connsiteY0" fmla="*/ 1799 h 496527"/>
                <a:gd name="connsiteX1" fmla="*/ 37731 w 45574"/>
                <a:gd name="connsiteY1" fmla="*/ 1799 h 496527"/>
                <a:gd name="connsiteX2" fmla="*/ 9355 w 45574"/>
                <a:gd name="connsiteY2" fmla="*/ 1799 h 496527"/>
                <a:gd name="connsiteX3" fmla="*/ 5037 w 45574"/>
                <a:gd name="connsiteY3" fmla="*/ 1799 h 496527"/>
                <a:gd name="connsiteX4" fmla="*/ 1919 w 45574"/>
                <a:gd name="connsiteY4" fmla="*/ 4797 h 496527"/>
                <a:gd name="connsiteX5" fmla="*/ 1799 w 45574"/>
                <a:gd name="connsiteY5" fmla="*/ 11082 h 496527"/>
                <a:gd name="connsiteX6" fmla="*/ 1799 w 45574"/>
                <a:gd name="connsiteY6" fmla="*/ 485518 h 496527"/>
                <a:gd name="connsiteX7" fmla="*/ 1799 w 45574"/>
                <a:gd name="connsiteY7" fmla="*/ 491083 h 496527"/>
                <a:gd name="connsiteX8" fmla="*/ 6045 w 45574"/>
                <a:gd name="connsiteY8" fmla="*/ 495568 h 496527"/>
                <a:gd name="connsiteX9" fmla="*/ 9139 w 45574"/>
                <a:gd name="connsiteY9" fmla="*/ 495568 h 496527"/>
                <a:gd name="connsiteX10" fmla="*/ 37539 w 45574"/>
                <a:gd name="connsiteY10" fmla="*/ 495568 h 496527"/>
                <a:gd name="connsiteX11" fmla="*/ 41857 w 45574"/>
                <a:gd name="connsiteY11" fmla="*/ 495568 h 496527"/>
                <a:gd name="connsiteX12" fmla="*/ 44975 w 45574"/>
                <a:gd name="connsiteY12" fmla="*/ 492570 h 496527"/>
                <a:gd name="connsiteX13" fmla="*/ 44975 w 45574"/>
                <a:gd name="connsiteY13" fmla="*/ 486405 h 496527"/>
                <a:gd name="connsiteX14" fmla="*/ 44975 w 45574"/>
                <a:gd name="connsiteY14" fmla="*/ 11394 h 496527"/>
                <a:gd name="connsiteX15" fmla="*/ 44975 w 45574"/>
                <a:gd name="connsiteY15" fmla="*/ 6452 h 496527"/>
                <a:gd name="connsiteX16" fmla="*/ 40826 w 45574"/>
                <a:gd name="connsiteY16" fmla="*/ 1799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574" h="496527">
                  <a:moveTo>
                    <a:pt x="40826" y="1799"/>
                  </a:moveTo>
                  <a:cubicBezTo>
                    <a:pt x="39794" y="1799"/>
                    <a:pt x="38763" y="1799"/>
                    <a:pt x="37731" y="1799"/>
                  </a:cubicBezTo>
                  <a:lnTo>
                    <a:pt x="9355" y="1799"/>
                  </a:lnTo>
                  <a:cubicBezTo>
                    <a:pt x="7916" y="1799"/>
                    <a:pt x="6476" y="1799"/>
                    <a:pt x="5037" y="1799"/>
                  </a:cubicBezTo>
                  <a:cubicBezTo>
                    <a:pt x="2830" y="1967"/>
                    <a:pt x="2039" y="2687"/>
                    <a:pt x="1919" y="4797"/>
                  </a:cubicBezTo>
                  <a:cubicBezTo>
                    <a:pt x="1799" y="6908"/>
                    <a:pt x="1799" y="8995"/>
                    <a:pt x="1799" y="11082"/>
                  </a:cubicBezTo>
                  <a:lnTo>
                    <a:pt x="1799" y="485518"/>
                  </a:lnTo>
                  <a:cubicBezTo>
                    <a:pt x="1799" y="487389"/>
                    <a:pt x="1799" y="489236"/>
                    <a:pt x="1799" y="491083"/>
                  </a:cubicBezTo>
                  <a:cubicBezTo>
                    <a:pt x="1943" y="494921"/>
                    <a:pt x="2399" y="495376"/>
                    <a:pt x="6045" y="495568"/>
                  </a:cubicBezTo>
                  <a:cubicBezTo>
                    <a:pt x="7076" y="495568"/>
                    <a:pt x="8108" y="495568"/>
                    <a:pt x="9139" y="495568"/>
                  </a:cubicBezTo>
                  <a:lnTo>
                    <a:pt x="37539" y="495568"/>
                  </a:lnTo>
                  <a:cubicBezTo>
                    <a:pt x="38979" y="495568"/>
                    <a:pt x="40418" y="495568"/>
                    <a:pt x="41857" y="495568"/>
                  </a:cubicBezTo>
                  <a:cubicBezTo>
                    <a:pt x="44088" y="495400"/>
                    <a:pt x="44831" y="494705"/>
                    <a:pt x="44975" y="492570"/>
                  </a:cubicBezTo>
                  <a:cubicBezTo>
                    <a:pt x="45119" y="490435"/>
                    <a:pt x="44975" y="488468"/>
                    <a:pt x="44975" y="486405"/>
                  </a:cubicBezTo>
                  <a:lnTo>
                    <a:pt x="44975" y="11394"/>
                  </a:lnTo>
                  <a:cubicBezTo>
                    <a:pt x="44975" y="9739"/>
                    <a:pt x="44975" y="8084"/>
                    <a:pt x="44975" y="6452"/>
                  </a:cubicBezTo>
                  <a:cubicBezTo>
                    <a:pt x="44927" y="2519"/>
                    <a:pt x="44448" y="2015"/>
                    <a:pt x="40826" y="179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BD13BE0-22E6-6289-27BA-BBF1897E60A0}"/>
                </a:ext>
              </a:extLst>
            </p:cNvPr>
            <p:cNvSpPr/>
            <p:nvPr/>
          </p:nvSpPr>
          <p:spPr>
            <a:xfrm>
              <a:off x="9614882" y="5578418"/>
              <a:ext cx="45575" cy="496528"/>
            </a:xfrm>
            <a:custGeom>
              <a:avLst/>
              <a:gdLst>
                <a:gd name="connsiteX0" fmla="*/ 44927 w 45574"/>
                <a:gd name="connsiteY0" fmla="*/ 248600 h 496527"/>
                <a:gd name="connsiteX1" fmla="*/ 44927 w 45574"/>
                <a:gd name="connsiteY1" fmla="*/ 12353 h 496527"/>
                <a:gd name="connsiteX2" fmla="*/ 44927 w 45574"/>
                <a:gd name="connsiteY2" fmla="*/ 7412 h 496527"/>
                <a:gd name="connsiteX3" fmla="*/ 39338 w 45574"/>
                <a:gd name="connsiteY3" fmla="*/ 1799 h 496527"/>
                <a:gd name="connsiteX4" fmla="*/ 7268 w 45574"/>
                <a:gd name="connsiteY4" fmla="*/ 1799 h 496527"/>
                <a:gd name="connsiteX5" fmla="*/ 5421 w 45574"/>
                <a:gd name="connsiteY5" fmla="*/ 1799 h 496527"/>
                <a:gd name="connsiteX6" fmla="*/ 1799 w 45574"/>
                <a:gd name="connsiteY6" fmla="*/ 5613 h 496527"/>
                <a:gd name="connsiteX7" fmla="*/ 1799 w 45574"/>
                <a:gd name="connsiteY7" fmla="*/ 11778 h 496527"/>
                <a:gd name="connsiteX8" fmla="*/ 1799 w 45574"/>
                <a:gd name="connsiteY8" fmla="*/ 485566 h 496527"/>
                <a:gd name="connsiteX9" fmla="*/ 1799 w 45574"/>
                <a:gd name="connsiteY9" fmla="*/ 489883 h 496527"/>
                <a:gd name="connsiteX10" fmla="*/ 7388 w 45574"/>
                <a:gd name="connsiteY10" fmla="*/ 495520 h 496527"/>
                <a:gd name="connsiteX11" fmla="*/ 39458 w 45574"/>
                <a:gd name="connsiteY11" fmla="*/ 495520 h 496527"/>
                <a:gd name="connsiteX12" fmla="*/ 41857 w 45574"/>
                <a:gd name="connsiteY12" fmla="*/ 495520 h 496527"/>
                <a:gd name="connsiteX13" fmla="*/ 44807 w 45574"/>
                <a:gd name="connsiteY13" fmla="*/ 492330 h 496527"/>
                <a:gd name="connsiteX14" fmla="*/ 44807 w 45574"/>
                <a:gd name="connsiteY14" fmla="*/ 486165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574" h="496527">
                  <a:moveTo>
                    <a:pt x="44927" y="248600"/>
                  </a:moveTo>
                  <a:lnTo>
                    <a:pt x="44927" y="12353"/>
                  </a:lnTo>
                  <a:cubicBezTo>
                    <a:pt x="44927" y="10698"/>
                    <a:pt x="44927" y="9043"/>
                    <a:pt x="44927" y="7412"/>
                  </a:cubicBezTo>
                  <a:cubicBezTo>
                    <a:pt x="44927" y="2063"/>
                    <a:pt x="44663" y="1823"/>
                    <a:pt x="39338" y="1799"/>
                  </a:cubicBezTo>
                  <a:cubicBezTo>
                    <a:pt x="28640" y="1799"/>
                    <a:pt x="17966" y="1799"/>
                    <a:pt x="7268" y="1799"/>
                  </a:cubicBezTo>
                  <a:cubicBezTo>
                    <a:pt x="6644" y="1799"/>
                    <a:pt x="6021" y="1799"/>
                    <a:pt x="5421" y="1799"/>
                  </a:cubicBezTo>
                  <a:cubicBezTo>
                    <a:pt x="2543" y="1991"/>
                    <a:pt x="1943" y="2567"/>
                    <a:pt x="1799" y="5613"/>
                  </a:cubicBezTo>
                  <a:cubicBezTo>
                    <a:pt x="1799" y="7676"/>
                    <a:pt x="1799" y="9739"/>
                    <a:pt x="1799" y="11778"/>
                  </a:cubicBezTo>
                  <a:lnTo>
                    <a:pt x="1799" y="485566"/>
                  </a:lnTo>
                  <a:cubicBezTo>
                    <a:pt x="1799" y="487005"/>
                    <a:pt x="1799" y="488444"/>
                    <a:pt x="1799" y="489883"/>
                  </a:cubicBezTo>
                  <a:cubicBezTo>
                    <a:pt x="1799" y="495208"/>
                    <a:pt x="2111" y="495496"/>
                    <a:pt x="7388" y="495520"/>
                  </a:cubicBezTo>
                  <a:cubicBezTo>
                    <a:pt x="18086" y="495520"/>
                    <a:pt x="28760" y="495520"/>
                    <a:pt x="39458" y="495520"/>
                  </a:cubicBezTo>
                  <a:cubicBezTo>
                    <a:pt x="40274" y="495520"/>
                    <a:pt x="41113" y="495520"/>
                    <a:pt x="41857" y="495520"/>
                  </a:cubicBezTo>
                  <a:cubicBezTo>
                    <a:pt x="43968" y="495304"/>
                    <a:pt x="44663" y="494609"/>
                    <a:pt x="44807" y="492330"/>
                  </a:cubicBezTo>
                  <a:cubicBezTo>
                    <a:pt x="44951" y="490051"/>
                    <a:pt x="44807" y="488228"/>
                    <a:pt x="44807" y="48616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CEC7DCA-FDA5-917B-2635-893CA3B9F0FE}"/>
                </a:ext>
              </a:extLst>
            </p:cNvPr>
            <p:cNvSpPr/>
            <p:nvPr/>
          </p:nvSpPr>
          <p:spPr>
            <a:xfrm>
              <a:off x="8423600" y="5578466"/>
              <a:ext cx="43176" cy="496528"/>
            </a:xfrm>
            <a:custGeom>
              <a:avLst/>
              <a:gdLst>
                <a:gd name="connsiteX0" fmla="*/ 42578 w 43176"/>
                <a:gd name="connsiteY0" fmla="*/ 248480 h 496527"/>
                <a:gd name="connsiteX1" fmla="*/ 42578 w 43176"/>
                <a:gd name="connsiteY1" fmla="*/ 10362 h 496527"/>
                <a:gd name="connsiteX2" fmla="*/ 42434 w 43176"/>
                <a:gd name="connsiteY2" fmla="*/ 4198 h 496527"/>
                <a:gd name="connsiteX3" fmla="*/ 40035 w 43176"/>
                <a:gd name="connsiteY3" fmla="*/ 1799 h 496527"/>
                <a:gd name="connsiteX4" fmla="*/ 36341 w 43176"/>
                <a:gd name="connsiteY4" fmla="*/ 1799 h 496527"/>
                <a:gd name="connsiteX5" fmla="*/ 6022 w 43176"/>
                <a:gd name="connsiteY5" fmla="*/ 1799 h 496527"/>
                <a:gd name="connsiteX6" fmla="*/ 1800 w 43176"/>
                <a:gd name="connsiteY6" fmla="*/ 5661 h 496527"/>
                <a:gd name="connsiteX7" fmla="*/ 1800 w 43176"/>
                <a:gd name="connsiteY7" fmla="*/ 11298 h 496527"/>
                <a:gd name="connsiteX8" fmla="*/ 1800 w 43176"/>
                <a:gd name="connsiteY8" fmla="*/ 485614 h 496527"/>
                <a:gd name="connsiteX9" fmla="*/ 1800 w 43176"/>
                <a:gd name="connsiteY9" fmla="*/ 490555 h 496527"/>
                <a:gd name="connsiteX10" fmla="*/ 1944 w 43176"/>
                <a:gd name="connsiteY10" fmla="*/ 492954 h 496527"/>
                <a:gd name="connsiteX11" fmla="*/ 4343 w 43176"/>
                <a:gd name="connsiteY11" fmla="*/ 495352 h 496527"/>
                <a:gd name="connsiteX12" fmla="*/ 7413 w 43176"/>
                <a:gd name="connsiteY12" fmla="*/ 495496 h 496527"/>
                <a:gd name="connsiteX13" fmla="*/ 37037 w 43176"/>
                <a:gd name="connsiteY13" fmla="*/ 495496 h 496527"/>
                <a:gd name="connsiteX14" fmla="*/ 38884 w 43176"/>
                <a:gd name="connsiteY14" fmla="*/ 495496 h 496527"/>
                <a:gd name="connsiteX15" fmla="*/ 42386 w 43176"/>
                <a:gd name="connsiteY15" fmla="*/ 492210 h 496527"/>
                <a:gd name="connsiteX16" fmla="*/ 42386 w 43176"/>
                <a:gd name="connsiteY16" fmla="*/ 486045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176" h="496527">
                  <a:moveTo>
                    <a:pt x="42578" y="248480"/>
                  </a:moveTo>
                  <a:lnTo>
                    <a:pt x="42578" y="10362"/>
                  </a:lnTo>
                  <a:cubicBezTo>
                    <a:pt x="42578" y="8299"/>
                    <a:pt x="42578" y="6237"/>
                    <a:pt x="42434" y="4198"/>
                  </a:cubicBezTo>
                  <a:cubicBezTo>
                    <a:pt x="42434" y="2873"/>
                    <a:pt x="41360" y="1799"/>
                    <a:pt x="40035" y="1799"/>
                  </a:cubicBezTo>
                  <a:cubicBezTo>
                    <a:pt x="38812" y="1799"/>
                    <a:pt x="37636" y="1799"/>
                    <a:pt x="36341" y="1799"/>
                  </a:cubicBezTo>
                  <a:lnTo>
                    <a:pt x="6022" y="1799"/>
                  </a:lnTo>
                  <a:cubicBezTo>
                    <a:pt x="2568" y="1919"/>
                    <a:pt x="1992" y="2447"/>
                    <a:pt x="1800" y="5661"/>
                  </a:cubicBezTo>
                  <a:cubicBezTo>
                    <a:pt x="1800" y="7508"/>
                    <a:pt x="1800" y="9355"/>
                    <a:pt x="1800" y="11298"/>
                  </a:cubicBezTo>
                  <a:lnTo>
                    <a:pt x="1800" y="485614"/>
                  </a:lnTo>
                  <a:cubicBezTo>
                    <a:pt x="1800" y="487269"/>
                    <a:pt x="1800" y="488900"/>
                    <a:pt x="1800" y="490555"/>
                  </a:cubicBezTo>
                  <a:cubicBezTo>
                    <a:pt x="1792" y="491356"/>
                    <a:pt x="1840" y="492157"/>
                    <a:pt x="1944" y="492954"/>
                  </a:cubicBezTo>
                  <a:cubicBezTo>
                    <a:pt x="1944" y="494278"/>
                    <a:pt x="3018" y="495352"/>
                    <a:pt x="4343" y="495352"/>
                  </a:cubicBezTo>
                  <a:cubicBezTo>
                    <a:pt x="5362" y="495460"/>
                    <a:pt x="6387" y="495508"/>
                    <a:pt x="7413" y="495496"/>
                  </a:cubicBezTo>
                  <a:cubicBezTo>
                    <a:pt x="17295" y="495496"/>
                    <a:pt x="27170" y="495496"/>
                    <a:pt x="37037" y="495496"/>
                  </a:cubicBezTo>
                  <a:cubicBezTo>
                    <a:pt x="37660" y="495496"/>
                    <a:pt x="38260" y="495496"/>
                    <a:pt x="38884" y="495496"/>
                  </a:cubicBezTo>
                  <a:cubicBezTo>
                    <a:pt x="41546" y="495280"/>
                    <a:pt x="42242" y="494705"/>
                    <a:pt x="42386" y="492210"/>
                  </a:cubicBezTo>
                  <a:cubicBezTo>
                    <a:pt x="42506" y="490147"/>
                    <a:pt x="42386" y="488084"/>
                    <a:pt x="42386" y="48604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A5DFE78-0EEA-C8A2-16D4-6EE5544CEEE8}"/>
                </a:ext>
              </a:extLst>
            </p:cNvPr>
            <p:cNvSpPr/>
            <p:nvPr/>
          </p:nvSpPr>
          <p:spPr>
            <a:xfrm>
              <a:off x="9019721" y="5578484"/>
              <a:ext cx="43176" cy="496528"/>
            </a:xfrm>
            <a:custGeom>
              <a:avLst/>
              <a:gdLst>
                <a:gd name="connsiteX0" fmla="*/ 42553 w 43176"/>
                <a:gd name="connsiteY0" fmla="*/ 4204 h 496527"/>
                <a:gd name="connsiteX1" fmla="*/ 40154 w 43176"/>
                <a:gd name="connsiteY1" fmla="*/ 1805 h 496527"/>
                <a:gd name="connsiteX2" fmla="*/ 37084 w 43176"/>
                <a:gd name="connsiteY2" fmla="*/ 1805 h 496527"/>
                <a:gd name="connsiteX3" fmla="*/ 7412 w 43176"/>
                <a:gd name="connsiteY3" fmla="*/ 1805 h 496527"/>
                <a:gd name="connsiteX4" fmla="*/ 4342 w 43176"/>
                <a:gd name="connsiteY4" fmla="*/ 1949 h 496527"/>
                <a:gd name="connsiteX5" fmla="*/ 1943 w 43176"/>
                <a:gd name="connsiteY5" fmla="*/ 4348 h 496527"/>
                <a:gd name="connsiteX6" fmla="*/ 1799 w 43176"/>
                <a:gd name="connsiteY6" fmla="*/ 11136 h 496527"/>
                <a:gd name="connsiteX7" fmla="*/ 1799 w 43176"/>
                <a:gd name="connsiteY7" fmla="*/ 485596 h 496527"/>
                <a:gd name="connsiteX8" fmla="*/ 1799 w 43176"/>
                <a:gd name="connsiteY8" fmla="*/ 490537 h 496527"/>
                <a:gd name="connsiteX9" fmla="*/ 1943 w 43176"/>
                <a:gd name="connsiteY9" fmla="*/ 492936 h 496527"/>
                <a:gd name="connsiteX10" fmla="*/ 4342 w 43176"/>
                <a:gd name="connsiteY10" fmla="*/ 495334 h 496527"/>
                <a:gd name="connsiteX11" fmla="*/ 7436 w 43176"/>
                <a:gd name="connsiteY11" fmla="*/ 495478 h 496527"/>
                <a:gd name="connsiteX12" fmla="*/ 37036 w 43176"/>
                <a:gd name="connsiteY12" fmla="*/ 495478 h 496527"/>
                <a:gd name="connsiteX13" fmla="*/ 40106 w 43176"/>
                <a:gd name="connsiteY13" fmla="*/ 495334 h 496527"/>
                <a:gd name="connsiteX14" fmla="*/ 42505 w 43176"/>
                <a:gd name="connsiteY14" fmla="*/ 492936 h 496527"/>
                <a:gd name="connsiteX15" fmla="*/ 42673 w 43176"/>
                <a:gd name="connsiteY15" fmla="*/ 486147 h 496527"/>
                <a:gd name="connsiteX16" fmla="*/ 42673 w 43176"/>
                <a:gd name="connsiteY16" fmla="*/ 10368 h 496527"/>
                <a:gd name="connsiteX17" fmla="*/ 42553 w 43176"/>
                <a:gd name="connsiteY17" fmla="*/ 4204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176" h="496527">
                  <a:moveTo>
                    <a:pt x="42553" y="4204"/>
                  </a:moveTo>
                  <a:cubicBezTo>
                    <a:pt x="42493" y="2905"/>
                    <a:pt x="41454" y="1865"/>
                    <a:pt x="40154" y="1805"/>
                  </a:cubicBezTo>
                  <a:cubicBezTo>
                    <a:pt x="39146" y="1805"/>
                    <a:pt x="38115" y="1805"/>
                    <a:pt x="37084" y="1805"/>
                  </a:cubicBezTo>
                  <a:lnTo>
                    <a:pt x="7412" y="1805"/>
                  </a:lnTo>
                  <a:cubicBezTo>
                    <a:pt x="6385" y="1781"/>
                    <a:pt x="5361" y="1829"/>
                    <a:pt x="4342" y="1949"/>
                  </a:cubicBezTo>
                  <a:cubicBezTo>
                    <a:pt x="3018" y="1949"/>
                    <a:pt x="1943" y="3023"/>
                    <a:pt x="1943" y="4348"/>
                  </a:cubicBezTo>
                  <a:cubicBezTo>
                    <a:pt x="1823" y="6602"/>
                    <a:pt x="1799" y="8881"/>
                    <a:pt x="1799" y="11136"/>
                  </a:cubicBezTo>
                  <a:lnTo>
                    <a:pt x="1799" y="485596"/>
                  </a:lnTo>
                  <a:cubicBezTo>
                    <a:pt x="1799" y="487251"/>
                    <a:pt x="1799" y="488882"/>
                    <a:pt x="1799" y="490537"/>
                  </a:cubicBezTo>
                  <a:cubicBezTo>
                    <a:pt x="1799" y="491352"/>
                    <a:pt x="1799" y="492192"/>
                    <a:pt x="1943" y="492936"/>
                  </a:cubicBezTo>
                  <a:cubicBezTo>
                    <a:pt x="1943" y="494260"/>
                    <a:pt x="3018" y="495334"/>
                    <a:pt x="4342" y="495334"/>
                  </a:cubicBezTo>
                  <a:cubicBezTo>
                    <a:pt x="5368" y="495442"/>
                    <a:pt x="6402" y="495490"/>
                    <a:pt x="7436" y="495478"/>
                  </a:cubicBezTo>
                  <a:cubicBezTo>
                    <a:pt x="17302" y="495478"/>
                    <a:pt x="27170" y="495478"/>
                    <a:pt x="37036" y="495478"/>
                  </a:cubicBezTo>
                  <a:cubicBezTo>
                    <a:pt x="38060" y="495490"/>
                    <a:pt x="39087" y="495442"/>
                    <a:pt x="40106" y="495334"/>
                  </a:cubicBezTo>
                  <a:cubicBezTo>
                    <a:pt x="41430" y="495334"/>
                    <a:pt x="42505" y="494260"/>
                    <a:pt x="42505" y="492936"/>
                  </a:cubicBezTo>
                  <a:cubicBezTo>
                    <a:pt x="42649" y="490681"/>
                    <a:pt x="42673" y="488402"/>
                    <a:pt x="42673" y="486147"/>
                  </a:cubicBezTo>
                  <a:lnTo>
                    <a:pt x="42673" y="10368"/>
                  </a:lnTo>
                  <a:cubicBezTo>
                    <a:pt x="42720" y="8329"/>
                    <a:pt x="42697" y="6267"/>
                    <a:pt x="42553" y="420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EEFE060-DFE3-0CBA-86AF-765A90FC68A7}"/>
                </a:ext>
              </a:extLst>
            </p:cNvPr>
            <p:cNvSpPr/>
            <p:nvPr/>
          </p:nvSpPr>
          <p:spPr>
            <a:xfrm>
              <a:off x="9204982" y="5578364"/>
              <a:ext cx="40778" cy="496528"/>
            </a:xfrm>
            <a:custGeom>
              <a:avLst/>
              <a:gdLst>
                <a:gd name="connsiteX0" fmla="*/ 39903 w 40777"/>
                <a:gd name="connsiteY0" fmla="*/ 5619 h 496527"/>
                <a:gd name="connsiteX1" fmla="*/ 35970 w 40777"/>
                <a:gd name="connsiteY1" fmla="*/ 1805 h 496527"/>
                <a:gd name="connsiteX2" fmla="*/ 32252 w 40777"/>
                <a:gd name="connsiteY2" fmla="*/ 1805 h 496527"/>
                <a:gd name="connsiteX3" fmla="*/ 10664 w 40777"/>
                <a:gd name="connsiteY3" fmla="*/ 1805 h 496527"/>
                <a:gd name="connsiteX4" fmla="*/ 1812 w 40777"/>
                <a:gd name="connsiteY4" fmla="*/ 10968 h 496527"/>
                <a:gd name="connsiteX5" fmla="*/ 1812 w 40777"/>
                <a:gd name="connsiteY5" fmla="*/ 487298 h 496527"/>
                <a:gd name="connsiteX6" fmla="*/ 1956 w 40777"/>
                <a:gd name="connsiteY6" fmla="*/ 492863 h 496527"/>
                <a:gd name="connsiteX7" fmla="*/ 4763 w 40777"/>
                <a:gd name="connsiteY7" fmla="*/ 495478 h 496527"/>
                <a:gd name="connsiteX8" fmla="*/ 7161 w 40777"/>
                <a:gd name="connsiteY8" fmla="*/ 495478 h 496527"/>
                <a:gd name="connsiteX9" fmla="*/ 34315 w 40777"/>
                <a:gd name="connsiteY9" fmla="*/ 495478 h 496527"/>
                <a:gd name="connsiteX10" fmla="*/ 37385 w 40777"/>
                <a:gd name="connsiteY10" fmla="*/ 495334 h 496527"/>
                <a:gd name="connsiteX11" fmla="*/ 39784 w 40777"/>
                <a:gd name="connsiteY11" fmla="*/ 492935 h 496527"/>
                <a:gd name="connsiteX12" fmla="*/ 39927 w 40777"/>
                <a:gd name="connsiteY12" fmla="*/ 486171 h 496527"/>
                <a:gd name="connsiteX13" fmla="*/ 39927 w 40777"/>
                <a:gd name="connsiteY13" fmla="*/ 11807 h 496527"/>
                <a:gd name="connsiteX14" fmla="*/ 39927 w 40777"/>
                <a:gd name="connsiteY14" fmla="*/ 8089 h 496527"/>
                <a:gd name="connsiteX15" fmla="*/ 39903 w 40777"/>
                <a:gd name="connsiteY15" fmla="*/ 5619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777" h="496527">
                  <a:moveTo>
                    <a:pt x="39903" y="5619"/>
                  </a:moveTo>
                  <a:cubicBezTo>
                    <a:pt x="39640" y="3004"/>
                    <a:pt x="38728" y="2141"/>
                    <a:pt x="35970" y="1805"/>
                  </a:cubicBezTo>
                  <a:cubicBezTo>
                    <a:pt x="34722" y="1805"/>
                    <a:pt x="33571" y="1805"/>
                    <a:pt x="32252" y="1805"/>
                  </a:cubicBezTo>
                  <a:lnTo>
                    <a:pt x="10664" y="1805"/>
                  </a:lnTo>
                  <a:cubicBezTo>
                    <a:pt x="1069" y="1805"/>
                    <a:pt x="1812" y="1253"/>
                    <a:pt x="1812" y="10968"/>
                  </a:cubicBezTo>
                  <a:lnTo>
                    <a:pt x="1812" y="487298"/>
                  </a:lnTo>
                  <a:cubicBezTo>
                    <a:pt x="1812" y="489169"/>
                    <a:pt x="1812" y="491016"/>
                    <a:pt x="1956" y="492863"/>
                  </a:cubicBezTo>
                  <a:cubicBezTo>
                    <a:pt x="2100" y="494710"/>
                    <a:pt x="2940" y="495262"/>
                    <a:pt x="4763" y="495478"/>
                  </a:cubicBezTo>
                  <a:cubicBezTo>
                    <a:pt x="5562" y="495524"/>
                    <a:pt x="6363" y="495524"/>
                    <a:pt x="7161" y="495478"/>
                  </a:cubicBezTo>
                  <a:cubicBezTo>
                    <a:pt x="16197" y="495478"/>
                    <a:pt x="25247" y="495478"/>
                    <a:pt x="34315" y="495478"/>
                  </a:cubicBezTo>
                  <a:cubicBezTo>
                    <a:pt x="35339" y="495490"/>
                    <a:pt x="36365" y="495442"/>
                    <a:pt x="37385" y="495334"/>
                  </a:cubicBezTo>
                  <a:cubicBezTo>
                    <a:pt x="38709" y="495334"/>
                    <a:pt x="39784" y="494259"/>
                    <a:pt x="39784" y="492935"/>
                  </a:cubicBezTo>
                  <a:cubicBezTo>
                    <a:pt x="39903" y="490681"/>
                    <a:pt x="39927" y="488426"/>
                    <a:pt x="39927" y="486171"/>
                  </a:cubicBezTo>
                  <a:lnTo>
                    <a:pt x="39927" y="11807"/>
                  </a:lnTo>
                  <a:cubicBezTo>
                    <a:pt x="39927" y="10560"/>
                    <a:pt x="39927" y="9409"/>
                    <a:pt x="39927" y="8089"/>
                  </a:cubicBezTo>
                  <a:cubicBezTo>
                    <a:pt x="39968" y="7266"/>
                    <a:pt x="39959" y="6441"/>
                    <a:pt x="39903" y="561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C1531A8-3CDA-7467-E538-6DA9A0611C2A}"/>
                </a:ext>
              </a:extLst>
            </p:cNvPr>
            <p:cNvSpPr/>
            <p:nvPr/>
          </p:nvSpPr>
          <p:spPr>
            <a:xfrm>
              <a:off x="8563012" y="5578364"/>
              <a:ext cx="38379" cy="496528"/>
            </a:xfrm>
            <a:custGeom>
              <a:avLst/>
              <a:gdLst>
                <a:gd name="connsiteX0" fmla="*/ 38883 w 38378"/>
                <a:gd name="connsiteY0" fmla="*/ 6243 h 496527"/>
                <a:gd name="connsiteX1" fmla="*/ 38619 w 38378"/>
                <a:gd name="connsiteY1" fmla="*/ 3844 h 496527"/>
                <a:gd name="connsiteX2" fmla="*/ 37012 w 38378"/>
                <a:gd name="connsiteY2" fmla="*/ 2165 h 496527"/>
                <a:gd name="connsiteX3" fmla="*/ 33342 w 38378"/>
                <a:gd name="connsiteY3" fmla="*/ 1805 h 496527"/>
                <a:gd name="connsiteX4" fmla="*/ 7436 w 38378"/>
                <a:gd name="connsiteY4" fmla="*/ 1805 h 496527"/>
                <a:gd name="connsiteX5" fmla="*/ 4342 w 38378"/>
                <a:gd name="connsiteY5" fmla="*/ 1949 h 496527"/>
                <a:gd name="connsiteX6" fmla="*/ 1943 w 38378"/>
                <a:gd name="connsiteY6" fmla="*/ 4348 h 496527"/>
                <a:gd name="connsiteX7" fmla="*/ 1799 w 38378"/>
                <a:gd name="connsiteY7" fmla="*/ 11112 h 496527"/>
                <a:gd name="connsiteX8" fmla="*/ 1799 w 38378"/>
                <a:gd name="connsiteY8" fmla="*/ 486339 h 496527"/>
                <a:gd name="connsiteX9" fmla="*/ 1799 w 38378"/>
                <a:gd name="connsiteY9" fmla="*/ 491281 h 496527"/>
                <a:gd name="connsiteX10" fmla="*/ 2063 w 38378"/>
                <a:gd name="connsiteY10" fmla="*/ 493679 h 496527"/>
                <a:gd name="connsiteX11" fmla="*/ 3670 w 38378"/>
                <a:gd name="connsiteY11" fmla="*/ 495334 h 496527"/>
                <a:gd name="connsiteX12" fmla="*/ 7340 w 38378"/>
                <a:gd name="connsiteY12" fmla="*/ 495670 h 496527"/>
                <a:gd name="connsiteX13" fmla="*/ 33246 w 38378"/>
                <a:gd name="connsiteY13" fmla="*/ 495670 h 496527"/>
                <a:gd name="connsiteX14" fmla="*/ 36316 w 38378"/>
                <a:gd name="connsiteY14" fmla="*/ 495526 h 496527"/>
                <a:gd name="connsiteX15" fmla="*/ 38715 w 38378"/>
                <a:gd name="connsiteY15" fmla="*/ 493128 h 496527"/>
                <a:gd name="connsiteX16" fmla="*/ 38859 w 38378"/>
                <a:gd name="connsiteY16" fmla="*/ 486339 h 496527"/>
                <a:gd name="connsiteX17" fmla="*/ 38859 w 38378"/>
                <a:gd name="connsiteY17" fmla="*/ 11807 h 496527"/>
                <a:gd name="connsiteX18" fmla="*/ 38883 w 38378"/>
                <a:gd name="connsiteY18" fmla="*/ 6243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378" h="496527">
                  <a:moveTo>
                    <a:pt x="38883" y="6243"/>
                  </a:moveTo>
                  <a:cubicBezTo>
                    <a:pt x="38866" y="5437"/>
                    <a:pt x="38778" y="4634"/>
                    <a:pt x="38619" y="3844"/>
                  </a:cubicBezTo>
                  <a:cubicBezTo>
                    <a:pt x="38514" y="2990"/>
                    <a:pt x="37860" y="2307"/>
                    <a:pt x="37012" y="2165"/>
                  </a:cubicBezTo>
                  <a:cubicBezTo>
                    <a:pt x="35798" y="1961"/>
                    <a:pt x="34572" y="1841"/>
                    <a:pt x="33342" y="1805"/>
                  </a:cubicBezTo>
                  <a:lnTo>
                    <a:pt x="7436" y="1805"/>
                  </a:lnTo>
                  <a:cubicBezTo>
                    <a:pt x="6402" y="1781"/>
                    <a:pt x="5368" y="1829"/>
                    <a:pt x="4342" y="1949"/>
                  </a:cubicBezTo>
                  <a:cubicBezTo>
                    <a:pt x="3017" y="1949"/>
                    <a:pt x="1943" y="3023"/>
                    <a:pt x="1943" y="4348"/>
                  </a:cubicBezTo>
                  <a:cubicBezTo>
                    <a:pt x="1943" y="6602"/>
                    <a:pt x="1799" y="8857"/>
                    <a:pt x="1799" y="11112"/>
                  </a:cubicBezTo>
                  <a:lnTo>
                    <a:pt x="1799" y="486339"/>
                  </a:lnTo>
                  <a:cubicBezTo>
                    <a:pt x="1799" y="487994"/>
                    <a:pt x="1799" y="489625"/>
                    <a:pt x="1799" y="491281"/>
                  </a:cubicBezTo>
                  <a:cubicBezTo>
                    <a:pt x="1828" y="492086"/>
                    <a:pt x="1916" y="492888"/>
                    <a:pt x="2063" y="493679"/>
                  </a:cubicBezTo>
                  <a:cubicBezTo>
                    <a:pt x="2178" y="494524"/>
                    <a:pt x="2829" y="495195"/>
                    <a:pt x="3670" y="495334"/>
                  </a:cubicBezTo>
                  <a:cubicBezTo>
                    <a:pt x="4883" y="495543"/>
                    <a:pt x="6110" y="495656"/>
                    <a:pt x="7340" y="495670"/>
                  </a:cubicBezTo>
                  <a:cubicBezTo>
                    <a:pt x="15975" y="495670"/>
                    <a:pt x="24610" y="495670"/>
                    <a:pt x="33246" y="495670"/>
                  </a:cubicBezTo>
                  <a:cubicBezTo>
                    <a:pt x="34271" y="495682"/>
                    <a:pt x="35296" y="495634"/>
                    <a:pt x="36316" y="495526"/>
                  </a:cubicBezTo>
                  <a:cubicBezTo>
                    <a:pt x="37641" y="495526"/>
                    <a:pt x="38715" y="494452"/>
                    <a:pt x="38715" y="493128"/>
                  </a:cubicBezTo>
                  <a:cubicBezTo>
                    <a:pt x="38715" y="490873"/>
                    <a:pt x="38859" y="488594"/>
                    <a:pt x="38859" y="486339"/>
                  </a:cubicBezTo>
                  <a:lnTo>
                    <a:pt x="38859" y="11807"/>
                  </a:lnTo>
                  <a:cubicBezTo>
                    <a:pt x="38907" y="9960"/>
                    <a:pt x="38931" y="8113"/>
                    <a:pt x="38883" y="62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A602E7E-E08A-92BB-F372-60BC0794B22D}"/>
                </a:ext>
              </a:extLst>
            </p:cNvPr>
            <p:cNvSpPr/>
            <p:nvPr/>
          </p:nvSpPr>
          <p:spPr>
            <a:xfrm>
              <a:off x="9159277" y="5578370"/>
              <a:ext cx="38379" cy="496528"/>
            </a:xfrm>
            <a:custGeom>
              <a:avLst/>
              <a:gdLst>
                <a:gd name="connsiteX0" fmla="*/ 38787 w 38378"/>
                <a:gd name="connsiteY0" fmla="*/ 4414 h 496527"/>
                <a:gd name="connsiteX1" fmla="*/ 36388 w 38378"/>
                <a:gd name="connsiteY1" fmla="*/ 2015 h 496527"/>
                <a:gd name="connsiteX2" fmla="*/ 33342 w 38378"/>
                <a:gd name="connsiteY2" fmla="*/ 1799 h 496527"/>
                <a:gd name="connsiteX3" fmla="*/ 7436 w 38378"/>
                <a:gd name="connsiteY3" fmla="*/ 1799 h 496527"/>
                <a:gd name="connsiteX4" fmla="*/ 4342 w 38378"/>
                <a:gd name="connsiteY4" fmla="*/ 1919 h 496527"/>
                <a:gd name="connsiteX5" fmla="*/ 1943 w 38378"/>
                <a:gd name="connsiteY5" fmla="*/ 4318 h 496527"/>
                <a:gd name="connsiteX6" fmla="*/ 1799 w 38378"/>
                <a:gd name="connsiteY6" fmla="*/ 11106 h 496527"/>
                <a:gd name="connsiteX7" fmla="*/ 1799 w 38378"/>
                <a:gd name="connsiteY7" fmla="*/ 485614 h 496527"/>
                <a:gd name="connsiteX8" fmla="*/ 1799 w 38378"/>
                <a:gd name="connsiteY8" fmla="*/ 491155 h 496527"/>
                <a:gd name="connsiteX9" fmla="*/ 2063 w 38378"/>
                <a:gd name="connsiteY9" fmla="*/ 493553 h 496527"/>
                <a:gd name="connsiteX10" fmla="*/ 3694 w 38378"/>
                <a:gd name="connsiteY10" fmla="*/ 495208 h 496527"/>
                <a:gd name="connsiteX11" fmla="*/ 7340 w 38378"/>
                <a:gd name="connsiteY11" fmla="*/ 495520 h 496527"/>
                <a:gd name="connsiteX12" fmla="*/ 33270 w 38378"/>
                <a:gd name="connsiteY12" fmla="*/ 495520 h 496527"/>
                <a:gd name="connsiteX13" fmla="*/ 36340 w 38378"/>
                <a:gd name="connsiteY13" fmla="*/ 495376 h 496527"/>
                <a:gd name="connsiteX14" fmla="*/ 38739 w 38378"/>
                <a:gd name="connsiteY14" fmla="*/ 492978 h 496527"/>
                <a:gd name="connsiteX15" fmla="*/ 38907 w 38378"/>
                <a:gd name="connsiteY15" fmla="*/ 485590 h 496527"/>
                <a:gd name="connsiteX16" fmla="*/ 38907 w 38378"/>
                <a:gd name="connsiteY16" fmla="*/ 8108 h 496527"/>
                <a:gd name="connsiteX17" fmla="*/ 38787 w 38378"/>
                <a:gd name="connsiteY17" fmla="*/ 4414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378" h="496527">
                  <a:moveTo>
                    <a:pt x="38787" y="4414"/>
                  </a:moveTo>
                  <a:cubicBezTo>
                    <a:pt x="38727" y="3115"/>
                    <a:pt x="37686" y="2075"/>
                    <a:pt x="36388" y="2015"/>
                  </a:cubicBezTo>
                  <a:cubicBezTo>
                    <a:pt x="35378" y="1872"/>
                    <a:pt x="34361" y="1800"/>
                    <a:pt x="33342" y="1799"/>
                  </a:cubicBezTo>
                  <a:lnTo>
                    <a:pt x="7436" y="1799"/>
                  </a:lnTo>
                  <a:cubicBezTo>
                    <a:pt x="6404" y="1799"/>
                    <a:pt x="5373" y="1799"/>
                    <a:pt x="4342" y="1919"/>
                  </a:cubicBezTo>
                  <a:cubicBezTo>
                    <a:pt x="3018" y="1919"/>
                    <a:pt x="1943" y="2993"/>
                    <a:pt x="1943" y="4318"/>
                  </a:cubicBezTo>
                  <a:cubicBezTo>
                    <a:pt x="1943" y="6572"/>
                    <a:pt x="1799" y="8827"/>
                    <a:pt x="1799" y="11106"/>
                  </a:cubicBezTo>
                  <a:lnTo>
                    <a:pt x="1799" y="485614"/>
                  </a:lnTo>
                  <a:cubicBezTo>
                    <a:pt x="1799" y="487461"/>
                    <a:pt x="1799" y="489308"/>
                    <a:pt x="1799" y="491155"/>
                  </a:cubicBezTo>
                  <a:cubicBezTo>
                    <a:pt x="1828" y="491961"/>
                    <a:pt x="1917" y="492762"/>
                    <a:pt x="2063" y="493553"/>
                  </a:cubicBezTo>
                  <a:cubicBezTo>
                    <a:pt x="2188" y="494402"/>
                    <a:pt x="2847" y="495072"/>
                    <a:pt x="3694" y="495208"/>
                  </a:cubicBezTo>
                  <a:cubicBezTo>
                    <a:pt x="4901" y="495396"/>
                    <a:pt x="6119" y="495501"/>
                    <a:pt x="7340" y="495520"/>
                  </a:cubicBezTo>
                  <a:cubicBezTo>
                    <a:pt x="15975" y="495520"/>
                    <a:pt x="24634" y="495520"/>
                    <a:pt x="33270" y="495520"/>
                  </a:cubicBezTo>
                  <a:cubicBezTo>
                    <a:pt x="34294" y="495532"/>
                    <a:pt x="35321" y="495484"/>
                    <a:pt x="36340" y="495376"/>
                  </a:cubicBezTo>
                  <a:cubicBezTo>
                    <a:pt x="37664" y="495376"/>
                    <a:pt x="38739" y="494302"/>
                    <a:pt x="38739" y="492978"/>
                  </a:cubicBezTo>
                  <a:cubicBezTo>
                    <a:pt x="38883" y="490579"/>
                    <a:pt x="38907" y="488036"/>
                    <a:pt x="38907" y="485590"/>
                  </a:cubicBezTo>
                  <a:lnTo>
                    <a:pt x="38907" y="8108"/>
                  </a:lnTo>
                  <a:cubicBezTo>
                    <a:pt x="38931" y="6860"/>
                    <a:pt x="38931" y="5637"/>
                    <a:pt x="38787" y="441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78494E1-A64C-E9D6-05B1-EF22A854031D}"/>
                </a:ext>
              </a:extLst>
            </p:cNvPr>
            <p:cNvSpPr/>
            <p:nvPr/>
          </p:nvSpPr>
          <p:spPr>
            <a:xfrm>
              <a:off x="8610194" y="5578455"/>
              <a:ext cx="35980" cy="496528"/>
            </a:xfrm>
            <a:custGeom>
              <a:avLst/>
              <a:gdLst>
                <a:gd name="connsiteX0" fmla="*/ 36172 w 35980"/>
                <a:gd name="connsiteY0" fmla="*/ 249162 h 496527"/>
                <a:gd name="connsiteX1" fmla="*/ 36172 w 35980"/>
                <a:gd name="connsiteY1" fmla="*/ 10397 h 496527"/>
                <a:gd name="connsiteX2" fmla="*/ 36004 w 35980"/>
                <a:gd name="connsiteY2" fmla="*/ 4232 h 496527"/>
                <a:gd name="connsiteX3" fmla="*/ 33606 w 35980"/>
                <a:gd name="connsiteY3" fmla="*/ 1833 h 496527"/>
                <a:gd name="connsiteX4" fmla="*/ 31207 w 35980"/>
                <a:gd name="connsiteY4" fmla="*/ 1833 h 496527"/>
                <a:gd name="connsiteX5" fmla="*/ 7676 w 35980"/>
                <a:gd name="connsiteY5" fmla="*/ 1833 h 496527"/>
                <a:gd name="connsiteX6" fmla="*/ 4701 w 35980"/>
                <a:gd name="connsiteY6" fmla="*/ 1953 h 496527"/>
                <a:gd name="connsiteX7" fmla="*/ 1967 w 35980"/>
                <a:gd name="connsiteY7" fmla="*/ 4832 h 496527"/>
                <a:gd name="connsiteX8" fmla="*/ 1799 w 35980"/>
                <a:gd name="connsiteY8" fmla="*/ 10996 h 496527"/>
                <a:gd name="connsiteX9" fmla="*/ 1799 w 35980"/>
                <a:gd name="connsiteY9" fmla="*/ 486680 h 496527"/>
                <a:gd name="connsiteX10" fmla="*/ 1799 w 35980"/>
                <a:gd name="connsiteY10" fmla="*/ 490997 h 496527"/>
                <a:gd name="connsiteX11" fmla="*/ 6069 w 35980"/>
                <a:gd name="connsiteY11" fmla="*/ 495459 h 496527"/>
                <a:gd name="connsiteX12" fmla="*/ 21492 w 35980"/>
                <a:gd name="connsiteY12" fmla="*/ 495459 h 496527"/>
                <a:gd name="connsiteX13" fmla="*/ 32598 w 35980"/>
                <a:gd name="connsiteY13" fmla="*/ 495459 h 496527"/>
                <a:gd name="connsiteX14" fmla="*/ 36220 w 35980"/>
                <a:gd name="connsiteY14" fmla="*/ 491645 h 496527"/>
                <a:gd name="connsiteX15" fmla="*/ 36220 w 35980"/>
                <a:gd name="connsiteY15" fmla="*/ 485480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980" h="496527">
                  <a:moveTo>
                    <a:pt x="36172" y="249162"/>
                  </a:moveTo>
                  <a:lnTo>
                    <a:pt x="36172" y="10397"/>
                  </a:lnTo>
                  <a:cubicBezTo>
                    <a:pt x="36172" y="8334"/>
                    <a:pt x="36172" y="6271"/>
                    <a:pt x="36004" y="4232"/>
                  </a:cubicBezTo>
                  <a:cubicBezTo>
                    <a:pt x="36004" y="2907"/>
                    <a:pt x="34930" y="1833"/>
                    <a:pt x="33606" y="1833"/>
                  </a:cubicBezTo>
                  <a:cubicBezTo>
                    <a:pt x="32807" y="1788"/>
                    <a:pt x="32006" y="1788"/>
                    <a:pt x="31207" y="1833"/>
                  </a:cubicBezTo>
                  <a:lnTo>
                    <a:pt x="7676" y="1833"/>
                  </a:lnTo>
                  <a:cubicBezTo>
                    <a:pt x="6683" y="1805"/>
                    <a:pt x="5689" y="1846"/>
                    <a:pt x="4701" y="1953"/>
                  </a:cubicBezTo>
                  <a:cubicBezTo>
                    <a:pt x="3194" y="2086"/>
                    <a:pt x="2022" y="3320"/>
                    <a:pt x="1967" y="4832"/>
                  </a:cubicBezTo>
                  <a:cubicBezTo>
                    <a:pt x="1823" y="6871"/>
                    <a:pt x="1799" y="8934"/>
                    <a:pt x="1799" y="10996"/>
                  </a:cubicBezTo>
                  <a:cubicBezTo>
                    <a:pt x="1799" y="169549"/>
                    <a:pt x="1799" y="328110"/>
                    <a:pt x="1799" y="486680"/>
                  </a:cubicBezTo>
                  <a:cubicBezTo>
                    <a:pt x="1799" y="488119"/>
                    <a:pt x="1799" y="489558"/>
                    <a:pt x="1799" y="490997"/>
                  </a:cubicBezTo>
                  <a:cubicBezTo>
                    <a:pt x="1967" y="494811"/>
                    <a:pt x="2423" y="495387"/>
                    <a:pt x="6069" y="495459"/>
                  </a:cubicBezTo>
                  <a:cubicBezTo>
                    <a:pt x="11202" y="495459"/>
                    <a:pt x="16359" y="495459"/>
                    <a:pt x="21492" y="495459"/>
                  </a:cubicBezTo>
                  <a:cubicBezTo>
                    <a:pt x="25210" y="495459"/>
                    <a:pt x="28904" y="495459"/>
                    <a:pt x="32598" y="495459"/>
                  </a:cubicBezTo>
                  <a:cubicBezTo>
                    <a:pt x="35500" y="495459"/>
                    <a:pt x="36076" y="494715"/>
                    <a:pt x="36220" y="491645"/>
                  </a:cubicBezTo>
                  <a:cubicBezTo>
                    <a:pt x="36220" y="489606"/>
                    <a:pt x="36220" y="487543"/>
                    <a:pt x="36220" y="48548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B1C355C-2857-6D4D-B387-504BA587CE6E}"/>
                </a:ext>
              </a:extLst>
            </p:cNvPr>
            <p:cNvSpPr/>
            <p:nvPr/>
          </p:nvSpPr>
          <p:spPr>
            <a:xfrm>
              <a:off x="9298736" y="5578352"/>
              <a:ext cx="35980" cy="496528"/>
            </a:xfrm>
            <a:custGeom>
              <a:avLst/>
              <a:gdLst>
                <a:gd name="connsiteX0" fmla="*/ 35165 w 35980"/>
                <a:gd name="connsiteY0" fmla="*/ 5655 h 496527"/>
                <a:gd name="connsiteX1" fmla="*/ 31495 w 35980"/>
                <a:gd name="connsiteY1" fmla="*/ 1817 h 496527"/>
                <a:gd name="connsiteX2" fmla="*/ 5565 w 35980"/>
                <a:gd name="connsiteY2" fmla="*/ 1817 h 496527"/>
                <a:gd name="connsiteX3" fmla="*/ 4342 w 35980"/>
                <a:gd name="connsiteY3" fmla="*/ 1817 h 496527"/>
                <a:gd name="connsiteX4" fmla="*/ 1943 w 35980"/>
                <a:gd name="connsiteY4" fmla="*/ 4216 h 496527"/>
                <a:gd name="connsiteX5" fmla="*/ 1799 w 35980"/>
                <a:gd name="connsiteY5" fmla="*/ 10356 h 496527"/>
                <a:gd name="connsiteX6" fmla="*/ 1799 w 35980"/>
                <a:gd name="connsiteY6" fmla="*/ 486639 h 496527"/>
                <a:gd name="connsiteX7" fmla="*/ 1799 w 35980"/>
                <a:gd name="connsiteY7" fmla="*/ 491436 h 496527"/>
                <a:gd name="connsiteX8" fmla="*/ 5469 w 35980"/>
                <a:gd name="connsiteY8" fmla="*/ 495202 h 496527"/>
                <a:gd name="connsiteX9" fmla="*/ 31375 w 35980"/>
                <a:gd name="connsiteY9" fmla="*/ 495202 h 496527"/>
                <a:gd name="connsiteX10" fmla="*/ 32622 w 35980"/>
                <a:gd name="connsiteY10" fmla="*/ 495082 h 496527"/>
                <a:gd name="connsiteX11" fmla="*/ 35021 w 35980"/>
                <a:gd name="connsiteY11" fmla="*/ 492684 h 496527"/>
                <a:gd name="connsiteX12" fmla="*/ 35165 w 35980"/>
                <a:gd name="connsiteY12" fmla="*/ 485895 h 496527"/>
                <a:gd name="connsiteX13" fmla="*/ 35165 w 35980"/>
                <a:gd name="connsiteY13" fmla="*/ 11819 h 496527"/>
                <a:gd name="connsiteX14" fmla="*/ 35165 w 35980"/>
                <a:gd name="connsiteY14" fmla="*/ 5655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80" h="496527">
                  <a:moveTo>
                    <a:pt x="35165" y="5655"/>
                  </a:moveTo>
                  <a:cubicBezTo>
                    <a:pt x="35021" y="2656"/>
                    <a:pt x="34421" y="1937"/>
                    <a:pt x="31495" y="1817"/>
                  </a:cubicBezTo>
                  <a:cubicBezTo>
                    <a:pt x="22835" y="1817"/>
                    <a:pt x="14200" y="1817"/>
                    <a:pt x="5565" y="1817"/>
                  </a:cubicBezTo>
                  <a:cubicBezTo>
                    <a:pt x="5157" y="1793"/>
                    <a:pt x="4749" y="1793"/>
                    <a:pt x="4342" y="1817"/>
                  </a:cubicBezTo>
                  <a:cubicBezTo>
                    <a:pt x="3018" y="1817"/>
                    <a:pt x="1943" y="2891"/>
                    <a:pt x="1943" y="4216"/>
                  </a:cubicBezTo>
                  <a:cubicBezTo>
                    <a:pt x="1799" y="6254"/>
                    <a:pt x="1799" y="8317"/>
                    <a:pt x="1799" y="10356"/>
                  </a:cubicBezTo>
                  <a:cubicBezTo>
                    <a:pt x="1799" y="169133"/>
                    <a:pt x="1799" y="327894"/>
                    <a:pt x="1799" y="486639"/>
                  </a:cubicBezTo>
                  <a:cubicBezTo>
                    <a:pt x="1799" y="488270"/>
                    <a:pt x="1799" y="489925"/>
                    <a:pt x="1799" y="491436"/>
                  </a:cubicBezTo>
                  <a:cubicBezTo>
                    <a:pt x="1967" y="494435"/>
                    <a:pt x="2543" y="495178"/>
                    <a:pt x="5469" y="495202"/>
                  </a:cubicBezTo>
                  <a:cubicBezTo>
                    <a:pt x="14104" y="495202"/>
                    <a:pt x="22740" y="495202"/>
                    <a:pt x="31375" y="495202"/>
                  </a:cubicBezTo>
                  <a:cubicBezTo>
                    <a:pt x="31792" y="495197"/>
                    <a:pt x="32210" y="495159"/>
                    <a:pt x="32622" y="495082"/>
                  </a:cubicBezTo>
                  <a:cubicBezTo>
                    <a:pt x="33946" y="495082"/>
                    <a:pt x="35021" y="494008"/>
                    <a:pt x="35021" y="492684"/>
                  </a:cubicBezTo>
                  <a:cubicBezTo>
                    <a:pt x="35141" y="490429"/>
                    <a:pt x="35165" y="488150"/>
                    <a:pt x="35165" y="485895"/>
                  </a:cubicBezTo>
                  <a:lnTo>
                    <a:pt x="35165" y="11819"/>
                  </a:lnTo>
                  <a:cubicBezTo>
                    <a:pt x="35189" y="9756"/>
                    <a:pt x="35237" y="7718"/>
                    <a:pt x="35165" y="565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272F69B-44CB-0051-F762-E6017652F5A6}"/>
                </a:ext>
              </a:extLst>
            </p:cNvPr>
            <p:cNvSpPr/>
            <p:nvPr/>
          </p:nvSpPr>
          <p:spPr>
            <a:xfrm>
              <a:off x="9071796" y="5578370"/>
              <a:ext cx="31183" cy="496528"/>
            </a:xfrm>
            <a:custGeom>
              <a:avLst/>
              <a:gdLst>
                <a:gd name="connsiteX0" fmla="*/ 30032 w 31182"/>
                <a:gd name="connsiteY0" fmla="*/ 5661 h 496527"/>
                <a:gd name="connsiteX1" fmla="*/ 26386 w 31182"/>
                <a:gd name="connsiteY1" fmla="*/ 1799 h 496527"/>
                <a:gd name="connsiteX2" fmla="*/ 6021 w 31182"/>
                <a:gd name="connsiteY2" fmla="*/ 1799 h 496527"/>
                <a:gd name="connsiteX3" fmla="*/ 4798 w 31182"/>
                <a:gd name="connsiteY3" fmla="*/ 1943 h 496527"/>
                <a:gd name="connsiteX4" fmla="*/ 2016 w 31182"/>
                <a:gd name="connsiteY4" fmla="*/ 4773 h 496527"/>
                <a:gd name="connsiteX5" fmla="*/ 1800 w 31182"/>
                <a:gd name="connsiteY5" fmla="*/ 12185 h 496527"/>
                <a:gd name="connsiteX6" fmla="*/ 1800 w 31182"/>
                <a:gd name="connsiteY6" fmla="*/ 481296 h 496527"/>
                <a:gd name="connsiteX7" fmla="*/ 1800 w 31182"/>
                <a:gd name="connsiteY7" fmla="*/ 485614 h 496527"/>
                <a:gd name="connsiteX8" fmla="*/ 2735 w 31182"/>
                <a:gd name="connsiteY8" fmla="*/ 492306 h 496527"/>
                <a:gd name="connsiteX9" fmla="*/ 6405 w 31182"/>
                <a:gd name="connsiteY9" fmla="*/ 495520 h 496527"/>
                <a:gd name="connsiteX10" fmla="*/ 21229 w 31182"/>
                <a:gd name="connsiteY10" fmla="*/ 495520 h 496527"/>
                <a:gd name="connsiteX11" fmla="*/ 30080 w 31182"/>
                <a:gd name="connsiteY11" fmla="*/ 486357 h 496527"/>
                <a:gd name="connsiteX12" fmla="*/ 30080 w 31182"/>
                <a:gd name="connsiteY12" fmla="*/ 248744 h 496527"/>
                <a:gd name="connsiteX13" fmla="*/ 30080 w 31182"/>
                <a:gd name="connsiteY13" fmla="*/ 11826 h 496527"/>
                <a:gd name="connsiteX14" fmla="*/ 30032 w 31182"/>
                <a:gd name="connsiteY14" fmla="*/ 5661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82" h="496527">
                  <a:moveTo>
                    <a:pt x="30032" y="5661"/>
                  </a:moveTo>
                  <a:cubicBezTo>
                    <a:pt x="29888" y="2663"/>
                    <a:pt x="29289" y="1919"/>
                    <a:pt x="26386" y="1799"/>
                  </a:cubicBezTo>
                  <a:cubicBezTo>
                    <a:pt x="19598" y="1799"/>
                    <a:pt x="12810" y="1799"/>
                    <a:pt x="6021" y="1799"/>
                  </a:cubicBezTo>
                  <a:cubicBezTo>
                    <a:pt x="5611" y="1812"/>
                    <a:pt x="5201" y="1860"/>
                    <a:pt x="4798" y="1943"/>
                  </a:cubicBezTo>
                  <a:cubicBezTo>
                    <a:pt x="3299" y="2070"/>
                    <a:pt x="2116" y="3272"/>
                    <a:pt x="2016" y="4773"/>
                  </a:cubicBezTo>
                  <a:cubicBezTo>
                    <a:pt x="1824" y="7172"/>
                    <a:pt x="1800" y="9715"/>
                    <a:pt x="1800" y="12185"/>
                  </a:cubicBezTo>
                  <a:lnTo>
                    <a:pt x="1800" y="481296"/>
                  </a:lnTo>
                  <a:cubicBezTo>
                    <a:pt x="1800" y="482735"/>
                    <a:pt x="1800" y="484174"/>
                    <a:pt x="1800" y="485614"/>
                  </a:cubicBezTo>
                  <a:cubicBezTo>
                    <a:pt x="1783" y="487878"/>
                    <a:pt x="2099" y="490133"/>
                    <a:pt x="2735" y="492306"/>
                  </a:cubicBezTo>
                  <a:cubicBezTo>
                    <a:pt x="3431" y="494993"/>
                    <a:pt x="3815" y="495472"/>
                    <a:pt x="6405" y="495520"/>
                  </a:cubicBezTo>
                  <a:cubicBezTo>
                    <a:pt x="11346" y="495520"/>
                    <a:pt x="16288" y="495520"/>
                    <a:pt x="21229" y="495520"/>
                  </a:cubicBezTo>
                  <a:cubicBezTo>
                    <a:pt x="30824" y="495520"/>
                    <a:pt x="30080" y="496096"/>
                    <a:pt x="30080" y="486357"/>
                  </a:cubicBezTo>
                  <a:cubicBezTo>
                    <a:pt x="30080" y="407153"/>
                    <a:pt x="30080" y="327948"/>
                    <a:pt x="30080" y="248744"/>
                  </a:cubicBezTo>
                  <a:lnTo>
                    <a:pt x="30080" y="11826"/>
                  </a:lnTo>
                  <a:cubicBezTo>
                    <a:pt x="30032" y="9787"/>
                    <a:pt x="30032" y="7724"/>
                    <a:pt x="30032" y="566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EDAFCE0-C2C1-2A65-BC32-547A1FD734B6}"/>
                </a:ext>
              </a:extLst>
            </p:cNvPr>
            <p:cNvSpPr/>
            <p:nvPr/>
          </p:nvSpPr>
          <p:spPr>
            <a:xfrm>
              <a:off x="8888943" y="5578369"/>
              <a:ext cx="28784" cy="496528"/>
            </a:xfrm>
            <a:custGeom>
              <a:avLst/>
              <a:gdLst>
                <a:gd name="connsiteX0" fmla="*/ 28954 w 28784"/>
                <a:gd name="connsiteY0" fmla="*/ 5542 h 496527"/>
                <a:gd name="connsiteX1" fmla="*/ 25188 w 28784"/>
                <a:gd name="connsiteY1" fmla="*/ 1800 h 496527"/>
                <a:gd name="connsiteX2" fmla="*/ 9765 w 28784"/>
                <a:gd name="connsiteY2" fmla="*/ 1800 h 496527"/>
                <a:gd name="connsiteX3" fmla="*/ 1801 w 28784"/>
                <a:gd name="connsiteY3" fmla="*/ 10051 h 496527"/>
                <a:gd name="connsiteX4" fmla="*/ 1801 w 28784"/>
                <a:gd name="connsiteY4" fmla="*/ 487534 h 496527"/>
                <a:gd name="connsiteX5" fmla="*/ 1801 w 28784"/>
                <a:gd name="connsiteY5" fmla="*/ 492475 h 496527"/>
                <a:gd name="connsiteX6" fmla="*/ 4896 w 28784"/>
                <a:gd name="connsiteY6" fmla="*/ 495473 h 496527"/>
                <a:gd name="connsiteX7" fmla="*/ 25860 w 28784"/>
                <a:gd name="connsiteY7" fmla="*/ 495473 h 496527"/>
                <a:gd name="connsiteX8" fmla="*/ 28762 w 28784"/>
                <a:gd name="connsiteY8" fmla="*/ 492307 h 496527"/>
                <a:gd name="connsiteX9" fmla="*/ 28762 w 28784"/>
                <a:gd name="connsiteY9" fmla="*/ 486142 h 496527"/>
                <a:gd name="connsiteX10" fmla="*/ 28762 w 28784"/>
                <a:gd name="connsiteY10" fmla="*/ 11706 h 496527"/>
                <a:gd name="connsiteX11" fmla="*/ 28954 w 28784"/>
                <a:gd name="connsiteY11" fmla="*/ 5542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84" h="496527">
                  <a:moveTo>
                    <a:pt x="28954" y="5542"/>
                  </a:moveTo>
                  <a:cubicBezTo>
                    <a:pt x="28810" y="2639"/>
                    <a:pt x="28187" y="1944"/>
                    <a:pt x="25188" y="1800"/>
                  </a:cubicBezTo>
                  <a:cubicBezTo>
                    <a:pt x="20055" y="1800"/>
                    <a:pt x="14922" y="1800"/>
                    <a:pt x="9765" y="1800"/>
                  </a:cubicBezTo>
                  <a:cubicBezTo>
                    <a:pt x="1442" y="1800"/>
                    <a:pt x="1801" y="1536"/>
                    <a:pt x="1801" y="10051"/>
                  </a:cubicBezTo>
                  <a:cubicBezTo>
                    <a:pt x="1801" y="169212"/>
                    <a:pt x="1801" y="328374"/>
                    <a:pt x="1801" y="487534"/>
                  </a:cubicBezTo>
                  <a:cubicBezTo>
                    <a:pt x="1801" y="489189"/>
                    <a:pt x="1801" y="490844"/>
                    <a:pt x="1801" y="492475"/>
                  </a:cubicBezTo>
                  <a:cubicBezTo>
                    <a:pt x="1945" y="494610"/>
                    <a:pt x="2689" y="495449"/>
                    <a:pt x="4896" y="495473"/>
                  </a:cubicBezTo>
                  <a:cubicBezTo>
                    <a:pt x="11876" y="495473"/>
                    <a:pt x="18856" y="495473"/>
                    <a:pt x="25860" y="495473"/>
                  </a:cubicBezTo>
                  <a:cubicBezTo>
                    <a:pt x="27971" y="495473"/>
                    <a:pt x="28643" y="494610"/>
                    <a:pt x="28762" y="492307"/>
                  </a:cubicBezTo>
                  <a:cubicBezTo>
                    <a:pt x="28882" y="490004"/>
                    <a:pt x="28762" y="488205"/>
                    <a:pt x="28762" y="486142"/>
                  </a:cubicBezTo>
                  <a:lnTo>
                    <a:pt x="28762" y="11706"/>
                  </a:lnTo>
                  <a:cubicBezTo>
                    <a:pt x="29002" y="9668"/>
                    <a:pt x="29050" y="7605"/>
                    <a:pt x="28954" y="554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00A0834-3A19-7829-044F-95BE54EC9515}"/>
                </a:ext>
              </a:extLst>
            </p:cNvPr>
            <p:cNvSpPr/>
            <p:nvPr/>
          </p:nvSpPr>
          <p:spPr>
            <a:xfrm>
              <a:off x="9439666" y="5578426"/>
              <a:ext cx="28784" cy="496528"/>
            </a:xfrm>
            <a:custGeom>
              <a:avLst/>
              <a:gdLst>
                <a:gd name="connsiteX0" fmla="*/ 28656 w 28784"/>
                <a:gd name="connsiteY0" fmla="*/ 5773 h 496527"/>
                <a:gd name="connsiteX1" fmla="*/ 24890 w 28784"/>
                <a:gd name="connsiteY1" fmla="*/ 1863 h 496527"/>
                <a:gd name="connsiteX2" fmla="*/ 19949 w 28784"/>
                <a:gd name="connsiteY2" fmla="*/ 1863 h 496527"/>
                <a:gd name="connsiteX3" fmla="*/ 5773 w 28784"/>
                <a:gd name="connsiteY3" fmla="*/ 1863 h 496527"/>
                <a:gd name="connsiteX4" fmla="*/ 1863 w 28784"/>
                <a:gd name="connsiteY4" fmla="*/ 5653 h 496527"/>
                <a:gd name="connsiteX5" fmla="*/ 1863 w 28784"/>
                <a:gd name="connsiteY5" fmla="*/ 11818 h 496527"/>
                <a:gd name="connsiteX6" fmla="*/ 1863 w 28784"/>
                <a:gd name="connsiteY6" fmla="*/ 444828 h 496527"/>
                <a:gd name="connsiteX7" fmla="*/ 1863 w 28784"/>
                <a:gd name="connsiteY7" fmla="*/ 484310 h 496527"/>
                <a:gd name="connsiteX8" fmla="*/ 2918 w 28784"/>
                <a:gd name="connsiteY8" fmla="*/ 492850 h 496527"/>
                <a:gd name="connsiteX9" fmla="*/ 5845 w 28784"/>
                <a:gd name="connsiteY9" fmla="*/ 495440 h 496527"/>
                <a:gd name="connsiteX10" fmla="*/ 25586 w 28784"/>
                <a:gd name="connsiteY10" fmla="*/ 495440 h 496527"/>
                <a:gd name="connsiteX11" fmla="*/ 28728 w 28784"/>
                <a:gd name="connsiteY11" fmla="*/ 492466 h 496527"/>
                <a:gd name="connsiteX12" fmla="*/ 28848 w 28784"/>
                <a:gd name="connsiteY12" fmla="*/ 486301 h 496527"/>
                <a:gd name="connsiteX13" fmla="*/ 28848 w 28784"/>
                <a:gd name="connsiteY13" fmla="*/ 11338 h 496527"/>
                <a:gd name="connsiteX14" fmla="*/ 28656 w 28784"/>
                <a:gd name="connsiteY14" fmla="*/ 5773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784" h="496527">
                  <a:moveTo>
                    <a:pt x="28656" y="5773"/>
                  </a:moveTo>
                  <a:cubicBezTo>
                    <a:pt x="28440" y="2990"/>
                    <a:pt x="27553" y="2079"/>
                    <a:pt x="24890" y="1863"/>
                  </a:cubicBezTo>
                  <a:cubicBezTo>
                    <a:pt x="23235" y="1719"/>
                    <a:pt x="21580" y="1863"/>
                    <a:pt x="19949" y="1863"/>
                  </a:cubicBezTo>
                  <a:cubicBezTo>
                    <a:pt x="15152" y="1863"/>
                    <a:pt x="10498" y="1863"/>
                    <a:pt x="5773" y="1863"/>
                  </a:cubicBezTo>
                  <a:cubicBezTo>
                    <a:pt x="3014" y="1863"/>
                    <a:pt x="2055" y="2966"/>
                    <a:pt x="1863" y="5653"/>
                  </a:cubicBezTo>
                  <a:cubicBezTo>
                    <a:pt x="1719" y="7692"/>
                    <a:pt x="1863" y="9755"/>
                    <a:pt x="1863" y="11818"/>
                  </a:cubicBezTo>
                  <a:lnTo>
                    <a:pt x="1863" y="444828"/>
                  </a:lnTo>
                  <a:cubicBezTo>
                    <a:pt x="1863" y="457997"/>
                    <a:pt x="1863" y="471214"/>
                    <a:pt x="1863" y="484310"/>
                  </a:cubicBezTo>
                  <a:cubicBezTo>
                    <a:pt x="1875" y="487189"/>
                    <a:pt x="2230" y="490055"/>
                    <a:pt x="2918" y="492850"/>
                  </a:cubicBezTo>
                  <a:cubicBezTo>
                    <a:pt x="3067" y="494344"/>
                    <a:pt x="4343" y="495474"/>
                    <a:pt x="5845" y="495440"/>
                  </a:cubicBezTo>
                  <a:cubicBezTo>
                    <a:pt x="12441" y="495440"/>
                    <a:pt x="19014" y="495440"/>
                    <a:pt x="25586" y="495440"/>
                  </a:cubicBezTo>
                  <a:cubicBezTo>
                    <a:pt x="27793" y="495440"/>
                    <a:pt x="28608" y="494553"/>
                    <a:pt x="28728" y="492466"/>
                  </a:cubicBezTo>
                  <a:cubicBezTo>
                    <a:pt x="28848" y="490379"/>
                    <a:pt x="28848" y="488340"/>
                    <a:pt x="28848" y="486301"/>
                  </a:cubicBezTo>
                  <a:lnTo>
                    <a:pt x="28848" y="11338"/>
                  </a:lnTo>
                  <a:cubicBezTo>
                    <a:pt x="28728" y="9467"/>
                    <a:pt x="28776" y="7620"/>
                    <a:pt x="28656" y="577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01AC7A4-957E-A9BC-C895-ED1779A56F61}"/>
                </a:ext>
              </a:extLst>
            </p:cNvPr>
            <p:cNvSpPr/>
            <p:nvPr/>
          </p:nvSpPr>
          <p:spPr>
            <a:xfrm>
              <a:off x="9577919" y="5578394"/>
              <a:ext cx="28784" cy="496528"/>
            </a:xfrm>
            <a:custGeom>
              <a:avLst/>
              <a:gdLst>
                <a:gd name="connsiteX0" fmla="*/ 27633 w 28784"/>
                <a:gd name="connsiteY0" fmla="*/ 10098 h 496527"/>
                <a:gd name="connsiteX1" fmla="*/ 27633 w 28784"/>
                <a:gd name="connsiteY1" fmla="*/ 5157 h 496527"/>
                <a:gd name="connsiteX2" fmla="*/ 24155 w 28784"/>
                <a:gd name="connsiteY2" fmla="*/ 1871 h 496527"/>
                <a:gd name="connsiteX3" fmla="*/ 5661 w 28784"/>
                <a:gd name="connsiteY3" fmla="*/ 1871 h 496527"/>
                <a:gd name="connsiteX4" fmla="*/ 1799 w 28784"/>
                <a:gd name="connsiteY4" fmla="*/ 6069 h 496527"/>
                <a:gd name="connsiteX5" fmla="*/ 1799 w 28784"/>
                <a:gd name="connsiteY5" fmla="*/ 11610 h 496527"/>
                <a:gd name="connsiteX6" fmla="*/ 1799 w 28784"/>
                <a:gd name="connsiteY6" fmla="*/ 486021 h 496527"/>
                <a:gd name="connsiteX7" fmla="*/ 1799 w 28784"/>
                <a:gd name="connsiteY7" fmla="*/ 492186 h 496527"/>
                <a:gd name="connsiteX8" fmla="*/ 5277 w 28784"/>
                <a:gd name="connsiteY8" fmla="*/ 495496 h 496527"/>
                <a:gd name="connsiteX9" fmla="*/ 23771 w 28784"/>
                <a:gd name="connsiteY9" fmla="*/ 495496 h 496527"/>
                <a:gd name="connsiteX10" fmla="*/ 27609 w 28784"/>
                <a:gd name="connsiteY10" fmla="*/ 491922 h 496527"/>
                <a:gd name="connsiteX11" fmla="*/ 27609 w 28784"/>
                <a:gd name="connsiteY11" fmla="*/ 486981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784" h="496527">
                  <a:moveTo>
                    <a:pt x="27633" y="10098"/>
                  </a:moveTo>
                  <a:cubicBezTo>
                    <a:pt x="27633" y="8443"/>
                    <a:pt x="27633" y="6812"/>
                    <a:pt x="27633" y="5157"/>
                  </a:cubicBezTo>
                  <a:cubicBezTo>
                    <a:pt x="27489" y="2758"/>
                    <a:pt x="26745" y="1919"/>
                    <a:pt x="24155" y="1871"/>
                  </a:cubicBezTo>
                  <a:cubicBezTo>
                    <a:pt x="17983" y="1775"/>
                    <a:pt x="11818" y="1775"/>
                    <a:pt x="5661" y="1871"/>
                  </a:cubicBezTo>
                  <a:cubicBezTo>
                    <a:pt x="2447" y="1871"/>
                    <a:pt x="1919" y="2567"/>
                    <a:pt x="1799" y="6069"/>
                  </a:cubicBezTo>
                  <a:cubicBezTo>
                    <a:pt x="1799" y="7916"/>
                    <a:pt x="1799" y="9763"/>
                    <a:pt x="1799" y="11610"/>
                  </a:cubicBezTo>
                  <a:lnTo>
                    <a:pt x="1799" y="486021"/>
                  </a:lnTo>
                  <a:cubicBezTo>
                    <a:pt x="1799" y="488084"/>
                    <a:pt x="1799" y="490147"/>
                    <a:pt x="1799" y="492186"/>
                  </a:cubicBezTo>
                  <a:cubicBezTo>
                    <a:pt x="1943" y="494585"/>
                    <a:pt x="2663" y="495448"/>
                    <a:pt x="5277" y="495496"/>
                  </a:cubicBezTo>
                  <a:cubicBezTo>
                    <a:pt x="11449" y="495592"/>
                    <a:pt x="17613" y="495592"/>
                    <a:pt x="23771" y="495496"/>
                  </a:cubicBezTo>
                  <a:cubicBezTo>
                    <a:pt x="26817" y="495496"/>
                    <a:pt x="27441" y="494777"/>
                    <a:pt x="27609" y="491922"/>
                  </a:cubicBezTo>
                  <a:cubicBezTo>
                    <a:pt x="27609" y="490267"/>
                    <a:pt x="27609" y="488612"/>
                    <a:pt x="27609" y="48698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DE0EA5D-A68B-8DAB-200F-AF0C8DC05E1F}"/>
                </a:ext>
              </a:extLst>
            </p:cNvPr>
            <p:cNvSpPr/>
            <p:nvPr/>
          </p:nvSpPr>
          <p:spPr>
            <a:xfrm>
              <a:off x="8660687" y="5578490"/>
              <a:ext cx="26385" cy="496528"/>
            </a:xfrm>
            <a:custGeom>
              <a:avLst/>
              <a:gdLst>
                <a:gd name="connsiteX0" fmla="*/ 26505 w 26385"/>
                <a:gd name="connsiteY0" fmla="*/ 249151 h 496527"/>
                <a:gd name="connsiteX1" fmla="*/ 26505 w 26385"/>
                <a:gd name="connsiteY1" fmla="*/ 10986 h 496527"/>
                <a:gd name="connsiteX2" fmla="*/ 26505 w 26385"/>
                <a:gd name="connsiteY2" fmla="*/ 4797 h 496527"/>
                <a:gd name="connsiteX3" fmla="*/ 23267 w 26385"/>
                <a:gd name="connsiteY3" fmla="*/ 1799 h 496527"/>
                <a:gd name="connsiteX4" fmla="*/ 10314 w 26385"/>
                <a:gd name="connsiteY4" fmla="*/ 1799 h 496527"/>
                <a:gd name="connsiteX5" fmla="*/ 1799 w 26385"/>
                <a:gd name="connsiteY5" fmla="*/ 10386 h 496527"/>
                <a:gd name="connsiteX6" fmla="*/ 1799 w 26385"/>
                <a:gd name="connsiteY6" fmla="*/ 487269 h 496527"/>
                <a:gd name="connsiteX7" fmla="*/ 1799 w 26385"/>
                <a:gd name="connsiteY7" fmla="*/ 491586 h 496527"/>
                <a:gd name="connsiteX8" fmla="*/ 5445 w 26385"/>
                <a:gd name="connsiteY8" fmla="*/ 495400 h 496527"/>
                <a:gd name="connsiteX9" fmla="*/ 14680 w 26385"/>
                <a:gd name="connsiteY9" fmla="*/ 495400 h 496527"/>
                <a:gd name="connsiteX10" fmla="*/ 23315 w 26385"/>
                <a:gd name="connsiteY10" fmla="*/ 495280 h 496527"/>
                <a:gd name="connsiteX11" fmla="*/ 26362 w 26385"/>
                <a:gd name="connsiteY11" fmla="*/ 492186 h 496527"/>
                <a:gd name="connsiteX12" fmla="*/ 26362 w 26385"/>
                <a:gd name="connsiteY12" fmla="*/ 486021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85" h="496527">
                  <a:moveTo>
                    <a:pt x="26505" y="249151"/>
                  </a:moveTo>
                  <a:lnTo>
                    <a:pt x="26505" y="10986"/>
                  </a:lnTo>
                  <a:cubicBezTo>
                    <a:pt x="26505" y="8923"/>
                    <a:pt x="26505" y="6860"/>
                    <a:pt x="26505" y="4797"/>
                  </a:cubicBezTo>
                  <a:cubicBezTo>
                    <a:pt x="26505" y="2735"/>
                    <a:pt x="25450" y="1871"/>
                    <a:pt x="23267" y="1799"/>
                  </a:cubicBezTo>
                  <a:cubicBezTo>
                    <a:pt x="18950" y="1799"/>
                    <a:pt x="14632" y="1799"/>
                    <a:pt x="10314" y="1799"/>
                  </a:cubicBezTo>
                  <a:cubicBezTo>
                    <a:pt x="1823" y="1799"/>
                    <a:pt x="1799" y="1799"/>
                    <a:pt x="1799" y="10386"/>
                  </a:cubicBezTo>
                  <a:lnTo>
                    <a:pt x="1799" y="487269"/>
                  </a:lnTo>
                  <a:cubicBezTo>
                    <a:pt x="1799" y="488708"/>
                    <a:pt x="1799" y="490147"/>
                    <a:pt x="1799" y="491586"/>
                  </a:cubicBezTo>
                  <a:cubicBezTo>
                    <a:pt x="1967" y="494609"/>
                    <a:pt x="2567" y="495304"/>
                    <a:pt x="5445" y="495400"/>
                  </a:cubicBezTo>
                  <a:cubicBezTo>
                    <a:pt x="8323" y="495496"/>
                    <a:pt x="11610" y="495400"/>
                    <a:pt x="14680" y="495400"/>
                  </a:cubicBezTo>
                  <a:cubicBezTo>
                    <a:pt x="17750" y="495400"/>
                    <a:pt x="20461" y="495400"/>
                    <a:pt x="23315" y="495280"/>
                  </a:cubicBezTo>
                  <a:cubicBezTo>
                    <a:pt x="25450" y="495280"/>
                    <a:pt x="26218" y="494369"/>
                    <a:pt x="26362" y="492186"/>
                  </a:cubicBezTo>
                  <a:cubicBezTo>
                    <a:pt x="26505" y="490003"/>
                    <a:pt x="26362" y="488084"/>
                    <a:pt x="26362" y="48602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34D338-CCD1-6CCD-D1CC-6DAB0F6476AD}"/>
                </a:ext>
              </a:extLst>
            </p:cNvPr>
            <p:cNvSpPr/>
            <p:nvPr/>
          </p:nvSpPr>
          <p:spPr>
            <a:xfrm>
              <a:off x="8477978" y="5578367"/>
              <a:ext cx="26385" cy="496528"/>
            </a:xfrm>
            <a:custGeom>
              <a:avLst/>
              <a:gdLst>
                <a:gd name="connsiteX0" fmla="*/ 25212 w 26385"/>
                <a:gd name="connsiteY0" fmla="*/ 249274 h 496527"/>
                <a:gd name="connsiteX1" fmla="*/ 25212 w 26385"/>
                <a:gd name="connsiteY1" fmla="*/ 11181 h 496527"/>
                <a:gd name="connsiteX2" fmla="*/ 25212 w 26385"/>
                <a:gd name="connsiteY2" fmla="*/ 5016 h 496527"/>
                <a:gd name="connsiteX3" fmla="*/ 22093 w 26385"/>
                <a:gd name="connsiteY3" fmla="*/ 1946 h 496527"/>
                <a:gd name="connsiteX4" fmla="*/ 9788 w 26385"/>
                <a:gd name="connsiteY4" fmla="*/ 1802 h 496527"/>
                <a:gd name="connsiteX5" fmla="*/ 1801 w 26385"/>
                <a:gd name="connsiteY5" fmla="*/ 9982 h 496527"/>
                <a:gd name="connsiteX6" fmla="*/ 1801 w 26385"/>
                <a:gd name="connsiteY6" fmla="*/ 487464 h 496527"/>
                <a:gd name="connsiteX7" fmla="*/ 1801 w 26385"/>
                <a:gd name="connsiteY7" fmla="*/ 492381 h 496527"/>
                <a:gd name="connsiteX8" fmla="*/ 4823 w 26385"/>
                <a:gd name="connsiteY8" fmla="*/ 495475 h 496527"/>
                <a:gd name="connsiteX9" fmla="*/ 22093 w 26385"/>
                <a:gd name="connsiteY9" fmla="*/ 495475 h 496527"/>
                <a:gd name="connsiteX10" fmla="*/ 25044 w 26385"/>
                <a:gd name="connsiteY10" fmla="*/ 492333 h 496527"/>
                <a:gd name="connsiteX11" fmla="*/ 25044 w 26385"/>
                <a:gd name="connsiteY11" fmla="*/ 486168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385" h="496527">
                  <a:moveTo>
                    <a:pt x="25212" y="249274"/>
                  </a:moveTo>
                  <a:lnTo>
                    <a:pt x="25212" y="11181"/>
                  </a:lnTo>
                  <a:cubicBezTo>
                    <a:pt x="25212" y="9118"/>
                    <a:pt x="25212" y="7055"/>
                    <a:pt x="25212" y="5016"/>
                  </a:cubicBezTo>
                  <a:cubicBezTo>
                    <a:pt x="25212" y="2977"/>
                    <a:pt x="24180" y="1994"/>
                    <a:pt x="22093" y="1946"/>
                  </a:cubicBezTo>
                  <a:cubicBezTo>
                    <a:pt x="17992" y="1802"/>
                    <a:pt x="13866" y="1802"/>
                    <a:pt x="9788" y="1802"/>
                  </a:cubicBezTo>
                  <a:cubicBezTo>
                    <a:pt x="1489" y="1802"/>
                    <a:pt x="1801" y="1394"/>
                    <a:pt x="1801" y="9982"/>
                  </a:cubicBezTo>
                  <a:lnTo>
                    <a:pt x="1801" y="487464"/>
                  </a:lnTo>
                  <a:cubicBezTo>
                    <a:pt x="1801" y="489095"/>
                    <a:pt x="1801" y="490750"/>
                    <a:pt x="1801" y="492381"/>
                  </a:cubicBezTo>
                  <a:cubicBezTo>
                    <a:pt x="1944" y="494564"/>
                    <a:pt x="2712" y="495451"/>
                    <a:pt x="4823" y="495475"/>
                  </a:cubicBezTo>
                  <a:cubicBezTo>
                    <a:pt x="10580" y="495571"/>
                    <a:pt x="16337" y="495571"/>
                    <a:pt x="22093" y="495475"/>
                  </a:cubicBezTo>
                  <a:cubicBezTo>
                    <a:pt x="24204" y="495475"/>
                    <a:pt x="24924" y="494588"/>
                    <a:pt x="25044" y="492333"/>
                  </a:cubicBezTo>
                  <a:cubicBezTo>
                    <a:pt x="25164" y="490078"/>
                    <a:pt x="25044" y="488207"/>
                    <a:pt x="25044" y="48616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865670A-DAA8-E5CD-E702-1D2E40356FBC}"/>
                </a:ext>
              </a:extLst>
            </p:cNvPr>
            <p:cNvSpPr/>
            <p:nvPr/>
          </p:nvSpPr>
          <p:spPr>
            <a:xfrm>
              <a:off x="9488855" y="5578634"/>
              <a:ext cx="23987" cy="496528"/>
            </a:xfrm>
            <a:custGeom>
              <a:avLst/>
              <a:gdLst>
                <a:gd name="connsiteX0" fmla="*/ 22739 w 23986"/>
                <a:gd name="connsiteY0" fmla="*/ 248935 h 496527"/>
                <a:gd name="connsiteX1" fmla="*/ 22739 w 23986"/>
                <a:gd name="connsiteY1" fmla="*/ 10770 h 496527"/>
                <a:gd name="connsiteX2" fmla="*/ 22548 w 23986"/>
                <a:gd name="connsiteY2" fmla="*/ 4605 h 496527"/>
                <a:gd name="connsiteX3" fmla="*/ 19789 w 23986"/>
                <a:gd name="connsiteY3" fmla="*/ 1799 h 496527"/>
                <a:gd name="connsiteX4" fmla="*/ 4366 w 23986"/>
                <a:gd name="connsiteY4" fmla="*/ 1799 h 496527"/>
                <a:gd name="connsiteX5" fmla="*/ 1967 w 23986"/>
                <a:gd name="connsiteY5" fmla="*/ 4198 h 496527"/>
                <a:gd name="connsiteX6" fmla="*/ 1799 w 23986"/>
                <a:gd name="connsiteY6" fmla="*/ 9739 h 496527"/>
                <a:gd name="connsiteX7" fmla="*/ 1799 w 23986"/>
                <a:gd name="connsiteY7" fmla="*/ 487173 h 496527"/>
                <a:gd name="connsiteX8" fmla="*/ 1799 w 23986"/>
                <a:gd name="connsiteY8" fmla="*/ 492114 h 496527"/>
                <a:gd name="connsiteX9" fmla="*/ 4797 w 23986"/>
                <a:gd name="connsiteY9" fmla="*/ 495208 h 496527"/>
                <a:gd name="connsiteX10" fmla="*/ 19597 w 23986"/>
                <a:gd name="connsiteY10" fmla="*/ 495208 h 496527"/>
                <a:gd name="connsiteX11" fmla="*/ 22548 w 23986"/>
                <a:gd name="connsiteY11" fmla="*/ 492018 h 496527"/>
                <a:gd name="connsiteX12" fmla="*/ 22548 w 23986"/>
                <a:gd name="connsiteY12" fmla="*/ 485854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86" h="496527">
                  <a:moveTo>
                    <a:pt x="22739" y="248935"/>
                  </a:moveTo>
                  <a:lnTo>
                    <a:pt x="22739" y="10770"/>
                  </a:lnTo>
                  <a:cubicBezTo>
                    <a:pt x="22739" y="8731"/>
                    <a:pt x="22739" y="6668"/>
                    <a:pt x="22548" y="4605"/>
                  </a:cubicBezTo>
                  <a:cubicBezTo>
                    <a:pt x="22548" y="3074"/>
                    <a:pt x="21319" y="1825"/>
                    <a:pt x="19789" y="1799"/>
                  </a:cubicBezTo>
                  <a:cubicBezTo>
                    <a:pt x="14656" y="1799"/>
                    <a:pt x="9499" y="1799"/>
                    <a:pt x="4366" y="1799"/>
                  </a:cubicBezTo>
                  <a:cubicBezTo>
                    <a:pt x="3042" y="1799"/>
                    <a:pt x="1967" y="2873"/>
                    <a:pt x="1967" y="4198"/>
                  </a:cubicBezTo>
                  <a:cubicBezTo>
                    <a:pt x="1823" y="6045"/>
                    <a:pt x="1799" y="7892"/>
                    <a:pt x="1799" y="9739"/>
                  </a:cubicBezTo>
                  <a:lnTo>
                    <a:pt x="1799" y="487173"/>
                  </a:lnTo>
                  <a:cubicBezTo>
                    <a:pt x="1799" y="488828"/>
                    <a:pt x="1799" y="490459"/>
                    <a:pt x="1799" y="492114"/>
                  </a:cubicBezTo>
                  <a:cubicBezTo>
                    <a:pt x="1943" y="494321"/>
                    <a:pt x="2663" y="495160"/>
                    <a:pt x="4797" y="495208"/>
                  </a:cubicBezTo>
                  <a:cubicBezTo>
                    <a:pt x="9739" y="495304"/>
                    <a:pt x="14673" y="495304"/>
                    <a:pt x="19597" y="495208"/>
                  </a:cubicBezTo>
                  <a:cubicBezTo>
                    <a:pt x="21684" y="495208"/>
                    <a:pt x="22404" y="494273"/>
                    <a:pt x="22548" y="492018"/>
                  </a:cubicBezTo>
                  <a:cubicBezTo>
                    <a:pt x="22692" y="489763"/>
                    <a:pt x="22548" y="487916"/>
                    <a:pt x="22548" y="48585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24E3262-FCC4-890E-434C-E8918671BDB9}"/>
                </a:ext>
              </a:extLst>
            </p:cNvPr>
            <p:cNvSpPr/>
            <p:nvPr/>
          </p:nvSpPr>
          <p:spPr>
            <a:xfrm>
              <a:off x="9351891" y="5578382"/>
              <a:ext cx="21588" cy="496528"/>
            </a:xfrm>
            <a:custGeom>
              <a:avLst/>
              <a:gdLst>
                <a:gd name="connsiteX0" fmla="*/ 21324 w 21588"/>
                <a:gd name="connsiteY0" fmla="*/ 5649 h 496527"/>
                <a:gd name="connsiteX1" fmla="*/ 17390 w 21588"/>
                <a:gd name="connsiteY1" fmla="*/ 1907 h 496527"/>
                <a:gd name="connsiteX2" fmla="*/ 5661 w 21588"/>
                <a:gd name="connsiteY2" fmla="*/ 1907 h 496527"/>
                <a:gd name="connsiteX3" fmla="*/ 1799 w 21588"/>
                <a:gd name="connsiteY3" fmla="*/ 6105 h 496527"/>
                <a:gd name="connsiteX4" fmla="*/ 1799 w 21588"/>
                <a:gd name="connsiteY4" fmla="*/ 11670 h 496527"/>
                <a:gd name="connsiteX5" fmla="*/ 1799 w 21588"/>
                <a:gd name="connsiteY5" fmla="*/ 486321 h 496527"/>
                <a:gd name="connsiteX6" fmla="*/ 1799 w 21588"/>
                <a:gd name="connsiteY6" fmla="*/ 492486 h 496527"/>
                <a:gd name="connsiteX7" fmla="*/ 4821 w 21588"/>
                <a:gd name="connsiteY7" fmla="*/ 495556 h 496527"/>
                <a:gd name="connsiteX8" fmla="*/ 17175 w 21588"/>
                <a:gd name="connsiteY8" fmla="*/ 495556 h 496527"/>
                <a:gd name="connsiteX9" fmla="*/ 20389 w 21588"/>
                <a:gd name="connsiteY9" fmla="*/ 492582 h 496527"/>
                <a:gd name="connsiteX10" fmla="*/ 21348 w 21588"/>
                <a:gd name="connsiteY10" fmla="*/ 483419 h 496527"/>
                <a:gd name="connsiteX11" fmla="*/ 21348 w 21588"/>
                <a:gd name="connsiteY11" fmla="*/ 10590 h 496527"/>
                <a:gd name="connsiteX12" fmla="*/ 21324 w 21588"/>
                <a:gd name="connsiteY12" fmla="*/ 5649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88" h="496527">
                  <a:moveTo>
                    <a:pt x="21324" y="5649"/>
                  </a:moveTo>
                  <a:cubicBezTo>
                    <a:pt x="21108" y="3010"/>
                    <a:pt x="20149" y="2003"/>
                    <a:pt x="17390" y="1907"/>
                  </a:cubicBezTo>
                  <a:cubicBezTo>
                    <a:pt x="13481" y="1763"/>
                    <a:pt x="9571" y="1763"/>
                    <a:pt x="5661" y="1907"/>
                  </a:cubicBezTo>
                  <a:cubicBezTo>
                    <a:pt x="2447" y="1907"/>
                    <a:pt x="1943" y="2627"/>
                    <a:pt x="1799" y="6105"/>
                  </a:cubicBezTo>
                  <a:cubicBezTo>
                    <a:pt x="1799" y="7952"/>
                    <a:pt x="1799" y="9823"/>
                    <a:pt x="1799" y="11670"/>
                  </a:cubicBezTo>
                  <a:lnTo>
                    <a:pt x="1799" y="486321"/>
                  </a:lnTo>
                  <a:cubicBezTo>
                    <a:pt x="1799" y="488360"/>
                    <a:pt x="1799" y="490423"/>
                    <a:pt x="1799" y="492486"/>
                  </a:cubicBezTo>
                  <a:cubicBezTo>
                    <a:pt x="1799" y="494549"/>
                    <a:pt x="2687" y="495508"/>
                    <a:pt x="4821" y="495556"/>
                  </a:cubicBezTo>
                  <a:cubicBezTo>
                    <a:pt x="8947" y="495676"/>
                    <a:pt x="13049" y="495676"/>
                    <a:pt x="17175" y="495556"/>
                  </a:cubicBezTo>
                  <a:cubicBezTo>
                    <a:pt x="19309" y="495556"/>
                    <a:pt x="19717" y="494933"/>
                    <a:pt x="20389" y="492582"/>
                  </a:cubicBezTo>
                  <a:cubicBezTo>
                    <a:pt x="21152" y="489591"/>
                    <a:pt x="21473" y="486504"/>
                    <a:pt x="21348" y="483419"/>
                  </a:cubicBezTo>
                  <a:lnTo>
                    <a:pt x="21348" y="10590"/>
                  </a:lnTo>
                  <a:cubicBezTo>
                    <a:pt x="21420" y="8983"/>
                    <a:pt x="21468" y="7304"/>
                    <a:pt x="21324" y="564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1B22A35-9198-192E-D412-368E51688677}"/>
                </a:ext>
              </a:extLst>
            </p:cNvPr>
            <p:cNvSpPr/>
            <p:nvPr/>
          </p:nvSpPr>
          <p:spPr>
            <a:xfrm>
              <a:off x="8985348" y="5578426"/>
              <a:ext cx="21588" cy="496528"/>
            </a:xfrm>
            <a:custGeom>
              <a:avLst/>
              <a:gdLst>
                <a:gd name="connsiteX0" fmla="*/ 16119 w 21588"/>
                <a:gd name="connsiteY0" fmla="*/ 1863 h 496527"/>
                <a:gd name="connsiteX1" fmla="*/ 5013 w 21588"/>
                <a:gd name="connsiteY1" fmla="*/ 1863 h 496527"/>
                <a:gd name="connsiteX2" fmla="*/ 1799 w 21588"/>
                <a:gd name="connsiteY2" fmla="*/ 5413 h 496527"/>
                <a:gd name="connsiteX3" fmla="*/ 1799 w 21588"/>
                <a:gd name="connsiteY3" fmla="*/ 11578 h 496527"/>
                <a:gd name="connsiteX4" fmla="*/ 1799 w 21588"/>
                <a:gd name="connsiteY4" fmla="*/ 486517 h 496527"/>
                <a:gd name="connsiteX5" fmla="*/ 1943 w 21588"/>
                <a:gd name="connsiteY5" fmla="*/ 492682 h 496527"/>
                <a:gd name="connsiteX6" fmla="*/ 4126 w 21588"/>
                <a:gd name="connsiteY6" fmla="*/ 495224 h 496527"/>
                <a:gd name="connsiteX7" fmla="*/ 17678 w 21588"/>
                <a:gd name="connsiteY7" fmla="*/ 495224 h 496527"/>
                <a:gd name="connsiteX8" fmla="*/ 20077 w 21588"/>
                <a:gd name="connsiteY8" fmla="*/ 492826 h 496527"/>
                <a:gd name="connsiteX9" fmla="*/ 20245 w 21588"/>
                <a:gd name="connsiteY9" fmla="*/ 487261 h 496527"/>
                <a:gd name="connsiteX10" fmla="*/ 20245 w 21588"/>
                <a:gd name="connsiteY10" fmla="*/ 10522 h 496527"/>
                <a:gd name="connsiteX11" fmla="*/ 20245 w 21588"/>
                <a:gd name="connsiteY11" fmla="*/ 5581 h 496527"/>
                <a:gd name="connsiteX12" fmla="*/ 16119 w 21588"/>
                <a:gd name="connsiteY12" fmla="*/ 1863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588" h="496527">
                  <a:moveTo>
                    <a:pt x="16119" y="1863"/>
                  </a:moveTo>
                  <a:cubicBezTo>
                    <a:pt x="12401" y="1719"/>
                    <a:pt x="8707" y="1863"/>
                    <a:pt x="5013" y="1863"/>
                  </a:cubicBezTo>
                  <a:cubicBezTo>
                    <a:pt x="2615" y="1863"/>
                    <a:pt x="1943" y="2703"/>
                    <a:pt x="1799" y="5413"/>
                  </a:cubicBezTo>
                  <a:cubicBezTo>
                    <a:pt x="1799" y="7476"/>
                    <a:pt x="1799" y="9515"/>
                    <a:pt x="1799" y="11578"/>
                  </a:cubicBezTo>
                  <a:lnTo>
                    <a:pt x="1799" y="486517"/>
                  </a:lnTo>
                  <a:cubicBezTo>
                    <a:pt x="1799" y="488556"/>
                    <a:pt x="1799" y="490619"/>
                    <a:pt x="1943" y="492682"/>
                  </a:cubicBezTo>
                  <a:cubicBezTo>
                    <a:pt x="1859" y="493982"/>
                    <a:pt x="2828" y="495109"/>
                    <a:pt x="4126" y="495224"/>
                  </a:cubicBezTo>
                  <a:cubicBezTo>
                    <a:pt x="8635" y="495224"/>
                    <a:pt x="13169" y="495224"/>
                    <a:pt x="17678" y="495224"/>
                  </a:cubicBezTo>
                  <a:cubicBezTo>
                    <a:pt x="19002" y="495224"/>
                    <a:pt x="20077" y="494150"/>
                    <a:pt x="20077" y="492826"/>
                  </a:cubicBezTo>
                  <a:cubicBezTo>
                    <a:pt x="20221" y="490979"/>
                    <a:pt x="20245" y="489108"/>
                    <a:pt x="20245" y="487261"/>
                  </a:cubicBezTo>
                  <a:lnTo>
                    <a:pt x="20245" y="10522"/>
                  </a:lnTo>
                  <a:cubicBezTo>
                    <a:pt x="20245" y="8867"/>
                    <a:pt x="20245" y="7212"/>
                    <a:pt x="20245" y="5581"/>
                  </a:cubicBezTo>
                  <a:cubicBezTo>
                    <a:pt x="19837" y="2942"/>
                    <a:pt x="18902" y="1959"/>
                    <a:pt x="16119" y="186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C2AA333-1EDB-8540-71EE-50EE50F45032}"/>
                </a:ext>
              </a:extLst>
            </p:cNvPr>
            <p:cNvSpPr/>
            <p:nvPr/>
          </p:nvSpPr>
          <p:spPr>
            <a:xfrm>
              <a:off x="8848333" y="5578310"/>
              <a:ext cx="19189" cy="496528"/>
            </a:xfrm>
            <a:custGeom>
              <a:avLst/>
              <a:gdLst>
                <a:gd name="connsiteX0" fmla="*/ 18856 w 19189"/>
                <a:gd name="connsiteY0" fmla="*/ 224937 h 496527"/>
                <a:gd name="connsiteX1" fmla="*/ 18856 w 19189"/>
                <a:gd name="connsiteY1" fmla="*/ 11454 h 496527"/>
                <a:gd name="connsiteX2" fmla="*/ 18736 w 19189"/>
                <a:gd name="connsiteY2" fmla="*/ 5289 h 496527"/>
                <a:gd name="connsiteX3" fmla="*/ 15666 w 19189"/>
                <a:gd name="connsiteY3" fmla="*/ 1891 h 496527"/>
                <a:gd name="connsiteX4" fmla="*/ 15138 w 19189"/>
                <a:gd name="connsiteY4" fmla="*/ 1907 h 496527"/>
                <a:gd name="connsiteX5" fmla="*/ 5256 w 19189"/>
                <a:gd name="connsiteY5" fmla="*/ 1907 h 496527"/>
                <a:gd name="connsiteX6" fmla="*/ 1874 w 19189"/>
                <a:gd name="connsiteY6" fmla="*/ 5505 h 496527"/>
                <a:gd name="connsiteX7" fmla="*/ 1874 w 19189"/>
                <a:gd name="connsiteY7" fmla="*/ 11670 h 496527"/>
                <a:gd name="connsiteX8" fmla="*/ 1874 w 19189"/>
                <a:gd name="connsiteY8" fmla="*/ 485554 h 496527"/>
                <a:gd name="connsiteX9" fmla="*/ 1874 w 19189"/>
                <a:gd name="connsiteY9" fmla="*/ 491095 h 496527"/>
                <a:gd name="connsiteX10" fmla="*/ 6671 w 19189"/>
                <a:gd name="connsiteY10" fmla="*/ 495628 h 496527"/>
                <a:gd name="connsiteX11" fmla="*/ 13435 w 19189"/>
                <a:gd name="connsiteY11" fmla="*/ 495628 h 496527"/>
                <a:gd name="connsiteX12" fmla="*/ 18089 w 19189"/>
                <a:gd name="connsiteY12" fmla="*/ 492006 h 496527"/>
                <a:gd name="connsiteX13" fmla="*/ 18880 w 19189"/>
                <a:gd name="connsiteY13" fmla="*/ 482220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89" h="496527">
                  <a:moveTo>
                    <a:pt x="18856" y="224937"/>
                  </a:moveTo>
                  <a:lnTo>
                    <a:pt x="18856" y="11454"/>
                  </a:lnTo>
                  <a:cubicBezTo>
                    <a:pt x="18856" y="9415"/>
                    <a:pt x="18856" y="7352"/>
                    <a:pt x="18736" y="5289"/>
                  </a:cubicBezTo>
                  <a:cubicBezTo>
                    <a:pt x="18828" y="3503"/>
                    <a:pt x="17453" y="1981"/>
                    <a:pt x="15666" y="1891"/>
                  </a:cubicBezTo>
                  <a:cubicBezTo>
                    <a:pt x="15491" y="1882"/>
                    <a:pt x="15313" y="1887"/>
                    <a:pt x="15138" y="1907"/>
                  </a:cubicBezTo>
                  <a:cubicBezTo>
                    <a:pt x="11852" y="1763"/>
                    <a:pt x="8542" y="1763"/>
                    <a:pt x="5256" y="1907"/>
                  </a:cubicBezTo>
                  <a:cubicBezTo>
                    <a:pt x="3025" y="1907"/>
                    <a:pt x="2042" y="3130"/>
                    <a:pt x="1874" y="5505"/>
                  </a:cubicBezTo>
                  <a:cubicBezTo>
                    <a:pt x="1706" y="7880"/>
                    <a:pt x="1874" y="9631"/>
                    <a:pt x="1874" y="11670"/>
                  </a:cubicBezTo>
                  <a:lnTo>
                    <a:pt x="1874" y="485554"/>
                  </a:lnTo>
                  <a:cubicBezTo>
                    <a:pt x="1874" y="487401"/>
                    <a:pt x="1874" y="489248"/>
                    <a:pt x="1874" y="491095"/>
                  </a:cubicBezTo>
                  <a:cubicBezTo>
                    <a:pt x="2018" y="495100"/>
                    <a:pt x="2473" y="495508"/>
                    <a:pt x="6671" y="495628"/>
                  </a:cubicBezTo>
                  <a:cubicBezTo>
                    <a:pt x="8926" y="495628"/>
                    <a:pt x="11181" y="495628"/>
                    <a:pt x="13435" y="495628"/>
                  </a:cubicBezTo>
                  <a:cubicBezTo>
                    <a:pt x="16985" y="495628"/>
                    <a:pt x="17153" y="495244"/>
                    <a:pt x="18089" y="492006"/>
                  </a:cubicBezTo>
                  <a:cubicBezTo>
                    <a:pt x="18818" y="488799"/>
                    <a:pt x="19087" y="485503"/>
                    <a:pt x="18880" y="48222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55EED2D-B23C-C35D-B40D-160F2737FFC6}"/>
                </a:ext>
              </a:extLst>
            </p:cNvPr>
            <p:cNvSpPr/>
            <p:nvPr/>
          </p:nvSpPr>
          <p:spPr>
            <a:xfrm>
              <a:off x="8528471" y="5578442"/>
              <a:ext cx="16791" cy="496528"/>
            </a:xfrm>
            <a:custGeom>
              <a:avLst/>
              <a:gdLst>
                <a:gd name="connsiteX0" fmla="*/ 16575 w 16790"/>
                <a:gd name="connsiteY0" fmla="*/ 6740 h 496527"/>
                <a:gd name="connsiteX1" fmla="*/ 11778 w 16790"/>
                <a:gd name="connsiteY1" fmla="*/ 1799 h 496527"/>
                <a:gd name="connsiteX2" fmla="*/ 5613 w 16790"/>
                <a:gd name="connsiteY2" fmla="*/ 1799 h 496527"/>
                <a:gd name="connsiteX3" fmla="*/ 1799 w 16790"/>
                <a:gd name="connsiteY3" fmla="*/ 5421 h 496527"/>
                <a:gd name="connsiteX4" fmla="*/ 1799 w 16790"/>
                <a:gd name="connsiteY4" fmla="*/ 11586 h 496527"/>
                <a:gd name="connsiteX5" fmla="*/ 1799 w 16790"/>
                <a:gd name="connsiteY5" fmla="*/ 486021 h 496527"/>
                <a:gd name="connsiteX6" fmla="*/ 1799 w 16790"/>
                <a:gd name="connsiteY6" fmla="*/ 492810 h 496527"/>
                <a:gd name="connsiteX7" fmla="*/ 4054 w 16790"/>
                <a:gd name="connsiteY7" fmla="*/ 495208 h 496527"/>
                <a:gd name="connsiteX8" fmla="*/ 13912 w 16790"/>
                <a:gd name="connsiteY8" fmla="*/ 495208 h 496527"/>
                <a:gd name="connsiteX9" fmla="*/ 16311 w 16790"/>
                <a:gd name="connsiteY9" fmla="*/ 492810 h 496527"/>
                <a:gd name="connsiteX10" fmla="*/ 16455 w 16790"/>
                <a:gd name="connsiteY10" fmla="*/ 486045 h 496527"/>
                <a:gd name="connsiteX11" fmla="*/ 16455 w 16790"/>
                <a:gd name="connsiteY11" fmla="*/ 11586 h 496527"/>
                <a:gd name="connsiteX12" fmla="*/ 16455 w 16790"/>
                <a:gd name="connsiteY12" fmla="*/ 8587 h 496527"/>
                <a:gd name="connsiteX13" fmla="*/ 16575 w 16790"/>
                <a:gd name="connsiteY13" fmla="*/ 6740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790" h="496527">
                  <a:moveTo>
                    <a:pt x="16575" y="6740"/>
                  </a:moveTo>
                  <a:cubicBezTo>
                    <a:pt x="16359" y="2806"/>
                    <a:pt x="15615" y="1943"/>
                    <a:pt x="11778" y="1799"/>
                  </a:cubicBezTo>
                  <a:cubicBezTo>
                    <a:pt x="9715" y="1799"/>
                    <a:pt x="7652" y="1799"/>
                    <a:pt x="5613" y="1799"/>
                  </a:cubicBezTo>
                  <a:cubicBezTo>
                    <a:pt x="2567" y="1943"/>
                    <a:pt x="1943" y="2519"/>
                    <a:pt x="1799" y="5421"/>
                  </a:cubicBezTo>
                  <a:cubicBezTo>
                    <a:pt x="1799" y="7460"/>
                    <a:pt x="1799" y="9523"/>
                    <a:pt x="1799" y="11586"/>
                  </a:cubicBezTo>
                  <a:lnTo>
                    <a:pt x="1799" y="486021"/>
                  </a:lnTo>
                  <a:cubicBezTo>
                    <a:pt x="1799" y="488276"/>
                    <a:pt x="1799" y="490555"/>
                    <a:pt x="1799" y="492810"/>
                  </a:cubicBezTo>
                  <a:cubicBezTo>
                    <a:pt x="1797" y="494081"/>
                    <a:pt x="2786" y="495132"/>
                    <a:pt x="4054" y="495208"/>
                  </a:cubicBezTo>
                  <a:cubicBezTo>
                    <a:pt x="7340" y="495208"/>
                    <a:pt x="10626" y="495208"/>
                    <a:pt x="13912" y="495208"/>
                  </a:cubicBezTo>
                  <a:cubicBezTo>
                    <a:pt x="15237" y="495208"/>
                    <a:pt x="16311" y="494134"/>
                    <a:pt x="16311" y="492810"/>
                  </a:cubicBezTo>
                  <a:cubicBezTo>
                    <a:pt x="16455" y="490555"/>
                    <a:pt x="16455" y="488300"/>
                    <a:pt x="16455" y="486045"/>
                  </a:cubicBezTo>
                  <a:cubicBezTo>
                    <a:pt x="16455" y="327876"/>
                    <a:pt x="16455" y="169723"/>
                    <a:pt x="16455" y="11586"/>
                  </a:cubicBezTo>
                  <a:lnTo>
                    <a:pt x="16455" y="8587"/>
                  </a:lnTo>
                  <a:cubicBezTo>
                    <a:pt x="16575" y="7988"/>
                    <a:pt x="16599" y="7364"/>
                    <a:pt x="16575" y="674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4B002CF-02EF-67DE-0958-CA5318E07520}"/>
                </a:ext>
              </a:extLst>
            </p:cNvPr>
            <p:cNvSpPr/>
            <p:nvPr/>
          </p:nvSpPr>
          <p:spPr>
            <a:xfrm>
              <a:off x="9263092" y="5578562"/>
              <a:ext cx="16791" cy="496528"/>
            </a:xfrm>
            <a:custGeom>
              <a:avLst/>
              <a:gdLst>
                <a:gd name="connsiteX0" fmla="*/ 15112 w 16790"/>
                <a:gd name="connsiteY0" fmla="*/ 4270 h 496527"/>
                <a:gd name="connsiteX1" fmla="*/ 12833 w 16790"/>
                <a:gd name="connsiteY1" fmla="*/ 1871 h 496527"/>
                <a:gd name="connsiteX2" fmla="*/ 4198 w 16790"/>
                <a:gd name="connsiteY2" fmla="*/ 1871 h 496527"/>
                <a:gd name="connsiteX3" fmla="*/ 1799 w 16790"/>
                <a:gd name="connsiteY3" fmla="*/ 4270 h 496527"/>
                <a:gd name="connsiteX4" fmla="*/ 1847 w 16790"/>
                <a:gd name="connsiteY4" fmla="*/ 10986 h 496527"/>
                <a:gd name="connsiteX5" fmla="*/ 1847 w 16790"/>
                <a:gd name="connsiteY5" fmla="*/ 248456 h 496527"/>
                <a:gd name="connsiteX6" fmla="*/ 1847 w 16790"/>
                <a:gd name="connsiteY6" fmla="*/ 485302 h 496527"/>
                <a:gd name="connsiteX7" fmla="*/ 1847 w 16790"/>
                <a:gd name="connsiteY7" fmla="*/ 490867 h 496527"/>
                <a:gd name="connsiteX8" fmla="*/ 6093 w 16790"/>
                <a:gd name="connsiteY8" fmla="*/ 495352 h 496527"/>
                <a:gd name="connsiteX9" fmla="*/ 7940 w 16790"/>
                <a:gd name="connsiteY9" fmla="*/ 495352 h 496527"/>
                <a:gd name="connsiteX10" fmla="*/ 15352 w 16790"/>
                <a:gd name="connsiteY10" fmla="*/ 487820 h 496527"/>
                <a:gd name="connsiteX11" fmla="*/ 15352 w 16790"/>
                <a:gd name="connsiteY11" fmla="*/ 9211 h 496527"/>
                <a:gd name="connsiteX12" fmla="*/ 15112 w 16790"/>
                <a:gd name="connsiteY12" fmla="*/ 4270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790" h="496527">
                  <a:moveTo>
                    <a:pt x="15112" y="4270"/>
                  </a:moveTo>
                  <a:cubicBezTo>
                    <a:pt x="15114" y="2990"/>
                    <a:pt x="14111" y="1935"/>
                    <a:pt x="12833" y="1871"/>
                  </a:cubicBezTo>
                  <a:cubicBezTo>
                    <a:pt x="9955" y="1775"/>
                    <a:pt x="7076" y="1775"/>
                    <a:pt x="4198" y="1871"/>
                  </a:cubicBezTo>
                  <a:cubicBezTo>
                    <a:pt x="2874" y="1871"/>
                    <a:pt x="1799" y="2945"/>
                    <a:pt x="1799" y="4270"/>
                  </a:cubicBezTo>
                  <a:cubicBezTo>
                    <a:pt x="1847" y="6404"/>
                    <a:pt x="1847" y="8803"/>
                    <a:pt x="1847" y="10986"/>
                  </a:cubicBezTo>
                  <a:cubicBezTo>
                    <a:pt x="1847" y="90143"/>
                    <a:pt x="1847" y="169299"/>
                    <a:pt x="1847" y="248456"/>
                  </a:cubicBezTo>
                  <a:lnTo>
                    <a:pt x="1847" y="485302"/>
                  </a:lnTo>
                  <a:cubicBezTo>
                    <a:pt x="1847" y="487173"/>
                    <a:pt x="1847" y="489020"/>
                    <a:pt x="1847" y="490867"/>
                  </a:cubicBezTo>
                  <a:cubicBezTo>
                    <a:pt x="1991" y="494729"/>
                    <a:pt x="2423" y="495160"/>
                    <a:pt x="6093" y="495352"/>
                  </a:cubicBezTo>
                  <a:lnTo>
                    <a:pt x="7940" y="495352"/>
                  </a:lnTo>
                  <a:cubicBezTo>
                    <a:pt x="15328" y="495352"/>
                    <a:pt x="15352" y="495352"/>
                    <a:pt x="15352" y="487820"/>
                  </a:cubicBezTo>
                  <a:lnTo>
                    <a:pt x="15352" y="9211"/>
                  </a:lnTo>
                  <a:cubicBezTo>
                    <a:pt x="15232" y="7556"/>
                    <a:pt x="15208" y="5901"/>
                    <a:pt x="15112" y="427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60C3199-658E-797D-2683-CF0859626F66}"/>
                </a:ext>
              </a:extLst>
            </p:cNvPr>
            <p:cNvSpPr/>
            <p:nvPr/>
          </p:nvSpPr>
          <p:spPr>
            <a:xfrm>
              <a:off x="8942204" y="5578352"/>
              <a:ext cx="14392" cy="496528"/>
            </a:xfrm>
            <a:custGeom>
              <a:avLst/>
              <a:gdLst>
                <a:gd name="connsiteX0" fmla="*/ 13976 w 14392"/>
                <a:gd name="connsiteY0" fmla="*/ 489086 h 496527"/>
                <a:gd name="connsiteX1" fmla="*/ 13976 w 14392"/>
                <a:gd name="connsiteY1" fmla="*/ 484768 h 496527"/>
                <a:gd name="connsiteX2" fmla="*/ 13976 w 14392"/>
                <a:gd name="connsiteY2" fmla="*/ 231851 h 496527"/>
                <a:gd name="connsiteX3" fmla="*/ 13976 w 14392"/>
                <a:gd name="connsiteY3" fmla="*/ 8533 h 496527"/>
                <a:gd name="connsiteX4" fmla="*/ 7020 w 14392"/>
                <a:gd name="connsiteY4" fmla="*/ 1817 h 496527"/>
                <a:gd name="connsiteX5" fmla="*/ 5797 w 14392"/>
                <a:gd name="connsiteY5" fmla="*/ 1817 h 496527"/>
                <a:gd name="connsiteX6" fmla="*/ 1863 w 14392"/>
                <a:gd name="connsiteY6" fmla="*/ 5583 h 496527"/>
                <a:gd name="connsiteX7" fmla="*/ 1863 w 14392"/>
                <a:gd name="connsiteY7" fmla="*/ 11748 h 496527"/>
                <a:gd name="connsiteX8" fmla="*/ 1863 w 14392"/>
                <a:gd name="connsiteY8" fmla="*/ 483137 h 496527"/>
                <a:gd name="connsiteX9" fmla="*/ 1863 w 14392"/>
                <a:gd name="connsiteY9" fmla="*/ 488078 h 496527"/>
                <a:gd name="connsiteX10" fmla="*/ 2918 w 14392"/>
                <a:gd name="connsiteY10" fmla="*/ 493475 h 496527"/>
                <a:gd name="connsiteX11" fmla="*/ 4502 w 14392"/>
                <a:gd name="connsiteY11" fmla="*/ 495226 h 496527"/>
                <a:gd name="connsiteX12" fmla="*/ 12921 w 14392"/>
                <a:gd name="connsiteY12" fmla="*/ 494843 h 496527"/>
                <a:gd name="connsiteX13" fmla="*/ 13976 w 14392"/>
                <a:gd name="connsiteY13" fmla="*/ 489086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392" h="496527">
                  <a:moveTo>
                    <a:pt x="13976" y="489086"/>
                  </a:moveTo>
                  <a:cubicBezTo>
                    <a:pt x="13976" y="487647"/>
                    <a:pt x="13976" y="486207"/>
                    <a:pt x="13976" y="484768"/>
                  </a:cubicBezTo>
                  <a:lnTo>
                    <a:pt x="13976" y="231851"/>
                  </a:lnTo>
                  <a:cubicBezTo>
                    <a:pt x="13976" y="157428"/>
                    <a:pt x="13976" y="82988"/>
                    <a:pt x="13976" y="8533"/>
                  </a:cubicBezTo>
                  <a:cubicBezTo>
                    <a:pt x="14024" y="1817"/>
                    <a:pt x="13856" y="1817"/>
                    <a:pt x="7020" y="1817"/>
                  </a:cubicBezTo>
                  <a:cubicBezTo>
                    <a:pt x="6612" y="1793"/>
                    <a:pt x="6205" y="1793"/>
                    <a:pt x="5797" y="1817"/>
                  </a:cubicBezTo>
                  <a:cubicBezTo>
                    <a:pt x="3062" y="2081"/>
                    <a:pt x="2055" y="2968"/>
                    <a:pt x="1863" y="5583"/>
                  </a:cubicBezTo>
                  <a:cubicBezTo>
                    <a:pt x="1719" y="7622"/>
                    <a:pt x="1863" y="9685"/>
                    <a:pt x="1863" y="11748"/>
                  </a:cubicBezTo>
                  <a:lnTo>
                    <a:pt x="1863" y="483137"/>
                  </a:lnTo>
                  <a:cubicBezTo>
                    <a:pt x="1863" y="484768"/>
                    <a:pt x="1863" y="486423"/>
                    <a:pt x="1863" y="488078"/>
                  </a:cubicBezTo>
                  <a:cubicBezTo>
                    <a:pt x="1901" y="489925"/>
                    <a:pt x="2259" y="491751"/>
                    <a:pt x="2918" y="493475"/>
                  </a:cubicBezTo>
                  <a:cubicBezTo>
                    <a:pt x="3206" y="494291"/>
                    <a:pt x="3662" y="495082"/>
                    <a:pt x="4502" y="495226"/>
                  </a:cubicBezTo>
                  <a:cubicBezTo>
                    <a:pt x="7262" y="496121"/>
                    <a:pt x="10254" y="495984"/>
                    <a:pt x="12921" y="494843"/>
                  </a:cubicBezTo>
                  <a:cubicBezTo>
                    <a:pt x="14792" y="493667"/>
                    <a:pt x="13856" y="491149"/>
                    <a:pt x="13976" y="489086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66F2F71-856A-1B98-04BB-8606DAB4B31F}"/>
                </a:ext>
              </a:extLst>
            </p:cNvPr>
            <p:cNvSpPr/>
            <p:nvPr/>
          </p:nvSpPr>
          <p:spPr>
            <a:xfrm>
              <a:off x="8713658" y="5578316"/>
              <a:ext cx="14392" cy="496528"/>
            </a:xfrm>
            <a:custGeom>
              <a:avLst/>
              <a:gdLst>
                <a:gd name="connsiteX0" fmla="*/ 8699 w 14392"/>
                <a:gd name="connsiteY0" fmla="*/ 1853 h 496527"/>
                <a:gd name="connsiteX1" fmla="*/ 4981 w 14392"/>
                <a:gd name="connsiteY1" fmla="*/ 1853 h 496527"/>
                <a:gd name="connsiteX2" fmla="*/ 1863 w 14392"/>
                <a:gd name="connsiteY2" fmla="*/ 4851 h 496527"/>
                <a:gd name="connsiteX3" fmla="*/ 1863 w 14392"/>
                <a:gd name="connsiteY3" fmla="*/ 11016 h 496527"/>
                <a:gd name="connsiteX4" fmla="*/ 1863 w 14392"/>
                <a:gd name="connsiteY4" fmla="*/ 485620 h 496527"/>
                <a:gd name="connsiteX5" fmla="*/ 1863 w 14392"/>
                <a:gd name="connsiteY5" fmla="*/ 491185 h 496527"/>
                <a:gd name="connsiteX6" fmla="*/ 6157 w 14392"/>
                <a:gd name="connsiteY6" fmla="*/ 495622 h 496527"/>
                <a:gd name="connsiteX7" fmla="*/ 9851 w 14392"/>
                <a:gd name="connsiteY7" fmla="*/ 495622 h 496527"/>
                <a:gd name="connsiteX8" fmla="*/ 12969 w 14392"/>
                <a:gd name="connsiteY8" fmla="*/ 492624 h 496527"/>
                <a:gd name="connsiteX9" fmla="*/ 12969 w 14392"/>
                <a:gd name="connsiteY9" fmla="*/ 486459 h 496527"/>
                <a:gd name="connsiteX10" fmla="*/ 12969 w 14392"/>
                <a:gd name="connsiteY10" fmla="*/ 11280 h 496527"/>
                <a:gd name="connsiteX11" fmla="*/ 12969 w 14392"/>
                <a:gd name="connsiteY11" fmla="*/ 6339 h 496527"/>
                <a:gd name="connsiteX12" fmla="*/ 8699 w 14392"/>
                <a:gd name="connsiteY12" fmla="*/ 1853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392" h="496527">
                  <a:moveTo>
                    <a:pt x="8699" y="1853"/>
                  </a:moveTo>
                  <a:cubicBezTo>
                    <a:pt x="7461" y="1781"/>
                    <a:pt x="6219" y="1781"/>
                    <a:pt x="4981" y="1853"/>
                  </a:cubicBezTo>
                  <a:cubicBezTo>
                    <a:pt x="2798" y="2021"/>
                    <a:pt x="2007" y="2741"/>
                    <a:pt x="1863" y="4851"/>
                  </a:cubicBezTo>
                  <a:cubicBezTo>
                    <a:pt x="1719" y="6962"/>
                    <a:pt x="1863" y="8977"/>
                    <a:pt x="1863" y="11016"/>
                  </a:cubicBezTo>
                  <a:lnTo>
                    <a:pt x="1863" y="485620"/>
                  </a:lnTo>
                  <a:cubicBezTo>
                    <a:pt x="1863" y="487467"/>
                    <a:pt x="1863" y="489338"/>
                    <a:pt x="1863" y="491185"/>
                  </a:cubicBezTo>
                  <a:cubicBezTo>
                    <a:pt x="2007" y="494975"/>
                    <a:pt x="2511" y="495478"/>
                    <a:pt x="6157" y="495622"/>
                  </a:cubicBezTo>
                  <a:cubicBezTo>
                    <a:pt x="7380" y="495622"/>
                    <a:pt x="8555" y="495622"/>
                    <a:pt x="9851" y="495622"/>
                  </a:cubicBezTo>
                  <a:cubicBezTo>
                    <a:pt x="12057" y="495454"/>
                    <a:pt x="12825" y="494759"/>
                    <a:pt x="12969" y="492624"/>
                  </a:cubicBezTo>
                  <a:cubicBezTo>
                    <a:pt x="13113" y="490489"/>
                    <a:pt x="12969" y="488498"/>
                    <a:pt x="12969" y="486459"/>
                  </a:cubicBezTo>
                  <a:lnTo>
                    <a:pt x="12969" y="11280"/>
                  </a:lnTo>
                  <a:cubicBezTo>
                    <a:pt x="12969" y="9625"/>
                    <a:pt x="12969" y="7994"/>
                    <a:pt x="12969" y="6339"/>
                  </a:cubicBezTo>
                  <a:cubicBezTo>
                    <a:pt x="12825" y="2525"/>
                    <a:pt x="12345" y="2045"/>
                    <a:pt x="8699" y="185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B078A0B-6653-9A58-EE7E-BA9BE489B329}"/>
                </a:ext>
              </a:extLst>
            </p:cNvPr>
            <p:cNvSpPr/>
            <p:nvPr/>
          </p:nvSpPr>
          <p:spPr>
            <a:xfrm>
              <a:off x="9127238" y="5578427"/>
              <a:ext cx="11993" cy="496528"/>
            </a:xfrm>
            <a:custGeom>
              <a:avLst/>
              <a:gdLst>
                <a:gd name="connsiteX0" fmla="*/ 8699 w 11993"/>
                <a:gd name="connsiteY0" fmla="*/ 1862 h 496527"/>
                <a:gd name="connsiteX1" fmla="*/ 5005 w 11993"/>
                <a:gd name="connsiteY1" fmla="*/ 1862 h 496527"/>
                <a:gd name="connsiteX2" fmla="*/ 1863 w 11993"/>
                <a:gd name="connsiteY2" fmla="*/ 4836 h 496527"/>
                <a:gd name="connsiteX3" fmla="*/ 1863 w 11993"/>
                <a:gd name="connsiteY3" fmla="*/ 11001 h 496527"/>
                <a:gd name="connsiteX4" fmla="*/ 1863 w 11993"/>
                <a:gd name="connsiteY4" fmla="*/ 247895 h 496527"/>
                <a:gd name="connsiteX5" fmla="*/ 1863 w 11993"/>
                <a:gd name="connsiteY5" fmla="*/ 486636 h 496527"/>
                <a:gd name="connsiteX6" fmla="*/ 1983 w 11993"/>
                <a:gd name="connsiteY6" fmla="*/ 492777 h 496527"/>
                <a:gd name="connsiteX7" fmla="*/ 4442 w 11993"/>
                <a:gd name="connsiteY7" fmla="*/ 495446 h 496527"/>
                <a:gd name="connsiteX8" fmla="*/ 4765 w 11993"/>
                <a:gd name="connsiteY8" fmla="*/ 495439 h 496527"/>
                <a:gd name="connsiteX9" fmla="*/ 9083 w 11993"/>
                <a:gd name="connsiteY9" fmla="*/ 495439 h 496527"/>
                <a:gd name="connsiteX10" fmla="*/ 11482 w 11993"/>
                <a:gd name="connsiteY10" fmla="*/ 493041 h 496527"/>
                <a:gd name="connsiteX11" fmla="*/ 11626 w 11993"/>
                <a:gd name="connsiteY11" fmla="*/ 488123 h 496527"/>
                <a:gd name="connsiteX12" fmla="*/ 11626 w 11993"/>
                <a:gd name="connsiteY12" fmla="*/ 9418 h 496527"/>
                <a:gd name="connsiteX13" fmla="*/ 11506 w 11993"/>
                <a:gd name="connsiteY13" fmla="*/ 4477 h 496527"/>
                <a:gd name="connsiteX14" fmla="*/ 8699 w 11993"/>
                <a:gd name="connsiteY14" fmla="*/ 1862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93" h="496527">
                  <a:moveTo>
                    <a:pt x="8699" y="1862"/>
                  </a:moveTo>
                  <a:cubicBezTo>
                    <a:pt x="7469" y="1778"/>
                    <a:pt x="6236" y="1778"/>
                    <a:pt x="5005" y="1862"/>
                  </a:cubicBezTo>
                  <a:cubicBezTo>
                    <a:pt x="2798" y="2006"/>
                    <a:pt x="2007" y="2725"/>
                    <a:pt x="1863" y="4836"/>
                  </a:cubicBezTo>
                  <a:cubicBezTo>
                    <a:pt x="1719" y="6947"/>
                    <a:pt x="1863" y="8962"/>
                    <a:pt x="1863" y="11001"/>
                  </a:cubicBezTo>
                  <a:cubicBezTo>
                    <a:pt x="1863" y="89966"/>
                    <a:pt x="1863" y="168930"/>
                    <a:pt x="1863" y="247895"/>
                  </a:cubicBezTo>
                  <a:cubicBezTo>
                    <a:pt x="1863" y="327467"/>
                    <a:pt x="1863" y="407048"/>
                    <a:pt x="1863" y="486636"/>
                  </a:cubicBezTo>
                  <a:cubicBezTo>
                    <a:pt x="1863" y="488675"/>
                    <a:pt x="1863" y="490738"/>
                    <a:pt x="1983" y="492777"/>
                  </a:cubicBezTo>
                  <a:cubicBezTo>
                    <a:pt x="1925" y="494192"/>
                    <a:pt x="3026" y="495389"/>
                    <a:pt x="4442" y="495446"/>
                  </a:cubicBezTo>
                  <a:cubicBezTo>
                    <a:pt x="4549" y="495451"/>
                    <a:pt x="4657" y="495449"/>
                    <a:pt x="4765" y="495439"/>
                  </a:cubicBezTo>
                  <a:cubicBezTo>
                    <a:pt x="6202" y="495547"/>
                    <a:pt x="7646" y="495547"/>
                    <a:pt x="9083" y="495439"/>
                  </a:cubicBezTo>
                  <a:cubicBezTo>
                    <a:pt x="10407" y="495439"/>
                    <a:pt x="11482" y="494365"/>
                    <a:pt x="11482" y="493041"/>
                  </a:cubicBezTo>
                  <a:cubicBezTo>
                    <a:pt x="11626" y="491409"/>
                    <a:pt x="11626" y="489754"/>
                    <a:pt x="11626" y="488123"/>
                  </a:cubicBezTo>
                  <a:cubicBezTo>
                    <a:pt x="11626" y="328546"/>
                    <a:pt x="11626" y="168978"/>
                    <a:pt x="11626" y="9418"/>
                  </a:cubicBezTo>
                  <a:cubicBezTo>
                    <a:pt x="11626" y="7763"/>
                    <a:pt x="11626" y="6108"/>
                    <a:pt x="11506" y="4477"/>
                  </a:cubicBezTo>
                  <a:cubicBezTo>
                    <a:pt x="11386" y="2845"/>
                    <a:pt x="10570" y="2006"/>
                    <a:pt x="8699" y="1862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B84EC12-C7FB-14EE-8D0F-3A122DD29593}"/>
                </a:ext>
              </a:extLst>
            </p:cNvPr>
            <p:cNvSpPr/>
            <p:nvPr/>
          </p:nvSpPr>
          <p:spPr>
            <a:xfrm>
              <a:off x="8806343" y="5578318"/>
              <a:ext cx="11993" cy="496528"/>
            </a:xfrm>
            <a:custGeom>
              <a:avLst/>
              <a:gdLst>
                <a:gd name="connsiteX0" fmla="*/ 11482 w 11993"/>
                <a:gd name="connsiteY0" fmla="*/ 26006 h 496527"/>
                <a:gd name="connsiteX1" fmla="*/ 11482 w 11993"/>
                <a:gd name="connsiteY1" fmla="*/ 9958 h 496527"/>
                <a:gd name="connsiteX2" fmla="*/ 11482 w 11993"/>
                <a:gd name="connsiteY2" fmla="*/ 5665 h 496527"/>
                <a:gd name="connsiteX3" fmla="*/ 7404 w 11993"/>
                <a:gd name="connsiteY3" fmla="*/ 1851 h 496527"/>
                <a:gd name="connsiteX4" fmla="*/ 5005 w 11993"/>
                <a:gd name="connsiteY4" fmla="*/ 1851 h 496527"/>
                <a:gd name="connsiteX5" fmla="*/ 1863 w 11993"/>
                <a:gd name="connsiteY5" fmla="*/ 4825 h 496527"/>
                <a:gd name="connsiteX6" fmla="*/ 1863 w 11993"/>
                <a:gd name="connsiteY6" fmla="*/ 10990 h 496527"/>
                <a:gd name="connsiteX7" fmla="*/ 1863 w 11993"/>
                <a:gd name="connsiteY7" fmla="*/ 363333 h 496527"/>
                <a:gd name="connsiteX8" fmla="*/ 1863 w 11993"/>
                <a:gd name="connsiteY8" fmla="*/ 487321 h 496527"/>
                <a:gd name="connsiteX9" fmla="*/ 2103 w 11993"/>
                <a:gd name="connsiteY9" fmla="*/ 493461 h 496527"/>
                <a:gd name="connsiteX10" fmla="*/ 4142 w 11993"/>
                <a:gd name="connsiteY10" fmla="*/ 495428 h 496527"/>
                <a:gd name="connsiteX11" fmla="*/ 6540 w 11993"/>
                <a:gd name="connsiteY11" fmla="*/ 495596 h 496527"/>
                <a:gd name="connsiteX12" fmla="*/ 10906 w 11993"/>
                <a:gd name="connsiteY12" fmla="*/ 492310 h 496527"/>
                <a:gd name="connsiteX13" fmla="*/ 11554 w 11993"/>
                <a:gd name="connsiteY13" fmla="*/ 483123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993" h="496527">
                  <a:moveTo>
                    <a:pt x="11482" y="26006"/>
                  </a:moveTo>
                  <a:lnTo>
                    <a:pt x="11482" y="9958"/>
                  </a:lnTo>
                  <a:cubicBezTo>
                    <a:pt x="11482" y="8519"/>
                    <a:pt x="11482" y="7080"/>
                    <a:pt x="11482" y="5665"/>
                  </a:cubicBezTo>
                  <a:cubicBezTo>
                    <a:pt x="11170" y="3098"/>
                    <a:pt x="10042" y="2139"/>
                    <a:pt x="7404" y="1851"/>
                  </a:cubicBezTo>
                  <a:cubicBezTo>
                    <a:pt x="6605" y="1782"/>
                    <a:pt x="5804" y="1782"/>
                    <a:pt x="5005" y="1851"/>
                  </a:cubicBezTo>
                  <a:cubicBezTo>
                    <a:pt x="2846" y="1851"/>
                    <a:pt x="2007" y="2714"/>
                    <a:pt x="1863" y="4825"/>
                  </a:cubicBezTo>
                  <a:cubicBezTo>
                    <a:pt x="1719" y="6936"/>
                    <a:pt x="1863" y="8927"/>
                    <a:pt x="1863" y="10990"/>
                  </a:cubicBezTo>
                  <a:lnTo>
                    <a:pt x="1863" y="363333"/>
                  </a:lnTo>
                  <a:cubicBezTo>
                    <a:pt x="1863" y="404669"/>
                    <a:pt x="1863" y="445999"/>
                    <a:pt x="1863" y="487321"/>
                  </a:cubicBezTo>
                  <a:cubicBezTo>
                    <a:pt x="1863" y="489360"/>
                    <a:pt x="1863" y="491422"/>
                    <a:pt x="2103" y="493461"/>
                  </a:cubicBezTo>
                  <a:cubicBezTo>
                    <a:pt x="2187" y="494538"/>
                    <a:pt x="3062" y="495383"/>
                    <a:pt x="4142" y="495428"/>
                  </a:cubicBezTo>
                  <a:cubicBezTo>
                    <a:pt x="4933" y="495565"/>
                    <a:pt x="5737" y="495620"/>
                    <a:pt x="6540" y="495596"/>
                  </a:cubicBezTo>
                  <a:cubicBezTo>
                    <a:pt x="9443" y="495596"/>
                    <a:pt x="10066" y="495044"/>
                    <a:pt x="10906" y="492310"/>
                  </a:cubicBezTo>
                  <a:cubicBezTo>
                    <a:pt x="11575" y="489297"/>
                    <a:pt x="11794" y="486200"/>
                    <a:pt x="11554" y="48312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932F1A9-C6C2-EC52-E772-3A7BBE11640C}"/>
                </a:ext>
              </a:extLst>
            </p:cNvPr>
            <p:cNvSpPr/>
            <p:nvPr/>
          </p:nvSpPr>
          <p:spPr>
            <a:xfrm>
              <a:off x="9404974" y="5578649"/>
              <a:ext cx="7196" cy="496528"/>
            </a:xfrm>
            <a:custGeom>
              <a:avLst/>
              <a:gdLst>
                <a:gd name="connsiteX0" fmla="*/ 6692 w 7196"/>
                <a:gd name="connsiteY0" fmla="*/ 5334 h 496527"/>
                <a:gd name="connsiteX1" fmla="*/ 6237 w 7196"/>
                <a:gd name="connsiteY1" fmla="*/ 2935 h 496527"/>
                <a:gd name="connsiteX2" fmla="*/ 4222 w 7196"/>
                <a:gd name="connsiteY2" fmla="*/ 1808 h 496527"/>
                <a:gd name="connsiteX3" fmla="*/ 2231 w 7196"/>
                <a:gd name="connsiteY3" fmla="*/ 2959 h 496527"/>
                <a:gd name="connsiteX4" fmla="*/ 1799 w 7196"/>
                <a:gd name="connsiteY4" fmla="*/ 5358 h 496527"/>
                <a:gd name="connsiteX5" fmla="*/ 1799 w 7196"/>
                <a:gd name="connsiteY5" fmla="*/ 10899 h 496527"/>
                <a:gd name="connsiteX6" fmla="*/ 1799 w 7196"/>
                <a:gd name="connsiteY6" fmla="*/ 486054 h 496527"/>
                <a:gd name="connsiteX7" fmla="*/ 1799 w 7196"/>
                <a:gd name="connsiteY7" fmla="*/ 491595 h 496527"/>
                <a:gd name="connsiteX8" fmla="*/ 2255 w 7196"/>
                <a:gd name="connsiteY8" fmla="*/ 493994 h 496527"/>
                <a:gd name="connsiteX9" fmla="*/ 5577 w 7196"/>
                <a:gd name="connsiteY9" fmla="*/ 494677 h 496527"/>
                <a:gd name="connsiteX10" fmla="*/ 6261 w 7196"/>
                <a:gd name="connsiteY10" fmla="*/ 493994 h 496527"/>
                <a:gd name="connsiteX11" fmla="*/ 6692 w 7196"/>
                <a:gd name="connsiteY11" fmla="*/ 491595 h 496527"/>
                <a:gd name="connsiteX12" fmla="*/ 6692 w 7196"/>
                <a:gd name="connsiteY12" fmla="*/ 486054 h 496527"/>
                <a:gd name="connsiteX13" fmla="*/ 6692 w 7196"/>
                <a:gd name="connsiteY13" fmla="*/ 10875 h 496527"/>
                <a:gd name="connsiteX14" fmla="*/ 6692 w 7196"/>
                <a:gd name="connsiteY14" fmla="*/ 5334 h 496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96" h="496527">
                  <a:moveTo>
                    <a:pt x="6692" y="5334"/>
                  </a:moveTo>
                  <a:cubicBezTo>
                    <a:pt x="6676" y="4514"/>
                    <a:pt x="6522" y="3704"/>
                    <a:pt x="6237" y="2935"/>
                  </a:cubicBezTo>
                  <a:cubicBezTo>
                    <a:pt x="5862" y="2179"/>
                    <a:pt x="5061" y="1730"/>
                    <a:pt x="4222" y="1808"/>
                  </a:cubicBezTo>
                  <a:cubicBezTo>
                    <a:pt x="3387" y="1752"/>
                    <a:pt x="2600" y="2207"/>
                    <a:pt x="2231" y="2959"/>
                  </a:cubicBezTo>
                  <a:cubicBezTo>
                    <a:pt x="1945" y="3727"/>
                    <a:pt x="1799" y="4539"/>
                    <a:pt x="1799" y="5358"/>
                  </a:cubicBezTo>
                  <a:cubicBezTo>
                    <a:pt x="1799" y="7205"/>
                    <a:pt x="1799" y="9052"/>
                    <a:pt x="1799" y="10899"/>
                  </a:cubicBezTo>
                  <a:lnTo>
                    <a:pt x="1799" y="486054"/>
                  </a:lnTo>
                  <a:cubicBezTo>
                    <a:pt x="1799" y="487901"/>
                    <a:pt x="1799" y="489748"/>
                    <a:pt x="1799" y="491595"/>
                  </a:cubicBezTo>
                  <a:cubicBezTo>
                    <a:pt x="1828" y="492413"/>
                    <a:pt x="1981" y="493221"/>
                    <a:pt x="2255" y="493994"/>
                  </a:cubicBezTo>
                  <a:cubicBezTo>
                    <a:pt x="2984" y="495099"/>
                    <a:pt x="4471" y="495407"/>
                    <a:pt x="5577" y="494677"/>
                  </a:cubicBezTo>
                  <a:cubicBezTo>
                    <a:pt x="5850" y="494497"/>
                    <a:pt x="6081" y="494265"/>
                    <a:pt x="6261" y="493994"/>
                  </a:cubicBezTo>
                  <a:cubicBezTo>
                    <a:pt x="6536" y="493224"/>
                    <a:pt x="6683" y="492413"/>
                    <a:pt x="6692" y="491595"/>
                  </a:cubicBezTo>
                  <a:cubicBezTo>
                    <a:pt x="6692" y="489748"/>
                    <a:pt x="6692" y="487901"/>
                    <a:pt x="6692" y="486054"/>
                  </a:cubicBezTo>
                  <a:lnTo>
                    <a:pt x="6692" y="10875"/>
                  </a:lnTo>
                  <a:cubicBezTo>
                    <a:pt x="6716" y="9028"/>
                    <a:pt x="6740" y="7181"/>
                    <a:pt x="6692" y="533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rgbClr val="00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06D5B2AC-5BDF-25DD-5146-C09B3BF90DF9}"/>
              </a:ext>
            </a:extLst>
          </p:cNvPr>
          <p:cNvSpPr txBox="1"/>
          <p:nvPr/>
        </p:nvSpPr>
        <p:spPr>
          <a:xfrm>
            <a:off x="8330439" y="6055782"/>
            <a:ext cx="13724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dirty="0">
                <a:solidFill>
                  <a:srgbClr val="0000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LULUZUOPIN</a:t>
            </a:r>
            <a:endParaRPr lang="zh-CN" altLang="en-US" sz="1500" dirty="0">
              <a:solidFill>
                <a:srgbClr val="000000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96A4E75-C71B-2B67-B247-83578ABB6F66}"/>
              </a:ext>
            </a:extLst>
          </p:cNvPr>
          <p:cNvSpPr txBox="1"/>
          <p:nvPr/>
        </p:nvSpPr>
        <p:spPr>
          <a:xfrm rot="5400000">
            <a:off x="9390597" y="3009569"/>
            <a:ext cx="4649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6350">
                  <a:solidFill>
                    <a:srgbClr val="000000">
                      <a:alpha val="50000"/>
                    </a:srgbClr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PERSONAL RESUME</a:t>
            </a:r>
            <a:endParaRPr lang="zh-CN" altLang="en-US" sz="3600" dirty="0">
              <a:ln w="6350">
                <a:solidFill>
                  <a:srgbClr val="000000">
                    <a:alpha val="50000"/>
                  </a:srgbClr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图形 132">
            <a:extLst>
              <a:ext uri="{FF2B5EF4-FFF2-40B4-BE49-F238E27FC236}">
                <a16:creationId xmlns:a16="http://schemas.microsoft.com/office/drawing/2014/main" id="{0B0BE414-4600-917A-DFA0-B6DF3E7B1A69}"/>
              </a:ext>
            </a:extLst>
          </p:cNvPr>
          <p:cNvSpPr/>
          <p:nvPr/>
        </p:nvSpPr>
        <p:spPr>
          <a:xfrm>
            <a:off x="11016992" y="103862"/>
            <a:ext cx="1241683" cy="485438"/>
          </a:xfrm>
          <a:custGeom>
            <a:avLst/>
            <a:gdLst>
              <a:gd name="connsiteX0" fmla="*/ 1108972 w 1495164"/>
              <a:gd name="connsiteY0" fmla="*/ 562404 h 584536"/>
              <a:gd name="connsiteX1" fmla="*/ 1094488 w 1495164"/>
              <a:gd name="connsiteY1" fmla="*/ 553731 h 584536"/>
              <a:gd name="connsiteX2" fmla="*/ 1077143 w 1495164"/>
              <a:gd name="connsiteY2" fmla="*/ 541191 h 584536"/>
              <a:gd name="connsiteX3" fmla="*/ 1024465 w 1495164"/>
              <a:gd name="connsiteY3" fmla="*/ 505581 h 584536"/>
              <a:gd name="connsiteX4" fmla="*/ 950314 w 1495164"/>
              <a:gd name="connsiteY4" fmla="*/ 460396 h 584536"/>
              <a:gd name="connsiteX5" fmla="*/ 894584 w 1495164"/>
              <a:gd name="connsiteY5" fmla="*/ 433632 h 584536"/>
              <a:gd name="connsiteX6" fmla="*/ 855279 w 1495164"/>
              <a:gd name="connsiteY6" fmla="*/ 421491 h 584536"/>
              <a:gd name="connsiteX7" fmla="*/ 839391 w 1495164"/>
              <a:gd name="connsiteY7" fmla="*/ 419184 h 584536"/>
              <a:gd name="connsiteX8" fmla="*/ 793617 w 1495164"/>
              <a:gd name="connsiteY8" fmla="*/ 431326 h 584536"/>
              <a:gd name="connsiteX9" fmla="*/ 776618 w 1495164"/>
              <a:gd name="connsiteY9" fmla="*/ 450700 h 584536"/>
              <a:gd name="connsiteX10" fmla="*/ 759273 w 1495164"/>
              <a:gd name="connsiteY10" fmla="*/ 496527 h 584536"/>
              <a:gd name="connsiteX11" fmla="*/ 754434 w 1495164"/>
              <a:gd name="connsiteY11" fmla="*/ 522857 h 584536"/>
              <a:gd name="connsiteX12" fmla="*/ 751763 w 1495164"/>
              <a:gd name="connsiteY12" fmla="*/ 546828 h 584536"/>
              <a:gd name="connsiteX13" fmla="*/ 750028 w 1495164"/>
              <a:gd name="connsiteY13" fmla="*/ 583548 h 584536"/>
              <a:gd name="connsiteX14" fmla="*/ 746923 w 1495164"/>
              <a:gd name="connsiteY14" fmla="*/ 578240 h 584536"/>
              <a:gd name="connsiteX15" fmla="*/ 746698 w 1495164"/>
              <a:gd name="connsiteY15" fmla="*/ 563011 h 584536"/>
              <a:gd name="connsiteX16" fmla="*/ 745379 w 1495164"/>
              <a:gd name="connsiteY16" fmla="*/ 547886 h 584536"/>
              <a:gd name="connsiteX17" fmla="*/ 744911 w 1495164"/>
              <a:gd name="connsiteY17" fmla="*/ 542544 h 584536"/>
              <a:gd name="connsiteX18" fmla="*/ 728312 w 1495164"/>
              <a:gd name="connsiteY18" fmla="*/ 465097 h 584536"/>
              <a:gd name="connsiteX19" fmla="*/ 709856 w 1495164"/>
              <a:gd name="connsiteY19" fmla="*/ 436807 h 584536"/>
              <a:gd name="connsiteX20" fmla="*/ 678635 w 1495164"/>
              <a:gd name="connsiteY20" fmla="*/ 420554 h 584536"/>
              <a:gd name="connsiteX21" fmla="*/ 651125 w 1495164"/>
              <a:gd name="connsiteY21" fmla="*/ 420225 h 584536"/>
              <a:gd name="connsiteX22" fmla="*/ 588179 w 1495164"/>
              <a:gd name="connsiteY22" fmla="*/ 439877 h 584536"/>
              <a:gd name="connsiteX23" fmla="*/ 495867 w 1495164"/>
              <a:gd name="connsiteY23" fmla="*/ 491097 h 584536"/>
              <a:gd name="connsiteX24" fmla="*/ 430857 w 1495164"/>
              <a:gd name="connsiteY24" fmla="*/ 534044 h 584536"/>
              <a:gd name="connsiteX25" fmla="*/ 395143 w 1495164"/>
              <a:gd name="connsiteY25" fmla="*/ 559473 h 584536"/>
              <a:gd name="connsiteX26" fmla="*/ 388431 w 1495164"/>
              <a:gd name="connsiteY26" fmla="*/ 563688 h 584536"/>
              <a:gd name="connsiteX27" fmla="*/ 389922 w 1495164"/>
              <a:gd name="connsiteY27" fmla="*/ 559889 h 584536"/>
              <a:gd name="connsiteX28" fmla="*/ 419878 w 1495164"/>
              <a:gd name="connsiteY28" fmla="*/ 535779 h 584536"/>
              <a:gd name="connsiteX29" fmla="*/ 446780 w 1495164"/>
              <a:gd name="connsiteY29" fmla="*/ 513577 h 584536"/>
              <a:gd name="connsiteX30" fmla="*/ 466606 w 1495164"/>
              <a:gd name="connsiteY30" fmla="*/ 496873 h 584536"/>
              <a:gd name="connsiteX31" fmla="*/ 468653 w 1495164"/>
              <a:gd name="connsiteY31" fmla="*/ 495139 h 584536"/>
              <a:gd name="connsiteX32" fmla="*/ 512554 w 1495164"/>
              <a:gd name="connsiteY32" fmla="*/ 452955 h 584536"/>
              <a:gd name="connsiteX33" fmla="*/ 537271 w 1495164"/>
              <a:gd name="connsiteY33" fmla="*/ 421283 h 584536"/>
              <a:gd name="connsiteX34" fmla="*/ 542890 w 1495164"/>
              <a:gd name="connsiteY34" fmla="*/ 409141 h 584536"/>
              <a:gd name="connsiteX35" fmla="*/ 531564 w 1495164"/>
              <a:gd name="connsiteY35" fmla="*/ 384250 h 584536"/>
              <a:gd name="connsiteX36" fmla="*/ 510750 w 1495164"/>
              <a:gd name="connsiteY36" fmla="*/ 379637 h 584536"/>
              <a:gd name="connsiteX37" fmla="*/ 466831 w 1495164"/>
              <a:gd name="connsiteY37" fmla="*/ 379637 h 584536"/>
              <a:gd name="connsiteX38" fmla="*/ 445514 w 1495164"/>
              <a:gd name="connsiteY38" fmla="*/ 381753 h 584536"/>
              <a:gd name="connsiteX39" fmla="*/ 421629 w 1495164"/>
              <a:gd name="connsiteY39" fmla="*/ 384944 h 584536"/>
              <a:gd name="connsiteX40" fmla="*/ 396063 w 1495164"/>
              <a:gd name="connsiteY40" fmla="*/ 389124 h 584536"/>
              <a:gd name="connsiteX41" fmla="*/ 348588 w 1495164"/>
              <a:gd name="connsiteY41" fmla="*/ 397624 h 584536"/>
              <a:gd name="connsiteX42" fmla="*/ 310984 w 1495164"/>
              <a:gd name="connsiteY42" fmla="*/ 405498 h 584536"/>
              <a:gd name="connsiteX43" fmla="*/ 222037 w 1495164"/>
              <a:gd name="connsiteY43" fmla="*/ 425480 h 584536"/>
              <a:gd name="connsiteX44" fmla="*/ 198534 w 1495164"/>
              <a:gd name="connsiteY44" fmla="*/ 430927 h 584536"/>
              <a:gd name="connsiteX45" fmla="*/ 194666 w 1495164"/>
              <a:gd name="connsiteY45" fmla="*/ 430372 h 584536"/>
              <a:gd name="connsiteX46" fmla="*/ 201275 w 1495164"/>
              <a:gd name="connsiteY46" fmla="*/ 428099 h 584536"/>
              <a:gd name="connsiteX47" fmla="*/ 290083 w 1495164"/>
              <a:gd name="connsiteY47" fmla="*/ 403660 h 584536"/>
              <a:gd name="connsiteX48" fmla="*/ 369663 w 1495164"/>
              <a:gd name="connsiteY48" fmla="*/ 379376 h 584536"/>
              <a:gd name="connsiteX49" fmla="*/ 428065 w 1495164"/>
              <a:gd name="connsiteY49" fmla="*/ 356706 h 584536"/>
              <a:gd name="connsiteX50" fmla="*/ 448879 w 1495164"/>
              <a:gd name="connsiteY50" fmla="*/ 344426 h 584536"/>
              <a:gd name="connsiteX51" fmla="*/ 457014 w 1495164"/>
              <a:gd name="connsiteY51" fmla="*/ 335059 h 584536"/>
              <a:gd name="connsiteX52" fmla="*/ 456268 w 1495164"/>
              <a:gd name="connsiteY52" fmla="*/ 328364 h 584536"/>
              <a:gd name="connsiteX53" fmla="*/ 444040 w 1495164"/>
              <a:gd name="connsiteY53" fmla="*/ 319587 h 584536"/>
              <a:gd name="connsiteX54" fmla="*/ 414743 w 1495164"/>
              <a:gd name="connsiteY54" fmla="*/ 311574 h 584536"/>
              <a:gd name="connsiteX55" fmla="*/ 380313 w 1495164"/>
              <a:gd name="connsiteY55" fmla="*/ 306370 h 584536"/>
              <a:gd name="connsiteX56" fmla="*/ 355422 w 1495164"/>
              <a:gd name="connsiteY56" fmla="*/ 304063 h 584536"/>
              <a:gd name="connsiteX57" fmla="*/ 319830 w 1495164"/>
              <a:gd name="connsiteY57" fmla="*/ 301045 h 584536"/>
              <a:gd name="connsiteX58" fmla="*/ 317159 w 1495164"/>
              <a:gd name="connsiteY58" fmla="*/ 300750 h 584536"/>
              <a:gd name="connsiteX59" fmla="*/ 270691 w 1495164"/>
              <a:gd name="connsiteY59" fmla="*/ 298738 h 584536"/>
              <a:gd name="connsiteX60" fmla="*/ 251073 w 1495164"/>
              <a:gd name="connsiteY60" fmla="*/ 297455 h 584536"/>
              <a:gd name="connsiteX61" fmla="*/ 243042 w 1495164"/>
              <a:gd name="connsiteY61" fmla="*/ 297108 h 584536"/>
              <a:gd name="connsiteX62" fmla="*/ 217024 w 1495164"/>
              <a:gd name="connsiteY62" fmla="*/ 296934 h 584536"/>
              <a:gd name="connsiteX63" fmla="*/ 199193 w 1495164"/>
              <a:gd name="connsiteY63" fmla="*/ 295703 h 584536"/>
              <a:gd name="connsiteX64" fmla="*/ 191163 w 1495164"/>
              <a:gd name="connsiteY64" fmla="*/ 295338 h 584536"/>
              <a:gd name="connsiteX65" fmla="*/ 134686 w 1495164"/>
              <a:gd name="connsiteY65" fmla="*/ 295096 h 584536"/>
              <a:gd name="connsiteX66" fmla="*/ 124002 w 1495164"/>
              <a:gd name="connsiteY66" fmla="*/ 294280 h 584536"/>
              <a:gd name="connsiteX67" fmla="*/ 113299 w 1495164"/>
              <a:gd name="connsiteY67" fmla="*/ 293587 h 584536"/>
              <a:gd name="connsiteX68" fmla="*/ 10216 w 1495164"/>
              <a:gd name="connsiteY68" fmla="*/ 293257 h 584536"/>
              <a:gd name="connsiteX69" fmla="*/ 1301 w 1495164"/>
              <a:gd name="connsiteY69" fmla="*/ 292615 h 584536"/>
              <a:gd name="connsiteX70" fmla="*/ 8777 w 1495164"/>
              <a:gd name="connsiteY70" fmla="*/ 291817 h 584536"/>
              <a:gd name="connsiteX71" fmla="*/ 75105 w 1495164"/>
              <a:gd name="connsiteY71" fmla="*/ 291540 h 584536"/>
              <a:gd name="connsiteX72" fmla="*/ 97411 w 1495164"/>
              <a:gd name="connsiteY72" fmla="*/ 290239 h 584536"/>
              <a:gd name="connsiteX73" fmla="*/ 106344 w 1495164"/>
              <a:gd name="connsiteY73" fmla="*/ 289996 h 584536"/>
              <a:gd name="connsiteX74" fmla="*/ 174476 w 1495164"/>
              <a:gd name="connsiteY74" fmla="*/ 289753 h 584536"/>
              <a:gd name="connsiteX75" fmla="*/ 186948 w 1495164"/>
              <a:gd name="connsiteY75" fmla="*/ 288730 h 584536"/>
              <a:gd name="connsiteX76" fmla="*/ 194961 w 1495164"/>
              <a:gd name="connsiteY76" fmla="*/ 288209 h 584536"/>
              <a:gd name="connsiteX77" fmla="*/ 224448 w 1495164"/>
              <a:gd name="connsiteY77" fmla="*/ 288019 h 584536"/>
              <a:gd name="connsiteX78" fmla="*/ 245870 w 1495164"/>
              <a:gd name="connsiteY78" fmla="*/ 286770 h 584536"/>
              <a:gd name="connsiteX79" fmla="*/ 265557 w 1495164"/>
              <a:gd name="connsiteY79" fmla="*/ 286267 h 584536"/>
              <a:gd name="connsiteX80" fmla="*/ 286961 w 1495164"/>
              <a:gd name="connsiteY80" fmla="*/ 284879 h 584536"/>
              <a:gd name="connsiteX81" fmla="*/ 294991 w 1495164"/>
              <a:gd name="connsiteY81" fmla="*/ 284515 h 584536"/>
              <a:gd name="connsiteX82" fmla="*/ 319969 w 1495164"/>
              <a:gd name="connsiteY82" fmla="*/ 282989 h 584536"/>
              <a:gd name="connsiteX83" fmla="*/ 328902 w 1495164"/>
              <a:gd name="connsiteY83" fmla="*/ 282694 h 584536"/>
              <a:gd name="connsiteX84" fmla="*/ 343125 w 1495164"/>
              <a:gd name="connsiteY84" fmla="*/ 281375 h 584536"/>
              <a:gd name="connsiteX85" fmla="*/ 345796 w 1495164"/>
              <a:gd name="connsiteY85" fmla="*/ 281063 h 584536"/>
              <a:gd name="connsiteX86" fmla="*/ 373410 w 1495164"/>
              <a:gd name="connsiteY86" fmla="*/ 278895 h 584536"/>
              <a:gd name="connsiteX87" fmla="*/ 393773 w 1495164"/>
              <a:gd name="connsiteY87" fmla="*/ 276293 h 584536"/>
              <a:gd name="connsiteX88" fmla="*/ 420277 w 1495164"/>
              <a:gd name="connsiteY88" fmla="*/ 271957 h 584536"/>
              <a:gd name="connsiteX89" fmla="*/ 441091 w 1495164"/>
              <a:gd name="connsiteY89" fmla="*/ 266458 h 584536"/>
              <a:gd name="connsiteX90" fmla="*/ 456025 w 1495164"/>
              <a:gd name="connsiteY90" fmla="*/ 257040 h 584536"/>
              <a:gd name="connsiteX91" fmla="*/ 456875 w 1495164"/>
              <a:gd name="connsiteY91" fmla="*/ 249599 h 584536"/>
              <a:gd name="connsiteX92" fmla="*/ 445861 w 1495164"/>
              <a:gd name="connsiteY92" fmla="*/ 238047 h 584536"/>
              <a:gd name="connsiteX93" fmla="*/ 418108 w 1495164"/>
              <a:gd name="connsiteY93" fmla="*/ 223616 h 584536"/>
              <a:gd name="connsiteX94" fmla="*/ 329439 w 1495164"/>
              <a:gd name="connsiteY94" fmla="*/ 192498 h 584536"/>
              <a:gd name="connsiteX95" fmla="*/ 229652 w 1495164"/>
              <a:gd name="connsiteY95" fmla="*/ 164139 h 584536"/>
              <a:gd name="connsiteX96" fmla="*/ 201136 w 1495164"/>
              <a:gd name="connsiteY96" fmla="*/ 156524 h 584536"/>
              <a:gd name="connsiteX97" fmla="*/ 196765 w 1495164"/>
              <a:gd name="connsiteY97" fmla="*/ 154789 h 584536"/>
              <a:gd name="connsiteX98" fmla="*/ 201500 w 1495164"/>
              <a:gd name="connsiteY98" fmla="*/ 154425 h 584536"/>
              <a:gd name="connsiteX99" fmla="*/ 278201 w 1495164"/>
              <a:gd name="connsiteY99" fmla="*/ 171770 h 584536"/>
              <a:gd name="connsiteX100" fmla="*/ 349889 w 1495164"/>
              <a:gd name="connsiteY100" fmla="*/ 186930 h 584536"/>
              <a:gd name="connsiteX101" fmla="*/ 399965 w 1495164"/>
              <a:gd name="connsiteY101" fmla="*/ 196089 h 584536"/>
              <a:gd name="connsiteX102" fmla="*/ 444161 w 1495164"/>
              <a:gd name="connsiteY102" fmla="*/ 202316 h 584536"/>
              <a:gd name="connsiteX103" fmla="*/ 507523 w 1495164"/>
              <a:gd name="connsiteY103" fmla="*/ 205386 h 584536"/>
              <a:gd name="connsiteX104" fmla="*/ 531807 w 1495164"/>
              <a:gd name="connsiteY104" fmla="*/ 200061 h 584536"/>
              <a:gd name="connsiteX105" fmla="*/ 542838 w 1495164"/>
              <a:gd name="connsiteY105" fmla="*/ 175292 h 584536"/>
              <a:gd name="connsiteX106" fmla="*/ 531911 w 1495164"/>
              <a:gd name="connsiteY106" fmla="*/ 154841 h 584536"/>
              <a:gd name="connsiteX107" fmla="*/ 508044 w 1495164"/>
              <a:gd name="connsiteY107" fmla="*/ 127089 h 584536"/>
              <a:gd name="connsiteX108" fmla="*/ 484419 w 1495164"/>
              <a:gd name="connsiteY108" fmla="*/ 103812 h 584536"/>
              <a:gd name="connsiteX109" fmla="*/ 460136 w 1495164"/>
              <a:gd name="connsiteY109" fmla="*/ 82598 h 584536"/>
              <a:gd name="connsiteX110" fmla="*/ 434222 w 1495164"/>
              <a:gd name="connsiteY110" fmla="*/ 60622 h 584536"/>
              <a:gd name="connsiteX111" fmla="*/ 409939 w 1495164"/>
              <a:gd name="connsiteY111" fmla="*/ 40779 h 584536"/>
              <a:gd name="connsiteX112" fmla="*/ 388916 w 1495164"/>
              <a:gd name="connsiteY112" fmla="*/ 24110 h 584536"/>
              <a:gd name="connsiteX113" fmla="*/ 386366 w 1495164"/>
              <a:gd name="connsiteY113" fmla="*/ 19843 h 584536"/>
              <a:gd name="connsiteX114" fmla="*/ 393114 w 1495164"/>
              <a:gd name="connsiteY114" fmla="*/ 23763 h 584536"/>
              <a:gd name="connsiteX115" fmla="*/ 490750 w 1495164"/>
              <a:gd name="connsiteY115" fmla="*/ 90334 h 584536"/>
              <a:gd name="connsiteX116" fmla="*/ 544521 w 1495164"/>
              <a:gd name="connsiteY116" fmla="*/ 122597 h 584536"/>
              <a:gd name="connsiteX117" fmla="*/ 584415 w 1495164"/>
              <a:gd name="connsiteY117" fmla="*/ 143029 h 584536"/>
              <a:gd name="connsiteX118" fmla="*/ 634716 w 1495164"/>
              <a:gd name="connsiteY118" fmla="*/ 161433 h 584536"/>
              <a:gd name="connsiteX119" fmla="*/ 662937 w 1495164"/>
              <a:gd name="connsiteY119" fmla="*/ 165873 h 584536"/>
              <a:gd name="connsiteX120" fmla="*/ 715424 w 1495164"/>
              <a:gd name="connsiteY120" fmla="*/ 141694 h 584536"/>
              <a:gd name="connsiteX121" fmla="*/ 734383 w 1495164"/>
              <a:gd name="connsiteY121" fmla="*/ 102493 h 584536"/>
              <a:gd name="connsiteX122" fmla="*/ 743385 w 1495164"/>
              <a:gd name="connsiteY122" fmla="*/ 56962 h 584536"/>
              <a:gd name="connsiteX123" fmla="*/ 746854 w 1495164"/>
              <a:gd name="connsiteY123" fmla="*/ 9765 h 584536"/>
              <a:gd name="connsiteX124" fmla="*/ 749074 w 1495164"/>
              <a:gd name="connsiteY124" fmla="*/ 1301 h 584536"/>
              <a:gd name="connsiteX125" fmla="*/ 750167 w 1495164"/>
              <a:gd name="connsiteY125" fmla="*/ 8465 h 584536"/>
              <a:gd name="connsiteX126" fmla="*/ 751901 w 1495164"/>
              <a:gd name="connsiteY126" fmla="*/ 33424 h 584536"/>
              <a:gd name="connsiteX127" fmla="*/ 752057 w 1495164"/>
              <a:gd name="connsiteY127" fmla="*/ 36096 h 584536"/>
              <a:gd name="connsiteX128" fmla="*/ 757989 w 1495164"/>
              <a:gd name="connsiteY128" fmla="*/ 82113 h 584536"/>
              <a:gd name="connsiteX129" fmla="*/ 764928 w 1495164"/>
              <a:gd name="connsiteY129" fmla="*/ 108928 h 584536"/>
              <a:gd name="connsiteX130" fmla="*/ 775335 w 1495164"/>
              <a:gd name="connsiteY130" fmla="*/ 131738 h 584536"/>
              <a:gd name="connsiteX131" fmla="*/ 795507 w 1495164"/>
              <a:gd name="connsiteY131" fmla="*/ 154286 h 584536"/>
              <a:gd name="connsiteX132" fmla="*/ 819305 w 1495164"/>
              <a:gd name="connsiteY132" fmla="*/ 164052 h 584536"/>
              <a:gd name="connsiteX133" fmla="*/ 829903 w 1495164"/>
              <a:gd name="connsiteY133" fmla="*/ 165665 h 584536"/>
              <a:gd name="connsiteX134" fmla="*/ 834361 w 1495164"/>
              <a:gd name="connsiteY134" fmla="*/ 165804 h 584536"/>
              <a:gd name="connsiteX135" fmla="*/ 867803 w 1495164"/>
              <a:gd name="connsiteY135" fmla="*/ 160149 h 584536"/>
              <a:gd name="connsiteX136" fmla="*/ 911339 w 1495164"/>
              <a:gd name="connsiteY136" fmla="*/ 143827 h 584536"/>
              <a:gd name="connsiteX137" fmla="*/ 992862 w 1495164"/>
              <a:gd name="connsiteY137" fmla="*/ 98972 h 584536"/>
              <a:gd name="connsiteX138" fmla="*/ 1052877 w 1495164"/>
              <a:gd name="connsiteY138" fmla="*/ 59859 h 584536"/>
              <a:gd name="connsiteX139" fmla="*/ 1101981 w 1495164"/>
              <a:gd name="connsiteY139" fmla="*/ 25463 h 584536"/>
              <a:gd name="connsiteX140" fmla="*/ 1108642 w 1495164"/>
              <a:gd name="connsiteY140" fmla="*/ 21231 h 584536"/>
              <a:gd name="connsiteX141" fmla="*/ 1107029 w 1495164"/>
              <a:gd name="connsiteY141" fmla="*/ 25203 h 584536"/>
              <a:gd name="connsiteX142" fmla="*/ 1076293 w 1495164"/>
              <a:gd name="connsiteY142" fmla="*/ 49764 h 584536"/>
              <a:gd name="connsiteX143" fmla="*/ 1049495 w 1495164"/>
              <a:gd name="connsiteY143" fmla="*/ 72104 h 584536"/>
              <a:gd name="connsiteX144" fmla="*/ 1031039 w 1495164"/>
              <a:gd name="connsiteY144" fmla="*/ 87715 h 584536"/>
              <a:gd name="connsiteX145" fmla="*/ 1028940 w 1495164"/>
              <a:gd name="connsiteY145" fmla="*/ 89450 h 584536"/>
              <a:gd name="connsiteX146" fmla="*/ 983843 w 1495164"/>
              <a:gd name="connsiteY146" fmla="*/ 132813 h 584536"/>
              <a:gd name="connsiteX147" fmla="*/ 960253 w 1495164"/>
              <a:gd name="connsiteY147" fmla="*/ 163150 h 584536"/>
              <a:gd name="connsiteX148" fmla="*/ 953818 w 1495164"/>
              <a:gd name="connsiteY148" fmla="*/ 178761 h 584536"/>
              <a:gd name="connsiteX149" fmla="*/ 962491 w 1495164"/>
              <a:gd name="connsiteY149" fmla="*/ 198448 h 584536"/>
              <a:gd name="connsiteX150" fmla="*/ 969845 w 1495164"/>
              <a:gd name="connsiteY150" fmla="*/ 201656 h 584536"/>
              <a:gd name="connsiteX151" fmla="*/ 996297 w 1495164"/>
              <a:gd name="connsiteY151" fmla="*/ 205576 h 584536"/>
              <a:gd name="connsiteX152" fmla="*/ 1018689 w 1495164"/>
              <a:gd name="connsiteY152" fmla="*/ 205576 h 584536"/>
              <a:gd name="connsiteX153" fmla="*/ 1033832 w 1495164"/>
              <a:gd name="connsiteY153" fmla="*/ 204362 h 584536"/>
              <a:gd name="connsiteX154" fmla="*/ 1054265 w 1495164"/>
              <a:gd name="connsiteY154" fmla="*/ 202281 h 584536"/>
              <a:gd name="connsiteX155" fmla="*/ 1092251 w 1495164"/>
              <a:gd name="connsiteY155" fmla="*/ 196800 h 584536"/>
              <a:gd name="connsiteX156" fmla="*/ 1132700 w 1495164"/>
              <a:gd name="connsiteY156" fmla="*/ 189723 h 584536"/>
              <a:gd name="connsiteX157" fmla="*/ 1202775 w 1495164"/>
              <a:gd name="connsiteY157" fmla="*/ 175569 h 584536"/>
              <a:gd name="connsiteX158" fmla="*/ 1276926 w 1495164"/>
              <a:gd name="connsiteY158" fmla="*/ 159091 h 584536"/>
              <a:gd name="connsiteX159" fmla="*/ 1296006 w 1495164"/>
              <a:gd name="connsiteY159" fmla="*/ 154391 h 584536"/>
              <a:gd name="connsiteX160" fmla="*/ 1300932 w 1495164"/>
              <a:gd name="connsiteY160" fmla="*/ 154703 h 584536"/>
              <a:gd name="connsiteX161" fmla="*/ 1282164 w 1495164"/>
              <a:gd name="connsiteY161" fmla="*/ 160392 h 584536"/>
              <a:gd name="connsiteX162" fmla="*/ 1188222 w 1495164"/>
              <a:gd name="connsiteY162" fmla="*/ 186410 h 584536"/>
              <a:gd name="connsiteX163" fmla="*/ 1117453 w 1495164"/>
              <a:gd name="connsiteY163" fmla="*/ 208959 h 584536"/>
              <a:gd name="connsiteX164" fmla="*/ 1072460 w 1495164"/>
              <a:gd name="connsiteY164" fmla="*/ 226582 h 584536"/>
              <a:gd name="connsiteX165" fmla="*/ 1051264 w 1495164"/>
              <a:gd name="connsiteY165" fmla="*/ 238203 h 584536"/>
              <a:gd name="connsiteX166" fmla="*/ 1043320 w 1495164"/>
              <a:gd name="connsiteY166" fmla="*/ 245349 h 584536"/>
              <a:gd name="connsiteX167" fmla="*/ 1043828 w 1495164"/>
              <a:gd name="connsiteY167" fmla="*/ 259519 h 584536"/>
              <a:gd name="connsiteX168" fmla="*/ 1044100 w 1495164"/>
              <a:gd name="connsiteY168" fmla="*/ 259763 h 584536"/>
              <a:gd name="connsiteX169" fmla="*/ 1052530 w 1495164"/>
              <a:gd name="connsiteY169" fmla="*/ 264689 h 584536"/>
              <a:gd name="connsiteX170" fmla="*/ 1086163 w 1495164"/>
              <a:gd name="connsiteY170" fmla="*/ 273691 h 584536"/>
              <a:gd name="connsiteX171" fmla="*/ 1131260 w 1495164"/>
              <a:gd name="connsiteY171" fmla="*/ 279277 h 584536"/>
              <a:gd name="connsiteX172" fmla="*/ 1160557 w 1495164"/>
              <a:gd name="connsiteY172" fmla="*/ 282433 h 584536"/>
              <a:gd name="connsiteX173" fmla="*/ 1167703 w 1495164"/>
              <a:gd name="connsiteY173" fmla="*/ 282728 h 584536"/>
              <a:gd name="connsiteX174" fmla="*/ 1184614 w 1495164"/>
              <a:gd name="connsiteY174" fmla="*/ 284081 h 584536"/>
              <a:gd name="connsiteX175" fmla="*/ 1189072 w 1495164"/>
              <a:gd name="connsiteY175" fmla="*/ 284446 h 584536"/>
              <a:gd name="connsiteX176" fmla="*/ 1217657 w 1495164"/>
              <a:gd name="connsiteY176" fmla="*/ 285955 h 584536"/>
              <a:gd name="connsiteX177" fmla="*/ 1240917 w 1495164"/>
              <a:gd name="connsiteY177" fmla="*/ 286371 h 584536"/>
              <a:gd name="connsiteX178" fmla="*/ 1256077 w 1495164"/>
              <a:gd name="connsiteY178" fmla="*/ 287550 h 584536"/>
              <a:gd name="connsiteX179" fmla="*/ 1264091 w 1495164"/>
              <a:gd name="connsiteY179" fmla="*/ 288001 h 584536"/>
              <a:gd name="connsiteX180" fmla="*/ 1295468 w 1495164"/>
              <a:gd name="connsiteY180" fmla="*/ 288192 h 584536"/>
              <a:gd name="connsiteX181" fmla="*/ 1314201 w 1495164"/>
              <a:gd name="connsiteY181" fmla="*/ 289458 h 584536"/>
              <a:gd name="connsiteX182" fmla="*/ 1322232 w 1495164"/>
              <a:gd name="connsiteY182" fmla="*/ 289788 h 584536"/>
              <a:gd name="connsiteX183" fmla="*/ 1393035 w 1495164"/>
              <a:gd name="connsiteY183" fmla="*/ 290048 h 584536"/>
              <a:gd name="connsiteX184" fmla="*/ 1406409 w 1495164"/>
              <a:gd name="connsiteY184" fmla="*/ 291089 h 584536"/>
              <a:gd name="connsiteX185" fmla="*/ 1416226 w 1495164"/>
              <a:gd name="connsiteY185" fmla="*/ 291574 h 584536"/>
              <a:gd name="connsiteX186" fmla="*/ 1487932 w 1495164"/>
              <a:gd name="connsiteY186" fmla="*/ 291835 h 584536"/>
              <a:gd name="connsiteX187" fmla="*/ 1495512 w 1495164"/>
              <a:gd name="connsiteY187" fmla="*/ 291835 h 584536"/>
              <a:gd name="connsiteX188" fmla="*/ 1489007 w 1495164"/>
              <a:gd name="connsiteY188" fmla="*/ 293292 h 584536"/>
              <a:gd name="connsiteX189" fmla="*/ 1386826 w 1495164"/>
              <a:gd name="connsiteY189" fmla="*/ 293604 h 584536"/>
              <a:gd name="connsiteX190" fmla="*/ 1372568 w 1495164"/>
              <a:gd name="connsiteY190" fmla="*/ 294662 h 584536"/>
              <a:gd name="connsiteX191" fmla="*/ 1363635 w 1495164"/>
              <a:gd name="connsiteY191" fmla="*/ 295130 h 584536"/>
              <a:gd name="connsiteX192" fmla="*/ 1307176 w 1495164"/>
              <a:gd name="connsiteY192" fmla="*/ 295373 h 584536"/>
              <a:gd name="connsiteX193" fmla="*/ 1293803 w 1495164"/>
              <a:gd name="connsiteY193" fmla="*/ 296448 h 584536"/>
              <a:gd name="connsiteX194" fmla="*/ 1285789 w 1495164"/>
              <a:gd name="connsiteY194" fmla="*/ 296934 h 584536"/>
              <a:gd name="connsiteX195" fmla="*/ 1258037 w 1495164"/>
              <a:gd name="connsiteY195" fmla="*/ 297125 h 584536"/>
              <a:gd name="connsiteX196" fmla="*/ 1241091 w 1495164"/>
              <a:gd name="connsiteY196" fmla="*/ 298287 h 584536"/>
              <a:gd name="connsiteX197" fmla="*/ 1224110 w 1495164"/>
              <a:gd name="connsiteY197" fmla="*/ 298859 h 584536"/>
              <a:gd name="connsiteX198" fmla="*/ 1200919 w 1495164"/>
              <a:gd name="connsiteY198" fmla="*/ 300282 h 584536"/>
              <a:gd name="connsiteX199" fmla="*/ 1191986 w 1495164"/>
              <a:gd name="connsiteY199" fmla="*/ 300646 h 584536"/>
              <a:gd name="connsiteX200" fmla="*/ 1172369 w 1495164"/>
              <a:gd name="connsiteY200" fmla="*/ 302051 h 584536"/>
              <a:gd name="connsiteX201" fmla="*/ 1164338 w 1495164"/>
              <a:gd name="connsiteY201" fmla="*/ 302433 h 584536"/>
              <a:gd name="connsiteX202" fmla="*/ 1150115 w 1495164"/>
              <a:gd name="connsiteY202" fmla="*/ 303751 h 584536"/>
              <a:gd name="connsiteX203" fmla="*/ 1147461 w 1495164"/>
              <a:gd name="connsiteY203" fmla="*/ 304063 h 584536"/>
              <a:gd name="connsiteX204" fmla="*/ 1119830 w 1495164"/>
              <a:gd name="connsiteY204" fmla="*/ 306145 h 584536"/>
              <a:gd name="connsiteX205" fmla="*/ 1105693 w 1495164"/>
              <a:gd name="connsiteY205" fmla="*/ 308087 h 584536"/>
              <a:gd name="connsiteX206" fmla="*/ 1067048 w 1495164"/>
              <a:gd name="connsiteY206" fmla="*/ 315164 h 584536"/>
              <a:gd name="connsiteX207" fmla="*/ 1050986 w 1495164"/>
              <a:gd name="connsiteY207" fmla="*/ 320680 h 584536"/>
              <a:gd name="connsiteX208" fmla="*/ 1043580 w 1495164"/>
              <a:gd name="connsiteY208" fmla="*/ 325606 h 584536"/>
              <a:gd name="connsiteX209" fmla="*/ 1043025 w 1495164"/>
              <a:gd name="connsiteY209" fmla="*/ 339482 h 584536"/>
              <a:gd name="connsiteX210" fmla="*/ 1055687 w 1495164"/>
              <a:gd name="connsiteY210" fmla="*/ 349317 h 584536"/>
              <a:gd name="connsiteX211" fmla="*/ 1093846 w 1495164"/>
              <a:gd name="connsiteY211" fmla="*/ 367131 h 584536"/>
              <a:gd name="connsiteX212" fmla="*/ 1161649 w 1495164"/>
              <a:gd name="connsiteY212" fmla="*/ 390217 h 584536"/>
              <a:gd name="connsiteX213" fmla="*/ 1237240 w 1495164"/>
              <a:gd name="connsiteY213" fmla="*/ 412176 h 584536"/>
              <a:gd name="connsiteX214" fmla="*/ 1298486 w 1495164"/>
              <a:gd name="connsiteY214" fmla="*/ 428897 h 584536"/>
              <a:gd name="connsiteX215" fmla="*/ 1302111 w 1495164"/>
              <a:gd name="connsiteY215" fmla="*/ 430857 h 584536"/>
              <a:gd name="connsiteX216" fmla="*/ 1297793 w 1495164"/>
              <a:gd name="connsiteY216" fmla="*/ 430857 h 584536"/>
              <a:gd name="connsiteX217" fmla="*/ 1213269 w 1495164"/>
              <a:gd name="connsiteY217" fmla="*/ 411569 h 584536"/>
              <a:gd name="connsiteX218" fmla="*/ 1151225 w 1495164"/>
              <a:gd name="connsiteY218" fmla="*/ 398352 h 584536"/>
              <a:gd name="connsiteX219" fmla="*/ 1101149 w 1495164"/>
              <a:gd name="connsiteY219" fmla="*/ 389124 h 584536"/>
              <a:gd name="connsiteX220" fmla="*/ 1056970 w 1495164"/>
              <a:gd name="connsiteY220" fmla="*/ 382811 h 584536"/>
              <a:gd name="connsiteX221" fmla="*/ 987329 w 1495164"/>
              <a:gd name="connsiteY221" fmla="*/ 379706 h 584536"/>
              <a:gd name="connsiteX222" fmla="*/ 963965 w 1495164"/>
              <a:gd name="connsiteY222" fmla="*/ 385187 h 584536"/>
              <a:gd name="connsiteX223" fmla="*/ 954234 w 1495164"/>
              <a:gd name="connsiteY223" fmla="*/ 407476 h 584536"/>
              <a:gd name="connsiteX224" fmla="*/ 963583 w 1495164"/>
              <a:gd name="connsiteY224" fmla="*/ 426729 h 584536"/>
              <a:gd name="connsiteX225" fmla="*/ 974389 w 1495164"/>
              <a:gd name="connsiteY225" fmla="*/ 440987 h 584536"/>
              <a:gd name="connsiteX226" fmla="*/ 1009427 w 1495164"/>
              <a:gd name="connsiteY226" fmla="*/ 476736 h 584536"/>
              <a:gd name="connsiteX227" fmla="*/ 1017822 w 1495164"/>
              <a:gd name="connsiteY227" fmla="*/ 484801 h 584536"/>
              <a:gd name="connsiteX228" fmla="*/ 1042105 w 1495164"/>
              <a:gd name="connsiteY228" fmla="*/ 505962 h 584536"/>
              <a:gd name="connsiteX229" fmla="*/ 1068123 w 1495164"/>
              <a:gd name="connsiteY229" fmla="*/ 527887 h 584536"/>
              <a:gd name="connsiteX230" fmla="*/ 1093083 w 1495164"/>
              <a:gd name="connsiteY230" fmla="*/ 548215 h 584536"/>
              <a:gd name="connsiteX231" fmla="*/ 1104306 w 1495164"/>
              <a:gd name="connsiteY231" fmla="*/ 557096 h 584536"/>
              <a:gd name="connsiteX232" fmla="*/ 1108954 w 1495164"/>
              <a:gd name="connsiteY232" fmla="*/ 562439 h 58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1495164" h="584536">
                <a:moveTo>
                  <a:pt x="1108972" y="562404"/>
                </a:moveTo>
                <a:cubicBezTo>
                  <a:pt x="1103248" y="561051"/>
                  <a:pt x="1099172" y="556871"/>
                  <a:pt x="1094488" y="553731"/>
                </a:cubicBezTo>
                <a:cubicBezTo>
                  <a:pt x="1088521" y="549794"/>
                  <a:pt x="1082971" y="545215"/>
                  <a:pt x="1077143" y="541191"/>
                </a:cubicBezTo>
                <a:cubicBezTo>
                  <a:pt x="1059642" y="529222"/>
                  <a:pt x="1042227" y="517150"/>
                  <a:pt x="1024465" y="505581"/>
                </a:cubicBezTo>
                <a:cubicBezTo>
                  <a:pt x="1000182" y="489779"/>
                  <a:pt x="975656" y="474463"/>
                  <a:pt x="950314" y="460396"/>
                </a:cubicBezTo>
                <a:cubicBezTo>
                  <a:pt x="932315" y="450320"/>
                  <a:pt x="913702" y="441381"/>
                  <a:pt x="894584" y="433632"/>
                </a:cubicBezTo>
                <a:cubicBezTo>
                  <a:pt x="881849" y="428483"/>
                  <a:pt x="868699" y="424422"/>
                  <a:pt x="855279" y="421491"/>
                </a:cubicBezTo>
                <a:cubicBezTo>
                  <a:pt x="850046" y="420334"/>
                  <a:pt x="844737" y="419562"/>
                  <a:pt x="839391" y="419184"/>
                </a:cubicBezTo>
                <a:cubicBezTo>
                  <a:pt x="822809" y="418091"/>
                  <a:pt x="807389" y="421560"/>
                  <a:pt x="793617" y="431326"/>
                </a:cubicBezTo>
                <a:cubicBezTo>
                  <a:pt x="786401" y="436529"/>
                  <a:pt x="781250" y="443381"/>
                  <a:pt x="776618" y="450700"/>
                </a:cubicBezTo>
                <a:cubicBezTo>
                  <a:pt x="767703" y="464767"/>
                  <a:pt x="762863" y="480430"/>
                  <a:pt x="759273" y="496527"/>
                </a:cubicBezTo>
                <a:cubicBezTo>
                  <a:pt x="757181" y="505208"/>
                  <a:pt x="755565" y="513998"/>
                  <a:pt x="754434" y="522857"/>
                </a:cubicBezTo>
                <a:cubicBezTo>
                  <a:pt x="753601" y="530853"/>
                  <a:pt x="752699" y="538866"/>
                  <a:pt x="751763" y="546828"/>
                </a:cubicBezTo>
                <a:cubicBezTo>
                  <a:pt x="750392" y="558970"/>
                  <a:pt x="750340" y="571111"/>
                  <a:pt x="750028" y="583548"/>
                </a:cubicBezTo>
                <a:cubicBezTo>
                  <a:pt x="746871" y="582542"/>
                  <a:pt x="746993" y="580218"/>
                  <a:pt x="746923" y="578240"/>
                </a:cubicBezTo>
                <a:cubicBezTo>
                  <a:pt x="746715" y="573175"/>
                  <a:pt x="746750" y="568093"/>
                  <a:pt x="746698" y="563011"/>
                </a:cubicBezTo>
                <a:cubicBezTo>
                  <a:pt x="746646" y="557929"/>
                  <a:pt x="746819" y="552864"/>
                  <a:pt x="745379" y="547886"/>
                </a:cubicBezTo>
                <a:cubicBezTo>
                  <a:pt x="745046" y="546125"/>
                  <a:pt x="744890" y="544335"/>
                  <a:pt x="744911" y="542544"/>
                </a:cubicBezTo>
                <a:cubicBezTo>
                  <a:pt x="742795" y="516005"/>
                  <a:pt x="738684" y="489883"/>
                  <a:pt x="728312" y="465097"/>
                </a:cubicBezTo>
                <a:cubicBezTo>
                  <a:pt x="724173" y="454497"/>
                  <a:pt x="717891" y="444865"/>
                  <a:pt x="709856" y="436807"/>
                </a:cubicBezTo>
                <a:cubicBezTo>
                  <a:pt x="701276" y="428436"/>
                  <a:pt x="690414" y="422781"/>
                  <a:pt x="678635" y="420554"/>
                </a:cubicBezTo>
                <a:cubicBezTo>
                  <a:pt x="669544" y="418944"/>
                  <a:pt x="660252" y="418833"/>
                  <a:pt x="651125" y="420225"/>
                </a:cubicBezTo>
                <a:cubicBezTo>
                  <a:pt x="628923" y="423104"/>
                  <a:pt x="608386" y="430840"/>
                  <a:pt x="588179" y="439877"/>
                </a:cubicBezTo>
                <a:cubicBezTo>
                  <a:pt x="555934" y="454291"/>
                  <a:pt x="525736" y="472486"/>
                  <a:pt x="495867" y="491097"/>
                </a:cubicBezTo>
                <a:cubicBezTo>
                  <a:pt x="473804" y="504818"/>
                  <a:pt x="452400" y="519544"/>
                  <a:pt x="430857" y="534044"/>
                </a:cubicBezTo>
                <a:cubicBezTo>
                  <a:pt x="418715" y="542197"/>
                  <a:pt x="407059" y="551008"/>
                  <a:pt x="395143" y="559473"/>
                </a:cubicBezTo>
                <a:cubicBezTo>
                  <a:pt x="393010" y="560982"/>
                  <a:pt x="390720" y="562248"/>
                  <a:pt x="388431" y="563688"/>
                </a:cubicBezTo>
                <a:cubicBezTo>
                  <a:pt x="387164" y="561398"/>
                  <a:pt x="388986" y="560652"/>
                  <a:pt x="389922" y="559889"/>
                </a:cubicBezTo>
                <a:cubicBezTo>
                  <a:pt x="399861" y="551806"/>
                  <a:pt x="409921" y="543862"/>
                  <a:pt x="419878" y="535779"/>
                </a:cubicBezTo>
                <a:cubicBezTo>
                  <a:pt x="428897" y="528459"/>
                  <a:pt x="437847" y="521018"/>
                  <a:pt x="446780" y="513577"/>
                </a:cubicBezTo>
                <a:cubicBezTo>
                  <a:pt x="453423" y="508061"/>
                  <a:pt x="459997" y="502441"/>
                  <a:pt x="466606" y="496873"/>
                </a:cubicBezTo>
                <a:cubicBezTo>
                  <a:pt x="467300" y="496284"/>
                  <a:pt x="467993" y="495729"/>
                  <a:pt x="468653" y="495139"/>
                </a:cubicBezTo>
                <a:cubicBezTo>
                  <a:pt x="483431" y="481263"/>
                  <a:pt x="498972" y="468080"/>
                  <a:pt x="512554" y="452955"/>
                </a:cubicBezTo>
                <a:cubicBezTo>
                  <a:pt x="521504" y="442999"/>
                  <a:pt x="530575" y="433043"/>
                  <a:pt x="537271" y="421283"/>
                </a:cubicBezTo>
                <a:cubicBezTo>
                  <a:pt x="539539" y="417430"/>
                  <a:pt x="541421" y="413363"/>
                  <a:pt x="542890" y="409141"/>
                </a:cubicBezTo>
                <a:cubicBezTo>
                  <a:pt x="547053" y="396912"/>
                  <a:pt x="540982" y="388604"/>
                  <a:pt x="531564" y="384250"/>
                </a:cubicBezTo>
                <a:cubicBezTo>
                  <a:pt x="525014" y="381305"/>
                  <a:pt x="517931" y="379735"/>
                  <a:pt x="510750" y="379637"/>
                </a:cubicBezTo>
                <a:cubicBezTo>
                  <a:pt x="496122" y="379336"/>
                  <a:pt x="481483" y="379336"/>
                  <a:pt x="466831" y="379637"/>
                </a:cubicBezTo>
                <a:cubicBezTo>
                  <a:pt x="459720" y="379810"/>
                  <a:pt x="452608" y="380903"/>
                  <a:pt x="445514" y="381753"/>
                </a:cubicBezTo>
                <a:cubicBezTo>
                  <a:pt x="437535" y="382701"/>
                  <a:pt x="429574" y="383765"/>
                  <a:pt x="421629" y="384944"/>
                </a:cubicBezTo>
                <a:cubicBezTo>
                  <a:pt x="413096" y="386228"/>
                  <a:pt x="404562" y="387650"/>
                  <a:pt x="396063" y="389124"/>
                </a:cubicBezTo>
                <a:cubicBezTo>
                  <a:pt x="380226" y="391900"/>
                  <a:pt x="364373" y="394606"/>
                  <a:pt x="348588" y="397624"/>
                </a:cubicBezTo>
                <a:cubicBezTo>
                  <a:pt x="336013" y="400035"/>
                  <a:pt x="323507" y="402827"/>
                  <a:pt x="310984" y="405498"/>
                </a:cubicBezTo>
                <a:cubicBezTo>
                  <a:pt x="281254" y="411829"/>
                  <a:pt x="251524" y="418143"/>
                  <a:pt x="222037" y="425480"/>
                </a:cubicBezTo>
                <a:cubicBezTo>
                  <a:pt x="214232" y="427423"/>
                  <a:pt x="206426" y="429140"/>
                  <a:pt x="198534" y="430927"/>
                </a:cubicBezTo>
                <a:cubicBezTo>
                  <a:pt x="197240" y="431457"/>
                  <a:pt x="195759" y="431246"/>
                  <a:pt x="194666" y="430372"/>
                </a:cubicBezTo>
                <a:cubicBezTo>
                  <a:pt x="197043" y="429539"/>
                  <a:pt x="199107" y="428637"/>
                  <a:pt x="201275" y="428099"/>
                </a:cubicBezTo>
                <a:cubicBezTo>
                  <a:pt x="231022" y="420485"/>
                  <a:pt x="260578" y="412176"/>
                  <a:pt x="290083" y="403660"/>
                </a:cubicBezTo>
                <a:cubicBezTo>
                  <a:pt x="316742" y="395976"/>
                  <a:pt x="343402" y="388309"/>
                  <a:pt x="369663" y="379376"/>
                </a:cubicBezTo>
                <a:cubicBezTo>
                  <a:pt x="389419" y="372612"/>
                  <a:pt x="409019" y="365344"/>
                  <a:pt x="428065" y="356706"/>
                </a:cubicBezTo>
                <a:cubicBezTo>
                  <a:pt x="435384" y="353296"/>
                  <a:pt x="442354" y="349183"/>
                  <a:pt x="448879" y="344426"/>
                </a:cubicBezTo>
                <a:cubicBezTo>
                  <a:pt x="452403" y="342113"/>
                  <a:pt x="455219" y="338872"/>
                  <a:pt x="457014" y="335059"/>
                </a:cubicBezTo>
                <a:cubicBezTo>
                  <a:pt x="458145" y="332882"/>
                  <a:pt x="457850" y="330239"/>
                  <a:pt x="456268" y="328364"/>
                </a:cubicBezTo>
                <a:cubicBezTo>
                  <a:pt x="453061" y="324387"/>
                  <a:pt x="448836" y="321353"/>
                  <a:pt x="444040" y="319587"/>
                </a:cubicBezTo>
                <a:cubicBezTo>
                  <a:pt x="434557" y="315972"/>
                  <a:pt x="424745" y="313289"/>
                  <a:pt x="414743" y="311574"/>
                </a:cubicBezTo>
                <a:cubicBezTo>
                  <a:pt x="403330" y="309527"/>
                  <a:pt x="391830" y="307862"/>
                  <a:pt x="380313" y="306370"/>
                </a:cubicBezTo>
                <a:cubicBezTo>
                  <a:pt x="372057" y="305329"/>
                  <a:pt x="363627" y="305416"/>
                  <a:pt x="355422" y="304063"/>
                </a:cubicBezTo>
                <a:cubicBezTo>
                  <a:pt x="343610" y="302103"/>
                  <a:pt x="331573" y="303404"/>
                  <a:pt x="319830" y="301045"/>
                </a:cubicBezTo>
                <a:cubicBezTo>
                  <a:pt x="318956" y="300835"/>
                  <a:pt x="318057" y="300736"/>
                  <a:pt x="317159" y="300750"/>
                </a:cubicBezTo>
                <a:cubicBezTo>
                  <a:pt x="301548" y="301444"/>
                  <a:pt x="286232" y="298200"/>
                  <a:pt x="270691" y="298738"/>
                </a:cubicBezTo>
                <a:cubicBezTo>
                  <a:pt x="264124" y="299203"/>
                  <a:pt x="257524" y="298771"/>
                  <a:pt x="251073" y="297455"/>
                </a:cubicBezTo>
                <a:cubicBezTo>
                  <a:pt x="248418" y="297043"/>
                  <a:pt x="245724" y="296927"/>
                  <a:pt x="243042" y="297108"/>
                </a:cubicBezTo>
                <a:cubicBezTo>
                  <a:pt x="234370" y="297021"/>
                  <a:pt x="225697" y="297021"/>
                  <a:pt x="217024" y="296934"/>
                </a:cubicBezTo>
                <a:cubicBezTo>
                  <a:pt x="211058" y="296934"/>
                  <a:pt x="205108" y="297108"/>
                  <a:pt x="199193" y="295703"/>
                </a:cubicBezTo>
                <a:cubicBezTo>
                  <a:pt x="196538" y="295285"/>
                  <a:pt x="193844" y="295163"/>
                  <a:pt x="191163" y="295338"/>
                </a:cubicBezTo>
                <a:lnTo>
                  <a:pt x="134686" y="295096"/>
                </a:lnTo>
                <a:cubicBezTo>
                  <a:pt x="131108" y="295135"/>
                  <a:pt x="127533" y="294863"/>
                  <a:pt x="124002" y="294280"/>
                </a:cubicBezTo>
                <a:cubicBezTo>
                  <a:pt x="120460" y="293744"/>
                  <a:pt x="116880" y="293514"/>
                  <a:pt x="113299" y="293587"/>
                </a:cubicBezTo>
                <a:cubicBezTo>
                  <a:pt x="78938" y="293448"/>
                  <a:pt x="44577" y="293396"/>
                  <a:pt x="10216" y="293257"/>
                </a:cubicBezTo>
                <a:cubicBezTo>
                  <a:pt x="7389" y="293257"/>
                  <a:pt x="4475" y="293795"/>
                  <a:pt x="1301" y="292615"/>
                </a:cubicBezTo>
                <a:cubicBezTo>
                  <a:pt x="4007" y="291210"/>
                  <a:pt x="6504" y="291835"/>
                  <a:pt x="8777" y="291817"/>
                </a:cubicBezTo>
                <a:cubicBezTo>
                  <a:pt x="30875" y="291679"/>
                  <a:pt x="52990" y="291661"/>
                  <a:pt x="75105" y="291540"/>
                </a:cubicBezTo>
                <a:cubicBezTo>
                  <a:pt x="82564" y="291540"/>
                  <a:pt x="90005" y="291887"/>
                  <a:pt x="97411" y="290239"/>
                </a:cubicBezTo>
                <a:cubicBezTo>
                  <a:pt x="100372" y="289845"/>
                  <a:pt x="103366" y="289764"/>
                  <a:pt x="106344" y="289996"/>
                </a:cubicBezTo>
                <a:lnTo>
                  <a:pt x="174476" y="289753"/>
                </a:lnTo>
                <a:cubicBezTo>
                  <a:pt x="178658" y="289880"/>
                  <a:pt x="182842" y="289536"/>
                  <a:pt x="186948" y="288730"/>
                </a:cubicBezTo>
                <a:cubicBezTo>
                  <a:pt x="189591" y="288260"/>
                  <a:pt x="192280" y="288085"/>
                  <a:pt x="194961" y="288209"/>
                </a:cubicBezTo>
                <a:cubicBezTo>
                  <a:pt x="204813" y="288105"/>
                  <a:pt x="214683" y="288209"/>
                  <a:pt x="224448" y="288019"/>
                </a:cubicBezTo>
                <a:cubicBezTo>
                  <a:pt x="231610" y="288112"/>
                  <a:pt x="238768" y="287696"/>
                  <a:pt x="245870" y="286770"/>
                </a:cubicBezTo>
                <a:cubicBezTo>
                  <a:pt x="252305" y="285764"/>
                  <a:pt x="258983" y="286388"/>
                  <a:pt x="265557" y="286267"/>
                </a:cubicBezTo>
                <a:cubicBezTo>
                  <a:pt x="272703" y="286128"/>
                  <a:pt x="279866" y="286596"/>
                  <a:pt x="286961" y="284879"/>
                </a:cubicBezTo>
                <a:cubicBezTo>
                  <a:pt x="289618" y="284478"/>
                  <a:pt x="292310" y="284355"/>
                  <a:pt x="294991" y="284515"/>
                </a:cubicBezTo>
                <a:cubicBezTo>
                  <a:pt x="303335" y="284307"/>
                  <a:pt x="311695" y="284862"/>
                  <a:pt x="319969" y="282989"/>
                </a:cubicBezTo>
                <a:cubicBezTo>
                  <a:pt x="322928" y="282586"/>
                  <a:pt x="325922" y="282487"/>
                  <a:pt x="328902" y="282694"/>
                </a:cubicBezTo>
                <a:cubicBezTo>
                  <a:pt x="333689" y="282607"/>
                  <a:pt x="338476" y="282867"/>
                  <a:pt x="343125" y="281375"/>
                </a:cubicBezTo>
                <a:cubicBezTo>
                  <a:pt x="343988" y="281108"/>
                  <a:pt x="344894" y="281003"/>
                  <a:pt x="345796" y="281063"/>
                </a:cubicBezTo>
                <a:cubicBezTo>
                  <a:pt x="355093" y="281688"/>
                  <a:pt x="364147" y="279155"/>
                  <a:pt x="373410" y="278895"/>
                </a:cubicBezTo>
                <a:cubicBezTo>
                  <a:pt x="380244" y="278430"/>
                  <a:pt x="387043" y="277561"/>
                  <a:pt x="393773" y="276293"/>
                </a:cubicBezTo>
                <a:cubicBezTo>
                  <a:pt x="402680" y="275329"/>
                  <a:pt x="411528" y="273881"/>
                  <a:pt x="420277" y="271957"/>
                </a:cubicBezTo>
                <a:cubicBezTo>
                  <a:pt x="427215" y="270222"/>
                  <a:pt x="434153" y="268488"/>
                  <a:pt x="441091" y="266458"/>
                </a:cubicBezTo>
                <a:cubicBezTo>
                  <a:pt x="446908" y="264906"/>
                  <a:pt x="452117" y="261623"/>
                  <a:pt x="456025" y="257040"/>
                </a:cubicBezTo>
                <a:cubicBezTo>
                  <a:pt x="457935" y="255026"/>
                  <a:pt x="458282" y="251991"/>
                  <a:pt x="456875" y="249599"/>
                </a:cubicBezTo>
                <a:cubicBezTo>
                  <a:pt x="454230" y="244886"/>
                  <a:pt x="450442" y="240914"/>
                  <a:pt x="445861" y="238047"/>
                </a:cubicBezTo>
                <a:cubicBezTo>
                  <a:pt x="437108" y="232333"/>
                  <a:pt x="427813" y="227499"/>
                  <a:pt x="418108" y="223616"/>
                </a:cubicBezTo>
                <a:cubicBezTo>
                  <a:pt x="389298" y="211127"/>
                  <a:pt x="359343" y="201830"/>
                  <a:pt x="329439" y="192498"/>
                </a:cubicBezTo>
                <a:cubicBezTo>
                  <a:pt x="296483" y="182195"/>
                  <a:pt x="263128" y="172829"/>
                  <a:pt x="229652" y="164139"/>
                </a:cubicBezTo>
                <a:cubicBezTo>
                  <a:pt x="220129" y="161676"/>
                  <a:pt x="210572" y="159108"/>
                  <a:pt x="201136" y="156524"/>
                </a:cubicBezTo>
                <a:cubicBezTo>
                  <a:pt x="199648" y="156028"/>
                  <a:pt x="198189" y="155449"/>
                  <a:pt x="196765" y="154789"/>
                </a:cubicBezTo>
                <a:cubicBezTo>
                  <a:pt x="198500" y="153055"/>
                  <a:pt x="200026" y="154078"/>
                  <a:pt x="201500" y="154425"/>
                </a:cubicBezTo>
                <a:cubicBezTo>
                  <a:pt x="227085" y="160184"/>
                  <a:pt x="252686" y="165786"/>
                  <a:pt x="278201" y="171770"/>
                </a:cubicBezTo>
                <a:cubicBezTo>
                  <a:pt x="301964" y="177408"/>
                  <a:pt x="325953" y="182074"/>
                  <a:pt x="349889" y="186930"/>
                </a:cubicBezTo>
                <a:cubicBezTo>
                  <a:pt x="366523" y="190399"/>
                  <a:pt x="383175" y="193712"/>
                  <a:pt x="399965" y="196089"/>
                </a:cubicBezTo>
                <a:cubicBezTo>
                  <a:pt x="414691" y="198170"/>
                  <a:pt x="429452" y="200425"/>
                  <a:pt x="444161" y="202316"/>
                </a:cubicBezTo>
                <a:cubicBezTo>
                  <a:pt x="465175" y="204923"/>
                  <a:pt x="486355" y="205949"/>
                  <a:pt x="507523" y="205386"/>
                </a:cubicBezTo>
                <a:cubicBezTo>
                  <a:pt x="515896" y="205289"/>
                  <a:pt x="524161" y="203476"/>
                  <a:pt x="531807" y="200061"/>
                </a:cubicBezTo>
                <a:cubicBezTo>
                  <a:pt x="543099" y="194857"/>
                  <a:pt x="546498" y="187034"/>
                  <a:pt x="542838" y="175292"/>
                </a:cubicBezTo>
                <a:cubicBezTo>
                  <a:pt x="540382" y="167904"/>
                  <a:pt x="536688" y="160989"/>
                  <a:pt x="531911" y="154841"/>
                </a:cubicBezTo>
                <a:cubicBezTo>
                  <a:pt x="524728" y="144954"/>
                  <a:pt x="516744" y="135672"/>
                  <a:pt x="508044" y="127089"/>
                </a:cubicBezTo>
                <a:cubicBezTo>
                  <a:pt x="500065" y="119440"/>
                  <a:pt x="492433" y="111357"/>
                  <a:pt x="484419" y="103812"/>
                </a:cubicBezTo>
                <a:cubicBezTo>
                  <a:pt x="476406" y="96266"/>
                  <a:pt x="468340" y="89606"/>
                  <a:pt x="460136" y="82598"/>
                </a:cubicBezTo>
                <a:cubicBezTo>
                  <a:pt x="451555" y="75209"/>
                  <a:pt x="442917" y="67884"/>
                  <a:pt x="434222" y="60622"/>
                </a:cubicBezTo>
                <a:cubicBezTo>
                  <a:pt x="426209" y="53927"/>
                  <a:pt x="418114" y="47312"/>
                  <a:pt x="409939" y="40779"/>
                </a:cubicBezTo>
                <a:cubicBezTo>
                  <a:pt x="403001" y="35159"/>
                  <a:pt x="395854" y="29747"/>
                  <a:pt x="388916" y="24110"/>
                </a:cubicBezTo>
                <a:cubicBezTo>
                  <a:pt x="387737" y="23139"/>
                  <a:pt x="385725" y="22375"/>
                  <a:pt x="386366" y="19843"/>
                </a:cubicBezTo>
                <a:cubicBezTo>
                  <a:pt x="389159" y="20259"/>
                  <a:pt x="391102" y="22271"/>
                  <a:pt x="393114" y="23763"/>
                </a:cubicBezTo>
                <a:cubicBezTo>
                  <a:pt x="424804" y="47197"/>
                  <a:pt x="457742" y="68861"/>
                  <a:pt x="490750" y="90334"/>
                </a:cubicBezTo>
                <a:cubicBezTo>
                  <a:pt x="508247" y="101736"/>
                  <a:pt x="526170" y="112490"/>
                  <a:pt x="544521" y="122597"/>
                </a:cubicBezTo>
                <a:cubicBezTo>
                  <a:pt x="557599" y="129830"/>
                  <a:pt x="570851" y="136698"/>
                  <a:pt x="584415" y="143029"/>
                </a:cubicBezTo>
                <a:cubicBezTo>
                  <a:pt x="600591" y="150671"/>
                  <a:pt x="617428" y="156830"/>
                  <a:pt x="634716" y="161433"/>
                </a:cubicBezTo>
                <a:cubicBezTo>
                  <a:pt x="644014" y="163896"/>
                  <a:pt x="653605" y="163948"/>
                  <a:pt x="662937" y="165873"/>
                </a:cubicBezTo>
                <a:cubicBezTo>
                  <a:pt x="683526" y="164555"/>
                  <a:pt x="702138" y="159490"/>
                  <a:pt x="715424" y="141694"/>
                </a:cubicBezTo>
                <a:cubicBezTo>
                  <a:pt x="724053" y="129876"/>
                  <a:pt x="730476" y="116596"/>
                  <a:pt x="734383" y="102493"/>
                </a:cubicBezTo>
                <a:cubicBezTo>
                  <a:pt x="738525" y="87564"/>
                  <a:pt x="741534" y="72344"/>
                  <a:pt x="743385" y="56962"/>
                </a:cubicBezTo>
                <a:cubicBezTo>
                  <a:pt x="745737" y="41340"/>
                  <a:pt x="746895" y="25563"/>
                  <a:pt x="746854" y="9765"/>
                </a:cubicBezTo>
                <a:cubicBezTo>
                  <a:pt x="746854" y="6886"/>
                  <a:pt x="746680" y="3903"/>
                  <a:pt x="749074" y="1301"/>
                </a:cubicBezTo>
                <a:cubicBezTo>
                  <a:pt x="750808" y="3833"/>
                  <a:pt x="750097" y="6227"/>
                  <a:pt x="750167" y="8465"/>
                </a:cubicBezTo>
                <a:cubicBezTo>
                  <a:pt x="750444" y="16808"/>
                  <a:pt x="749733" y="25203"/>
                  <a:pt x="751901" y="33424"/>
                </a:cubicBezTo>
                <a:cubicBezTo>
                  <a:pt x="752049" y="34307"/>
                  <a:pt x="752101" y="35202"/>
                  <a:pt x="752057" y="36096"/>
                </a:cubicBezTo>
                <a:cubicBezTo>
                  <a:pt x="752318" y="51706"/>
                  <a:pt x="755214" y="66901"/>
                  <a:pt x="757989" y="82113"/>
                </a:cubicBezTo>
                <a:cubicBezTo>
                  <a:pt x="759636" y="91211"/>
                  <a:pt x="761955" y="100174"/>
                  <a:pt x="764928" y="108928"/>
                </a:cubicBezTo>
                <a:cubicBezTo>
                  <a:pt x="767743" y="116813"/>
                  <a:pt x="771226" y="124444"/>
                  <a:pt x="775335" y="131738"/>
                </a:cubicBezTo>
                <a:cubicBezTo>
                  <a:pt x="780278" y="140826"/>
                  <a:pt x="787598" y="147938"/>
                  <a:pt x="795507" y="154286"/>
                </a:cubicBezTo>
                <a:cubicBezTo>
                  <a:pt x="802359" y="159837"/>
                  <a:pt x="810789" y="162231"/>
                  <a:pt x="819305" y="164052"/>
                </a:cubicBezTo>
                <a:cubicBezTo>
                  <a:pt x="822774" y="164798"/>
                  <a:pt x="826365" y="165197"/>
                  <a:pt x="829903" y="165665"/>
                </a:cubicBezTo>
                <a:cubicBezTo>
                  <a:pt x="831376" y="165910"/>
                  <a:pt x="832876" y="165957"/>
                  <a:pt x="834361" y="165804"/>
                </a:cubicBezTo>
                <a:cubicBezTo>
                  <a:pt x="845549" y="164069"/>
                  <a:pt x="856910" y="163254"/>
                  <a:pt x="867803" y="160149"/>
                </a:cubicBezTo>
                <a:cubicBezTo>
                  <a:pt x="882749" y="155947"/>
                  <a:pt x="897314" y="150487"/>
                  <a:pt x="911339" y="143827"/>
                </a:cubicBezTo>
                <a:cubicBezTo>
                  <a:pt x="939359" y="130468"/>
                  <a:pt x="966581" y="115491"/>
                  <a:pt x="992862" y="98972"/>
                </a:cubicBezTo>
                <a:cubicBezTo>
                  <a:pt x="1013069" y="86258"/>
                  <a:pt x="1033155" y="73319"/>
                  <a:pt x="1052877" y="59859"/>
                </a:cubicBezTo>
                <a:cubicBezTo>
                  <a:pt x="1069372" y="48584"/>
                  <a:pt x="1085607" y="36928"/>
                  <a:pt x="1101981" y="25463"/>
                </a:cubicBezTo>
                <a:cubicBezTo>
                  <a:pt x="1104098" y="23989"/>
                  <a:pt x="1106335" y="22688"/>
                  <a:pt x="1108642" y="21231"/>
                </a:cubicBezTo>
                <a:cubicBezTo>
                  <a:pt x="1109683" y="23659"/>
                  <a:pt x="1107983" y="24422"/>
                  <a:pt x="1107029" y="25203"/>
                </a:cubicBezTo>
                <a:cubicBezTo>
                  <a:pt x="1096813" y="33424"/>
                  <a:pt x="1086457" y="41490"/>
                  <a:pt x="1076293" y="49764"/>
                </a:cubicBezTo>
                <a:cubicBezTo>
                  <a:pt x="1067273" y="57101"/>
                  <a:pt x="1058410" y="64629"/>
                  <a:pt x="1049495" y="72104"/>
                </a:cubicBezTo>
                <a:cubicBezTo>
                  <a:pt x="1043332" y="77273"/>
                  <a:pt x="1037179" y="82477"/>
                  <a:pt x="1031039" y="87715"/>
                </a:cubicBezTo>
                <a:cubicBezTo>
                  <a:pt x="1030363" y="88305"/>
                  <a:pt x="1029600" y="88791"/>
                  <a:pt x="1028940" y="89450"/>
                </a:cubicBezTo>
                <a:cubicBezTo>
                  <a:pt x="1013694" y="103725"/>
                  <a:pt x="997719" y="117358"/>
                  <a:pt x="983843" y="132813"/>
                </a:cubicBezTo>
                <a:cubicBezTo>
                  <a:pt x="975085" y="142197"/>
                  <a:pt x="967191" y="152351"/>
                  <a:pt x="960253" y="163150"/>
                </a:cubicBezTo>
                <a:cubicBezTo>
                  <a:pt x="957230" y="167946"/>
                  <a:pt x="955053" y="173227"/>
                  <a:pt x="953818" y="178761"/>
                </a:cubicBezTo>
                <a:cubicBezTo>
                  <a:pt x="951945" y="187295"/>
                  <a:pt x="954789" y="194059"/>
                  <a:pt x="962491" y="198448"/>
                </a:cubicBezTo>
                <a:cubicBezTo>
                  <a:pt x="964782" y="199851"/>
                  <a:pt x="967257" y="200931"/>
                  <a:pt x="969845" y="201656"/>
                </a:cubicBezTo>
                <a:cubicBezTo>
                  <a:pt x="978518" y="203807"/>
                  <a:pt x="987190" y="205923"/>
                  <a:pt x="996297" y="205576"/>
                </a:cubicBezTo>
                <a:cubicBezTo>
                  <a:pt x="1003755" y="205299"/>
                  <a:pt x="1011231" y="205576"/>
                  <a:pt x="1018689" y="205576"/>
                </a:cubicBezTo>
                <a:cubicBezTo>
                  <a:pt x="1023761" y="205596"/>
                  <a:pt x="1028828" y="205190"/>
                  <a:pt x="1033832" y="204362"/>
                </a:cubicBezTo>
                <a:cubicBezTo>
                  <a:pt x="1040544" y="203183"/>
                  <a:pt x="1047448" y="203148"/>
                  <a:pt x="1054265" y="202281"/>
                </a:cubicBezTo>
                <a:cubicBezTo>
                  <a:pt x="1066944" y="200650"/>
                  <a:pt x="1079641" y="199020"/>
                  <a:pt x="1092251" y="196800"/>
                </a:cubicBezTo>
                <a:cubicBezTo>
                  <a:pt x="1105728" y="194441"/>
                  <a:pt x="1119240" y="192238"/>
                  <a:pt x="1132700" y="189723"/>
                </a:cubicBezTo>
                <a:cubicBezTo>
                  <a:pt x="1156116" y="185335"/>
                  <a:pt x="1179532" y="180513"/>
                  <a:pt x="1202775" y="175569"/>
                </a:cubicBezTo>
                <a:cubicBezTo>
                  <a:pt x="1227544" y="170366"/>
                  <a:pt x="1252209" y="164624"/>
                  <a:pt x="1276926" y="159091"/>
                </a:cubicBezTo>
                <a:cubicBezTo>
                  <a:pt x="1283309" y="157669"/>
                  <a:pt x="1289658" y="155952"/>
                  <a:pt x="1296006" y="154391"/>
                </a:cubicBezTo>
                <a:cubicBezTo>
                  <a:pt x="1297596" y="153660"/>
                  <a:pt x="1299447" y="153777"/>
                  <a:pt x="1300932" y="154703"/>
                </a:cubicBezTo>
                <a:cubicBezTo>
                  <a:pt x="1294819" y="157045"/>
                  <a:pt x="1288547" y="158946"/>
                  <a:pt x="1282164" y="160392"/>
                </a:cubicBezTo>
                <a:cubicBezTo>
                  <a:pt x="1250648" y="168353"/>
                  <a:pt x="1219409" y="177338"/>
                  <a:pt x="1188222" y="186410"/>
                </a:cubicBezTo>
                <a:cubicBezTo>
                  <a:pt x="1164459" y="193348"/>
                  <a:pt x="1140887" y="200980"/>
                  <a:pt x="1117453" y="208959"/>
                </a:cubicBezTo>
                <a:cubicBezTo>
                  <a:pt x="1102190" y="214162"/>
                  <a:pt x="1087221" y="220129"/>
                  <a:pt x="1072460" y="226582"/>
                </a:cubicBezTo>
                <a:cubicBezTo>
                  <a:pt x="1065091" y="229874"/>
                  <a:pt x="1058002" y="233761"/>
                  <a:pt x="1051264" y="238203"/>
                </a:cubicBezTo>
                <a:cubicBezTo>
                  <a:pt x="1048313" y="240227"/>
                  <a:pt x="1045644" y="242629"/>
                  <a:pt x="1043320" y="245349"/>
                </a:cubicBezTo>
                <a:cubicBezTo>
                  <a:pt x="1039547" y="249403"/>
                  <a:pt x="1039774" y="255746"/>
                  <a:pt x="1043828" y="259519"/>
                </a:cubicBezTo>
                <a:cubicBezTo>
                  <a:pt x="1043916" y="259602"/>
                  <a:pt x="1044008" y="259683"/>
                  <a:pt x="1044100" y="259763"/>
                </a:cubicBezTo>
                <a:cubicBezTo>
                  <a:pt x="1046527" y="261987"/>
                  <a:pt x="1049401" y="263668"/>
                  <a:pt x="1052530" y="264689"/>
                </a:cubicBezTo>
                <a:cubicBezTo>
                  <a:pt x="1063414" y="268797"/>
                  <a:pt x="1074682" y="271813"/>
                  <a:pt x="1086163" y="273691"/>
                </a:cubicBezTo>
                <a:cubicBezTo>
                  <a:pt x="1101132" y="276224"/>
                  <a:pt x="1116118" y="278687"/>
                  <a:pt x="1131260" y="279277"/>
                </a:cubicBezTo>
                <a:cubicBezTo>
                  <a:pt x="1140818" y="282156"/>
                  <a:pt x="1150947" y="279797"/>
                  <a:pt x="1160557" y="282433"/>
                </a:cubicBezTo>
                <a:cubicBezTo>
                  <a:pt x="1162917" y="282820"/>
                  <a:pt x="1165318" y="282919"/>
                  <a:pt x="1167703" y="282728"/>
                </a:cubicBezTo>
                <a:cubicBezTo>
                  <a:pt x="1173375" y="282832"/>
                  <a:pt x="1179064" y="282520"/>
                  <a:pt x="1184614" y="284081"/>
                </a:cubicBezTo>
                <a:cubicBezTo>
                  <a:pt x="1186080" y="284387"/>
                  <a:pt x="1187577" y="284508"/>
                  <a:pt x="1189072" y="284446"/>
                </a:cubicBezTo>
                <a:cubicBezTo>
                  <a:pt x="1198621" y="284404"/>
                  <a:pt x="1208166" y="284907"/>
                  <a:pt x="1217657" y="285955"/>
                </a:cubicBezTo>
                <a:cubicBezTo>
                  <a:pt x="1225289" y="287013"/>
                  <a:pt x="1233164" y="286267"/>
                  <a:pt x="1240917" y="286371"/>
                </a:cubicBezTo>
                <a:cubicBezTo>
                  <a:pt x="1245999" y="286184"/>
                  <a:pt x="1251085" y="286579"/>
                  <a:pt x="1256077" y="287550"/>
                </a:cubicBezTo>
                <a:cubicBezTo>
                  <a:pt x="1258720" y="288015"/>
                  <a:pt x="1261411" y="288166"/>
                  <a:pt x="1264091" y="288001"/>
                </a:cubicBezTo>
                <a:cubicBezTo>
                  <a:pt x="1274498" y="288105"/>
                  <a:pt x="1285009" y="288105"/>
                  <a:pt x="1295468" y="288192"/>
                </a:cubicBezTo>
                <a:cubicBezTo>
                  <a:pt x="1301730" y="288192"/>
                  <a:pt x="1307992" y="287984"/>
                  <a:pt x="1314201" y="289458"/>
                </a:cubicBezTo>
                <a:cubicBezTo>
                  <a:pt x="1316857" y="289873"/>
                  <a:pt x="1319550" y="289984"/>
                  <a:pt x="1322232" y="289788"/>
                </a:cubicBezTo>
                <a:lnTo>
                  <a:pt x="1393035" y="290048"/>
                </a:lnTo>
                <a:cubicBezTo>
                  <a:pt x="1397517" y="289928"/>
                  <a:pt x="1402000" y="290277"/>
                  <a:pt x="1406409" y="291089"/>
                </a:cubicBezTo>
                <a:cubicBezTo>
                  <a:pt x="1409656" y="291590"/>
                  <a:pt x="1412946" y="291753"/>
                  <a:pt x="1416226" y="291574"/>
                </a:cubicBezTo>
                <a:cubicBezTo>
                  <a:pt x="1440128" y="291691"/>
                  <a:pt x="1464030" y="291777"/>
                  <a:pt x="1487932" y="291835"/>
                </a:cubicBezTo>
                <a:lnTo>
                  <a:pt x="1495512" y="291835"/>
                </a:lnTo>
                <a:cubicBezTo>
                  <a:pt x="1493274" y="294194"/>
                  <a:pt x="1491002" y="293292"/>
                  <a:pt x="1489007" y="293292"/>
                </a:cubicBezTo>
                <a:cubicBezTo>
                  <a:pt x="1454941" y="293453"/>
                  <a:pt x="1420880" y="293557"/>
                  <a:pt x="1386826" y="293604"/>
                </a:cubicBezTo>
                <a:cubicBezTo>
                  <a:pt x="1382049" y="293427"/>
                  <a:pt x="1377267" y="293783"/>
                  <a:pt x="1372568" y="294662"/>
                </a:cubicBezTo>
                <a:cubicBezTo>
                  <a:pt x="1369616" y="295141"/>
                  <a:pt x="1366620" y="295299"/>
                  <a:pt x="1363635" y="295130"/>
                </a:cubicBezTo>
                <a:cubicBezTo>
                  <a:pt x="1344810" y="295234"/>
                  <a:pt x="1325991" y="295316"/>
                  <a:pt x="1307176" y="295373"/>
                </a:cubicBezTo>
                <a:cubicBezTo>
                  <a:pt x="1302692" y="295220"/>
                  <a:pt x="1298205" y="295581"/>
                  <a:pt x="1293803" y="296448"/>
                </a:cubicBezTo>
                <a:cubicBezTo>
                  <a:pt x="1291160" y="296917"/>
                  <a:pt x="1288471" y="297078"/>
                  <a:pt x="1285789" y="296934"/>
                </a:cubicBezTo>
                <a:cubicBezTo>
                  <a:pt x="1276527" y="297038"/>
                  <a:pt x="1267265" y="297021"/>
                  <a:pt x="1258037" y="297125"/>
                </a:cubicBezTo>
                <a:cubicBezTo>
                  <a:pt x="1252367" y="297089"/>
                  <a:pt x="1246702" y="297477"/>
                  <a:pt x="1241091" y="298287"/>
                </a:cubicBezTo>
                <a:cubicBezTo>
                  <a:pt x="1235540" y="299172"/>
                  <a:pt x="1229782" y="298721"/>
                  <a:pt x="1224110" y="298859"/>
                </a:cubicBezTo>
                <a:cubicBezTo>
                  <a:pt x="1216356" y="299050"/>
                  <a:pt x="1208603" y="298478"/>
                  <a:pt x="1200919" y="300282"/>
                </a:cubicBezTo>
                <a:cubicBezTo>
                  <a:pt x="1197963" y="300717"/>
                  <a:pt x="1194968" y="300840"/>
                  <a:pt x="1191986" y="300646"/>
                </a:cubicBezTo>
                <a:cubicBezTo>
                  <a:pt x="1185430" y="300750"/>
                  <a:pt x="1178856" y="300438"/>
                  <a:pt x="1172369" y="302051"/>
                </a:cubicBezTo>
                <a:cubicBezTo>
                  <a:pt x="1169715" y="302476"/>
                  <a:pt x="1167021" y="302603"/>
                  <a:pt x="1164338" y="302433"/>
                </a:cubicBezTo>
                <a:cubicBezTo>
                  <a:pt x="1159568" y="302433"/>
                  <a:pt x="1154781" y="302277"/>
                  <a:pt x="1150115" y="303751"/>
                </a:cubicBezTo>
                <a:cubicBezTo>
                  <a:pt x="1149256" y="304011"/>
                  <a:pt x="1148358" y="304117"/>
                  <a:pt x="1147461" y="304063"/>
                </a:cubicBezTo>
                <a:cubicBezTo>
                  <a:pt x="1138146" y="303421"/>
                  <a:pt x="1129127" y="306283"/>
                  <a:pt x="1119830" y="306145"/>
                </a:cubicBezTo>
                <a:cubicBezTo>
                  <a:pt x="1115060" y="306145"/>
                  <a:pt x="1110411" y="307497"/>
                  <a:pt x="1105693" y="308087"/>
                </a:cubicBezTo>
                <a:cubicBezTo>
                  <a:pt x="1092667" y="309577"/>
                  <a:pt x="1079757" y="311941"/>
                  <a:pt x="1067048" y="315164"/>
                </a:cubicBezTo>
                <a:cubicBezTo>
                  <a:pt x="1061584" y="316621"/>
                  <a:pt x="1056277" y="318633"/>
                  <a:pt x="1050986" y="320680"/>
                </a:cubicBezTo>
                <a:cubicBezTo>
                  <a:pt x="1048169" y="321728"/>
                  <a:pt x="1045635" y="323413"/>
                  <a:pt x="1043580" y="325606"/>
                </a:cubicBezTo>
                <a:cubicBezTo>
                  <a:pt x="1039771" y="329365"/>
                  <a:pt x="1039528" y="335432"/>
                  <a:pt x="1043025" y="339482"/>
                </a:cubicBezTo>
                <a:cubicBezTo>
                  <a:pt x="1046565" y="343553"/>
                  <a:pt x="1050867" y="346894"/>
                  <a:pt x="1055687" y="349317"/>
                </a:cubicBezTo>
                <a:cubicBezTo>
                  <a:pt x="1067985" y="356118"/>
                  <a:pt x="1080735" y="362069"/>
                  <a:pt x="1093846" y="367131"/>
                </a:cubicBezTo>
                <a:cubicBezTo>
                  <a:pt x="1116187" y="375595"/>
                  <a:pt x="1138840" y="383158"/>
                  <a:pt x="1161649" y="390217"/>
                </a:cubicBezTo>
                <a:cubicBezTo>
                  <a:pt x="1186713" y="397953"/>
                  <a:pt x="1211829" y="405585"/>
                  <a:pt x="1237240" y="412176"/>
                </a:cubicBezTo>
                <a:cubicBezTo>
                  <a:pt x="1257725" y="417484"/>
                  <a:pt x="1278088" y="423260"/>
                  <a:pt x="1298486" y="428897"/>
                </a:cubicBezTo>
                <a:cubicBezTo>
                  <a:pt x="1299770" y="429244"/>
                  <a:pt x="1301331" y="429383"/>
                  <a:pt x="1302111" y="430857"/>
                </a:cubicBezTo>
                <a:cubicBezTo>
                  <a:pt x="1300637" y="431863"/>
                  <a:pt x="1299197" y="431204"/>
                  <a:pt x="1297793" y="430857"/>
                </a:cubicBezTo>
                <a:cubicBezTo>
                  <a:pt x="1269762" y="423815"/>
                  <a:pt x="1241559" y="417519"/>
                  <a:pt x="1213269" y="411569"/>
                </a:cubicBezTo>
                <a:cubicBezTo>
                  <a:pt x="1192576" y="407216"/>
                  <a:pt x="1171935" y="402550"/>
                  <a:pt x="1151225" y="398352"/>
                </a:cubicBezTo>
                <a:cubicBezTo>
                  <a:pt x="1134591" y="394883"/>
                  <a:pt x="1117939" y="391518"/>
                  <a:pt x="1101149" y="389124"/>
                </a:cubicBezTo>
                <a:cubicBezTo>
                  <a:pt x="1086423" y="387026"/>
                  <a:pt x="1071662" y="384840"/>
                  <a:pt x="1056970" y="382811"/>
                </a:cubicBezTo>
                <a:cubicBezTo>
                  <a:pt x="1033780" y="379602"/>
                  <a:pt x="1010589" y="379342"/>
                  <a:pt x="987329" y="379706"/>
                </a:cubicBezTo>
                <a:cubicBezTo>
                  <a:pt x="979239" y="379846"/>
                  <a:pt x="971272" y="381715"/>
                  <a:pt x="963965" y="385187"/>
                </a:cubicBezTo>
                <a:cubicBezTo>
                  <a:pt x="954893" y="389419"/>
                  <a:pt x="951390" y="397693"/>
                  <a:pt x="954234" y="407476"/>
                </a:cubicBezTo>
                <a:cubicBezTo>
                  <a:pt x="956359" y="414329"/>
                  <a:pt x="959512" y="420821"/>
                  <a:pt x="963583" y="426729"/>
                </a:cubicBezTo>
                <a:cubicBezTo>
                  <a:pt x="966787" y="431771"/>
                  <a:pt x="970402" y="436540"/>
                  <a:pt x="974389" y="440987"/>
                </a:cubicBezTo>
                <a:cubicBezTo>
                  <a:pt x="985733" y="453129"/>
                  <a:pt x="995950" y="466554"/>
                  <a:pt x="1009427" y="476736"/>
                </a:cubicBezTo>
                <a:cubicBezTo>
                  <a:pt x="1012396" y="479240"/>
                  <a:pt x="1015201" y="481934"/>
                  <a:pt x="1017822" y="484801"/>
                </a:cubicBezTo>
                <a:cubicBezTo>
                  <a:pt x="1025471" y="492364"/>
                  <a:pt x="1033832" y="499094"/>
                  <a:pt x="1042105" y="505962"/>
                </a:cubicBezTo>
                <a:cubicBezTo>
                  <a:pt x="1050778" y="513213"/>
                  <a:pt x="1059451" y="520654"/>
                  <a:pt x="1068123" y="527887"/>
                </a:cubicBezTo>
                <a:cubicBezTo>
                  <a:pt x="1076380" y="534738"/>
                  <a:pt x="1084740" y="541468"/>
                  <a:pt x="1093083" y="548215"/>
                </a:cubicBezTo>
                <a:cubicBezTo>
                  <a:pt x="1096795" y="551216"/>
                  <a:pt x="1100628" y="554061"/>
                  <a:pt x="1104306" y="557096"/>
                </a:cubicBezTo>
                <a:cubicBezTo>
                  <a:pt x="1106276" y="558463"/>
                  <a:pt x="1107874" y="560298"/>
                  <a:pt x="1108954" y="562439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71D6318-85CB-7C29-DCE5-7699F33DA5F6}"/>
              </a:ext>
            </a:extLst>
          </p:cNvPr>
          <p:cNvSpPr txBox="1"/>
          <p:nvPr/>
        </p:nvSpPr>
        <p:spPr>
          <a:xfrm>
            <a:off x="4775199" y="3706147"/>
            <a:ext cx="1644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11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20XX</a:t>
            </a:r>
            <a:r>
              <a:rPr lang="zh-CN" altLang="en-US" sz="2800" spc="11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</a:t>
            </a:r>
            <a:endParaRPr lang="en-US" altLang="zh-CN" sz="2800" spc="11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9F971B5B-E029-31F9-28DF-CD6C16451C50}"/>
              </a:ext>
            </a:extLst>
          </p:cNvPr>
          <p:cNvSpPr txBox="1"/>
          <p:nvPr/>
        </p:nvSpPr>
        <p:spPr>
          <a:xfrm>
            <a:off x="4775199" y="4172872"/>
            <a:ext cx="2120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11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个人作品集</a:t>
            </a:r>
            <a:endParaRPr lang="zh-CN" altLang="en-US" sz="2800" spc="11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0" name="图形 136">
            <a:extLst>
              <a:ext uri="{FF2B5EF4-FFF2-40B4-BE49-F238E27FC236}">
                <a16:creationId xmlns:a16="http://schemas.microsoft.com/office/drawing/2014/main" id="{D05A3679-F94B-3EF9-6C4F-C173AF4167E8}"/>
              </a:ext>
            </a:extLst>
          </p:cNvPr>
          <p:cNvSpPr/>
          <p:nvPr/>
        </p:nvSpPr>
        <p:spPr>
          <a:xfrm>
            <a:off x="6195633" y="3530591"/>
            <a:ext cx="421525" cy="412760"/>
          </a:xfrm>
          <a:custGeom>
            <a:avLst/>
            <a:gdLst>
              <a:gd name="connsiteX0" fmla="*/ 471965 w 941119"/>
              <a:gd name="connsiteY0" fmla="*/ 921371 h 921549"/>
              <a:gd name="connsiteX1" fmla="*/ 470026 w 941119"/>
              <a:gd name="connsiteY1" fmla="*/ 907245 h 921549"/>
              <a:gd name="connsiteX2" fmla="*/ 470026 w 941119"/>
              <a:gd name="connsiteY2" fmla="*/ 886680 h 921549"/>
              <a:gd name="connsiteX3" fmla="*/ 469296 w 941119"/>
              <a:gd name="connsiteY3" fmla="*/ 873871 h 921549"/>
              <a:gd name="connsiteX4" fmla="*/ 469012 w 941119"/>
              <a:gd name="connsiteY4" fmla="*/ 862574 h 921549"/>
              <a:gd name="connsiteX5" fmla="*/ 468211 w 941119"/>
              <a:gd name="connsiteY5" fmla="*/ 849266 h 921549"/>
              <a:gd name="connsiteX6" fmla="*/ 468016 w 941119"/>
              <a:gd name="connsiteY6" fmla="*/ 845157 h 921549"/>
              <a:gd name="connsiteX7" fmla="*/ 467144 w 941119"/>
              <a:gd name="connsiteY7" fmla="*/ 830301 h 921549"/>
              <a:gd name="connsiteX8" fmla="*/ 466966 w 941119"/>
              <a:gd name="connsiteY8" fmla="*/ 824662 h 921549"/>
              <a:gd name="connsiteX9" fmla="*/ 466201 w 941119"/>
              <a:gd name="connsiteY9" fmla="*/ 815980 h 921549"/>
              <a:gd name="connsiteX10" fmla="*/ 466041 w 941119"/>
              <a:gd name="connsiteY10" fmla="*/ 814468 h 921549"/>
              <a:gd name="connsiteX11" fmla="*/ 464813 w 941119"/>
              <a:gd name="connsiteY11" fmla="*/ 796037 h 921549"/>
              <a:gd name="connsiteX12" fmla="*/ 463176 w 941119"/>
              <a:gd name="connsiteY12" fmla="*/ 781271 h 921549"/>
              <a:gd name="connsiteX13" fmla="*/ 462892 w 941119"/>
              <a:gd name="connsiteY13" fmla="*/ 778727 h 921549"/>
              <a:gd name="connsiteX14" fmla="*/ 461113 w 941119"/>
              <a:gd name="connsiteY14" fmla="*/ 762431 h 921549"/>
              <a:gd name="connsiteX15" fmla="*/ 459992 w 941119"/>
              <a:gd name="connsiteY15" fmla="*/ 753286 h 921549"/>
              <a:gd name="connsiteX16" fmla="*/ 454904 w 941119"/>
              <a:gd name="connsiteY16" fmla="*/ 720890 h 921549"/>
              <a:gd name="connsiteX17" fmla="*/ 445137 w 941119"/>
              <a:gd name="connsiteY17" fmla="*/ 676307 h 921549"/>
              <a:gd name="connsiteX18" fmla="*/ 427524 w 941119"/>
              <a:gd name="connsiteY18" fmla="*/ 625888 h 921549"/>
              <a:gd name="connsiteX19" fmla="*/ 401924 w 941119"/>
              <a:gd name="connsiteY19" fmla="*/ 580256 h 921549"/>
              <a:gd name="connsiteX20" fmla="*/ 385378 w 941119"/>
              <a:gd name="connsiteY20" fmla="*/ 559992 h 921549"/>
              <a:gd name="connsiteX21" fmla="*/ 382372 w 941119"/>
              <a:gd name="connsiteY21" fmla="*/ 556434 h 921549"/>
              <a:gd name="connsiteX22" fmla="*/ 376554 w 941119"/>
              <a:gd name="connsiteY22" fmla="*/ 550635 h 921549"/>
              <a:gd name="connsiteX23" fmla="*/ 374170 w 941119"/>
              <a:gd name="connsiteY23" fmla="*/ 548695 h 921549"/>
              <a:gd name="connsiteX24" fmla="*/ 359404 w 941119"/>
              <a:gd name="connsiteY24" fmla="*/ 535940 h 921549"/>
              <a:gd name="connsiteX25" fmla="*/ 336526 w 941119"/>
              <a:gd name="connsiteY25" fmla="*/ 520302 h 921549"/>
              <a:gd name="connsiteX26" fmla="*/ 281909 w 941119"/>
              <a:gd name="connsiteY26" fmla="*/ 495395 h 921549"/>
              <a:gd name="connsiteX27" fmla="*/ 237966 w 941119"/>
              <a:gd name="connsiteY27" fmla="*/ 482942 h 921549"/>
              <a:gd name="connsiteX28" fmla="*/ 203239 w 941119"/>
              <a:gd name="connsiteY28" fmla="*/ 476199 h 921549"/>
              <a:gd name="connsiteX29" fmla="*/ 171839 w 941119"/>
              <a:gd name="connsiteY29" fmla="*/ 471449 h 921549"/>
              <a:gd name="connsiteX30" fmla="*/ 158585 w 941119"/>
              <a:gd name="connsiteY30" fmla="*/ 470043 h 921549"/>
              <a:gd name="connsiteX31" fmla="*/ 145349 w 941119"/>
              <a:gd name="connsiteY31" fmla="*/ 468496 h 921549"/>
              <a:gd name="connsiteX32" fmla="*/ 142306 w 941119"/>
              <a:gd name="connsiteY32" fmla="*/ 468140 h 921549"/>
              <a:gd name="connsiteX33" fmla="*/ 132611 w 941119"/>
              <a:gd name="connsiteY33" fmla="*/ 467339 h 921549"/>
              <a:gd name="connsiteX34" fmla="*/ 114180 w 941119"/>
              <a:gd name="connsiteY34" fmla="*/ 466023 h 921549"/>
              <a:gd name="connsiteX35" fmla="*/ 107063 w 941119"/>
              <a:gd name="connsiteY35" fmla="*/ 465364 h 921549"/>
              <a:gd name="connsiteX36" fmla="*/ 105533 w 941119"/>
              <a:gd name="connsiteY36" fmla="*/ 465133 h 921549"/>
              <a:gd name="connsiteX37" fmla="*/ 82975 w 941119"/>
              <a:gd name="connsiteY37" fmla="*/ 463977 h 921549"/>
              <a:gd name="connsiteX38" fmla="*/ 67604 w 941119"/>
              <a:gd name="connsiteY38" fmla="*/ 463176 h 921549"/>
              <a:gd name="connsiteX39" fmla="*/ 58887 w 941119"/>
              <a:gd name="connsiteY39" fmla="*/ 462963 h 921549"/>
              <a:gd name="connsiteX40" fmla="*/ 38374 w 941119"/>
              <a:gd name="connsiteY40" fmla="*/ 462073 h 921549"/>
              <a:gd name="connsiteX41" fmla="*/ 34265 w 941119"/>
              <a:gd name="connsiteY41" fmla="*/ 461984 h 921549"/>
              <a:gd name="connsiteX42" fmla="*/ 4892 w 941119"/>
              <a:gd name="connsiteY42" fmla="*/ 461931 h 921549"/>
              <a:gd name="connsiteX43" fmla="*/ 1334 w 941119"/>
              <a:gd name="connsiteY43" fmla="*/ 461344 h 921549"/>
              <a:gd name="connsiteX44" fmla="*/ 4394 w 941119"/>
              <a:gd name="connsiteY44" fmla="*/ 461077 h 921549"/>
              <a:gd name="connsiteX45" fmla="*/ 22416 w 941119"/>
              <a:gd name="connsiteY45" fmla="*/ 460952 h 921549"/>
              <a:gd name="connsiteX46" fmla="*/ 33090 w 941119"/>
              <a:gd name="connsiteY46" fmla="*/ 460205 h 921549"/>
              <a:gd name="connsiteX47" fmla="*/ 37200 w 941119"/>
              <a:gd name="connsiteY47" fmla="*/ 460027 h 921549"/>
              <a:gd name="connsiteX48" fmla="*/ 54688 w 941119"/>
              <a:gd name="connsiteY48" fmla="*/ 460027 h 921549"/>
              <a:gd name="connsiteX49" fmla="*/ 64918 w 941119"/>
              <a:gd name="connsiteY49" fmla="*/ 459334 h 921549"/>
              <a:gd name="connsiteX50" fmla="*/ 74151 w 941119"/>
              <a:gd name="connsiteY50" fmla="*/ 459031 h 921549"/>
              <a:gd name="connsiteX51" fmla="*/ 87992 w 941119"/>
              <a:gd name="connsiteY51" fmla="*/ 458195 h 921549"/>
              <a:gd name="connsiteX52" fmla="*/ 93116 w 941119"/>
              <a:gd name="connsiteY52" fmla="*/ 457999 h 921549"/>
              <a:gd name="connsiteX53" fmla="*/ 105391 w 941119"/>
              <a:gd name="connsiteY53" fmla="*/ 457163 h 921549"/>
              <a:gd name="connsiteX54" fmla="*/ 109501 w 941119"/>
              <a:gd name="connsiteY54" fmla="*/ 456985 h 921549"/>
              <a:gd name="connsiteX55" fmla="*/ 120744 w 941119"/>
              <a:gd name="connsiteY55" fmla="*/ 456131 h 921549"/>
              <a:gd name="connsiteX56" fmla="*/ 124302 w 941119"/>
              <a:gd name="connsiteY56" fmla="*/ 455953 h 921549"/>
              <a:gd name="connsiteX57" fmla="*/ 132468 w 941119"/>
              <a:gd name="connsiteY57" fmla="*/ 455171 h 921549"/>
              <a:gd name="connsiteX58" fmla="*/ 133998 w 941119"/>
              <a:gd name="connsiteY58" fmla="*/ 454993 h 921549"/>
              <a:gd name="connsiteX59" fmla="*/ 149850 w 941119"/>
              <a:gd name="connsiteY59" fmla="*/ 453747 h 921549"/>
              <a:gd name="connsiteX60" fmla="*/ 163050 w 941119"/>
              <a:gd name="connsiteY60" fmla="*/ 452128 h 921549"/>
              <a:gd name="connsiteX61" fmla="*/ 174774 w 941119"/>
              <a:gd name="connsiteY61" fmla="*/ 450794 h 921549"/>
              <a:gd name="connsiteX62" fmla="*/ 193543 w 941119"/>
              <a:gd name="connsiteY62" fmla="*/ 448125 h 921549"/>
              <a:gd name="connsiteX63" fmla="*/ 214251 w 941119"/>
              <a:gd name="connsiteY63" fmla="*/ 444656 h 921549"/>
              <a:gd name="connsiteX64" fmla="*/ 226367 w 941119"/>
              <a:gd name="connsiteY64" fmla="*/ 442450 h 921549"/>
              <a:gd name="connsiteX65" fmla="*/ 281357 w 941119"/>
              <a:gd name="connsiteY65" fmla="*/ 427649 h 921549"/>
              <a:gd name="connsiteX66" fmla="*/ 326634 w 941119"/>
              <a:gd name="connsiteY66" fmla="*/ 408079 h 921549"/>
              <a:gd name="connsiteX67" fmla="*/ 363425 w 941119"/>
              <a:gd name="connsiteY67" fmla="*/ 383724 h 921549"/>
              <a:gd name="connsiteX68" fmla="*/ 387834 w 941119"/>
              <a:gd name="connsiteY68" fmla="*/ 360205 h 921549"/>
              <a:gd name="connsiteX69" fmla="*/ 411708 w 941119"/>
              <a:gd name="connsiteY69" fmla="*/ 327470 h 921549"/>
              <a:gd name="connsiteX70" fmla="*/ 423681 w 941119"/>
              <a:gd name="connsiteY70" fmla="*/ 305321 h 921549"/>
              <a:gd name="connsiteX71" fmla="*/ 440138 w 941119"/>
              <a:gd name="connsiteY71" fmla="*/ 262624 h 921549"/>
              <a:gd name="connsiteX72" fmla="*/ 450527 w 941119"/>
              <a:gd name="connsiteY72" fmla="*/ 222915 h 921549"/>
              <a:gd name="connsiteX73" fmla="*/ 455082 w 941119"/>
              <a:gd name="connsiteY73" fmla="*/ 200286 h 921549"/>
              <a:gd name="connsiteX74" fmla="*/ 458640 w 941119"/>
              <a:gd name="connsiteY74" fmla="*/ 177514 h 921549"/>
              <a:gd name="connsiteX75" fmla="*/ 460419 w 941119"/>
              <a:gd name="connsiteY75" fmla="*/ 166840 h 921549"/>
              <a:gd name="connsiteX76" fmla="*/ 461415 w 941119"/>
              <a:gd name="connsiteY76" fmla="*/ 158176 h 921549"/>
              <a:gd name="connsiteX77" fmla="*/ 462803 w 941119"/>
              <a:gd name="connsiteY77" fmla="*/ 144922 h 921549"/>
              <a:gd name="connsiteX78" fmla="*/ 464422 w 941119"/>
              <a:gd name="connsiteY78" fmla="*/ 130155 h 921549"/>
              <a:gd name="connsiteX79" fmla="*/ 464689 w 941119"/>
              <a:gd name="connsiteY79" fmla="*/ 128643 h 921549"/>
              <a:gd name="connsiteX80" fmla="*/ 465881 w 941119"/>
              <a:gd name="connsiteY80" fmla="*/ 110728 h 921549"/>
              <a:gd name="connsiteX81" fmla="*/ 466557 w 941119"/>
              <a:gd name="connsiteY81" fmla="*/ 104110 h 921549"/>
              <a:gd name="connsiteX82" fmla="*/ 466788 w 941119"/>
              <a:gd name="connsiteY82" fmla="*/ 102580 h 921549"/>
              <a:gd name="connsiteX83" fmla="*/ 467944 w 941119"/>
              <a:gd name="connsiteY83" fmla="*/ 80538 h 921549"/>
              <a:gd name="connsiteX84" fmla="*/ 468674 w 941119"/>
              <a:gd name="connsiteY84" fmla="*/ 69294 h 921549"/>
              <a:gd name="connsiteX85" fmla="*/ 468958 w 941119"/>
              <a:gd name="connsiteY85" fmla="*/ 61075 h 921549"/>
              <a:gd name="connsiteX86" fmla="*/ 469795 w 941119"/>
              <a:gd name="connsiteY86" fmla="*/ 45188 h 921549"/>
              <a:gd name="connsiteX87" fmla="*/ 469919 w 941119"/>
              <a:gd name="connsiteY87" fmla="*/ 41096 h 921549"/>
              <a:gd name="connsiteX88" fmla="*/ 470026 w 941119"/>
              <a:gd name="connsiteY88" fmla="*/ 10230 h 921549"/>
              <a:gd name="connsiteX89" fmla="*/ 471947 w 941119"/>
              <a:gd name="connsiteY89" fmla="*/ 1334 h 921549"/>
              <a:gd name="connsiteX90" fmla="*/ 471947 w 941119"/>
              <a:gd name="connsiteY90" fmla="*/ 5462 h 921549"/>
              <a:gd name="connsiteX91" fmla="*/ 472054 w 941119"/>
              <a:gd name="connsiteY91" fmla="*/ 28589 h 921549"/>
              <a:gd name="connsiteX92" fmla="*/ 472783 w 941119"/>
              <a:gd name="connsiteY92" fmla="*/ 40883 h 921549"/>
              <a:gd name="connsiteX93" fmla="*/ 473068 w 941119"/>
              <a:gd name="connsiteY93" fmla="*/ 51664 h 921549"/>
              <a:gd name="connsiteX94" fmla="*/ 473904 w 941119"/>
              <a:gd name="connsiteY94" fmla="*/ 68067 h 921549"/>
              <a:gd name="connsiteX95" fmla="*/ 474100 w 941119"/>
              <a:gd name="connsiteY95" fmla="*/ 75183 h 921549"/>
              <a:gd name="connsiteX96" fmla="*/ 474900 w 941119"/>
              <a:gd name="connsiteY96" fmla="*/ 86942 h 921549"/>
              <a:gd name="connsiteX97" fmla="*/ 475096 w 941119"/>
              <a:gd name="connsiteY97" fmla="*/ 90500 h 921549"/>
              <a:gd name="connsiteX98" fmla="*/ 475986 w 941119"/>
              <a:gd name="connsiteY98" fmla="*/ 103808 h 921549"/>
              <a:gd name="connsiteX99" fmla="*/ 476146 w 941119"/>
              <a:gd name="connsiteY99" fmla="*/ 108415 h 921549"/>
              <a:gd name="connsiteX100" fmla="*/ 476893 w 941119"/>
              <a:gd name="connsiteY100" fmla="*/ 116065 h 921549"/>
              <a:gd name="connsiteX101" fmla="*/ 477071 w 941119"/>
              <a:gd name="connsiteY101" fmla="*/ 117595 h 921549"/>
              <a:gd name="connsiteX102" fmla="*/ 478316 w 941119"/>
              <a:gd name="connsiteY102" fmla="*/ 134479 h 921549"/>
              <a:gd name="connsiteX103" fmla="*/ 480095 w 941119"/>
              <a:gd name="connsiteY103" fmla="*/ 149227 h 921549"/>
              <a:gd name="connsiteX104" fmla="*/ 481163 w 941119"/>
              <a:gd name="connsiteY104" fmla="*/ 159421 h 921549"/>
              <a:gd name="connsiteX105" fmla="*/ 491339 w 941119"/>
              <a:gd name="connsiteY105" fmla="*/ 221083 h 921549"/>
              <a:gd name="connsiteX106" fmla="*/ 508204 w 941119"/>
              <a:gd name="connsiteY106" fmla="*/ 280290 h 921549"/>
              <a:gd name="connsiteX107" fmla="*/ 538448 w 941119"/>
              <a:gd name="connsiteY107" fmla="*/ 339639 h 921549"/>
              <a:gd name="connsiteX108" fmla="*/ 552556 w 941119"/>
              <a:gd name="connsiteY108" fmla="*/ 357928 h 921549"/>
              <a:gd name="connsiteX109" fmla="*/ 567073 w 941119"/>
              <a:gd name="connsiteY109" fmla="*/ 373210 h 921549"/>
              <a:gd name="connsiteX110" fmla="*/ 587550 w 941119"/>
              <a:gd name="connsiteY110" fmla="*/ 390289 h 921549"/>
              <a:gd name="connsiteX111" fmla="*/ 609077 w 941119"/>
              <a:gd name="connsiteY111" fmla="*/ 404325 h 921549"/>
              <a:gd name="connsiteX112" fmla="*/ 644249 w 941119"/>
              <a:gd name="connsiteY112" fmla="*/ 421297 h 921549"/>
              <a:gd name="connsiteX113" fmla="*/ 694062 w 941119"/>
              <a:gd name="connsiteY113" fmla="*/ 437202 h 921549"/>
              <a:gd name="connsiteX114" fmla="*/ 725106 w 941119"/>
              <a:gd name="connsiteY114" fmla="*/ 444087 h 921549"/>
              <a:gd name="connsiteX115" fmla="*/ 746846 w 941119"/>
              <a:gd name="connsiteY115" fmla="*/ 447645 h 921549"/>
              <a:gd name="connsiteX116" fmla="*/ 771664 w 941119"/>
              <a:gd name="connsiteY116" fmla="*/ 451328 h 921549"/>
              <a:gd name="connsiteX117" fmla="*/ 784936 w 941119"/>
              <a:gd name="connsiteY117" fmla="*/ 452644 h 921549"/>
              <a:gd name="connsiteX118" fmla="*/ 800200 w 941119"/>
              <a:gd name="connsiteY118" fmla="*/ 454423 h 921549"/>
              <a:gd name="connsiteX119" fmla="*/ 804292 w 941119"/>
              <a:gd name="connsiteY119" fmla="*/ 454672 h 921549"/>
              <a:gd name="connsiteX120" fmla="*/ 811408 w 941119"/>
              <a:gd name="connsiteY120" fmla="*/ 455420 h 921549"/>
              <a:gd name="connsiteX121" fmla="*/ 812422 w 941119"/>
              <a:gd name="connsiteY121" fmla="*/ 455580 h 921549"/>
              <a:gd name="connsiteX122" fmla="*/ 830337 w 941119"/>
              <a:gd name="connsiteY122" fmla="*/ 456754 h 921549"/>
              <a:gd name="connsiteX123" fmla="*/ 839535 w 941119"/>
              <a:gd name="connsiteY123" fmla="*/ 457519 h 921549"/>
              <a:gd name="connsiteX124" fmla="*/ 841065 w 941119"/>
              <a:gd name="connsiteY124" fmla="*/ 457697 h 921549"/>
              <a:gd name="connsiteX125" fmla="*/ 870829 w 941119"/>
              <a:gd name="connsiteY125" fmla="*/ 458871 h 921549"/>
              <a:gd name="connsiteX126" fmla="*/ 879510 w 941119"/>
              <a:gd name="connsiteY126" fmla="*/ 459529 h 921549"/>
              <a:gd name="connsiteX127" fmla="*/ 883602 w 941119"/>
              <a:gd name="connsiteY127" fmla="*/ 459778 h 921549"/>
              <a:gd name="connsiteX128" fmla="*/ 900059 w 941119"/>
              <a:gd name="connsiteY128" fmla="*/ 459885 h 921549"/>
              <a:gd name="connsiteX129" fmla="*/ 913384 w 941119"/>
              <a:gd name="connsiteY129" fmla="*/ 460632 h 921549"/>
              <a:gd name="connsiteX130" fmla="*/ 923133 w 941119"/>
              <a:gd name="connsiteY130" fmla="*/ 460846 h 921549"/>
              <a:gd name="connsiteX131" fmla="*/ 940621 w 941119"/>
              <a:gd name="connsiteY131" fmla="*/ 461522 h 921549"/>
              <a:gd name="connsiteX132" fmla="*/ 937561 w 941119"/>
              <a:gd name="connsiteY132" fmla="*/ 461806 h 921549"/>
              <a:gd name="connsiteX133" fmla="*/ 906694 w 941119"/>
              <a:gd name="connsiteY133" fmla="*/ 461949 h 921549"/>
              <a:gd name="connsiteX134" fmla="*/ 900557 w 941119"/>
              <a:gd name="connsiteY134" fmla="*/ 462482 h 921549"/>
              <a:gd name="connsiteX135" fmla="*/ 895967 w 941119"/>
              <a:gd name="connsiteY135" fmla="*/ 462838 h 921549"/>
              <a:gd name="connsiteX136" fmla="*/ 881040 w 941119"/>
              <a:gd name="connsiteY136" fmla="*/ 462945 h 921549"/>
              <a:gd name="connsiteX137" fmla="*/ 870811 w 941119"/>
              <a:gd name="connsiteY137" fmla="*/ 463639 h 921549"/>
              <a:gd name="connsiteX138" fmla="*/ 860546 w 941119"/>
              <a:gd name="connsiteY138" fmla="*/ 463959 h 921549"/>
              <a:gd name="connsiteX139" fmla="*/ 850316 w 941119"/>
              <a:gd name="connsiteY139" fmla="*/ 464688 h 921549"/>
              <a:gd name="connsiteX140" fmla="*/ 844677 w 941119"/>
              <a:gd name="connsiteY140" fmla="*/ 464955 h 921549"/>
              <a:gd name="connsiteX141" fmla="*/ 832401 w 941119"/>
              <a:gd name="connsiteY141" fmla="*/ 465809 h 921549"/>
              <a:gd name="connsiteX142" fmla="*/ 827793 w 941119"/>
              <a:gd name="connsiteY142" fmla="*/ 466005 h 921549"/>
              <a:gd name="connsiteX143" fmla="*/ 818596 w 941119"/>
              <a:gd name="connsiteY143" fmla="*/ 466788 h 921549"/>
              <a:gd name="connsiteX144" fmla="*/ 817066 w 941119"/>
              <a:gd name="connsiteY144" fmla="*/ 466966 h 921549"/>
              <a:gd name="connsiteX145" fmla="*/ 800200 w 941119"/>
              <a:gd name="connsiteY145" fmla="*/ 468264 h 921549"/>
              <a:gd name="connsiteX146" fmla="*/ 785416 w 941119"/>
              <a:gd name="connsiteY146" fmla="*/ 469777 h 921549"/>
              <a:gd name="connsiteX147" fmla="*/ 773194 w 941119"/>
              <a:gd name="connsiteY147" fmla="*/ 471182 h 921549"/>
              <a:gd name="connsiteX148" fmla="*/ 762004 w 941119"/>
              <a:gd name="connsiteY148" fmla="*/ 472481 h 921549"/>
              <a:gd name="connsiteX149" fmla="*/ 751881 w 941119"/>
              <a:gd name="connsiteY149" fmla="*/ 474117 h 921549"/>
              <a:gd name="connsiteX150" fmla="*/ 724075 w 941119"/>
              <a:gd name="connsiteY150" fmla="*/ 478654 h 921549"/>
              <a:gd name="connsiteX151" fmla="*/ 689063 w 941119"/>
              <a:gd name="connsiteY151" fmla="*/ 486606 h 921549"/>
              <a:gd name="connsiteX152" fmla="*/ 637061 w 941119"/>
              <a:gd name="connsiteY152" fmla="*/ 504272 h 921549"/>
              <a:gd name="connsiteX153" fmla="*/ 592069 w 941119"/>
              <a:gd name="connsiteY153" fmla="*/ 528948 h 921549"/>
              <a:gd name="connsiteX154" fmla="*/ 567073 w 941119"/>
              <a:gd name="connsiteY154" fmla="*/ 549531 h 921549"/>
              <a:gd name="connsiteX155" fmla="*/ 560153 w 941119"/>
              <a:gd name="connsiteY155" fmla="*/ 556434 h 921549"/>
              <a:gd name="connsiteX156" fmla="*/ 541312 w 941119"/>
              <a:gd name="connsiteY156" fmla="*/ 578797 h 921549"/>
              <a:gd name="connsiteX157" fmla="*/ 520355 w 941119"/>
              <a:gd name="connsiteY157" fmla="*/ 613524 h 921549"/>
              <a:gd name="connsiteX158" fmla="*/ 507350 w 941119"/>
              <a:gd name="connsiteY158" fmla="*/ 644266 h 921549"/>
              <a:gd name="connsiteX159" fmla="*/ 493314 w 941119"/>
              <a:gd name="connsiteY159" fmla="*/ 692034 h 921549"/>
              <a:gd name="connsiteX160" fmla="*/ 487514 w 941119"/>
              <a:gd name="connsiteY160" fmla="*/ 720143 h 921549"/>
              <a:gd name="connsiteX161" fmla="*/ 483137 w 941119"/>
              <a:gd name="connsiteY161" fmla="*/ 747985 h 921549"/>
              <a:gd name="connsiteX162" fmla="*/ 479971 w 941119"/>
              <a:gd name="connsiteY162" fmla="*/ 771860 h 921549"/>
              <a:gd name="connsiteX163" fmla="*/ 478281 w 941119"/>
              <a:gd name="connsiteY163" fmla="*/ 786092 h 921549"/>
              <a:gd name="connsiteX164" fmla="*/ 476929 w 941119"/>
              <a:gd name="connsiteY164" fmla="*/ 802442 h 921549"/>
              <a:gd name="connsiteX165" fmla="*/ 475310 w 941119"/>
              <a:gd name="connsiteY165" fmla="*/ 822367 h 921549"/>
              <a:gd name="connsiteX166" fmla="*/ 475185 w 941119"/>
              <a:gd name="connsiteY166" fmla="*/ 823381 h 921549"/>
              <a:gd name="connsiteX167" fmla="*/ 474064 w 941119"/>
              <a:gd name="connsiteY167" fmla="*/ 844392 h 921549"/>
              <a:gd name="connsiteX168" fmla="*/ 473246 w 941119"/>
              <a:gd name="connsiteY168" fmla="*/ 859264 h 921549"/>
              <a:gd name="connsiteX169" fmla="*/ 473015 w 941119"/>
              <a:gd name="connsiteY169" fmla="*/ 869014 h 921549"/>
              <a:gd name="connsiteX170" fmla="*/ 472178 w 941119"/>
              <a:gd name="connsiteY170" fmla="*/ 884883 h 921549"/>
              <a:gd name="connsiteX171" fmla="*/ 472036 w 941119"/>
              <a:gd name="connsiteY171" fmla="*/ 888992 h 921549"/>
              <a:gd name="connsiteX172" fmla="*/ 471912 w 941119"/>
              <a:gd name="connsiteY172" fmla="*/ 916265 h 921549"/>
              <a:gd name="connsiteX173" fmla="*/ 471965 w 941119"/>
              <a:gd name="connsiteY173" fmla="*/ 921371 h 921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941119" h="921549">
                <a:moveTo>
                  <a:pt x="471965" y="921371"/>
                </a:moveTo>
                <a:cubicBezTo>
                  <a:pt x="470378" y="916840"/>
                  <a:pt x="469718" y="912036"/>
                  <a:pt x="470026" y="907245"/>
                </a:cubicBezTo>
                <a:cubicBezTo>
                  <a:pt x="470026" y="900396"/>
                  <a:pt x="470026" y="893529"/>
                  <a:pt x="470026" y="886680"/>
                </a:cubicBezTo>
                <a:cubicBezTo>
                  <a:pt x="470102" y="882398"/>
                  <a:pt x="469859" y="878115"/>
                  <a:pt x="469296" y="873871"/>
                </a:cubicBezTo>
                <a:cubicBezTo>
                  <a:pt x="468951" y="870115"/>
                  <a:pt x="468857" y="866342"/>
                  <a:pt x="469012" y="862574"/>
                </a:cubicBezTo>
                <a:cubicBezTo>
                  <a:pt x="469012" y="858126"/>
                  <a:pt x="469279" y="853678"/>
                  <a:pt x="468211" y="849266"/>
                </a:cubicBezTo>
                <a:cubicBezTo>
                  <a:pt x="468003" y="847907"/>
                  <a:pt x="467937" y="846530"/>
                  <a:pt x="468016" y="845157"/>
                </a:cubicBezTo>
                <a:cubicBezTo>
                  <a:pt x="467891" y="840211"/>
                  <a:pt x="468229" y="835229"/>
                  <a:pt x="467144" y="830301"/>
                </a:cubicBezTo>
                <a:cubicBezTo>
                  <a:pt x="466896" y="828432"/>
                  <a:pt x="466838" y="826542"/>
                  <a:pt x="466966" y="824662"/>
                </a:cubicBezTo>
                <a:cubicBezTo>
                  <a:pt x="467130" y="821746"/>
                  <a:pt x="466872" y="818823"/>
                  <a:pt x="466201" y="815980"/>
                </a:cubicBezTo>
                <a:cubicBezTo>
                  <a:pt x="466059" y="815489"/>
                  <a:pt x="466005" y="814977"/>
                  <a:pt x="466041" y="814468"/>
                </a:cubicBezTo>
                <a:cubicBezTo>
                  <a:pt x="466414" y="808277"/>
                  <a:pt x="465027" y="802192"/>
                  <a:pt x="464813" y="796037"/>
                </a:cubicBezTo>
                <a:cubicBezTo>
                  <a:pt x="464635" y="791091"/>
                  <a:pt x="463746" y="786199"/>
                  <a:pt x="463176" y="781271"/>
                </a:cubicBezTo>
                <a:cubicBezTo>
                  <a:pt x="463038" y="780428"/>
                  <a:pt x="462943" y="779579"/>
                  <a:pt x="462892" y="778727"/>
                </a:cubicBezTo>
                <a:cubicBezTo>
                  <a:pt x="462629" y="773263"/>
                  <a:pt x="462034" y="767821"/>
                  <a:pt x="461113" y="762431"/>
                </a:cubicBezTo>
                <a:cubicBezTo>
                  <a:pt x="460686" y="759388"/>
                  <a:pt x="460401" y="756329"/>
                  <a:pt x="459992" y="753286"/>
                </a:cubicBezTo>
                <a:cubicBezTo>
                  <a:pt x="458498" y="742452"/>
                  <a:pt x="456754" y="731671"/>
                  <a:pt x="454904" y="720890"/>
                </a:cubicBezTo>
                <a:cubicBezTo>
                  <a:pt x="452420" y="705871"/>
                  <a:pt x="449159" y="690989"/>
                  <a:pt x="445137" y="676307"/>
                </a:cubicBezTo>
                <a:cubicBezTo>
                  <a:pt x="440458" y="659107"/>
                  <a:pt x="434573" y="642259"/>
                  <a:pt x="427524" y="625888"/>
                </a:cubicBezTo>
                <a:cubicBezTo>
                  <a:pt x="420559" y="609848"/>
                  <a:pt x="411982" y="594559"/>
                  <a:pt x="401924" y="580256"/>
                </a:cubicBezTo>
                <a:cubicBezTo>
                  <a:pt x="396960" y="573068"/>
                  <a:pt x="391427" y="566292"/>
                  <a:pt x="385378" y="559992"/>
                </a:cubicBezTo>
                <a:cubicBezTo>
                  <a:pt x="384293" y="558889"/>
                  <a:pt x="383333" y="557680"/>
                  <a:pt x="382372" y="556434"/>
                </a:cubicBezTo>
                <a:cubicBezTo>
                  <a:pt x="380666" y="554280"/>
                  <a:pt x="378714" y="552333"/>
                  <a:pt x="376554" y="550635"/>
                </a:cubicBezTo>
                <a:cubicBezTo>
                  <a:pt x="375722" y="550037"/>
                  <a:pt x="374925" y="549389"/>
                  <a:pt x="374170" y="548695"/>
                </a:cubicBezTo>
                <a:cubicBezTo>
                  <a:pt x="369525" y="544134"/>
                  <a:pt x="364594" y="539873"/>
                  <a:pt x="359404" y="535940"/>
                </a:cubicBezTo>
                <a:cubicBezTo>
                  <a:pt x="352144" y="530209"/>
                  <a:pt x="344501" y="524984"/>
                  <a:pt x="336526" y="520302"/>
                </a:cubicBezTo>
                <a:cubicBezTo>
                  <a:pt x="319182" y="510227"/>
                  <a:pt x="300888" y="501885"/>
                  <a:pt x="281909" y="495395"/>
                </a:cubicBezTo>
                <a:cubicBezTo>
                  <a:pt x="267490" y="490476"/>
                  <a:pt x="252821" y="486320"/>
                  <a:pt x="237966" y="482942"/>
                </a:cubicBezTo>
                <a:cubicBezTo>
                  <a:pt x="226473" y="480291"/>
                  <a:pt x="214927" y="477853"/>
                  <a:pt x="203239" y="476199"/>
                </a:cubicBezTo>
                <a:cubicBezTo>
                  <a:pt x="192760" y="474722"/>
                  <a:pt x="182335" y="472641"/>
                  <a:pt x="171839" y="471449"/>
                </a:cubicBezTo>
                <a:cubicBezTo>
                  <a:pt x="167444" y="470933"/>
                  <a:pt x="162943" y="470239"/>
                  <a:pt x="158585" y="470043"/>
                </a:cubicBezTo>
                <a:cubicBezTo>
                  <a:pt x="154226" y="469848"/>
                  <a:pt x="149690" y="469047"/>
                  <a:pt x="145349" y="468496"/>
                </a:cubicBezTo>
                <a:cubicBezTo>
                  <a:pt x="144341" y="468325"/>
                  <a:pt x="143326" y="468206"/>
                  <a:pt x="142306" y="468140"/>
                </a:cubicBezTo>
                <a:cubicBezTo>
                  <a:pt x="139033" y="468140"/>
                  <a:pt x="135795" y="467410"/>
                  <a:pt x="132611" y="467339"/>
                </a:cubicBezTo>
                <a:cubicBezTo>
                  <a:pt x="126420" y="467197"/>
                  <a:pt x="120353" y="465863"/>
                  <a:pt x="114180" y="466023"/>
                </a:cubicBezTo>
                <a:cubicBezTo>
                  <a:pt x="111788" y="466194"/>
                  <a:pt x="109383" y="465971"/>
                  <a:pt x="107063" y="465364"/>
                </a:cubicBezTo>
                <a:cubicBezTo>
                  <a:pt x="106570" y="465201"/>
                  <a:pt x="106053" y="465123"/>
                  <a:pt x="105533" y="465133"/>
                </a:cubicBezTo>
                <a:cubicBezTo>
                  <a:pt x="97972" y="465489"/>
                  <a:pt x="90518" y="464101"/>
                  <a:pt x="82975" y="463977"/>
                </a:cubicBezTo>
                <a:cubicBezTo>
                  <a:pt x="77838" y="464155"/>
                  <a:pt x="72695" y="463886"/>
                  <a:pt x="67604" y="463176"/>
                </a:cubicBezTo>
                <a:cubicBezTo>
                  <a:pt x="64708" y="462883"/>
                  <a:pt x="61794" y="462812"/>
                  <a:pt x="58887" y="462963"/>
                </a:cubicBezTo>
                <a:cubicBezTo>
                  <a:pt x="52037" y="462767"/>
                  <a:pt x="45170" y="463425"/>
                  <a:pt x="38374" y="462073"/>
                </a:cubicBezTo>
                <a:cubicBezTo>
                  <a:pt x="37010" y="461918"/>
                  <a:pt x="35634" y="461888"/>
                  <a:pt x="34265" y="461984"/>
                </a:cubicBezTo>
                <a:lnTo>
                  <a:pt x="4892" y="461931"/>
                </a:lnTo>
                <a:cubicBezTo>
                  <a:pt x="3677" y="462016"/>
                  <a:pt x="2458" y="461815"/>
                  <a:pt x="1334" y="461344"/>
                </a:cubicBezTo>
                <a:cubicBezTo>
                  <a:pt x="2348" y="461255"/>
                  <a:pt x="3380" y="461095"/>
                  <a:pt x="4394" y="461077"/>
                </a:cubicBezTo>
                <a:lnTo>
                  <a:pt x="22416" y="460952"/>
                </a:lnTo>
                <a:cubicBezTo>
                  <a:pt x="25991" y="461127"/>
                  <a:pt x="29574" y="460876"/>
                  <a:pt x="33090" y="460205"/>
                </a:cubicBezTo>
                <a:cubicBezTo>
                  <a:pt x="34449" y="459994"/>
                  <a:pt x="35828" y="459935"/>
                  <a:pt x="37200" y="460027"/>
                </a:cubicBezTo>
                <a:cubicBezTo>
                  <a:pt x="43035" y="460027"/>
                  <a:pt x="48853" y="460027"/>
                  <a:pt x="54688" y="460027"/>
                </a:cubicBezTo>
                <a:cubicBezTo>
                  <a:pt x="58111" y="460079"/>
                  <a:pt x="61533" y="459848"/>
                  <a:pt x="64918" y="459334"/>
                </a:cubicBezTo>
                <a:cubicBezTo>
                  <a:pt x="67984" y="459010"/>
                  <a:pt x="71070" y="458908"/>
                  <a:pt x="74151" y="459031"/>
                </a:cubicBezTo>
                <a:cubicBezTo>
                  <a:pt x="78781" y="459232"/>
                  <a:pt x="83420" y="458953"/>
                  <a:pt x="87992" y="458195"/>
                </a:cubicBezTo>
                <a:cubicBezTo>
                  <a:pt x="89689" y="457960"/>
                  <a:pt x="91405" y="457894"/>
                  <a:pt x="93116" y="457999"/>
                </a:cubicBezTo>
                <a:cubicBezTo>
                  <a:pt x="97226" y="458202"/>
                  <a:pt x="101346" y="457921"/>
                  <a:pt x="105391" y="457163"/>
                </a:cubicBezTo>
                <a:cubicBezTo>
                  <a:pt x="106750" y="456951"/>
                  <a:pt x="108129" y="456891"/>
                  <a:pt x="109501" y="456985"/>
                </a:cubicBezTo>
                <a:cubicBezTo>
                  <a:pt x="113269" y="457163"/>
                  <a:pt x="117046" y="456877"/>
                  <a:pt x="120744" y="456131"/>
                </a:cubicBezTo>
                <a:cubicBezTo>
                  <a:pt x="121919" y="455930"/>
                  <a:pt x="123113" y="455870"/>
                  <a:pt x="124302" y="455953"/>
                </a:cubicBezTo>
                <a:cubicBezTo>
                  <a:pt x="127048" y="456103"/>
                  <a:pt x="129801" y="455839"/>
                  <a:pt x="132468" y="455171"/>
                </a:cubicBezTo>
                <a:cubicBezTo>
                  <a:pt x="132964" y="455021"/>
                  <a:pt x="133482" y="454962"/>
                  <a:pt x="133998" y="454993"/>
                </a:cubicBezTo>
                <a:cubicBezTo>
                  <a:pt x="139335" y="455384"/>
                  <a:pt x="144530" y="453907"/>
                  <a:pt x="149850" y="453747"/>
                </a:cubicBezTo>
                <a:cubicBezTo>
                  <a:pt x="154262" y="453623"/>
                  <a:pt x="158745" y="452680"/>
                  <a:pt x="163050" y="452128"/>
                </a:cubicBezTo>
                <a:cubicBezTo>
                  <a:pt x="166964" y="451648"/>
                  <a:pt x="170878" y="451310"/>
                  <a:pt x="174774" y="450794"/>
                </a:cubicBezTo>
                <a:cubicBezTo>
                  <a:pt x="181036" y="449940"/>
                  <a:pt x="187228" y="448926"/>
                  <a:pt x="193543" y="448125"/>
                </a:cubicBezTo>
                <a:cubicBezTo>
                  <a:pt x="200499" y="447254"/>
                  <a:pt x="207384" y="445973"/>
                  <a:pt x="214251" y="444656"/>
                </a:cubicBezTo>
                <a:cubicBezTo>
                  <a:pt x="218290" y="443874"/>
                  <a:pt x="222364" y="443322"/>
                  <a:pt x="226367" y="442450"/>
                </a:cubicBezTo>
                <a:cubicBezTo>
                  <a:pt x="244963" y="438563"/>
                  <a:pt x="263323" y="433621"/>
                  <a:pt x="281357" y="427649"/>
                </a:cubicBezTo>
                <a:cubicBezTo>
                  <a:pt x="296960" y="422374"/>
                  <a:pt x="312103" y="415829"/>
                  <a:pt x="326634" y="408079"/>
                </a:cubicBezTo>
                <a:cubicBezTo>
                  <a:pt x="339643" y="401148"/>
                  <a:pt x="351963" y="392993"/>
                  <a:pt x="363425" y="383724"/>
                </a:cubicBezTo>
                <a:cubicBezTo>
                  <a:pt x="372173" y="376544"/>
                  <a:pt x="380335" y="368680"/>
                  <a:pt x="387834" y="360205"/>
                </a:cubicBezTo>
                <a:cubicBezTo>
                  <a:pt x="396875" y="350126"/>
                  <a:pt x="404875" y="339159"/>
                  <a:pt x="411708" y="327470"/>
                </a:cubicBezTo>
                <a:cubicBezTo>
                  <a:pt x="415925" y="320212"/>
                  <a:pt x="420195" y="312971"/>
                  <a:pt x="423681" y="305321"/>
                </a:cubicBezTo>
                <a:cubicBezTo>
                  <a:pt x="430088" y="291460"/>
                  <a:pt x="435585" y="277198"/>
                  <a:pt x="440138" y="262624"/>
                </a:cubicBezTo>
                <a:cubicBezTo>
                  <a:pt x="444158" y="249530"/>
                  <a:pt x="447699" y="236329"/>
                  <a:pt x="450527" y="222915"/>
                </a:cubicBezTo>
                <a:cubicBezTo>
                  <a:pt x="452129" y="215390"/>
                  <a:pt x="453801" y="207882"/>
                  <a:pt x="455082" y="200286"/>
                </a:cubicBezTo>
                <a:cubicBezTo>
                  <a:pt x="456363" y="192689"/>
                  <a:pt x="457448" y="185110"/>
                  <a:pt x="458640" y="177514"/>
                </a:cubicBezTo>
                <a:cubicBezTo>
                  <a:pt x="459191" y="173956"/>
                  <a:pt x="459743" y="170398"/>
                  <a:pt x="460419" y="166840"/>
                </a:cubicBezTo>
                <a:cubicBezTo>
                  <a:pt x="460917" y="163975"/>
                  <a:pt x="460881" y="161058"/>
                  <a:pt x="461415" y="158176"/>
                </a:cubicBezTo>
                <a:cubicBezTo>
                  <a:pt x="462234" y="153817"/>
                  <a:pt x="462340" y="149280"/>
                  <a:pt x="462803" y="144922"/>
                </a:cubicBezTo>
                <a:cubicBezTo>
                  <a:pt x="463319" y="139994"/>
                  <a:pt x="463870" y="135083"/>
                  <a:pt x="464422" y="130155"/>
                </a:cubicBezTo>
                <a:cubicBezTo>
                  <a:pt x="464562" y="129662"/>
                  <a:pt x="464651" y="129155"/>
                  <a:pt x="464689" y="128643"/>
                </a:cubicBezTo>
                <a:cubicBezTo>
                  <a:pt x="464368" y="122630"/>
                  <a:pt x="466005" y="116741"/>
                  <a:pt x="465881" y="110728"/>
                </a:cubicBezTo>
                <a:cubicBezTo>
                  <a:pt x="465758" y="108500"/>
                  <a:pt x="465987" y="106267"/>
                  <a:pt x="466557" y="104110"/>
                </a:cubicBezTo>
                <a:cubicBezTo>
                  <a:pt x="466720" y="103617"/>
                  <a:pt x="466799" y="103100"/>
                  <a:pt x="466788" y="102580"/>
                </a:cubicBezTo>
                <a:cubicBezTo>
                  <a:pt x="466397" y="95197"/>
                  <a:pt x="467998" y="87921"/>
                  <a:pt x="467944" y="80538"/>
                </a:cubicBezTo>
                <a:cubicBezTo>
                  <a:pt x="467823" y="76775"/>
                  <a:pt x="468069" y="73010"/>
                  <a:pt x="468674" y="69294"/>
                </a:cubicBezTo>
                <a:cubicBezTo>
                  <a:pt x="468983" y="66566"/>
                  <a:pt x="469078" y="63818"/>
                  <a:pt x="468958" y="61075"/>
                </a:cubicBezTo>
                <a:cubicBezTo>
                  <a:pt x="469101" y="55738"/>
                  <a:pt x="468585" y="50401"/>
                  <a:pt x="469795" y="45188"/>
                </a:cubicBezTo>
                <a:cubicBezTo>
                  <a:pt x="469988" y="43833"/>
                  <a:pt x="470029" y="42460"/>
                  <a:pt x="469919" y="41096"/>
                </a:cubicBezTo>
                <a:cubicBezTo>
                  <a:pt x="469919" y="30795"/>
                  <a:pt x="470079" y="20512"/>
                  <a:pt x="470026" y="10230"/>
                </a:cubicBezTo>
                <a:cubicBezTo>
                  <a:pt x="470088" y="7168"/>
                  <a:pt x="470741" y="4148"/>
                  <a:pt x="471947" y="1334"/>
                </a:cubicBezTo>
                <a:lnTo>
                  <a:pt x="471947" y="5462"/>
                </a:lnTo>
                <a:cubicBezTo>
                  <a:pt x="471947" y="13183"/>
                  <a:pt x="471947" y="20886"/>
                  <a:pt x="472054" y="28589"/>
                </a:cubicBezTo>
                <a:cubicBezTo>
                  <a:pt x="471995" y="32700"/>
                  <a:pt x="472239" y="36808"/>
                  <a:pt x="472783" y="40883"/>
                </a:cubicBezTo>
                <a:cubicBezTo>
                  <a:pt x="473128" y="44465"/>
                  <a:pt x="473223" y="48068"/>
                  <a:pt x="473068" y="51664"/>
                </a:cubicBezTo>
                <a:cubicBezTo>
                  <a:pt x="473193" y="57143"/>
                  <a:pt x="472819" y="62605"/>
                  <a:pt x="473904" y="68067"/>
                </a:cubicBezTo>
                <a:cubicBezTo>
                  <a:pt x="474171" y="70429"/>
                  <a:pt x="474237" y="72809"/>
                  <a:pt x="474100" y="75183"/>
                </a:cubicBezTo>
                <a:cubicBezTo>
                  <a:pt x="473904" y="79121"/>
                  <a:pt x="474173" y="83068"/>
                  <a:pt x="474900" y="86942"/>
                </a:cubicBezTo>
                <a:cubicBezTo>
                  <a:pt x="475098" y="88117"/>
                  <a:pt x="475164" y="89311"/>
                  <a:pt x="475096" y="90500"/>
                </a:cubicBezTo>
                <a:cubicBezTo>
                  <a:pt x="474922" y="94955"/>
                  <a:pt x="475219" y="99416"/>
                  <a:pt x="475986" y="103808"/>
                </a:cubicBezTo>
                <a:cubicBezTo>
                  <a:pt x="476210" y="105333"/>
                  <a:pt x="476263" y="106878"/>
                  <a:pt x="476146" y="108415"/>
                </a:cubicBezTo>
                <a:cubicBezTo>
                  <a:pt x="476012" y="110988"/>
                  <a:pt x="476263" y="113567"/>
                  <a:pt x="476893" y="116065"/>
                </a:cubicBezTo>
                <a:cubicBezTo>
                  <a:pt x="477041" y="116561"/>
                  <a:pt x="477101" y="117079"/>
                  <a:pt x="477071" y="117595"/>
                </a:cubicBezTo>
                <a:cubicBezTo>
                  <a:pt x="476715" y="123271"/>
                  <a:pt x="478085" y="128821"/>
                  <a:pt x="478316" y="134479"/>
                </a:cubicBezTo>
                <a:cubicBezTo>
                  <a:pt x="478530" y="139407"/>
                  <a:pt x="479455" y="144299"/>
                  <a:pt x="480095" y="149227"/>
                </a:cubicBezTo>
                <a:cubicBezTo>
                  <a:pt x="480487" y="152607"/>
                  <a:pt x="480771" y="156023"/>
                  <a:pt x="481163" y="159421"/>
                </a:cubicBezTo>
                <a:cubicBezTo>
                  <a:pt x="483600" y="180129"/>
                  <a:pt x="487123" y="200659"/>
                  <a:pt x="491339" y="221083"/>
                </a:cubicBezTo>
                <a:cubicBezTo>
                  <a:pt x="495486" y="241209"/>
                  <a:pt x="501124" y="260999"/>
                  <a:pt x="508204" y="280290"/>
                </a:cubicBezTo>
                <a:cubicBezTo>
                  <a:pt x="515675" y="301299"/>
                  <a:pt x="525842" y="321247"/>
                  <a:pt x="538448" y="339639"/>
                </a:cubicBezTo>
                <a:cubicBezTo>
                  <a:pt x="542878" y="345955"/>
                  <a:pt x="547521" y="352092"/>
                  <a:pt x="552556" y="357928"/>
                </a:cubicBezTo>
                <a:cubicBezTo>
                  <a:pt x="557146" y="363265"/>
                  <a:pt x="562092" y="368246"/>
                  <a:pt x="567073" y="373210"/>
                </a:cubicBezTo>
                <a:cubicBezTo>
                  <a:pt x="573448" y="379424"/>
                  <a:pt x="580293" y="385133"/>
                  <a:pt x="587550" y="390289"/>
                </a:cubicBezTo>
                <a:cubicBezTo>
                  <a:pt x="594471" y="395341"/>
                  <a:pt x="601694" y="399949"/>
                  <a:pt x="609077" y="404325"/>
                </a:cubicBezTo>
                <a:cubicBezTo>
                  <a:pt x="620349" y="410876"/>
                  <a:pt x="632106" y="416549"/>
                  <a:pt x="644249" y="421297"/>
                </a:cubicBezTo>
                <a:cubicBezTo>
                  <a:pt x="660441" y="427810"/>
                  <a:pt x="677090" y="433128"/>
                  <a:pt x="694062" y="437202"/>
                </a:cubicBezTo>
                <a:cubicBezTo>
                  <a:pt x="704363" y="439657"/>
                  <a:pt x="714681" y="442148"/>
                  <a:pt x="725106" y="444087"/>
                </a:cubicBezTo>
                <a:cubicBezTo>
                  <a:pt x="732312" y="445439"/>
                  <a:pt x="739517" y="446898"/>
                  <a:pt x="746846" y="447645"/>
                </a:cubicBezTo>
                <a:cubicBezTo>
                  <a:pt x="755155" y="448570"/>
                  <a:pt x="763392" y="450171"/>
                  <a:pt x="771664" y="451328"/>
                </a:cubicBezTo>
                <a:cubicBezTo>
                  <a:pt x="776076" y="451933"/>
                  <a:pt x="780560" y="452164"/>
                  <a:pt x="784936" y="452644"/>
                </a:cubicBezTo>
                <a:cubicBezTo>
                  <a:pt x="790024" y="453178"/>
                  <a:pt x="795112" y="453836"/>
                  <a:pt x="800200" y="454423"/>
                </a:cubicBezTo>
                <a:cubicBezTo>
                  <a:pt x="801552" y="454566"/>
                  <a:pt x="802922" y="454655"/>
                  <a:pt x="804292" y="454672"/>
                </a:cubicBezTo>
                <a:cubicBezTo>
                  <a:pt x="806689" y="454575"/>
                  <a:pt x="809085" y="454827"/>
                  <a:pt x="811408" y="455420"/>
                </a:cubicBezTo>
                <a:cubicBezTo>
                  <a:pt x="811734" y="455535"/>
                  <a:pt x="812077" y="455589"/>
                  <a:pt x="812422" y="455580"/>
                </a:cubicBezTo>
                <a:cubicBezTo>
                  <a:pt x="818453" y="455242"/>
                  <a:pt x="824342" y="456683"/>
                  <a:pt x="830337" y="456754"/>
                </a:cubicBezTo>
                <a:cubicBezTo>
                  <a:pt x="833424" y="456581"/>
                  <a:pt x="836520" y="456838"/>
                  <a:pt x="839535" y="457519"/>
                </a:cubicBezTo>
                <a:cubicBezTo>
                  <a:pt x="840031" y="457667"/>
                  <a:pt x="840549" y="457727"/>
                  <a:pt x="841065" y="457697"/>
                </a:cubicBezTo>
                <a:cubicBezTo>
                  <a:pt x="851010" y="457305"/>
                  <a:pt x="860866" y="459280"/>
                  <a:pt x="870829" y="458871"/>
                </a:cubicBezTo>
                <a:cubicBezTo>
                  <a:pt x="873739" y="458656"/>
                  <a:pt x="876666" y="458876"/>
                  <a:pt x="879510" y="459529"/>
                </a:cubicBezTo>
                <a:cubicBezTo>
                  <a:pt x="880859" y="459773"/>
                  <a:pt x="882232" y="459857"/>
                  <a:pt x="883602" y="459778"/>
                </a:cubicBezTo>
                <a:cubicBezTo>
                  <a:pt x="889082" y="459778"/>
                  <a:pt x="894579" y="459778"/>
                  <a:pt x="900059" y="459885"/>
                </a:cubicBezTo>
                <a:cubicBezTo>
                  <a:pt x="904513" y="459778"/>
                  <a:pt x="908970" y="460029"/>
                  <a:pt x="913384" y="460632"/>
                </a:cubicBezTo>
                <a:cubicBezTo>
                  <a:pt x="916621" y="460979"/>
                  <a:pt x="919883" y="461052"/>
                  <a:pt x="923133" y="460846"/>
                </a:cubicBezTo>
                <a:cubicBezTo>
                  <a:pt x="928970" y="460760"/>
                  <a:pt x="934807" y="460986"/>
                  <a:pt x="940621" y="461522"/>
                </a:cubicBezTo>
                <a:cubicBezTo>
                  <a:pt x="939589" y="461629"/>
                  <a:pt x="938575" y="461789"/>
                  <a:pt x="937561" y="461806"/>
                </a:cubicBezTo>
                <a:lnTo>
                  <a:pt x="906694" y="461949"/>
                </a:lnTo>
                <a:cubicBezTo>
                  <a:pt x="904636" y="461913"/>
                  <a:pt x="902578" y="462093"/>
                  <a:pt x="900557" y="462482"/>
                </a:cubicBezTo>
                <a:cubicBezTo>
                  <a:pt x="899043" y="462762"/>
                  <a:pt x="897506" y="462881"/>
                  <a:pt x="895967" y="462838"/>
                </a:cubicBezTo>
                <a:cubicBezTo>
                  <a:pt x="890985" y="462838"/>
                  <a:pt x="886022" y="462838"/>
                  <a:pt x="881040" y="462945"/>
                </a:cubicBezTo>
                <a:cubicBezTo>
                  <a:pt x="877618" y="462927"/>
                  <a:pt x="874200" y="463160"/>
                  <a:pt x="870811" y="463639"/>
                </a:cubicBezTo>
                <a:cubicBezTo>
                  <a:pt x="867400" y="463968"/>
                  <a:pt x="863970" y="464076"/>
                  <a:pt x="860546" y="463959"/>
                </a:cubicBezTo>
                <a:cubicBezTo>
                  <a:pt x="857119" y="463838"/>
                  <a:pt x="853691" y="464082"/>
                  <a:pt x="850316" y="464688"/>
                </a:cubicBezTo>
                <a:cubicBezTo>
                  <a:pt x="848450" y="464966"/>
                  <a:pt x="846561" y="465055"/>
                  <a:pt x="844677" y="464955"/>
                </a:cubicBezTo>
                <a:cubicBezTo>
                  <a:pt x="840565" y="464795"/>
                  <a:pt x="836450" y="465082"/>
                  <a:pt x="832401" y="465809"/>
                </a:cubicBezTo>
                <a:cubicBezTo>
                  <a:pt x="830876" y="466035"/>
                  <a:pt x="829332" y="466101"/>
                  <a:pt x="827793" y="466005"/>
                </a:cubicBezTo>
                <a:cubicBezTo>
                  <a:pt x="824707" y="465829"/>
                  <a:pt x="821609" y="466092"/>
                  <a:pt x="818596" y="466788"/>
                </a:cubicBezTo>
                <a:cubicBezTo>
                  <a:pt x="818101" y="466944"/>
                  <a:pt x="817582" y="467005"/>
                  <a:pt x="817066" y="466966"/>
                </a:cubicBezTo>
                <a:cubicBezTo>
                  <a:pt x="811391" y="466539"/>
                  <a:pt x="805787" y="467695"/>
                  <a:pt x="800200" y="468264"/>
                </a:cubicBezTo>
                <a:cubicBezTo>
                  <a:pt x="795290" y="468762"/>
                  <a:pt x="790327" y="469065"/>
                  <a:pt x="785416" y="469777"/>
                </a:cubicBezTo>
                <a:cubicBezTo>
                  <a:pt x="781378" y="470364"/>
                  <a:pt x="777286" y="470862"/>
                  <a:pt x="773194" y="471182"/>
                </a:cubicBezTo>
                <a:cubicBezTo>
                  <a:pt x="769458" y="471484"/>
                  <a:pt x="765722" y="471965"/>
                  <a:pt x="762004" y="472481"/>
                </a:cubicBezTo>
                <a:cubicBezTo>
                  <a:pt x="758624" y="472943"/>
                  <a:pt x="755279" y="473762"/>
                  <a:pt x="751881" y="474117"/>
                </a:cubicBezTo>
                <a:cubicBezTo>
                  <a:pt x="742541" y="475149"/>
                  <a:pt x="733308" y="476928"/>
                  <a:pt x="724075" y="478654"/>
                </a:cubicBezTo>
                <a:cubicBezTo>
                  <a:pt x="712315" y="480860"/>
                  <a:pt x="700609" y="483493"/>
                  <a:pt x="689063" y="486606"/>
                </a:cubicBezTo>
                <a:cubicBezTo>
                  <a:pt x="671320" y="491214"/>
                  <a:pt x="653939" y="497119"/>
                  <a:pt x="637061" y="504272"/>
                </a:cubicBezTo>
                <a:cubicBezTo>
                  <a:pt x="621276" y="510972"/>
                  <a:pt x="606203" y="519240"/>
                  <a:pt x="592069" y="528948"/>
                </a:cubicBezTo>
                <a:cubicBezTo>
                  <a:pt x="583147" y="535061"/>
                  <a:pt x="574784" y="541947"/>
                  <a:pt x="567073" y="549531"/>
                </a:cubicBezTo>
                <a:cubicBezTo>
                  <a:pt x="564778" y="551844"/>
                  <a:pt x="562483" y="554157"/>
                  <a:pt x="560153" y="556434"/>
                </a:cubicBezTo>
                <a:cubicBezTo>
                  <a:pt x="553214" y="563307"/>
                  <a:pt x="546908" y="570791"/>
                  <a:pt x="541312" y="578797"/>
                </a:cubicBezTo>
                <a:cubicBezTo>
                  <a:pt x="533346" y="589752"/>
                  <a:pt x="526335" y="601369"/>
                  <a:pt x="520355" y="613524"/>
                </a:cubicBezTo>
                <a:cubicBezTo>
                  <a:pt x="515516" y="623558"/>
                  <a:pt x="511181" y="633805"/>
                  <a:pt x="507350" y="644266"/>
                </a:cubicBezTo>
                <a:cubicBezTo>
                  <a:pt x="501720" y="659893"/>
                  <a:pt x="497032" y="675844"/>
                  <a:pt x="493314" y="692034"/>
                </a:cubicBezTo>
                <a:cubicBezTo>
                  <a:pt x="491143" y="701356"/>
                  <a:pt x="489275" y="710749"/>
                  <a:pt x="487514" y="720143"/>
                </a:cubicBezTo>
                <a:cubicBezTo>
                  <a:pt x="485753" y="729536"/>
                  <a:pt x="484383" y="738663"/>
                  <a:pt x="483137" y="747985"/>
                </a:cubicBezTo>
                <a:cubicBezTo>
                  <a:pt x="482088" y="755937"/>
                  <a:pt x="481163" y="763996"/>
                  <a:pt x="479971" y="771860"/>
                </a:cubicBezTo>
                <a:cubicBezTo>
                  <a:pt x="479259" y="776592"/>
                  <a:pt x="479811" y="781467"/>
                  <a:pt x="478281" y="786092"/>
                </a:cubicBezTo>
                <a:cubicBezTo>
                  <a:pt x="478241" y="791568"/>
                  <a:pt x="477788" y="797033"/>
                  <a:pt x="476929" y="802442"/>
                </a:cubicBezTo>
                <a:cubicBezTo>
                  <a:pt x="476253" y="809077"/>
                  <a:pt x="476733" y="815802"/>
                  <a:pt x="475310" y="822367"/>
                </a:cubicBezTo>
                <a:cubicBezTo>
                  <a:pt x="475233" y="822700"/>
                  <a:pt x="475192" y="823039"/>
                  <a:pt x="475185" y="823381"/>
                </a:cubicBezTo>
                <a:cubicBezTo>
                  <a:pt x="475452" y="830497"/>
                  <a:pt x="474349" y="837400"/>
                  <a:pt x="474064" y="844392"/>
                </a:cubicBezTo>
                <a:cubicBezTo>
                  <a:pt x="474128" y="849362"/>
                  <a:pt x="473856" y="854331"/>
                  <a:pt x="473246" y="859264"/>
                </a:cubicBezTo>
                <a:cubicBezTo>
                  <a:pt x="472927" y="862504"/>
                  <a:pt x="472851" y="865763"/>
                  <a:pt x="473015" y="869014"/>
                </a:cubicBezTo>
                <a:cubicBezTo>
                  <a:pt x="472872" y="874351"/>
                  <a:pt x="473370" y="879688"/>
                  <a:pt x="472178" y="884883"/>
                </a:cubicBezTo>
                <a:cubicBezTo>
                  <a:pt x="471988" y="886244"/>
                  <a:pt x="471940" y="887621"/>
                  <a:pt x="472036" y="888992"/>
                </a:cubicBezTo>
                <a:cubicBezTo>
                  <a:pt x="472036" y="898089"/>
                  <a:pt x="471995" y="907180"/>
                  <a:pt x="471912" y="916265"/>
                </a:cubicBezTo>
                <a:cubicBezTo>
                  <a:pt x="471947" y="917955"/>
                  <a:pt x="471965" y="919663"/>
                  <a:pt x="471965" y="921371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D92EA49-20F0-D266-3F6A-7B082380F868}"/>
              </a:ext>
            </a:extLst>
          </p:cNvPr>
          <p:cNvGrpSpPr/>
          <p:nvPr/>
        </p:nvGrpSpPr>
        <p:grpSpPr>
          <a:xfrm>
            <a:off x="10702925" y="6350822"/>
            <a:ext cx="1214366" cy="507178"/>
            <a:chOff x="470198" y="5732573"/>
            <a:chExt cx="2091003" cy="873303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D394B59-E773-60F2-1FF7-20A08B84D71F}"/>
                </a:ext>
              </a:extLst>
            </p:cNvPr>
            <p:cNvSpPr/>
            <p:nvPr/>
          </p:nvSpPr>
          <p:spPr>
            <a:xfrm>
              <a:off x="470198" y="6146436"/>
              <a:ext cx="1678228" cy="45719"/>
            </a:xfrm>
            <a:prstGeom prst="rect">
              <a:avLst/>
            </a:prstGeom>
            <a:noFill/>
            <a:ln w="635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思源黑体" panose="020B0500000000000000" pitchFamily="34" charset="-122"/>
                <a:ea typeface="思源黑体" panose="020B0500000000000000" pitchFamily="34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A295A3A-A8F2-B3E7-2E87-9665E6E71AB2}"/>
                </a:ext>
              </a:extLst>
            </p:cNvPr>
            <p:cNvGrpSpPr/>
            <p:nvPr/>
          </p:nvGrpSpPr>
          <p:grpSpPr>
            <a:xfrm>
              <a:off x="2096857" y="5732573"/>
              <a:ext cx="464344" cy="873303"/>
              <a:chOff x="1825395" y="5727811"/>
              <a:chExt cx="464344" cy="873303"/>
            </a:xfrm>
          </p:grpSpPr>
          <p:sp>
            <p:nvSpPr>
              <p:cNvPr id="44" name="空心弧 43">
                <a:extLst>
                  <a:ext uri="{FF2B5EF4-FFF2-40B4-BE49-F238E27FC236}">
                    <a16:creationId xmlns:a16="http://schemas.microsoft.com/office/drawing/2014/main" id="{4BF2B11F-DB36-1C94-8A0C-3B8F7E53F913}"/>
                  </a:ext>
                </a:extLst>
              </p:cNvPr>
              <p:cNvSpPr/>
              <p:nvPr/>
            </p:nvSpPr>
            <p:spPr>
              <a:xfrm flipH="1" flipV="1">
                <a:off x="1825395" y="5727811"/>
                <a:ext cx="464344" cy="464344"/>
              </a:xfrm>
              <a:prstGeom prst="blockArc">
                <a:avLst>
                  <a:gd name="adj1" fmla="val 16112323"/>
                  <a:gd name="adj2" fmla="val 46606"/>
                  <a:gd name="adj3" fmla="val 12176"/>
                </a:avLst>
              </a:prstGeom>
              <a:noFill/>
              <a:ln w="63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  <p:sp>
            <p:nvSpPr>
              <p:cNvPr id="45" name="空心弧 44">
                <a:extLst>
                  <a:ext uri="{FF2B5EF4-FFF2-40B4-BE49-F238E27FC236}">
                    <a16:creationId xmlns:a16="http://schemas.microsoft.com/office/drawing/2014/main" id="{4C138358-AF32-D23F-E2E2-3C92F8DE390F}"/>
                  </a:ext>
                </a:extLst>
              </p:cNvPr>
              <p:cNvSpPr/>
              <p:nvPr/>
            </p:nvSpPr>
            <p:spPr>
              <a:xfrm flipH="1">
                <a:off x="1825395" y="6136770"/>
                <a:ext cx="464344" cy="464344"/>
              </a:xfrm>
              <a:prstGeom prst="blockArc">
                <a:avLst>
                  <a:gd name="adj1" fmla="val 16112323"/>
                  <a:gd name="adj2" fmla="val 46606"/>
                  <a:gd name="adj3" fmla="val 12176"/>
                </a:avLst>
              </a:prstGeom>
              <a:noFill/>
              <a:ln w="635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思源黑体" panose="020B0500000000000000" pitchFamily="34" charset="-122"/>
                  <a:ea typeface="思源黑体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61675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F6D9DD7-9D93-9F0F-278C-C5EE6803C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1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 descr="穿黑色衣服的人&#10;&#10;低可信度描述已自动生成">
            <a:extLst>
              <a:ext uri="{FF2B5EF4-FFF2-40B4-BE49-F238E27FC236}">
                <a16:creationId xmlns:a16="http://schemas.microsoft.com/office/drawing/2014/main" id="{737B7157-2AA8-ECD1-D713-4D63A89077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FilmGrain grainSize="5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629" y="5834743"/>
            <a:ext cx="8505371" cy="10232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FB44AB4-18FA-FC95-5C37-9F43362124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9329" y="998654"/>
            <a:ext cx="5383235" cy="53832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06EA88E-8648-71B6-D1F4-17DCE74AD3C5}"/>
              </a:ext>
            </a:extLst>
          </p:cNvPr>
          <p:cNvSpPr txBox="1"/>
          <p:nvPr/>
        </p:nvSpPr>
        <p:spPr>
          <a:xfrm>
            <a:off x="-133914" y="-332485"/>
            <a:ext cx="4601260" cy="37343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700" spc="-300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3CFA0A-46AC-B549-CBBC-59DACAE99313}"/>
              </a:ext>
            </a:extLst>
          </p:cNvPr>
          <p:cNvSpPr txBox="1"/>
          <p:nvPr/>
        </p:nvSpPr>
        <p:spPr>
          <a:xfrm>
            <a:off x="579745" y="3808822"/>
            <a:ext cx="4601260" cy="373435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700" spc="-300" dirty="0">
                <a:solidFill>
                  <a:schemeClr val="bg1">
                    <a:lumMod val="9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FAE8BE-9EC8-C99C-E58C-A6471110B98B}"/>
              </a:ext>
            </a:extLst>
          </p:cNvPr>
          <p:cNvGrpSpPr/>
          <p:nvPr/>
        </p:nvGrpSpPr>
        <p:grpSpPr>
          <a:xfrm>
            <a:off x="4827766" y="4968101"/>
            <a:ext cx="1184940" cy="439896"/>
            <a:chOff x="4827766" y="4968101"/>
            <a:chExt cx="1184940" cy="439896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23E0800-BA0A-276E-66E3-50939A4544E2}"/>
                </a:ext>
              </a:extLst>
            </p:cNvPr>
            <p:cNvSpPr txBox="1"/>
            <p:nvPr/>
          </p:nvSpPr>
          <p:spPr>
            <a:xfrm>
              <a:off x="4827766" y="4968101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小城里的故事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216F72E-EAE8-9565-1A7E-7736C8A2266B}"/>
                </a:ext>
              </a:extLst>
            </p:cNvPr>
            <p:cNvSpPr txBox="1"/>
            <p:nvPr/>
          </p:nvSpPr>
          <p:spPr>
            <a:xfrm>
              <a:off x="4827766" y="5161776"/>
              <a:ext cx="118494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tx1">
                      <a:lumMod val="85000"/>
                      <a:lumOff val="15000"/>
                      <a:alpha val="80000"/>
                    </a:schemeClr>
                  </a:solidFill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没有我和你。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6271D30-AA96-48EA-BB9D-50120DB8B688}"/>
              </a:ext>
            </a:extLst>
          </p:cNvPr>
          <p:cNvSpPr txBox="1"/>
          <p:nvPr/>
        </p:nvSpPr>
        <p:spPr>
          <a:xfrm>
            <a:off x="6096000" y="2146982"/>
            <a:ext cx="54361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6000" spc="-150" dirty="0">
                <a:solidFill>
                  <a:schemeClr val="bg1">
                    <a:lumMod val="9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文字图形化设计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6F350D5-1549-E84A-ABFB-15F55D0F64BC}"/>
              </a:ext>
            </a:extLst>
          </p:cNvPr>
          <p:cNvSpPr txBox="1"/>
          <p:nvPr/>
        </p:nvSpPr>
        <p:spPr>
          <a:xfrm>
            <a:off x="7312953" y="3223223"/>
            <a:ext cx="4185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此时文字内容并非页面的重点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B06A40B-0393-D907-A2D2-16B40207C2BE}"/>
              </a:ext>
            </a:extLst>
          </p:cNvPr>
          <p:cNvCxnSpPr>
            <a:cxnSpLocks/>
          </p:cNvCxnSpPr>
          <p:nvPr/>
        </p:nvCxnSpPr>
        <p:spPr>
          <a:xfrm>
            <a:off x="10728643" y="4033361"/>
            <a:ext cx="636587" cy="0"/>
          </a:xfrm>
          <a:prstGeom prst="line">
            <a:avLst/>
          </a:prstGeom>
          <a:ln w="25400" cap="rnd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07DAB783-BFAE-56BA-DE4F-5CA21C980D69}"/>
              </a:ext>
            </a:extLst>
          </p:cNvPr>
          <p:cNvSpPr txBox="1"/>
          <p:nvPr/>
        </p:nvSpPr>
        <p:spPr>
          <a:xfrm>
            <a:off x="9679172" y="4274783"/>
            <a:ext cx="18004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设计：打包一份鱼滑</a:t>
            </a:r>
          </a:p>
        </p:txBody>
      </p:sp>
    </p:spTree>
    <p:extLst>
      <p:ext uri="{BB962C8B-B14F-4D97-AF65-F5344CB8AC3E}">
        <p14:creationId xmlns:p14="http://schemas.microsoft.com/office/powerpoint/2010/main" val="582941797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387</Words>
  <Application>Microsoft Office PowerPoint</Application>
  <PresentationFormat>宽屏</PresentationFormat>
  <Paragraphs>109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思源宋体 CN</vt:lpstr>
      <vt:lpstr>Calibri</vt:lpstr>
      <vt:lpstr>DIN</vt:lpstr>
      <vt:lpstr>DIN Black</vt:lpstr>
      <vt:lpstr>DIN Condensed</vt:lpstr>
      <vt:lpstr>OPPOSans B</vt:lpstr>
      <vt:lpstr>OPPOSans H</vt:lpstr>
      <vt:lpstr>Segoe UI Light</vt:lpstr>
      <vt:lpstr>阿里巴巴普惠体</vt:lpstr>
      <vt:lpstr>阿里巴巴普惠体 B</vt:lpstr>
      <vt:lpstr>阿里巴巴普惠体 H</vt:lpstr>
      <vt:lpstr>阿里巴巴普惠体 Light</vt:lpstr>
      <vt:lpstr>阿里巴巴普惠体 Medium</vt:lpstr>
      <vt:lpstr>等线</vt:lpstr>
      <vt:lpstr>等线 Light</vt:lpstr>
      <vt:lpstr>迷你繁方篆</vt:lpstr>
      <vt:lpstr>思源黑体</vt:lpstr>
      <vt:lpstr>思源黑体 CN Bold</vt:lpstr>
      <vt:lpstr>思源黑体 CN Light</vt:lpstr>
      <vt:lpstr>思源黑体 CN Regular</vt:lpstr>
      <vt:lpstr>思源宋体 CN Heavy</vt:lpstr>
      <vt:lpstr>思源宋体 CN Light</vt:lpstr>
      <vt:lpstr>思源宋体 CN Medium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精美高端封面模板打包一份鱼滑个人PPT作品集锦</dc:title>
  <dc:creator>打包一份鱼滑</dc:creator>
  <cp:keywords>P界达人</cp:keywords>
  <dc:description>www.51pptmoban.com</dc:description>
  <cp:lastModifiedBy>Win user</cp:lastModifiedBy>
  <cp:revision>25</cp:revision>
  <dcterms:created xsi:type="dcterms:W3CDTF">2022-07-03T04:54:01Z</dcterms:created>
  <dcterms:modified xsi:type="dcterms:W3CDTF">2022-08-24T13:24:06Z</dcterms:modified>
</cp:coreProperties>
</file>