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1" r:id="rId11"/>
    <p:sldId id="272" r:id="rId12"/>
    <p:sldId id="268" r:id="rId13"/>
    <p:sldId id="269" r:id="rId14"/>
    <p:sldId id="274" r:id="rId15"/>
    <p:sldId id="267" r:id="rId16"/>
    <p:sldId id="273" r:id="rId17"/>
    <p:sldId id="270" r:id="rId18"/>
    <p:sldId id="1127" r:id="rId19"/>
    <p:sldId id="275" r:id="rId20"/>
    <p:sldId id="276" r:id="rId21"/>
    <p:sldId id="1126" r:id="rId22"/>
    <p:sldId id="112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FF3"/>
    <a:srgbClr val="D2DEF2"/>
    <a:srgbClr val="FFFFFF"/>
    <a:srgbClr val="FDCD8B"/>
    <a:srgbClr val="F7E0C3"/>
    <a:srgbClr val="F1C4B3"/>
    <a:srgbClr val="E6DACD"/>
    <a:srgbClr val="F1C8D6"/>
    <a:srgbClr val="F9E801"/>
    <a:srgbClr val="4276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0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25061-A6DE-4395-B518-146489071304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DA4E0-0811-4D85-8BD4-0DCE7E58F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2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916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84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087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4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967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02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80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21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42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14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44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63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951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830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63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781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061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257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97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47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172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3DA4E0-0811-4D85-8BD4-0DCE7E58F6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3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9F15885-14D8-426C-ACED-214DBD77874B}"/>
              </a:ext>
            </a:extLst>
          </p:cNvPr>
          <p:cNvSpPr/>
          <p:nvPr/>
        </p:nvSpPr>
        <p:spPr>
          <a:xfrm>
            <a:off x="2730958" y="4104528"/>
            <a:ext cx="6757189" cy="7200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94A17D6-7A21-4950-8943-82B86D547190}"/>
              </a:ext>
            </a:extLst>
          </p:cNvPr>
          <p:cNvSpPr>
            <a:spLocks/>
          </p:cNvSpPr>
          <p:nvPr/>
        </p:nvSpPr>
        <p:spPr bwMode="auto">
          <a:xfrm>
            <a:off x="0" y="5588958"/>
            <a:ext cx="3304179" cy="1269042"/>
          </a:xfrm>
          <a:custGeom>
            <a:avLst/>
            <a:gdLst>
              <a:gd name="connsiteX0" fmla="*/ 1845034 w 3304179"/>
              <a:gd name="connsiteY0" fmla="*/ 947 h 1269042"/>
              <a:gd name="connsiteX1" fmla="*/ 1987574 w 3304179"/>
              <a:gd name="connsiteY1" fmla="*/ 17033 h 1269042"/>
              <a:gd name="connsiteX2" fmla="*/ 2278575 w 3304179"/>
              <a:gd name="connsiteY2" fmla="*/ 118630 h 1269042"/>
              <a:gd name="connsiteX3" fmla="*/ 2532355 w 3304179"/>
              <a:gd name="connsiteY3" fmla="*/ 298118 h 1269042"/>
              <a:gd name="connsiteX4" fmla="*/ 2627100 w 3304179"/>
              <a:gd name="connsiteY4" fmla="*/ 355690 h 1269042"/>
              <a:gd name="connsiteX5" fmla="*/ 2894415 w 3304179"/>
              <a:gd name="connsiteY5" fmla="*/ 575816 h 1269042"/>
              <a:gd name="connsiteX6" fmla="*/ 3212486 w 3304179"/>
              <a:gd name="connsiteY6" fmla="*/ 1043163 h 1269042"/>
              <a:gd name="connsiteX7" fmla="*/ 3294964 w 3304179"/>
              <a:gd name="connsiteY7" fmla="*/ 1232387 h 1269042"/>
              <a:gd name="connsiteX8" fmla="*/ 3304179 w 3304179"/>
              <a:gd name="connsiteY8" fmla="*/ 1269042 h 1269042"/>
              <a:gd name="connsiteX9" fmla="*/ 0 w 3304179"/>
              <a:gd name="connsiteY9" fmla="*/ 1269042 h 1269042"/>
              <a:gd name="connsiteX10" fmla="*/ 0 w 3304179"/>
              <a:gd name="connsiteY10" fmla="*/ 1238723 h 1269042"/>
              <a:gd name="connsiteX11" fmla="*/ 4707 w 3304179"/>
              <a:gd name="connsiteY11" fmla="*/ 1236197 h 1269042"/>
              <a:gd name="connsiteX12" fmla="*/ 129905 w 3304179"/>
              <a:gd name="connsiteY12" fmla="*/ 1046549 h 1269042"/>
              <a:gd name="connsiteX13" fmla="*/ 272022 w 3304179"/>
              <a:gd name="connsiteY13" fmla="*/ 843355 h 1269042"/>
              <a:gd name="connsiteX14" fmla="*/ 326161 w 3304179"/>
              <a:gd name="connsiteY14" fmla="*/ 789170 h 1269042"/>
              <a:gd name="connsiteX15" fmla="*/ 816803 w 3304179"/>
              <a:gd name="connsiteY15" fmla="*/ 396328 h 1269042"/>
              <a:gd name="connsiteX16" fmla="*/ 942001 w 3304179"/>
              <a:gd name="connsiteY16" fmla="*/ 308278 h 1269042"/>
              <a:gd name="connsiteX17" fmla="*/ 985989 w 3304179"/>
              <a:gd name="connsiteY17" fmla="*/ 274412 h 1269042"/>
              <a:gd name="connsiteX18" fmla="*/ 1304060 w 3304179"/>
              <a:gd name="connsiteY18" fmla="*/ 142336 h 1269042"/>
              <a:gd name="connsiteX19" fmla="*/ 1324363 w 3304179"/>
              <a:gd name="connsiteY19" fmla="*/ 138949 h 1269042"/>
              <a:gd name="connsiteX20" fmla="*/ 1649201 w 3304179"/>
              <a:gd name="connsiteY20" fmla="*/ 13646 h 1269042"/>
              <a:gd name="connsiteX21" fmla="*/ 1699957 w 3304179"/>
              <a:gd name="connsiteY21" fmla="*/ 10260 h 1269042"/>
              <a:gd name="connsiteX22" fmla="*/ 1845034 w 3304179"/>
              <a:gd name="connsiteY22" fmla="*/ 947 h 126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04179" h="1269042">
                <a:moveTo>
                  <a:pt x="1845034" y="947"/>
                </a:moveTo>
                <a:cubicBezTo>
                  <a:pt x="1893676" y="-1593"/>
                  <a:pt x="1941894" y="100"/>
                  <a:pt x="1987574" y="17033"/>
                </a:cubicBezTo>
                <a:cubicBezTo>
                  <a:pt x="2085703" y="54285"/>
                  <a:pt x="2180447" y="84764"/>
                  <a:pt x="2278575" y="118630"/>
                </a:cubicBezTo>
                <a:cubicBezTo>
                  <a:pt x="2373320" y="152496"/>
                  <a:pt x="2474832" y="176202"/>
                  <a:pt x="2532355" y="298118"/>
                </a:cubicBezTo>
                <a:cubicBezTo>
                  <a:pt x="2542506" y="321824"/>
                  <a:pt x="2593262" y="335370"/>
                  <a:pt x="2627100" y="355690"/>
                </a:cubicBezTo>
                <a:cubicBezTo>
                  <a:pt x="2725228" y="413261"/>
                  <a:pt x="2816589" y="480993"/>
                  <a:pt x="2894415" y="575816"/>
                </a:cubicBezTo>
                <a:cubicBezTo>
                  <a:pt x="3012845" y="724825"/>
                  <a:pt x="3117741" y="880608"/>
                  <a:pt x="3212486" y="1043163"/>
                </a:cubicBezTo>
                <a:cubicBezTo>
                  <a:pt x="3249707" y="1104121"/>
                  <a:pt x="3275085" y="1167619"/>
                  <a:pt x="3294964" y="1232387"/>
                </a:cubicBezTo>
                <a:lnTo>
                  <a:pt x="3304179" y="1269042"/>
                </a:lnTo>
                <a:lnTo>
                  <a:pt x="0" y="1269042"/>
                </a:lnTo>
                <a:lnTo>
                  <a:pt x="0" y="1238723"/>
                </a:lnTo>
                <a:lnTo>
                  <a:pt x="4707" y="1236197"/>
                </a:lnTo>
                <a:cubicBezTo>
                  <a:pt x="89300" y="1209104"/>
                  <a:pt x="102835" y="1114281"/>
                  <a:pt x="129905" y="1046549"/>
                </a:cubicBezTo>
                <a:cubicBezTo>
                  <a:pt x="160359" y="958499"/>
                  <a:pt x="194196" y="887381"/>
                  <a:pt x="272022" y="843355"/>
                </a:cubicBezTo>
                <a:cubicBezTo>
                  <a:pt x="295708" y="833196"/>
                  <a:pt x="312627" y="812876"/>
                  <a:pt x="326161" y="789170"/>
                </a:cubicBezTo>
                <a:cubicBezTo>
                  <a:pt x="447976" y="606296"/>
                  <a:pt x="623930" y="491152"/>
                  <a:pt x="816803" y="396328"/>
                </a:cubicBezTo>
                <a:cubicBezTo>
                  <a:pt x="860791" y="372622"/>
                  <a:pt x="901396" y="338757"/>
                  <a:pt x="942001" y="308278"/>
                </a:cubicBezTo>
                <a:cubicBezTo>
                  <a:pt x="958919" y="298118"/>
                  <a:pt x="969071" y="271025"/>
                  <a:pt x="985989" y="274412"/>
                </a:cubicBezTo>
                <a:cubicBezTo>
                  <a:pt x="1124722" y="287958"/>
                  <a:pt x="1195781" y="182975"/>
                  <a:pt x="1304060" y="142336"/>
                </a:cubicBezTo>
                <a:cubicBezTo>
                  <a:pt x="1310828" y="138949"/>
                  <a:pt x="1317595" y="135563"/>
                  <a:pt x="1324363" y="138949"/>
                </a:cubicBezTo>
                <a:cubicBezTo>
                  <a:pt x="1480014" y="182975"/>
                  <a:pt x="1567991" y="91537"/>
                  <a:pt x="1649201" y="13646"/>
                </a:cubicBezTo>
                <a:cubicBezTo>
                  <a:pt x="1672887" y="10260"/>
                  <a:pt x="1686422" y="10260"/>
                  <a:pt x="1699957" y="10260"/>
                </a:cubicBezTo>
                <a:cubicBezTo>
                  <a:pt x="1747329" y="10260"/>
                  <a:pt x="1796393" y="3487"/>
                  <a:pt x="1845034" y="9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57FBD07A-1A73-4CE9-9778-FC2416C79FAA}"/>
              </a:ext>
            </a:extLst>
          </p:cNvPr>
          <p:cNvSpPr>
            <a:spLocks/>
          </p:cNvSpPr>
          <p:nvPr/>
        </p:nvSpPr>
        <p:spPr bwMode="auto">
          <a:xfrm>
            <a:off x="9774895" y="3852752"/>
            <a:ext cx="2417105" cy="2995269"/>
          </a:xfrm>
          <a:custGeom>
            <a:avLst/>
            <a:gdLst>
              <a:gd name="connsiteX0" fmla="*/ 1251445 w 2417105"/>
              <a:gd name="connsiteY0" fmla="*/ 322 h 2995269"/>
              <a:gd name="connsiteX1" fmla="*/ 1718568 w 2417105"/>
              <a:gd name="connsiteY1" fmla="*/ 40957 h 2995269"/>
              <a:gd name="connsiteX2" fmla="*/ 2033368 w 2417105"/>
              <a:gd name="connsiteY2" fmla="*/ 162859 h 2995269"/>
              <a:gd name="connsiteX3" fmla="*/ 2216155 w 2417105"/>
              <a:gd name="connsiteY3" fmla="*/ 257673 h 2995269"/>
              <a:gd name="connsiteX4" fmla="*/ 2336797 w 2417105"/>
              <a:gd name="connsiteY4" fmla="*/ 316031 h 2995269"/>
              <a:gd name="connsiteX5" fmla="*/ 2417105 w 2417105"/>
              <a:gd name="connsiteY5" fmla="*/ 369764 h 2995269"/>
              <a:gd name="connsiteX6" fmla="*/ 2417105 w 2417105"/>
              <a:gd name="connsiteY6" fmla="*/ 2397726 h 2995269"/>
              <a:gd name="connsiteX7" fmla="*/ 2405501 w 2417105"/>
              <a:gd name="connsiteY7" fmla="*/ 2412083 h 2995269"/>
              <a:gd name="connsiteX8" fmla="*/ 2087527 w 2417105"/>
              <a:gd name="connsiteY8" fmla="*/ 2705888 h 2995269"/>
              <a:gd name="connsiteX9" fmla="*/ 1999519 w 2417105"/>
              <a:gd name="connsiteY9" fmla="*/ 2766839 h 2995269"/>
              <a:gd name="connsiteX10" fmla="*/ 1752418 w 2417105"/>
              <a:gd name="connsiteY10" fmla="*/ 2895514 h 2995269"/>
              <a:gd name="connsiteX11" fmla="*/ 1606865 w 2417105"/>
              <a:gd name="connsiteY11" fmla="*/ 2942921 h 2995269"/>
              <a:gd name="connsiteX12" fmla="*/ 1478237 w 2417105"/>
              <a:gd name="connsiteY12" fmla="*/ 2976783 h 2995269"/>
              <a:gd name="connsiteX13" fmla="*/ 1424078 w 2417105"/>
              <a:gd name="connsiteY13" fmla="*/ 2993714 h 2995269"/>
              <a:gd name="connsiteX14" fmla="*/ 1176977 w 2417105"/>
              <a:gd name="connsiteY14" fmla="*/ 2993714 h 2995269"/>
              <a:gd name="connsiteX15" fmla="*/ 943415 w 2417105"/>
              <a:gd name="connsiteY15" fmla="*/ 2973397 h 2995269"/>
              <a:gd name="connsiteX16" fmla="*/ 838482 w 2417105"/>
              <a:gd name="connsiteY16" fmla="*/ 2936149 h 2995269"/>
              <a:gd name="connsiteX17" fmla="*/ 527067 w 2417105"/>
              <a:gd name="connsiteY17" fmla="*/ 2800701 h 2995269"/>
              <a:gd name="connsiteX18" fmla="*/ 364589 w 2417105"/>
              <a:gd name="connsiteY18" fmla="*/ 2668640 h 2995269"/>
              <a:gd name="connsiteX19" fmla="*/ 212266 w 2417105"/>
              <a:gd name="connsiteY19" fmla="*/ 2462082 h 2995269"/>
              <a:gd name="connsiteX20" fmla="*/ 147952 w 2417105"/>
              <a:gd name="connsiteY20" fmla="*/ 2191187 h 2995269"/>
              <a:gd name="connsiteX21" fmla="*/ 90408 w 2417105"/>
              <a:gd name="connsiteY21" fmla="*/ 2011719 h 2995269"/>
              <a:gd name="connsiteX22" fmla="*/ 39634 w 2417105"/>
              <a:gd name="connsiteY22" fmla="*/ 1815320 h 2995269"/>
              <a:gd name="connsiteX23" fmla="*/ 32864 w 2417105"/>
              <a:gd name="connsiteY23" fmla="*/ 1750982 h 2995269"/>
              <a:gd name="connsiteX24" fmla="*/ 39634 w 2417105"/>
              <a:gd name="connsiteY24" fmla="*/ 1229509 h 2995269"/>
              <a:gd name="connsiteX25" fmla="*/ 53174 w 2417105"/>
              <a:gd name="connsiteY25" fmla="*/ 1104220 h 2995269"/>
              <a:gd name="connsiteX26" fmla="*/ 53174 w 2417105"/>
              <a:gd name="connsiteY26" fmla="*/ 1056813 h 2995269"/>
              <a:gd name="connsiteX27" fmla="*/ 134413 w 2417105"/>
              <a:gd name="connsiteY27" fmla="*/ 785918 h 2995269"/>
              <a:gd name="connsiteX28" fmla="*/ 144567 w 2417105"/>
              <a:gd name="connsiteY28" fmla="*/ 768987 h 2995269"/>
              <a:gd name="connsiteX29" fmla="*/ 235961 w 2417105"/>
              <a:gd name="connsiteY29" fmla="*/ 494706 h 2995269"/>
              <a:gd name="connsiteX30" fmla="*/ 259656 w 2417105"/>
              <a:gd name="connsiteY30" fmla="*/ 460844 h 2995269"/>
              <a:gd name="connsiteX31" fmla="*/ 415363 w 2417105"/>
              <a:gd name="connsiteY31" fmla="*/ 281376 h 2995269"/>
              <a:gd name="connsiteX32" fmla="*/ 635385 w 2417105"/>
              <a:gd name="connsiteY32" fmla="*/ 149315 h 2995269"/>
              <a:gd name="connsiteX33" fmla="*/ 882486 w 2417105"/>
              <a:gd name="connsiteY33" fmla="*/ 81591 h 2995269"/>
              <a:gd name="connsiteX34" fmla="*/ 970495 w 2417105"/>
              <a:gd name="connsiteY34" fmla="*/ 54501 h 2995269"/>
              <a:gd name="connsiteX35" fmla="*/ 1251445 w 2417105"/>
              <a:gd name="connsiteY35" fmla="*/ 322 h 2995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417105" h="2995269">
                <a:moveTo>
                  <a:pt x="1251445" y="322"/>
                </a:moveTo>
                <a:cubicBezTo>
                  <a:pt x="1410538" y="322"/>
                  <a:pt x="1562861" y="17253"/>
                  <a:pt x="1718568" y="40957"/>
                </a:cubicBezTo>
                <a:cubicBezTo>
                  <a:pt x="1833656" y="61274"/>
                  <a:pt x="1935205" y="112067"/>
                  <a:pt x="2033368" y="162859"/>
                </a:cubicBezTo>
                <a:cubicBezTo>
                  <a:pt x="2094297" y="193335"/>
                  <a:pt x="2151841" y="230583"/>
                  <a:pt x="2216155" y="257673"/>
                </a:cubicBezTo>
                <a:cubicBezTo>
                  <a:pt x="2258467" y="275450"/>
                  <a:pt x="2298875" y="294709"/>
                  <a:pt x="2336797" y="316031"/>
                </a:cubicBezTo>
                <a:lnTo>
                  <a:pt x="2417105" y="369764"/>
                </a:lnTo>
                <a:lnTo>
                  <a:pt x="2417105" y="2397726"/>
                </a:lnTo>
                <a:lnTo>
                  <a:pt x="2405501" y="2412083"/>
                </a:lnTo>
                <a:cubicBezTo>
                  <a:pt x="2307126" y="2514780"/>
                  <a:pt x="2183998" y="2601763"/>
                  <a:pt x="2087527" y="2705888"/>
                </a:cubicBezTo>
                <a:cubicBezTo>
                  <a:pt x="2067218" y="2729591"/>
                  <a:pt x="2029983" y="2749908"/>
                  <a:pt x="1999519" y="2766839"/>
                </a:cubicBezTo>
                <a:cubicBezTo>
                  <a:pt x="1918280" y="2810860"/>
                  <a:pt x="1837041" y="2854880"/>
                  <a:pt x="1752418" y="2895514"/>
                </a:cubicBezTo>
                <a:cubicBezTo>
                  <a:pt x="1708413" y="2915831"/>
                  <a:pt x="1654254" y="2925990"/>
                  <a:pt x="1606865" y="2942921"/>
                </a:cubicBezTo>
                <a:cubicBezTo>
                  <a:pt x="1566245" y="2953079"/>
                  <a:pt x="1522241" y="2966624"/>
                  <a:pt x="1478237" y="2976783"/>
                </a:cubicBezTo>
                <a:cubicBezTo>
                  <a:pt x="1461312" y="2983555"/>
                  <a:pt x="1441003" y="2997100"/>
                  <a:pt x="1424078" y="2993714"/>
                </a:cubicBezTo>
                <a:cubicBezTo>
                  <a:pt x="1342839" y="2976783"/>
                  <a:pt x="1261600" y="2990328"/>
                  <a:pt x="1176977" y="2993714"/>
                </a:cubicBezTo>
                <a:cubicBezTo>
                  <a:pt x="1102508" y="3000486"/>
                  <a:pt x="1021269" y="2983555"/>
                  <a:pt x="943415" y="2973397"/>
                </a:cubicBezTo>
                <a:cubicBezTo>
                  <a:pt x="906181" y="2966624"/>
                  <a:pt x="872331" y="2949693"/>
                  <a:pt x="838482" y="2936149"/>
                </a:cubicBezTo>
                <a:cubicBezTo>
                  <a:pt x="733548" y="2892128"/>
                  <a:pt x="628615" y="2848108"/>
                  <a:pt x="527067" y="2800701"/>
                </a:cubicBezTo>
                <a:cubicBezTo>
                  <a:pt x="459368" y="2766839"/>
                  <a:pt x="398439" y="2729591"/>
                  <a:pt x="364589" y="2668640"/>
                </a:cubicBezTo>
                <a:cubicBezTo>
                  <a:pt x="320585" y="2597530"/>
                  <a:pt x="259656" y="2533192"/>
                  <a:pt x="212266" y="2462082"/>
                </a:cubicBezTo>
                <a:cubicBezTo>
                  <a:pt x="154722" y="2380813"/>
                  <a:pt x="107333" y="2292773"/>
                  <a:pt x="147952" y="2191187"/>
                </a:cubicBezTo>
                <a:cubicBezTo>
                  <a:pt x="175032" y="2123463"/>
                  <a:pt x="124258" y="2065898"/>
                  <a:pt x="90408" y="2011719"/>
                </a:cubicBezTo>
                <a:cubicBezTo>
                  <a:pt x="53174" y="1947381"/>
                  <a:pt x="26094" y="1886430"/>
                  <a:pt x="39634" y="1815320"/>
                </a:cubicBezTo>
                <a:cubicBezTo>
                  <a:pt x="43019" y="1795003"/>
                  <a:pt x="39634" y="1771299"/>
                  <a:pt x="32864" y="1750982"/>
                </a:cubicBezTo>
                <a:cubicBezTo>
                  <a:pt x="-21295" y="1578287"/>
                  <a:pt x="-985" y="1402205"/>
                  <a:pt x="39634" y="1229509"/>
                </a:cubicBezTo>
                <a:cubicBezTo>
                  <a:pt x="49789" y="1188875"/>
                  <a:pt x="49789" y="1144854"/>
                  <a:pt x="53174" y="1104220"/>
                </a:cubicBezTo>
                <a:cubicBezTo>
                  <a:pt x="53174" y="1087289"/>
                  <a:pt x="43019" y="1066972"/>
                  <a:pt x="53174" y="1056813"/>
                </a:cubicBezTo>
                <a:cubicBezTo>
                  <a:pt x="134413" y="978931"/>
                  <a:pt x="103948" y="873959"/>
                  <a:pt x="134413" y="785918"/>
                </a:cubicBezTo>
                <a:cubicBezTo>
                  <a:pt x="137798" y="779146"/>
                  <a:pt x="137798" y="772374"/>
                  <a:pt x="144567" y="768987"/>
                </a:cubicBezTo>
                <a:cubicBezTo>
                  <a:pt x="252886" y="694491"/>
                  <a:pt x="242731" y="589519"/>
                  <a:pt x="235961" y="494706"/>
                </a:cubicBezTo>
                <a:cubicBezTo>
                  <a:pt x="246116" y="481161"/>
                  <a:pt x="252886" y="471003"/>
                  <a:pt x="259656" y="460844"/>
                </a:cubicBezTo>
                <a:cubicBezTo>
                  <a:pt x="310430" y="399893"/>
                  <a:pt x="347664" y="322010"/>
                  <a:pt x="415363" y="281376"/>
                </a:cubicBezTo>
                <a:cubicBezTo>
                  <a:pt x="489832" y="240742"/>
                  <a:pt x="564301" y="196721"/>
                  <a:pt x="635385" y="149315"/>
                </a:cubicBezTo>
                <a:cubicBezTo>
                  <a:pt x="706469" y="108680"/>
                  <a:pt x="777553" y="54501"/>
                  <a:pt x="882486" y="81591"/>
                </a:cubicBezTo>
                <a:cubicBezTo>
                  <a:pt x="906181" y="88363"/>
                  <a:pt x="940030" y="64660"/>
                  <a:pt x="970495" y="54501"/>
                </a:cubicBezTo>
                <a:cubicBezTo>
                  <a:pt x="1058503" y="20639"/>
                  <a:pt x="1149897" y="-3064"/>
                  <a:pt x="1251445" y="3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1F2150E-3ED7-49FC-BB40-3DC0DB7F719F}"/>
              </a:ext>
            </a:extLst>
          </p:cNvPr>
          <p:cNvSpPr>
            <a:spLocks/>
          </p:cNvSpPr>
          <p:nvPr userDrawn="1"/>
        </p:nvSpPr>
        <p:spPr bwMode="auto">
          <a:xfrm>
            <a:off x="6119803" y="5227637"/>
            <a:ext cx="5137633" cy="1630363"/>
          </a:xfrm>
          <a:custGeom>
            <a:avLst/>
            <a:gdLst>
              <a:gd name="connsiteX0" fmla="*/ 3189557 w 5137633"/>
              <a:gd name="connsiteY0" fmla="*/ 0 h 1630363"/>
              <a:gd name="connsiteX1" fmla="*/ 3267386 w 5137633"/>
              <a:gd name="connsiteY1" fmla="*/ 10156 h 1630363"/>
              <a:gd name="connsiteX2" fmla="*/ 3707291 w 5137633"/>
              <a:gd name="connsiteY2" fmla="*/ 104943 h 1630363"/>
              <a:gd name="connsiteX3" fmla="*/ 4123508 w 5137633"/>
              <a:gd name="connsiteY3" fmla="*/ 345295 h 1630363"/>
              <a:gd name="connsiteX4" fmla="*/ 4465281 w 5137633"/>
              <a:gd name="connsiteY4" fmla="*/ 690589 h 1630363"/>
              <a:gd name="connsiteX5" fmla="*/ 4593868 w 5137633"/>
              <a:gd name="connsiteY5" fmla="*/ 805687 h 1630363"/>
              <a:gd name="connsiteX6" fmla="*/ 4939024 w 5137633"/>
              <a:gd name="connsiteY6" fmla="*/ 1222072 h 1630363"/>
              <a:gd name="connsiteX7" fmla="*/ 5133598 w 5137633"/>
              <a:gd name="connsiteY7" fmla="*/ 1620260 h 1630363"/>
              <a:gd name="connsiteX8" fmla="*/ 5137633 w 5137633"/>
              <a:gd name="connsiteY8" fmla="*/ 1630363 h 1630363"/>
              <a:gd name="connsiteX9" fmla="*/ 0 w 5137633"/>
              <a:gd name="connsiteY9" fmla="*/ 1630363 h 1630363"/>
              <a:gd name="connsiteX10" fmla="*/ 72157 w 5137633"/>
              <a:gd name="connsiteY10" fmla="*/ 1534783 h 1630363"/>
              <a:gd name="connsiteX11" fmla="*/ 309874 w 5137633"/>
              <a:gd name="connsiteY11" fmla="*/ 1411645 h 1630363"/>
              <a:gd name="connsiteX12" fmla="*/ 556897 w 5137633"/>
              <a:gd name="connsiteY12" fmla="*/ 1154367 h 1630363"/>
              <a:gd name="connsiteX13" fmla="*/ 834376 w 5137633"/>
              <a:gd name="connsiteY13" fmla="*/ 886933 h 1630363"/>
              <a:gd name="connsiteX14" fmla="*/ 932508 w 5137633"/>
              <a:gd name="connsiteY14" fmla="*/ 819228 h 1630363"/>
              <a:gd name="connsiteX15" fmla="*/ 1798782 w 5137633"/>
              <a:gd name="connsiteY15" fmla="*/ 352065 h 1630363"/>
              <a:gd name="connsiteX16" fmla="*/ 2015350 w 5137633"/>
              <a:gd name="connsiteY16" fmla="*/ 253893 h 1630363"/>
              <a:gd name="connsiteX17" fmla="*/ 2093180 w 5137633"/>
              <a:gd name="connsiteY17" fmla="*/ 213270 h 1630363"/>
              <a:gd name="connsiteX18" fmla="*/ 2621065 w 5137633"/>
              <a:gd name="connsiteY18" fmla="*/ 98172 h 1630363"/>
              <a:gd name="connsiteX19" fmla="*/ 2651520 w 5137633"/>
              <a:gd name="connsiteY19" fmla="*/ 101557 h 1630363"/>
              <a:gd name="connsiteX20" fmla="*/ 3189557 w 5137633"/>
              <a:gd name="connsiteY20" fmla="*/ 0 h 163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137633" h="1630363">
                <a:moveTo>
                  <a:pt x="3189557" y="0"/>
                </a:moveTo>
                <a:cubicBezTo>
                  <a:pt x="3223396" y="3385"/>
                  <a:pt x="3247083" y="6771"/>
                  <a:pt x="3267386" y="10156"/>
                </a:cubicBezTo>
                <a:cubicBezTo>
                  <a:pt x="3416278" y="37238"/>
                  <a:pt x="3578704" y="23697"/>
                  <a:pt x="3707291" y="104943"/>
                </a:cubicBezTo>
                <a:cubicBezTo>
                  <a:pt x="3846030" y="186188"/>
                  <a:pt x="3984770" y="264049"/>
                  <a:pt x="4123508" y="345295"/>
                </a:cubicBezTo>
                <a:cubicBezTo>
                  <a:pt x="4262248" y="419770"/>
                  <a:pt x="4411138" y="490860"/>
                  <a:pt x="4465281" y="690589"/>
                </a:cubicBezTo>
                <a:cubicBezTo>
                  <a:pt x="4475432" y="734597"/>
                  <a:pt x="4546494" y="768449"/>
                  <a:pt x="4593868" y="805687"/>
                </a:cubicBezTo>
                <a:cubicBezTo>
                  <a:pt x="4729224" y="924170"/>
                  <a:pt x="4847660" y="1052810"/>
                  <a:pt x="4939024" y="1222072"/>
                </a:cubicBezTo>
                <a:cubicBezTo>
                  <a:pt x="5010086" y="1352403"/>
                  <a:pt x="5074380" y="1485274"/>
                  <a:pt x="5133598" y="1620260"/>
                </a:cubicBezTo>
                <a:lnTo>
                  <a:pt x="5137633" y="1630363"/>
                </a:lnTo>
                <a:lnTo>
                  <a:pt x="0" y="1630363"/>
                </a:lnTo>
                <a:lnTo>
                  <a:pt x="72157" y="1534783"/>
                </a:lnTo>
                <a:cubicBezTo>
                  <a:pt x="133066" y="1470040"/>
                  <a:pt x="208358" y="1423493"/>
                  <a:pt x="309874" y="1411645"/>
                </a:cubicBezTo>
                <a:cubicBezTo>
                  <a:pt x="451997" y="1394719"/>
                  <a:pt x="499371" y="1255924"/>
                  <a:pt x="556897" y="1154367"/>
                </a:cubicBezTo>
                <a:cubicBezTo>
                  <a:pt x="627959" y="1025728"/>
                  <a:pt x="702404" y="927556"/>
                  <a:pt x="834376" y="886933"/>
                </a:cubicBezTo>
                <a:cubicBezTo>
                  <a:pt x="871598" y="876777"/>
                  <a:pt x="905437" y="846310"/>
                  <a:pt x="932508" y="819228"/>
                </a:cubicBezTo>
                <a:cubicBezTo>
                  <a:pt x="1172764" y="568720"/>
                  <a:pt x="1473929" y="443467"/>
                  <a:pt x="1798782" y="352065"/>
                </a:cubicBezTo>
                <a:cubicBezTo>
                  <a:pt x="1873227" y="328368"/>
                  <a:pt x="1944289" y="287746"/>
                  <a:pt x="2015350" y="253893"/>
                </a:cubicBezTo>
                <a:cubicBezTo>
                  <a:pt x="2042421" y="240352"/>
                  <a:pt x="2069493" y="206500"/>
                  <a:pt x="2093180" y="213270"/>
                </a:cubicBezTo>
                <a:cubicBezTo>
                  <a:pt x="2299596" y="274205"/>
                  <a:pt x="2441720" y="132025"/>
                  <a:pt x="2621065" y="98172"/>
                </a:cubicBezTo>
                <a:cubicBezTo>
                  <a:pt x="2631217" y="98172"/>
                  <a:pt x="2641368" y="98172"/>
                  <a:pt x="2651520" y="101557"/>
                </a:cubicBezTo>
                <a:cubicBezTo>
                  <a:pt x="2878240" y="213270"/>
                  <a:pt x="3037283" y="98172"/>
                  <a:pt x="3189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755A1AC-ADCC-4682-BFD5-C97AFA8FC569}"/>
              </a:ext>
            </a:extLst>
          </p:cNvPr>
          <p:cNvSpPr>
            <a:spLocks/>
          </p:cNvSpPr>
          <p:nvPr/>
        </p:nvSpPr>
        <p:spPr bwMode="auto">
          <a:xfrm rot="2900036">
            <a:off x="1279892" y="-1973820"/>
            <a:ext cx="3643448" cy="4006165"/>
          </a:xfrm>
          <a:custGeom>
            <a:avLst/>
            <a:gdLst>
              <a:gd name="connsiteX0" fmla="*/ 0 w 3643448"/>
              <a:gd name="connsiteY0" fmla="*/ 4006165 h 4006165"/>
              <a:gd name="connsiteX1" fmla="*/ 3565108 w 3643448"/>
              <a:gd name="connsiteY1" fmla="*/ 0 h 4006165"/>
              <a:gd name="connsiteX2" fmla="*/ 3598949 w 3643448"/>
              <a:gd name="connsiteY2" fmla="*/ 136438 h 4006165"/>
              <a:gd name="connsiteX3" fmla="*/ 3609099 w 3643448"/>
              <a:gd name="connsiteY3" fmla="*/ 921866 h 4006165"/>
              <a:gd name="connsiteX4" fmla="*/ 3240299 w 3643448"/>
              <a:gd name="connsiteY4" fmla="*/ 2008599 h 4006165"/>
              <a:gd name="connsiteX5" fmla="*/ 2820747 w 3643448"/>
              <a:gd name="connsiteY5" fmla="*/ 2563816 h 4006165"/>
              <a:gd name="connsiteX6" fmla="*/ 1978259 w 3643448"/>
              <a:gd name="connsiteY6" fmla="*/ 3403411 h 4006165"/>
              <a:gd name="connsiteX7" fmla="*/ 1788783 w 3643448"/>
              <a:gd name="connsiteY7" fmla="*/ 3528673 h 4006165"/>
              <a:gd name="connsiteX8" fmla="*/ 1274494 w 3643448"/>
              <a:gd name="connsiteY8" fmla="*/ 3799510 h 4006165"/>
              <a:gd name="connsiteX9" fmla="*/ 973363 w 3643448"/>
              <a:gd name="connsiteY9" fmla="*/ 3894303 h 4006165"/>
              <a:gd name="connsiteX10" fmla="*/ 709451 w 3643448"/>
              <a:gd name="connsiteY10" fmla="*/ 3968783 h 4006165"/>
              <a:gd name="connsiteX11" fmla="*/ 594413 w 3643448"/>
              <a:gd name="connsiteY11" fmla="*/ 4002638 h 4006165"/>
              <a:gd name="connsiteX12" fmla="*/ 80123 w 3643448"/>
              <a:gd name="connsiteY12" fmla="*/ 4006024 h 400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43448" h="4006165">
                <a:moveTo>
                  <a:pt x="0" y="4006165"/>
                </a:moveTo>
                <a:lnTo>
                  <a:pt x="3565108" y="0"/>
                </a:lnTo>
                <a:lnTo>
                  <a:pt x="3598949" y="136438"/>
                </a:lnTo>
                <a:cubicBezTo>
                  <a:pt x="3666619" y="397118"/>
                  <a:pt x="3646317" y="654414"/>
                  <a:pt x="3609099" y="921866"/>
                </a:cubicBezTo>
                <a:cubicBezTo>
                  <a:pt x="3554963" y="1304423"/>
                  <a:pt x="3351954" y="1642970"/>
                  <a:pt x="3240299" y="2008599"/>
                </a:cubicBezTo>
                <a:cubicBezTo>
                  <a:pt x="3074508" y="2181258"/>
                  <a:pt x="3067741" y="2431782"/>
                  <a:pt x="2820747" y="2563816"/>
                </a:cubicBezTo>
                <a:cubicBezTo>
                  <a:pt x="2610970" y="2888820"/>
                  <a:pt x="2245554" y="3112261"/>
                  <a:pt x="1978259" y="3403411"/>
                </a:cubicBezTo>
                <a:cubicBezTo>
                  <a:pt x="1930890" y="3454193"/>
                  <a:pt x="1856453" y="3491433"/>
                  <a:pt x="1788783" y="3528673"/>
                </a:cubicBezTo>
                <a:cubicBezTo>
                  <a:pt x="1619609" y="3623466"/>
                  <a:pt x="1453818" y="3718259"/>
                  <a:pt x="1274494" y="3799510"/>
                </a:cubicBezTo>
                <a:cubicBezTo>
                  <a:pt x="1183139" y="3843521"/>
                  <a:pt x="1074868" y="3863834"/>
                  <a:pt x="973363" y="3894303"/>
                </a:cubicBezTo>
                <a:cubicBezTo>
                  <a:pt x="885393" y="3921387"/>
                  <a:pt x="797422" y="3945085"/>
                  <a:pt x="709451" y="3968783"/>
                </a:cubicBezTo>
                <a:cubicBezTo>
                  <a:pt x="672233" y="3978940"/>
                  <a:pt x="628248" y="4009409"/>
                  <a:pt x="594413" y="4002638"/>
                </a:cubicBezTo>
                <a:cubicBezTo>
                  <a:pt x="421855" y="3965398"/>
                  <a:pt x="252681" y="3995867"/>
                  <a:pt x="80123" y="4006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6F8FDBB-D0B6-4C1D-A516-66EA44257EF5}"/>
              </a:ext>
            </a:extLst>
          </p:cNvPr>
          <p:cNvSpPr>
            <a:spLocks/>
          </p:cNvSpPr>
          <p:nvPr/>
        </p:nvSpPr>
        <p:spPr bwMode="auto">
          <a:xfrm>
            <a:off x="1" y="1555749"/>
            <a:ext cx="1468813" cy="2816260"/>
          </a:xfrm>
          <a:custGeom>
            <a:avLst/>
            <a:gdLst>
              <a:gd name="connsiteX0" fmla="*/ 240190 w 1468813"/>
              <a:gd name="connsiteY0" fmla="*/ 0 h 2816260"/>
              <a:gd name="connsiteX1" fmla="*/ 477002 w 1468813"/>
              <a:gd name="connsiteY1" fmla="*/ 47398 h 2816260"/>
              <a:gd name="connsiteX2" fmla="*/ 690133 w 1468813"/>
              <a:gd name="connsiteY2" fmla="*/ 101566 h 2816260"/>
              <a:gd name="connsiteX3" fmla="*/ 1099479 w 1468813"/>
              <a:gd name="connsiteY3" fmla="*/ 341939 h 2816260"/>
              <a:gd name="connsiteX4" fmla="*/ 1407335 w 1468813"/>
              <a:gd name="connsiteY4" fmla="*/ 751588 h 2816260"/>
              <a:gd name="connsiteX5" fmla="*/ 1468229 w 1468813"/>
              <a:gd name="connsiteY5" fmla="*/ 958105 h 2816260"/>
              <a:gd name="connsiteX6" fmla="*/ 1454697 w 1468813"/>
              <a:gd name="connsiteY6" fmla="*/ 1249260 h 2816260"/>
              <a:gd name="connsiteX7" fmla="*/ 1376888 w 1468813"/>
              <a:gd name="connsiteY7" fmla="*/ 1655524 h 2816260"/>
              <a:gd name="connsiteX8" fmla="*/ 1214502 w 1468813"/>
              <a:gd name="connsiteY8" fmla="*/ 2034703 h 2816260"/>
              <a:gd name="connsiteX9" fmla="*/ 1014903 w 1468813"/>
              <a:gd name="connsiteY9" fmla="*/ 2315702 h 2816260"/>
              <a:gd name="connsiteX10" fmla="*/ 876199 w 1468813"/>
              <a:gd name="connsiteY10" fmla="*/ 2457894 h 2816260"/>
              <a:gd name="connsiteX11" fmla="*/ 500683 w 1468813"/>
              <a:gd name="connsiteY11" fmla="*/ 2671183 h 2816260"/>
              <a:gd name="connsiteX12" fmla="*/ 138699 w 1468813"/>
              <a:gd name="connsiteY12" fmla="*/ 2806604 h 2816260"/>
              <a:gd name="connsiteX13" fmla="*/ 0 w 1468813"/>
              <a:gd name="connsiteY13" fmla="*/ 2816260 h 2816260"/>
              <a:gd name="connsiteX14" fmla="*/ 0 w 1468813"/>
              <a:gd name="connsiteY14" fmla="*/ 5414 h 281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8813" h="2816260">
                <a:moveTo>
                  <a:pt x="240190" y="0"/>
                </a:moveTo>
                <a:cubicBezTo>
                  <a:pt x="321382" y="0"/>
                  <a:pt x="399192" y="13542"/>
                  <a:pt x="477002" y="47398"/>
                </a:cubicBezTo>
                <a:cubicBezTo>
                  <a:pt x="544662" y="77867"/>
                  <a:pt x="619089" y="98181"/>
                  <a:pt x="690133" y="101566"/>
                </a:cubicBezTo>
                <a:cubicBezTo>
                  <a:pt x="869433" y="111723"/>
                  <a:pt x="997988" y="199746"/>
                  <a:pt x="1099479" y="341939"/>
                </a:cubicBezTo>
                <a:cubicBezTo>
                  <a:pt x="1197587" y="480745"/>
                  <a:pt x="1299078" y="619552"/>
                  <a:pt x="1407335" y="751588"/>
                </a:cubicBezTo>
                <a:cubicBezTo>
                  <a:pt x="1461463" y="815913"/>
                  <a:pt x="1471612" y="883623"/>
                  <a:pt x="1468229" y="958105"/>
                </a:cubicBezTo>
                <a:cubicBezTo>
                  <a:pt x="1464846" y="1056285"/>
                  <a:pt x="1451314" y="1154466"/>
                  <a:pt x="1454697" y="1249260"/>
                </a:cubicBezTo>
                <a:cubicBezTo>
                  <a:pt x="1461463" y="1391453"/>
                  <a:pt x="1414101" y="1526874"/>
                  <a:pt x="1376888" y="1655524"/>
                </a:cubicBezTo>
                <a:cubicBezTo>
                  <a:pt x="1339674" y="1787560"/>
                  <a:pt x="1326142" y="1933137"/>
                  <a:pt x="1214502" y="2034703"/>
                </a:cubicBezTo>
                <a:cubicBezTo>
                  <a:pt x="1221268" y="2180281"/>
                  <a:pt x="1109628" y="2241221"/>
                  <a:pt x="1014903" y="2315702"/>
                </a:cubicBezTo>
                <a:cubicBezTo>
                  <a:pt x="964158" y="2359714"/>
                  <a:pt x="923562" y="2410497"/>
                  <a:pt x="876199" y="2457894"/>
                </a:cubicBezTo>
                <a:cubicBezTo>
                  <a:pt x="771325" y="2566231"/>
                  <a:pt x="646153" y="2637327"/>
                  <a:pt x="500683" y="2671183"/>
                </a:cubicBezTo>
                <a:cubicBezTo>
                  <a:pt x="375511" y="2701652"/>
                  <a:pt x="277403" y="2799833"/>
                  <a:pt x="138699" y="2806604"/>
                </a:cubicBezTo>
                <a:lnTo>
                  <a:pt x="0" y="2816260"/>
                </a:lnTo>
                <a:lnTo>
                  <a:pt x="0" y="54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Freeform 11">
            <a:extLst>
              <a:ext uri="{FF2B5EF4-FFF2-40B4-BE49-F238E27FC236}">
                <a16:creationId xmlns:a16="http://schemas.microsoft.com/office/drawing/2014/main" id="{39553C6C-BBAE-4164-92C3-12858B50079F}"/>
              </a:ext>
            </a:extLst>
          </p:cNvPr>
          <p:cNvSpPr>
            <a:spLocks/>
          </p:cNvSpPr>
          <p:nvPr/>
        </p:nvSpPr>
        <p:spPr bwMode="auto">
          <a:xfrm>
            <a:off x="3168491" y="6271577"/>
            <a:ext cx="227013" cy="203200"/>
          </a:xfrm>
          <a:custGeom>
            <a:avLst/>
            <a:gdLst>
              <a:gd name="T0" fmla="*/ 0 w 67"/>
              <a:gd name="T1" fmla="*/ 27 h 60"/>
              <a:gd name="T2" fmla="*/ 2 w 67"/>
              <a:gd name="T3" fmla="*/ 22 h 60"/>
              <a:gd name="T4" fmla="*/ 5 w 67"/>
              <a:gd name="T5" fmla="*/ 15 h 60"/>
              <a:gd name="T6" fmla="*/ 9 w 67"/>
              <a:gd name="T7" fmla="*/ 9 h 60"/>
              <a:gd name="T8" fmla="*/ 20 w 67"/>
              <a:gd name="T9" fmla="*/ 3 h 60"/>
              <a:gd name="T10" fmla="*/ 29 w 67"/>
              <a:gd name="T11" fmla="*/ 0 h 60"/>
              <a:gd name="T12" fmla="*/ 41 w 67"/>
              <a:gd name="T13" fmla="*/ 0 h 60"/>
              <a:gd name="T14" fmla="*/ 46 w 67"/>
              <a:gd name="T15" fmla="*/ 1 h 60"/>
              <a:gd name="T16" fmla="*/ 50 w 67"/>
              <a:gd name="T17" fmla="*/ 2 h 60"/>
              <a:gd name="T18" fmla="*/ 59 w 67"/>
              <a:gd name="T19" fmla="*/ 7 h 60"/>
              <a:gd name="T20" fmla="*/ 65 w 67"/>
              <a:gd name="T21" fmla="*/ 16 h 60"/>
              <a:gd name="T22" fmla="*/ 67 w 67"/>
              <a:gd name="T23" fmla="*/ 20 h 60"/>
              <a:gd name="T24" fmla="*/ 66 w 67"/>
              <a:gd name="T25" fmla="*/ 26 h 60"/>
              <a:gd name="T26" fmla="*/ 65 w 67"/>
              <a:gd name="T27" fmla="*/ 35 h 60"/>
              <a:gd name="T28" fmla="*/ 61 w 67"/>
              <a:gd name="T29" fmla="*/ 43 h 60"/>
              <a:gd name="T30" fmla="*/ 57 w 67"/>
              <a:gd name="T31" fmla="*/ 49 h 60"/>
              <a:gd name="T32" fmla="*/ 54 w 67"/>
              <a:gd name="T33" fmla="*/ 52 h 60"/>
              <a:gd name="T34" fmla="*/ 46 w 67"/>
              <a:gd name="T35" fmla="*/ 56 h 60"/>
              <a:gd name="T36" fmla="*/ 38 w 67"/>
              <a:gd name="T37" fmla="*/ 59 h 60"/>
              <a:gd name="T38" fmla="*/ 30 w 67"/>
              <a:gd name="T39" fmla="*/ 60 h 60"/>
              <a:gd name="T40" fmla="*/ 28 w 67"/>
              <a:gd name="T41" fmla="*/ 59 h 60"/>
              <a:gd name="T42" fmla="*/ 22 w 67"/>
              <a:gd name="T43" fmla="*/ 58 h 60"/>
              <a:gd name="T44" fmla="*/ 14 w 67"/>
              <a:gd name="T45" fmla="*/ 54 h 60"/>
              <a:gd name="T46" fmla="*/ 12 w 67"/>
              <a:gd name="T47" fmla="*/ 52 h 60"/>
              <a:gd name="T48" fmla="*/ 7 w 67"/>
              <a:gd name="T49" fmla="*/ 49 h 60"/>
              <a:gd name="T50" fmla="*/ 4 w 67"/>
              <a:gd name="T51" fmla="*/ 42 h 60"/>
              <a:gd name="T52" fmla="*/ 3 w 67"/>
              <a:gd name="T53" fmla="*/ 40 h 60"/>
              <a:gd name="T54" fmla="*/ 1 w 67"/>
              <a:gd name="T55" fmla="*/ 34 h 60"/>
              <a:gd name="T56" fmla="*/ 0 w 67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0" y="27"/>
                </a:moveTo>
                <a:cubicBezTo>
                  <a:pt x="0" y="26"/>
                  <a:pt x="0" y="24"/>
                  <a:pt x="2" y="22"/>
                </a:cubicBezTo>
                <a:cubicBezTo>
                  <a:pt x="3" y="20"/>
                  <a:pt x="4" y="17"/>
                  <a:pt x="5" y="15"/>
                </a:cubicBezTo>
                <a:cubicBezTo>
                  <a:pt x="6" y="13"/>
                  <a:pt x="7" y="11"/>
                  <a:pt x="9" y="9"/>
                </a:cubicBezTo>
                <a:cubicBezTo>
                  <a:pt x="12" y="7"/>
                  <a:pt x="16" y="5"/>
                  <a:pt x="20" y="3"/>
                </a:cubicBezTo>
                <a:cubicBezTo>
                  <a:pt x="23" y="1"/>
                  <a:pt x="26" y="1"/>
                  <a:pt x="29" y="0"/>
                </a:cubicBezTo>
                <a:cubicBezTo>
                  <a:pt x="33" y="0"/>
                  <a:pt x="37" y="0"/>
                  <a:pt x="41" y="0"/>
                </a:cubicBezTo>
                <a:cubicBezTo>
                  <a:pt x="42" y="0"/>
                  <a:pt x="44" y="0"/>
                  <a:pt x="46" y="1"/>
                </a:cubicBezTo>
                <a:cubicBezTo>
                  <a:pt x="47" y="1"/>
                  <a:pt x="49" y="2"/>
                  <a:pt x="50" y="2"/>
                </a:cubicBezTo>
                <a:cubicBezTo>
                  <a:pt x="54" y="2"/>
                  <a:pt x="57" y="4"/>
                  <a:pt x="59" y="7"/>
                </a:cubicBezTo>
                <a:cubicBezTo>
                  <a:pt x="61" y="10"/>
                  <a:pt x="63" y="13"/>
                  <a:pt x="65" y="16"/>
                </a:cubicBezTo>
                <a:cubicBezTo>
                  <a:pt x="67" y="17"/>
                  <a:pt x="67" y="18"/>
                  <a:pt x="67" y="20"/>
                </a:cubicBezTo>
                <a:cubicBezTo>
                  <a:pt x="67" y="22"/>
                  <a:pt x="66" y="24"/>
                  <a:pt x="66" y="26"/>
                </a:cubicBezTo>
                <a:cubicBezTo>
                  <a:pt x="66" y="29"/>
                  <a:pt x="66" y="32"/>
                  <a:pt x="65" y="35"/>
                </a:cubicBezTo>
                <a:cubicBezTo>
                  <a:pt x="64" y="38"/>
                  <a:pt x="64" y="41"/>
                  <a:pt x="61" y="43"/>
                </a:cubicBezTo>
                <a:cubicBezTo>
                  <a:pt x="61" y="46"/>
                  <a:pt x="59" y="47"/>
                  <a:pt x="57" y="49"/>
                </a:cubicBezTo>
                <a:cubicBezTo>
                  <a:pt x="56" y="50"/>
                  <a:pt x="55" y="51"/>
                  <a:pt x="54" y="52"/>
                </a:cubicBezTo>
                <a:cubicBezTo>
                  <a:pt x="52" y="54"/>
                  <a:pt x="49" y="56"/>
                  <a:pt x="46" y="56"/>
                </a:cubicBezTo>
                <a:cubicBezTo>
                  <a:pt x="43" y="57"/>
                  <a:pt x="41" y="59"/>
                  <a:pt x="38" y="59"/>
                </a:cubicBezTo>
                <a:cubicBezTo>
                  <a:pt x="36" y="59"/>
                  <a:pt x="33" y="60"/>
                  <a:pt x="30" y="60"/>
                </a:cubicBezTo>
                <a:cubicBezTo>
                  <a:pt x="29" y="60"/>
                  <a:pt x="28" y="60"/>
                  <a:pt x="28" y="59"/>
                </a:cubicBezTo>
                <a:cubicBezTo>
                  <a:pt x="26" y="58"/>
                  <a:pt x="24" y="58"/>
                  <a:pt x="22" y="58"/>
                </a:cubicBezTo>
                <a:cubicBezTo>
                  <a:pt x="19" y="57"/>
                  <a:pt x="17" y="55"/>
                  <a:pt x="14" y="54"/>
                </a:cubicBezTo>
                <a:cubicBezTo>
                  <a:pt x="13" y="54"/>
                  <a:pt x="13" y="53"/>
                  <a:pt x="12" y="52"/>
                </a:cubicBezTo>
                <a:cubicBezTo>
                  <a:pt x="10" y="51"/>
                  <a:pt x="8" y="51"/>
                  <a:pt x="7" y="49"/>
                </a:cubicBezTo>
                <a:cubicBezTo>
                  <a:pt x="6" y="47"/>
                  <a:pt x="5" y="44"/>
                  <a:pt x="4" y="42"/>
                </a:cubicBezTo>
                <a:cubicBezTo>
                  <a:pt x="3" y="41"/>
                  <a:pt x="4" y="40"/>
                  <a:pt x="3" y="40"/>
                </a:cubicBezTo>
                <a:cubicBezTo>
                  <a:pt x="2" y="38"/>
                  <a:pt x="1" y="36"/>
                  <a:pt x="1" y="34"/>
                </a:cubicBezTo>
                <a:cubicBezTo>
                  <a:pt x="0" y="32"/>
                  <a:pt x="0" y="30"/>
                  <a:pt x="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2">
            <a:extLst>
              <a:ext uri="{FF2B5EF4-FFF2-40B4-BE49-F238E27FC236}">
                <a16:creationId xmlns:a16="http://schemas.microsoft.com/office/drawing/2014/main" id="{2A1EE1AC-FAA4-475E-8BC0-692C7C19F5CA}"/>
              </a:ext>
            </a:extLst>
          </p:cNvPr>
          <p:cNvSpPr>
            <a:spLocks/>
          </p:cNvSpPr>
          <p:nvPr/>
        </p:nvSpPr>
        <p:spPr bwMode="auto">
          <a:xfrm>
            <a:off x="11104563" y="4675187"/>
            <a:ext cx="227013" cy="206375"/>
          </a:xfrm>
          <a:custGeom>
            <a:avLst/>
            <a:gdLst>
              <a:gd name="T0" fmla="*/ 1 w 67"/>
              <a:gd name="T1" fmla="*/ 28 h 61"/>
              <a:gd name="T2" fmla="*/ 2 w 67"/>
              <a:gd name="T3" fmla="*/ 23 h 61"/>
              <a:gd name="T4" fmla="*/ 5 w 67"/>
              <a:gd name="T5" fmla="*/ 16 h 61"/>
              <a:gd name="T6" fmla="*/ 10 w 67"/>
              <a:gd name="T7" fmla="*/ 10 h 61"/>
              <a:gd name="T8" fmla="*/ 20 w 67"/>
              <a:gd name="T9" fmla="*/ 4 h 61"/>
              <a:gd name="T10" fmla="*/ 29 w 67"/>
              <a:gd name="T11" fmla="*/ 1 h 61"/>
              <a:gd name="T12" fmla="*/ 41 w 67"/>
              <a:gd name="T13" fmla="*/ 0 h 61"/>
              <a:gd name="T14" fmla="*/ 46 w 67"/>
              <a:gd name="T15" fmla="*/ 1 h 61"/>
              <a:gd name="T16" fmla="*/ 51 w 67"/>
              <a:gd name="T17" fmla="*/ 3 h 61"/>
              <a:gd name="T18" fmla="*/ 59 w 67"/>
              <a:gd name="T19" fmla="*/ 8 h 61"/>
              <a:gd name="T20" fmla="*/ 66 w 67"/>
              <a:gd name="T21" fmla="*/ 16 h 61"/>
              <a:gd name="T22" fmla="*/ 67 w 67"/>
              <a:gd name="T23" fmla="*/ 21 h 61"/>
              <a:gd name="T24" fmla="*/ 67 w 67"/>
              <a:gd name="T25" fmla="*/ 27 h 61"/>
              <a:gd name="T26" fmla="*/ 65 w 67"/>
              <a:gd name="T27" fmla="*/ 36 h 61"/>
              <a:gd name="T28" fmla="*/ 62 w 67"/>
              <a:gd name="T29" fmla="*/ 44 h 61"/>
              <a:gd name="T30" fmla="*/ 58 w 67"/>
              <a:gd name="T31" fmla="*/ 50 h 61"/>
              <a:gd name="T32" fmla="*/ 55 w 67"/>
              <a:gd name="T33" fmla="*/ 53 h 61"/>
              <a:gd name="T34" fmla="*/ 47 w 67"/>
              <a:gd name="T35" fmla="*/ 57 h 61"/>
              <a:gd name="T36" fmla="*/ 39 w 67"/>
              <a:gd name="T37" fmla="*/ 60 h 61"/>
              <a:gd name="T38" fmla="*/ 31 w 67"/>
              <a:gd name="T39" fmla="*/ 61 h 61"/>
              <a:gd name="T40" fmla="*/ 28 w 67"/>
              <a:gd name="T41" fmla="*/ 60 h 61"/>
              <a:gd name="T42" fmla="*/ 23 w 67"/>
              <a:gd name="T43" fmla="*/ 58 h 61"/>
              <a:gd name="T44" fmla="*/ 15 w 67"/>
              <a:gd name="T45" fmla="*/ 55 h 61"/>
              <a:gd name="T46" fmla="*/ 13 w 67"/>
              <a:gd name="T47" fmla="*/ 53 h 61"/>
              <a:gd name="T48" fmla="*/ 8 w 67"/>
              <a:gd name="T49" fmla="*/ 50 h 61"/>
              <a:gd name="T50" fmla="*/ 4 w 67"/>
              <a:gd name="T51" fmla="*/ 43 h 61"/>
              <a:gd name="T52" fmla="*/ 4 w 67"/>
              <a:gd name="T53" fmla="*/ 41 h 61"/>
              <a:gd name="T54" fmla="*/ 1 w 67"/>
              <a:gd name="T55" fmla="*/ 35 h 61"/>
              <a:gd name="T56" fmla="*/ 1 w 67"/>
              <a:gd name="T57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1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4" y="21"/>
                  <a:pt x="5" y="18"/>
                  <a:pt x="5" y="16"/>
                </a:cubicBezTo>
                <a:cubicBezTo>
                  <a:pt x="6" y="13"/>
                  <a:pt x="8" y="12"/>
                  <a:pt x="10" y="10"/>
                </a:cubicBezTo>
                <a:cubicBezTo>
                  <a:pt x="13" y="8"/>
                  <a:pt x="17" y="6"/>
                  <a:pt x="20" y="4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5" y="1"/>
                  <a:pt x="46" y="1"/>
                </a:cubicBezTo>
                <a:cubicBezTo>
                  <a:pt x="48" y="2"/>
                  <a:pt x="49" y="3"/>
                  <a:pt x="51" y="3"/>
                </a:cubicBezTo>
                <a:cubicBezTo>
                  <a:pt x="55" y="3"/>
                  <a:pt x="57" y="5"/>
                  <a:pt x="59" y="8"/>
                </a:cubicBezTo>
                <a:cubicBezTo>
                  <a:pt x="62" y="11"/>
                  <a:pt x="64" y="14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6"/>
                </a:cubicBezTo>
                <a:cubicBezTo>
                  <a:pt x="65" y="38"/>
                  <a:pt x="64" y="42"/>
                  <a:pt x="62" y="44"/>
                </a:cubicBezTo>
                <a:cubicBezTo>
                  <a:pt x="62" y="47"/>
                  <a:pt x="60" y="48"/>
                  <a:pt x="58" y="50"/>
                </a:cubicBezTo>
                <a:cubicBezTo>
                  <a:pt x="57" y="51"/>
                  <a:pt x="56" y="52"/>
                  <a:pt x="55" y="53"/>
                </a:cubicBezTo>
                <a:cubicBezTo>
                  <a:pt x="53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4" y="61"/>
                  <a:pt x="31" y="61"/>
                </a:cubicBezTo>
                <a:cubicBezTo>
                  <a:pt x="30" y="61"/>
                  <a:pt x="29" y="60"/>
                  <a:pt x="28" y="60"/>
                </a:cubicBezTo>
                <a:cubicBezTo>
                  <a:pt x="27" y="59"/>
                  <a:pt x="25" y="59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2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3">
            <a:extLst>
              <a:ext uri="{FF2B5EF4-FFF2-40B4-BE49-F238E27FC236}">
                <a16:creationId xmlns:a16="http://schemas.microsoft.com/office/drawing/2014/main" id="{05645DC5-46FC-46F1-B964-48A59081163B}"/>
              </a:ext>
            </a:extLst>
          </p:cNvPr>
          <p:cNvSpPr>
            <a:spLocks/>
          </p:cNvSpPr>
          <p:nvPr/>
        </p:nvSpPr>
        <p:spPr bwMode="auto">
          <a:xfrm>
            <a:off x="4567237" y="107950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4">
            <a:extLst>
              <a:ext uri="{FF2B5EF4-FFF2-40B4-BE49-F238E27FC236}">
                <a16:creationId xmlns:a16="http://schemas.microsoft.com/office/drawing/2014/main" id="{2384A518-A151-4236-A210-E0166E1D30EB}"/>
              </a:ext>
            </a:extLst>
          </p:cNvPr>
          <p:cNvSpPr>
            <a:spLocks/>
          </p:cNvSpPr>
          <p:nvPr/>
        </p:nvSpPr>
        <p:spPr bwMode="auto">
          <a:xfrm>
            <a:off x="8843963" y="927100"/>
            <a:ext cx="227013" cy="203200"/>
          </a:xfrm>
          <a:custGeom>
            <a:avLst/>
            <a:gdLst>
              <a:gd name="T0" fmla="*/ 0 w 67"/>
              <a:gd name="T1" fmla="*/ 28 h 60"/>
              <a:gd name="T2" fmla="*/ 2 w 67"/>
              <a:gd name="T3" fmla="*/ 22 h 60"/>
              <a:gd name="T4" fmla="*/ 5 w 67"/>
              <a:gd name="T5" fmla="*/ 15 h 60"/>
              <a:gd name="T6" fmla="*/ 9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0 w 67"/>
              <a:gd name="T17" fmla="*/ 2 h 60"/>
              <a:gd name="T18" fmla="*/ 59 w 67"/>
              <a:gd name="T19" fmla="*/ 7 h 60"/>
              <a:gd name="T20" fmla="*/ 66 w 67"/>
              <a:gd name="T21" fmla="*/ 16 h 60"/>
              <a:gd name="T22" fmla="*/ 67 w 67"/>
              <a:gd name="T23" fmla="*/ 20 h 60"/>
              <a:gd name="T24" fmla="*/ 67 w 67"/>
              <a:gd name="T25" fmla="*/ 26 h 60"/>
              <a:gd name="T26" fmla="*/ 65 w 67"/>
              <a:gd name="T27" fmla="*/ 35 h 60"/>
              <a:gd name="T28" fmla="*/ 61 w 67"/>
              <a:gd name="T29" fmla="*/ 43 h 60"/>
              <a:gd name="T30" fmla="*/ 57 w 67"/>
              <a:gd name="T31" fmla="*/ 49 h 60"/>
              <a:gd name="T32" fmla="*/ 54 w 67"/>
              <a:gd name="T33" fmla="*/ 52 h 60"/>
              <a:gd name="T34" fmla="*/ 46 w 67"/>
              <a:gd name="T35" fmla="*/ 57 h 60"/>
              <a:gd name="T36" fmla="*/ 39 w 67"/>
              <a:gd name="T37" fmla="*/ 59 h 60"/>
              <a:gd name="T38" fmla="*/ 30 w 67"/>
              <a:gd name="T39" fmla="*/ 60 h 60"/>
              <a:gd name="T40" fmla="*/ 28 w 67"/>
              <a:gd name="T41" fmla="*/ 59 h 60"/>
              <a:gd name="T42" fmla="*/ 22 w 67"/>
              <a:gd name="T43" fmla="*/ 58 h 60"/>
              <a:gd name="T44" fmla="*/ 14 w 67"/>
              <a:gd name="T45" fmla="*/ 54 h 60"/>
              <a:gd name="T46" fmla="*/ 12 w 67"/>
              <a:gd name="T47" fmla="*/ 53 h 60"/>
              <a:gd name="T48" fmla="*/ 7 w 67"/>
              <a:gd name="T49" fmla="*/ 50 h 60"/>
              <a:gd name="T50" fmla="*/ 4 w 67"/>
              <a:gd name="T51" fmla="*/ 42 h 60"/>
              <a:gd name="T52" fmla="*/ 3 w 67"/>
              <a:gd name="T53" fmla="*/ 40 h 60"/>
              <a:gd name="T54" fmla="*/ 1 w 67"/>
              <a:gd name="T55" fmla="*/ 34 h 60"/>
              <a:gd name="T56" fmla="*/ 0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0" y="28"/>
                </a:moveTo>
                <a:cubicBezTo>
                  <a:pt x="0" y="26"/>
                  <a:pt x="1" y="24"/>
                  <a:pt x="2" y="22"/>
                </a:cubicBezTo>
                <a:cubicBezTo>
                  <a:pt x="3" y="20"/>
                  <a:pt x="4" y="18"/>
                  <a:pt x="5" y="15"/>
                </a:cubicBezTo>
                <a:cubicBezTo>
                  <a:pt x="6" y="13"/>
                  <a:pt x="7" y="11"/>
                  <a:pt x="9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1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2" y="0"/>
                  <a:pt x="44" y="0"/>
                  <a:pt x="46" y="1"/>
                </a:cubicBezTo>
                <a:cubicBezTo>
                  <a:pt x="47" y="1"/>
                  <a:pt x="49" y="2"/>
                  <a:pt x="50" y="2"/>
                </a:cubicBezTo>
                <a:cubicBezTo>
                  <a:pt x="54" y="2"/>
                  <a:pt x="57" y="4"/>
                  <a:pt x="59" y="7"/>
                </a:cubicBezTo>
                <a:cubicBezTo>
                  <a:pt x="61" y="10"/>
                  <a:pt x="63" y="13"/>
                  <a:pt x="66" y="16"/>
                </a:cubicBezTo>
                <a:cubicBezTo>
                  <a:pt x="67" y="17"/>
                  <a:pt x="67" y="19"/>
                  <a:pt x="67" y="20"/>
                </a:cubicBezTo>
                <a:cubicBezTo>
                  <a:pt x="67" y="22"/>
                  <a:pt x="66" y="24"/>
                  <a:pt x="67" y="26"/>
                </a:cubicBezTo>
                <a:cubicBezTo>
                  <a:pt x="67" y="29"/>
                  <a:pt x="66" y="32"/>
                  <a:pt x="65" y="35"/>
                </a:cubicBezTo>
                <a:cubicBezTo>
                  <a:pt x="64" y="38"/>
                  <a:pt x="64" y="41"/>
                  <a:pt x="61" y="43"/>
                </a:cubicBezTo>
                <a:cubicBezTo>
                  <a:pt x="62" y="46"/>
                  <a:pt x="59" y="47"/>
                  <a:pt x="57" y="49"/>
                </a:cubicBezTo>
                <a:cubicBezTo>
                  <a:pt x="56" y="50"/>
                  <a:pt x="55" y="51"/>
                  <a:pt x="54" y="52"/>
                </a:cubicBezTo>
                <a:cubicBezTo>
                  <a:pt x="52" y="54"/>
                  <a:pt x="49" y="56"/>
                  <a:pt x="46" y="57"/>
                </a:cubicBezTo>
                <a:cubicBezTo>
                  <a:pt x="44" y="57"/>
                  <a:pt x="41" y="59"/>
                  <a:pt x="39" y="59"/>
                </a:cubicBezTo>
                <a:cubicBezTo>
                  <a:pt x="36" y="60"/>
                  <a:pt x="33" y="60"/>
                  <a:pt x="30" y="60"/>
                </a:cubicBezTo>
                <a:cubicBezTo>
                  <a:pt x="29" y="60"/>
                  <a:pt x="28" y="60"/>
                  <a:pt x="28" y="59"/>
                </a:cubicBezTo>
                <a:cubicBezTo>
                  <a:pt x="26" y="58"/>
                  <a:pt x="24" y="58"/>
                  <a:pt x="22" y="58"/>
                </a:cubicBezTo>
                <a:cubicBezTo>
                  <a:pt x="19" y="58"/>
                  <a:pt x="17" y="55"/>
                  <a:pt x="14" y="54"/>
                </a:cubicBezTo>
                <a:cubicBezTo>
                  <a:pt x="14" y="54"/>
                  <a:pt x="13" y="53"/>
                  <a:pt x="12" y="53"/>
                </a:cubicBezTo>
                <a:cubicBezTo>
                  <a:pt x="11" y="52"/>
                  <a:pt x="9" y="51"/>
                  <a:pt x="7" y="50"/>
                </a:cubicBezTo>
                <a:cubicBezTo>
                  <a:pt x="6" y="47"/>
                  <a:pt x="5" y="45"/>
                  <a:pt x="4" y="42"/>
                </a:cubicBezTo>
                <a:cubicBezTo>
                  <a:pt x="4" y="42"/>
                  <a:pt x="4" y="41"/>
                  <a:pt x="3" y="40"/>
                </a:cubicBezTo>
                <a:cubicBezTo>
                  <a:pt x="2" y="39"/>
                  <a:pt x="2" y="36"/>
                  <a:pt x="1" y="34"/>
                </a:cubicBezTo>
                <a:cubicBezTo>
                  <a:pt x="0" y="33"/>
                  <a:pt x="1" y="31"/>
                  <a:pt x="0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5">
            <a:extLst>
              <a:ext uri="{FF2B5EF4-FFF2-40B4-BE49-F238E27FC236}">
                <a16:creationId xmlns:a16="http://schemas.microsoft.com/office/drawing/2014/main" id="{C365790B-296F-4F29-B8E0-BFF4BE8536E1}"/>
              </a:ext>
            </a:extLst>
          </p:cNvPr>
          <p:cNvSpPr>
            <a:spLocks/>
          </p:cNvSpPr>
          <p:nvPr/>
        </p:nvSpPr>
        <p:spPr bwMode="auto">
          <a:xfrm>
            <a:off x="330200" y="1060450"/>
            <a:ext cx="227013" cy="201613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6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8"/>
                </a:cubicBezTo>
                <a:cubicBezTo>
                  <a:pt x="64" y="40"/>
                  <a:pt x="63" y="42"/>
                  <a:pt x="62" y="45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9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3"/>
                  <a:pt x="0" y="41"/>
                  <a:pt x="0" y="40"/>
                </a:cubicBezTo>
                <a:cubicBezTo>
                  <a:pt x="0" y="38"/>
                  <a:pt x="0" y="36"/>
                  <a:pt x="0" y="33"/>
                </a:cubicBezTo>
                <a:cubicBezTo>
                  <a:pt x="0" y="30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3"/>
                </a:cubicBezTo>
                <a:cubicBezTo>
                  <a:pt x="23" y="3"/>
                  <a:pt x="25" y="1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5"/>
                  <a:pt x="52" y="6"/>
                </a:cubicBezTo>
                <a:cubicBezTo>
                  <a:pt x="53" y="6"/>
                  <a:pt x="54" y="7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8"/>
                </a:cubicBezTo>
                <a:cubicBezTo>
                  <a:pt x="63" y="18"/>
                  <a:pt x="63" y="19"/>
                  <a:pt x="64" y="20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6">
            <a:extLst>
              <a:ext uri="{FF2B5EF4-FFF2-40B4-BE49-F238E27FC236}">
                <a16:creationId xmlns:a16="http://schemas.microsoft.com/office/drawing/2014/main" id="{37792AE6-5D28-447D-9831-545A899833E4}"/>
              </a:ext>
            </a:extLst>
          </p:cNvPr>
          <p:cNvSpPr>
            <a:spLocks/>
          </p:cNvSpPr>
          <p:nvPr/>
        </p:nvSpPr>
        <p:spPr bwMode="auto">
          <a:xfrm>
            <a:off x="7966076" y="3242030"/>
            <a:ext cx="227013" cy="206375"/>
          </a:xfrm>
          <a:custGeom>
            <a:avLst/>
            <a:gdLst>
              <a:gd name="T0" fmla="*/ 67 w 67"/>
              <a:gd name="T1" fmla="*/ 33 h 61"/>
              <a:gd name="T2" fmla="*/ 65 w 67"/>
              <a:gd name="T3" fmla="*/ 38 h 61"/>
              <a:gd name="T4" fmla="*/ 62 w 67"/>
              <a:gd name="T5" fmla="*/ 45 h 61"/>
              <a:gd name="T6" fmla="*/ 58 w 67"/>
              <a:gd name="T7" fmla="*/ 51 h 61"/>
              <a:gd name="T8" fmla="*/ 47 w 67"/>
              <a:gd name="T9" fmla="*/ 57 h 61"/>
              <a:gd name="T10" fmla="*/ 38 w 67"/>
              <a:gd name="T11" fmla="*/ 60 h 61"/>
              <a:gd name="T12" fmla="*/ 27 w 67"/>
              <a:gd name="T13" fmla="*/ 61 h 61"/>
              <a:gd name="T14" fmla="*/ 21 w 67"/>
              <a:gd name="T15" fmla="*/ 60 h 61"/>
              <a:gd name="T16" fmla="*/ 17 w 67"/>
              <a:gd name="T17" fmla="*/ 58 h 61"/>
              <a:gd name="T18" fmla="*/ 8 w 67"/>
              <a:gd name="T19" fmla="*/ 53 h 61"/>
              <a:gd name="T20" fmla="*/ 2 w 67"/>
              <a:gd name="T21" fmla="*/ 45 h 61"/>
              <a:gd name="T22" fmla="*/ 0 w 67"/>
              <a:gd name="T23" fmla="*/ 40 h 61"/>
              <a:gd name="T24" fmla="*/ 1 w 67"/>
              <a:gd name="T25" fmla="*/ 34 h 61"/>
              <a:gd name="T26" fmla="*/ 2 w 67"/>
              <a:gd name="T27" fmla="*/ 25 h 61"/>
              <a:gd name="T28" fmla="*/ 6 w 67"/>
              <a:gd name="T29" fmla="*/ 17 h 61"/>
              <a:gd name="T30" fmla="*/ 10 w 67"/>
              <a:gd name="T31" fmla="*/ 11 h 61"/>
              <a:gd name="T32" fmla="*/ 13 w 67"/>
              <a:gd name="T33" fmla="*/ 8 h 61"/>
              <a:gd name="T34" fmla="*/ 21 w 67"/>
              <a:gd name="T35" fmla="*/ 4 h 61"/>
              <a:gd name="T36" fmla="*/ 29 w 67"/>
              <a:gd name="T37" fmla="*/ 1 h 61"/>
              <a:gd name="T38" fmla="*/ 37 w 67"/>
              <a:gd name="T39" fmla="*/ 0 h 61"/>
              <a:gd name="T40" fmla="*/ 39 w 67"/>
              <a:gd name="T41" fmla="*/ 1 h 61"/>
              <a:gd name="T42" fmla="*/ 45 w 67"/>
              <a:gd name="T43" fmla="*/ 2 h 61"/>
              <a:gd name="T44" fmla="*/ 53 w 67"/>
              <a:gd name="T45" fmla="*/ 6 h 61"/>
              <a:gd name="T46" fmla="*/ 55 w 67"/>
              <a:gd name="T47" fmla="*/ 8 h 61"/>
              <a:gd name="T48" fmla="*/ 60 w 67"/>
              <a:gd name="T49" fmla="*/ 11 h 61"/>
              <a:gd name="T50" fmla="*/ 63 w 67"/>
              <a:gd name="T51" fmla="*/ 18 h 61"/>
              <a:gd name="T52" fmla="*/ 64 w 67"/>
              <a:gd name="T53" fmla="*/ 20 h 61"/>
              <a:gd name="T54" fmla="*/ 66 w 67"/>
              <a:gd name="T55" fmla="*/ 26 h 61"/>
              <a:gd name="T56" fmla="*/ 67 w 67"/>
              <a:gd name="T5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1">
                <a:moveTo>
                  <a:pt x="67" y="33"/>
                </a:moveTo>
                <a:cubicBezTo>
                  <a:pt x="67" y="34"/>
                  <a:pt x="67" y="36"/>
                  <a:pt x="65" y="38"/>
                </a:cubicBezTo>
                <a:cubicBezTo>
                  <a:pt x="64" y="40"/>
                  <a:pt x="63" y="43"/>
                  <a:pt x="62" y="45"/>
                </a:cubicBezTo>
                <a:cubicBezTo>
                  <a:pt x="61" y="48"/>
                  <a:pt x="60" y="49"/>
                  <a:pt x="58" y="51"/>
                </a:cubicBezTo>
                <a:cubicBezTo>
                  <a:pt x="55" y="53"/>
                  <a:pt x="51" y="55"/>
                  <a:pt x="47" y="57"/>
                </a:cubicBezTo>
                <a:cubicBezTo>
                  <a:pt x="44" y="59"/>
                  <a:pt x="41" y="59"/>
                  <a:pt x="38" y="60"/>
                </a:cubicBezTo>
                <a:cubicBezTo>
                  <a:pt x="35" y="60"/>
                  <a:pt x="31" y="61"/>
                  <a:pt x="27" y="61"/>
                </a:cubicBezTo>
                <a:cubicBezTo>
                  <a:pt x="25" y="61"/>
                  <a:pt x="23" y="60"/>
                  <a:pt x="21" y="60"/>
                </a:cubicBezTo>
                <a:cubicBezTo>
                  <a:pt x="20" y="59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2" y="45"/>
                </a:cubicBezTo>
                <a:cubicBezTo>
                  <a:pt x="1" y="43"/>
                  <a:pt x="0" y="42"/>
                  <a:pt x="0" y="40"/>
                </a:cubicBezTo>
                <a:cubicBezTo>
                  <a:pt x="0" y="38"/>
                  <a:pt x="1" y="36"/>
                  <a:pt x="1" y="34"/>
                </a:cubicBezTo>
                <a:cubicBezTo>
                  <a:pt x="1" y="31"/>
                  <a:pt x="2" y="28"/>
                  <a:pt x="2" y="25"/>
                </a:cubicBezTo>
                <a:cubicBezTo>
                  <a:pt x="3" y="23"/>
                  <a:pt x="3" y="19"/>
                  <a:pt x="6" y="17"/>
                </a:cubicBezTo>
                <a:cubicBezTo>
                  <a:pt x="6" y="14"/>
                  <a:pt x="8" y="13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5"/>
                  <a:pt x="21" y="4"/>
                </a:cubicBezTo>
                <a:cubicBezTo>
                  <a:pt x="24" y="3"/>
                  <a:pt x="26" y="1"/>
                  <a:pt x="29" y="1"/>
                </a:cubicBezTo>
                <a:cubicBezTo>
                  <a:pt x="31" y="1"/>
                  <a:pt x="34" y="0"/>
                  <a:pt x="37" y="0"/>
                </a:cubicBezTo>
                <a:cubicBezTo>
                  <a:pt x="38" y="0"/>
                  <a:pt x="39" y="1"/>
                  <a:pt x="39" y="1"/>
                </a:cubicBezTo>
                <a:cubicBezTo>
                  <a:pt x="41" y="2"/>
                  <a:pt x="43" y="2"/>
                  <a:pt x="45" y="2"/>
                </a:cubicBezTo>
                <a:cubicBezTo>
                  <a:pt x="48" y="3"/>
                  <a:pt x="50" y="5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57" y="9"/>
                  <a:pt x="59" y="9"/>
                  <a:pt x="60" y="11"/>
                </a:cubicBezTo>
                <a:cubicBezTo>
                  <a:pt x="61" y="13"/>
                  <a:pt x="62" y="16"/>
                  <a:pt x="63" y="18"/>
                </a:cubicBezTo>
                <a:cubicBezTo>
                  <a:pt x="64" y="19"/>
                  <a:pt x="64" y="20"/>
                  <a:pt x="64" y="20"/>
                </a:cubicBezTo>
                <a:cubicBezTo>
                  <a:pt x="65" y="22"/>
                  <a:pt x="66" y="24"/>
                  <a:pt x="66" y="26"/>
                </a:cubicBezTo>
                <a:cubicBezTo>
                  <a:pt x="67" y="28"/>
                  <a:pt x="67" y="30"/>
                  <a:pt x="67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7">
            <a:extLst>
              <a:ext uri="{FF2B5EF4-FFF2-40B4-BE49-F238E27FC236}">
                <a16:creationId xmlns:a16="http://schemas.microsoft.com/office/drawing/2014/main" id="{BB72E37D-FD88-4ED2-9202-A2129CECB7A1}"/>
              </a:ext>
            </a:extLst>
          </p:cNvPr>
          <p:cNvSpPr>
            <a:spLocks/>
          </p:cNvSpPr>
          <p:nvPr/>
        </p:nvSpPr>
        <p:spPr bwMode="auto">
          <a:xfrm>
            <a:off x="11888788" y="6602412"/>
            <a:ext cx="227013" cy="203200"/>
          </a:xfrm>
          <a:custGeom>
            <a:avLst/>
            <a:gdLst>
              <a:gd name="T0" fmla="*/ 67 w 67"/>
              <a:gd name="T1" fmla="*/ 33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1 h 60"/>
              <a:gd name="T8" fmla="*/ 47 w 67"/>
              <a:gd name="T9" fmla="*/ 57 h 60"/>
              <a:gd name="T10" fmla="*/ 38 w 67"/>
              <a:gd name="T11" fmla="*/ 60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2 w 67"/>
              <a:gd name="T21" fmla="*/ 44 h 60"/>
              <a:gd name="T22" fmla="*/ 0 w 67"/>
              <a:gd name="T23" fmla="*/ 40 h 60"/>
              <a:gd name="T24" fmla="*/ 1 w 67"/>
              <a:gd name="T25" fmla="*/ 34 h 60"/>
              <a:gd name="T26" fmla="*/ 2 w 67"/>
              <a:gd name="T27" fmla="*/ 25 h 60"/>
              <a:gd name="T28" fmla="*/ 6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4 h 60"/>
              <a:gd name="T36" fmla="*/ 29 w 67"/>
              <a:gd name="T37" fmla="*/ 1 h 60"/>
              <a:gd name="T38" fmla="*/ 37 w 67"/>
              <a:gd name="T39" fmla="*/ 0 h 60"/>
              <a:gd name="T40" fmla="*/ 39 w 67"/>
              <a:gd name="T41" fmla="*/ 1 h 60"/>
              <a:gd name="T42" fmla="*/ 45 w 67"/>
              <a:gd name="T43" fmla="*/ 2 h 60"/>
              <a:gd name="T44" fmla="*/ 53 w 67"/>
              <a:gd name="T45" fmla="*/ 6 h 60"/>
              <a:gd name="T46" fmla="*/ 55 w 67"/>
              <a:gd name="T47" fmla="*/ 8 h 60"/>
              <a:gd name="T48" fmla="*/ 60 w 67"/>
              <a:gd name="T49" fmla="*/ 11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6 h 60"/>
              <a:gd name="T56" fmla="*/ 67 w 67"/>
              <a:gd name="T57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3"/>
                </a:moveTo>
                <a:cubicBezTo>
                  <a:pt x="67" y="34"/>
                  <a:pt x="67" y="36"/>
                  <a:pt x="65" y="38"/>
                </a:cubicBezTo>
                <a:cubicBezTo>
                  <a:pt x="64" y="40"/>
                  <a:pt x="63" y="43"/>
                  <a:pt x="62" y="45"/>
                </a:cubicBezTo>
                <a:cubicBezTo>
                  <a:pt x="61" y="47"/>
                  <a:pt x="60" y="49"/>
                  <a:pt x="58" y="51"/>
                </a:cubicBezTo>
                <a:cubicBezTo>
                  <a:pt x="55" y="53"/>
                  <a:pt x="51" y="55"/>
                  <a:pt x="47" y="57"/>
                </a:cubicBezTo>
                <a:cubicBezTo>
                  <a:pt x="44" y="59"/>
                  <a:pt x="41" y="59"/>
                  <a:pt x="38" y="60"/>
                </a:cubicBezTo>
                <a:cubicBezTo>
                  <a:pt x="34" y="60"/>
                  <a:pt x="30" y="60"/>
                  <a:pt x="26" y="60"/>
                </a:cubicBezTo>
                <a:cubicBezTo>
                  <a:pt x="25" y="60"/>
                  <a:pt x="23" y="60"/>
                  <a:pt x="21" y="59"/>
                </a:cubicBezTo>
                <a:cubicBezTo>
                  <a:pt x="20" y="59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2" y="44"/>
                </a:cubicBezTo>
                <a:cubicBezTo>
                  <a:pt x="0" y="43"/>
                  <a:pt x="0" y="42"/>
                  <a:pt x="0" y="40"/>
                </a:cubicBezTo>
                <a:cubicBezTo>
                  <a:pt x="0" y="38"/>
                  <a:pt x="1" y="36"/>
                  <a:pt x="1" y="34"/>
                </a:cubicBezTo>
                <a:cubicBezTo>
                  <a:pt x="1" y="31"/>
                  <a:pt x="2" y="28"/>
                  <a:pt x="2" y="25"/>
                </a:cubicBezTo>
                <a:cubicBezTo>
                  <a:pt x="3" y="22"/>
                  <a:pt x="3" y="19"/>
                  <a:pt x="6" y="17"/>
                </a:cubicBezTo>
                <a:cubicBezTo>
                  <a:pt x="6" y="14"/>
                  <a:pt x="8" y="13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4"/>
                </a:cubicBezTo>
                <a:cubicBezTo>
                  <a:pt x="24" y="3"/>
                  <a:pt x="26" y="1"/>
                  <a:pt x="29" y="1"/>
                </a:cubicBezTo>
                <a:cubicBezTo>
                  <a:pt x="31" y="1"/>
                  <a:pt x="34" y="0"/>
                  <a:pt x="37" y="0"/>
                </a:cubicBezTo>
                <a:cubicBezTo>
                  <a:pt x="38" y="0"/>
                  <a:pt x="39" y="0"/>
                  <a:pt x="39" y="1"/>
                </a:cubicBezTo>
                <a:cubicBezTo>
                  <a:pt x="41" y="2"/>
                  <a:pt x="43" y="2"/>
                  <a:pt x="45" y="2"/>
                </a:cubicBezTo>
                <a:cubicBezTo>
                  <a:pt x="48" y="3"/>
                  <a:pt x="50" y="5"/>
                  <a:pt x="53" y="6"/>
                </a:cubicBezTo>
                <a:cubicBezTo>
                  <a:pt x="54" y="6"/>
                  <a:pt x="54" y="7"/>
                  <a:pt x="55" y="8"/>
                </a:cubicBezTo>
                <a:cubicBezTo>
                  <a:pt x="57" y="9"/>
                  <a:pt x="59" y="9"/>
                  <a:pt x="60" y="11"/>
                </a:cubicBezTo>
                <a:cubicBezTo>
                  <a:pt x="61" y="13"/>
                  <a:pt x="62" y="16"/>
                  <a:pt x="63" y="18"/>
                </a:cubicBezTo>
                <a:cubicBezTo>
                  <a:pt x="64" y="19"/>
                  <a:pt x="63" y="20"/>
                  <a:pt x="64" y="20"/>
                </a:cubicBezTo>
                <a:cubicBezTo>
                  <a:pt x="65" y="22"/>
                  <a:pt x="66" y="24"/>
                  <a:pt x="66" y="26"/>
                </a:cubicBezTo>
                <a:cubicBezTo>
                  <a:pt x="67" y="28"/>
                  <a:pt x="67" y="30"/>
                  <a:pt x="67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8">
            <a:extLst>
              <a:ext uri="{FF2B5EF4-FFF2-40B4-BE49-F238E27FC236}">
                <a16:creationId xmlns:a16="http://schemas.microsoft.com/office/drawing/2014/main" id="{3F9CF181-7A8C-43C8-83F4-37AFBE956700}"/>
              </a:ext>
            </a:extLst>
          </p:cNvPr>
          <p:cNvSpPr>
            <a:spLocks/>
          </p:cNvSpPr>
          <p:nvPr/>
        </p:nvSpPr>
        <p:spPr bwMode="auto">
          <a:xfrm>
            <a:off x="10416693" y="2146458"/>
            <a:ext cx="227013" cy="206375"/>
          </a:xfrm>
          <a:custGeom>
            <a:avLst/>
            <a:gdLst>
              <a:gd name="T0" fmla="*/ 67 w 67"/>
              <a:gd name="T1" fmla="*/ 33 h 61"/>
              <a:gd name="T2" fmla="*/ 65 w 67"/>
              <a:gd name="T3" fmla="*/ 38 h 61"/>
              <a:gd name="T4" fmla="*/ 62 w 67"/>
              <a:gd name="T5" fmla="*/ 45 h 61"/>
              <a:gd name="T6" fmla="*/ 57 w 67"/>
              <a:gd name="T7" fmla="*/ 51 h 61"/>
              <a:gd name="T8" fmla="*/ 47 w 67"/>
              <a:gd name="T9" fmla="*/ 57 h 61"/>
              <a:gd name="T10" fmla="*/ 38 w 67"/>
              <a:gd name="T11" fmla="*/ 60 h 61"/>
              <a:gd name="T12" fmla="*/ 26 w 67"/>
              <a:gd name="T13" fmla="*/ 61 h 61"/>
              <a:gd name="T14" fmla="*/ 21 w 67"/>
              <a:gd name="T15" fmla="*/ 59 h 61"/>
              <a:gd name="T16" fmla="*/ 16 w 67"/>
              <a:gd name="T17" fmla="*/ 58 h 61"/>
              <a:gd name="T18" fmla="*/ 8 w 67"/>
              <a:gd name="T19" fmla="*/ 53 h 61"/>
              <a:gd name="T20" fmla="*/ 1 w 67"/>
              <a:gd name="T21" fmla="*/ 45 h 61"/>
              <a:gd name="T22" fmla="*/ 0 w 67"/>
              <a:gd name="T23" fmla="*/ 40 h 61"/>
              <a:gd name="T24" fmla="*/ 0 w 67"/>
              <a:gd name="T25" fmla="*/ 34 h 61"/>
              <a:gd name="T26" fmla="*/ 2 w 67"/>
              <a:gd name="T27" fmla="*/ 25 h 61"/>
              <a:gd name="T28" fmla="*/ 5 w 67"/>
              <a:gd name="T29" fmla="*/ 17 h 61"/>
              <a:gd name="T30" fmla="*/ 10 w 67"/>
              <a:gd name="T31" fmla="*/ 11 h 61"/>
              <a:gd name="T32" fmla="*/ 12 w 67"/>
              <a:gd name="T33" fmla="*/ 8 h 61"/>
              <a:gd name="T34" fmla="*/ 20 w 67"/>
              <a:gd name="T35" fmla="*/ 4 h 61"/>
              <a:gd name="T36" fmla="*/ 28 w 67"/>
              <a:gd name="T37" fmla="*/ 1 h 61"/>
              <a:gd name="T38" fmla="*/ 36 w 67"/>
              <a:gd name="T39" fmla="*/ 0 h 61"/>
              <a:gd name="T40" fmla="*/ 39 w 67"/>
              <a:gd name="T41" fmla="*/ 1 h 61"/>
              <a:gd name="T42" fmla="*/ 44 w 67"/>
              <a:gd name="T43" fmla="*/ 2 h 61"/>
              <a:gd name="T44" fmla="*/ 52 w 67"/>
              <a:gd name="T45" fmla="*/ 6 h 61"/>
              <a:gd name="T46" fmla="*/ 54 w 67"/>
              <a:gd name="T47" fmla="*/ 8 h 61"/>
              <a:gd name="T48" fmla="*/ 59 w 67"/>
              <a:gd name="T49" fmla="*/ 11 h 61"/>
              <a:gd name="T50" fmla="*/ 63 w 67"/>
              <a:gd name="T51" fmla="*/ 18 h 61"/>
              <a:gd name="T52" fmla="*/ 63 w 67"/>
              <a:gd name="T53" fmla="*/ 20 h 61"/>
              <a:gd name="T54" fmla="*/ 66 w 67"/>
              <a:gd name="T55" fmla="*/ 26 h 61"/>
              <a:gd name="T56" fmla="*/ 67 w 67"/>
              <a:gd name="T5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1">
                <a:moveTo>
                  <a:pt x="67" y="33"/>
                </a:moveTo>
                <a:cubicBezTo>
                  <a:pt x="67" y="34"/>
                  <a:pt x="66" y="36"/>
                  <a:pt x="65" y="38"/>
                </a:cubicBezTo>
                <a:cubicBezTo>
                  <a:pt x="64" y="40"/>
                  <a:pt x="63" y="43"/>
                  <a:pt x="62" y="45"/>
                </a:cubicBezTo>
                <a:cubicBezTo>
                  <a:pt x="61" y="48"/>
                  <a:pt x="60" y="49"/>
                  <a:pt x="57" y="51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9"/>
                  <a:pt x="41" y="59"/>
                  <a:pt x="38" y="60"/>
                </a:cubicBezTo>
                <a:cubicBezTo>
                  <a:pt x="34" y="60"/>
                  <a:pt x="30" y="60"/>
                  <a:pt x="26" y="61"/>
                </a:cubicBezTo>
                <a:cubicBezTo>
                  <a:pt x="24" y="61"/>
                  <a:pt x="23" y="60"/>
                  <a:pt x="21" y="59"/>
                </a:cubicBezTo>
                <a:cubicBezTo>
                  <a:pt x="20" y="59"/>
                  <a:pt x="18" y="58"/>
                  <a:pt x="16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5"/>
                </a:cubicBezTo>
                <a:cubicBezTo>
                  <a:pt x="0" y="43"/>
                  <a:pt x="0" y="42"/>
                  <a:pt x="0" y="40"/>
                </a:cubicBezTo>
                <a:cubicBezTo>
                  <a:pt x="0" y="38"/>
                  <a:pt x="0" y="36"/>
                  <a:pt x="0" y="34"/>
                </a:cubicBezTo>
                <a:cubicBezTo>
                  <a:pt x="0" y="31"/>
                  <a:pt x="1" y="28"/>
                  <a:pt x="2" y="25"/>
                </a:cubicBezTo>
                <a:cubicBezTo>
                  <a:pt x="3" y="23"/>
                  <a:pt x="3" y="19"/>
                  <a:pt x="5" y="17"/>
                </a:cubicBezTo>
                <a:cubicBezTo>
                  <a:pt x="5" y="14"/>
                  <a:pt x="8" y="13"/>
                  <a:pt x="10" y="11"/>
                </a:cubicBezTo>
                <a:cubicBezTo>
                  <a:pt x="11" y="10"/>
                  <a:pt x="11" y="9"/>
                  <a:pt x="12" y="8"/>
                </a:cubicBezTo>
                <a:cubicBezTo>
                  <a:pt x="15" y="6"/>
                  <a:pt x="17" y="5"/>
                  <a:pt x="20" y="4"/>
                </a:cubicBezTo>
                <a:cubicBezTo>
                  <a:pt x="23" y="3"/>
                  <a:pt x="25" y="1"/>
                  <a:pt x="28" y="1"/>
                </a:cubicBezTo>
                <a:cubicBezTo>
                  <a:pt x="31" y="1"/>
                  <a:pt x="34" y="0"/>
                  <a:pt x="36" y="0"/>
                </a:cubicBezTo>
                <a:cubicBezTo>
                  <a:pt x="37" y="0"/>
                  <a:pt x="38" y="1"/>
                  <a:pt x="39" y="1"/>
                </a:cubicBezTo>
                <a:cubicBezTo>
                  <a:pt x="41" y="2"/>
                  <a:pt x="42" y="2"/>
                  <a:pt x="44" y="2"/>
                </a:cubicBezTo>
                <a:cubicBezTo>
                  <a:pt x="48" y="3"/>
                  <a:pt x="50" y="5"/>
                  <a:pt x="52" y="6"/>
                </a:cubicBezTo>
                <a:cubicBezTo>
                  <a:pt x="53" y="7"/>
                  <a:pt x="54" y="7"/>
                  <a:pt x="54" y="8"/>
                </a:cubicBezTo>
                <a:cubicBezTo>
                  <a:pt x="56" y="9"/>
                  <a:pt x="58" y="9"/>
                  <a:pt x="59" y="11"/>
                </a:cubicBezTo>
                <a:cubicBezTo>
                  <a:pt x="61" y="13"/>
                  <a:pt x="62" y="16"/>
                  <a:pt x="63" y="18"/>
                </a:cubicBezTo>
                <a:cubicBezTo>
                  <a:pt x="63" y="19"/>
                  <a:pt x="63" y="20"/>
                  <a:pt x="63" y="20"/>
                </a:cubicBezTo>
                <a:cubicBezTo>
                  <a:pt x="65" y="22"/>
                  <a:pt x="65" y="24"/>
                  <a:pt x="66" y="26"/>
                </a:cubicBezTo>
                <a:cubicBezTo>
                  <a:pt x="66" y="28"/>
                  <a:pt x="66" y="30"/>
                  <a:pt x="67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9">
            <a:extLst>
              <a:ext uri="{FF2B5EF4-FFF2-40B4-BE49-F238E27FC236}">
                <a16:creationId xmlns:a16="http://schemas.microsoft.com/office/drawing/2014/main" id="{5B3A4D97-B492-4BF7-B4FF-F80965699ACB}"/>
              </a:ext>
            </a:extLst>
          </p:cNvPr>
          <p:cNvSpPr>
            <a:spLocks/>
          </p:cNvSpPr>
          <p:nvPr/>
        </p:nvSpPr>
        <p:spPr bwMode="auto">
          <a:xfrm>
            <a:off x="9347120" y="6068377"/>
            <a:ext cx="227013" cy="203200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7 h 60"/>
              <a:gd name="T4" fmla="*/ 62 w 67"/>
              <a:gd name="T5" fmla="*/ 44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2 h 60"/>
              <a:gd name="T20" fmla="*/ 1 w 67"/>
              <a:gd name="T21" fmla="*/ 44 h 60"/>
              <a:gd name="T22" fmla="*/ 0 w 67"/>
              <a:gd name="T23" fmla="*/ 39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5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7 h 60"/>
              <a:gd name="T52" fmla="*/ 64 w 67"/>
              <a:gd name="T53" fmla="*/ 19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7"/>
                </a:cubicBezTo>
                <a:cubicBezTo>
                  <a:pt x="64" y="39"/>
                  <a:pt x="63" y="42"/>
                  <a:pt x="62" y="44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8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59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7"/>
                  <a:pt x="10" y="56"/>
                  <a:pt x="8" y="52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2"/>
                  <a:pt x="0" y="41"/>
                  <a:pt x="0" y="39"/>
                </a:cubicBezTo>
                <a:cubicBezTo>
                  <a:pt x="0" y="37"/>
                  <a:pt x="0" y="35"/>
                  <a:pt x="0" y="33"/>
                </a:cubicBezTo>
                <a:cubicBezTo>
                  <a:pt x="0" y="30"/>
                  <a:pt x="1" y="27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3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5"/>
                  <a:pt x="17" y="4"/>
                  <a:pt x="21" y="3"/>
                </a:cubicBezTo>
                <a:cubicBezTo>
                  <a:pt x="23" y="2"/>
                  <a:pt x="25" y="0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4"/>
                  <a:pt x="52" y="5"/>
                </a:cubicBezTo>
                <a:cubicBezTo>
                  <a:pt x="53" y="6"/>
                  <a:pt x="54" y="6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7"/>
                </a:cubicBezTo>
                <a:cubicBezTo>
                  <a:pt x="63" y="18"/>
                  <a:pt x="63" y="19"/>
                  <a:pt x="64" y="19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18C6960-19AF-42B3-BE65-164BD93821A2}"/>
              </a:ext>
            </a:extLst>
          </p:cNvPr>
          <p:cNvSpPr>
            <a:spLocks/>
          </p:cNvSpPr>
          <p:nvPr/>
        </p:nvSpPr>
        <p:spPr bwMode="auto">
          <a:xfrm>
            <a:off x="11540388" y="1040679"/>
            <a:ext cx="651612" cy="1811775"/>
          </a:xfrm>
          <a:custGeom>
            <a:avLst/>
            <a:gdLst>
              <a:gd name="connsiteX0" fmla="*/ 651612 w 651612"/>
              <a:gd name="connsiteY0" fmla="*/ 0 h 1811775"/>
              <a:gd name="connsiteX1" fmla="*/ 651612 w 651612"/>
              <a:gd name="connsiteY1" fmla="*/ 1811775 h 1811775"/>
              <a:gd name="connsiteX2" fmla="*/ 607866 w 651612"/>
              <a:gd name="connsiteY2" fmla="*/ 1788247 h 1811775"/>
              <a:gd name="connsiteX3" fmla="*/ 478067 w 651612"/>
              <a:gd name="connsiteY3" fmla="*/ 1715434 h 1811775"/>
              <a:gd name="connsiteX4" fmla="*/ 407037 w 651612"/>
              <a:gd name="connsiteY4" fmla="*/ 1664634 h 1811775"/>
              <a:gd name="connsiteX5" fmla="*/ 248065 w 651612"/>
              <a:gd name="connsiteY5" fmla="*/ 1563034 h 1811775"/>
              <a:gd name="connsiteX6" fmla="*/ 126300 w 651612"/>
              <a:gd name="connsiteY6" fmla="*/ 1312421 h 1811775"/>
              <a:gd name="connsiteX7" fmla="*/ 106005 w 651612"/>
              <a:gd name="connsiteY7" fmla="*/ 1244687 h 1811775"/>
              <a:gd name="connsiteX8" fmla="*/ 28211 w 651612"/>
              <a:gd name="connsiteY8" fmla="*/ 1051647 h 1811775"/>
              <a:gd name="connsiteX9" fmla="*/ 1152 w 651612"/>
              <a:gd name="connsiteY9" fmla="*/ 824740 h 1811775"/>
              <a:gd name="connsiteX10" fmla="*/ 55270 w 651612"/>
              <a:gd name="connsiteY10" fmla="*/ 645247 h 1811775"/>
              <a:gd name="connsiteX11" fmla="*/ 160123 w 651612"/>
              <a:gd name="connsiteY11" fmla="*/ 401407 h 1811775"/>
              <a:gd name="connsiteX12" fmla="*/ 305566 w 651612"/>
              <a:gd name="connsiteY12" fmla="*/ 211754 h 1811775"/>
              <a:gd name="connsiteX13" fmla="*/ 479335 w 651612"/>
              <a:gd name="connsiteY13" fmla="*/ 94490 h 181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1612" h="1811775">
                <a:moveTo>
                  <a:pt x="651612" y="0"/>
                </a:moveTo>
                <a:lnTo>
                  <a:pt x="651612" y="1811775"/>
                </a:lnTo>
                <a:lnTo>
                  <a:pt x="607866" y="1788247"/>
                </a:lnTo>
                <a:cubicBezTo>
                  <a:pt x="566009" y="1762001"/>
                  <a:pt x="525420" y="1732367"/>
                  <a:pt x="478067" y="1715434"/>
                </a:cubicBezTo>
                <a:cubicBezTo>
                  <a:pt x="454390" y="1705274"/>
                  <a:pt x="430714" y="1681567"/>
                  <a:pt x="407037" y="1664634"/>
                </a:cubicBezTo>
                <a:cubicBezTo>
                  <a:pt x="352919" y="1630767"/>
                  <a:pt x="281889" y="1610447"/>
                  <a:pt x="248065" y="1563034"/>
                </a:cubicBezTo>
                <a:cubicBezTo>
                  <a:pt x="193947" y="1488527"/>
                  <a:pt x="163506" y="1397087"/>
                  <a:pt x="126300" y="1312421"/>
                </a:cubicBezTo>
                <a:cubicBezTo>
                  <a:pt x="116153" y="1292101"/>
                  <a:pt x="119535" y="1261621"/>
                  <a:pt x="106005" y="1244687"/>
                </a:cubicBezTo>
                <a:cubicBezTo>
                  <a:pt x="58652" y="1190501"/>
                  <a:pt x="48505" y="1119381"/>
                  <a:pt x="28211" y="1051647"/>
                </a:cubicBezTo>
                <a:cubicBezTo>
                  <a:pt x="11299" y="990687"/>
                  <a:pt x="11299" y="926340"/>
                  <a:pt x="1152" y="824740"/>
                </a:cubicBezTo>
                <a:cubicBezTo>
                  <a:pt x="-5613" y="780714"/>
                  <a:pt x="18064" y="712980"/>
                  <a:pt x="55270" y="645247"/>
                </a:cubicBezTo>
                <a:cubicBezTo>
                  <a:pt x="99241" y="567354"/>
                  <a:pt x="129682" y="486074"/>
                  <a:pt x="160123" y="401407"/>
                </a:cubicBezTo>
                <a:cubicBezTo>
                  <a:pt x="187182" y="320127"/>
                  <a:pt x="237918" y="262554"/>
                  <a:pt x="305566" y="211754"/>
                </a:cubicBezTo>
                <a:cubicBezTo>
                  <a:pt x="363066" y="169420"/>
                  <a:pt x="420566" y="130474"/>
                  <a:pt x="479335" y="944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C2724F83-BFD2-458A-9090-78410A634CAC}"/>
              </a:ext>
            </a:extLst>
          </p:cNvPr>
          <p:cNvSpPr>
            <a:spLocks/>
          </p:cNvSpPr>
          <p:nvPr/>
        </p:nvSpPr>
        <p:spPr bwMode="auto">
          <a:xfrm>
            <a:off x="4915358" y="6474777"/>
            <a:ext cx="1837547" cy="383223"/>
          </a:xfrm>
          <a:custGeom>
            <a:avLst/>
            <a:gdLst>
              <a:gd name="connsiteX0" fmla="*/ 1117913 w 1837547"/>
              <a:gd name="connsiteY0" fmla="*/ 0 h 383223"/>
              <a:gd name="connsiteX1" fmla="*/ 1287048 w 1837547"/>
              <a:gd name="connsiteY1" fmla="*/ 33870 h 383223"/>
              <a:gd name="connsiteX2" fmla="*/ 1439269 w 1837547"/>
              <a:gd name="connsiteY2" fmla="*/ 74515 h 383223"/>
              <a:gd name="connsiteX3" fmla="*/ 1733562 w 1837547"/>
              <a:gd name="connsiteY3" fmla="*/ 243866 h 383223"/>
              <a:gd name="connsiteX4" fmla="*/ 1837547 w 1837547"/>
              <a:gd name="connsiteY4" fmla="*/ 383223 h 383223"/>
              <a:gd name="connsiteX5" fmla="*/ 0 w 1837547"/>
              <a:gd name="connsiteY5" fmla="*/ 383223 h 383223"/>
              <a:gd name="connsiteX6" fmla="*/ 59132 w 1837547"/>
              <a:gd name="connsiteY6" fmla="*/ 325154 h 383223"/>
              <a:gd name="connsiteX7" fmla="*/ 414314 w 1837547"/>
              <a:gd name="connsiteY7" fmla="*/ 108385 h 383223"/>
              <a:gd name="connsiteX8" fmla="*/ 718756 w 1837547"/>
              <a:gd name="connsiteY8" fmla="*/ 27096 h 383223"/>
              <a:gd name="connsiteX9" fmla="*/ 1117913 w 1837547"/>
              <a:gd name="connsiteY9" fmla="*/ 0 h 38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547" h="383223">
                <a:moveTo>
                  <a:pt x="1117913" y="0"/>
                </a:moveTo>
                <a:cubicBezTo>
                  <a:pt x="1175419" y="0"/>
                  <a:pt x="1232925" y="10161"/>
                  <a:pt x="1287048" y="33870"/>
                </a:cubicBezTo>
                <a:cubicBezTo>
                  <a:pt x="1334405" y="54193"/>
                  <a:pt x="1388528" y="71128"/>
                  <a:pt x="1439269" y="74515"/>
                </a:cubicBezTo>
                <a:cubicBezTo>
                  <a:pt x="1567811" y="81289"/>
                  <a:pt x="1659143" y="145642"/>
                  <a:pt x="1733562" y="243866"/>
                </a:cubicBezTo>
                <a:lnTo>
                  <a:pt x="1837547" y="383223"/>
                </a:lnTo>
                <a:lnTo>
                  <a:pt x="0" y="383223"/>
                </a:lnTo>
                <a:lnTo>
                  <a:pt x="59132" y="325154"/>
                </a:lnTo>
                <a:cubicBezTo>
                  <a:pt x="170760" y="243866"/>
                  <a:pt x="289154" y="172738"/>
                  <a:pt x="414314" y="108385"/>
                </a:cubicBezTo>
                <a:cubicBezTo>
                  <a:pt x="512412" y="60967"/>
                  <a:pt x="617275" y="50806"/>
                  <a:pt x="718756" y="27096"/>
                </a:cubicBezTo>
                <a:cubicBezTo>
                  <a:pt x="847298" y="3387"/>
                  <a:pt x="982606" y="0"/>
                  <a:pt x="11179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Freeform 22">
            <a:extLst>
              <a:ext uri="{FF2B5EF4-FFF2-40B4-BE49-F238E27FC236}">
                <a16:creationId xmlns:a16="http://schemas.microsoft.com/office/drawing/2014/main" id="{23E71E8C-A0B7-488A-B878-171D2B3DB90E}"/>
              </a:ext>
            </a:extLst>
          </p:cNvPr>
          <p:cNvSpPr>
            <a:spLocks/>
          </p:cNvSpPr>
          <p:nvPr/>
        </p:nvSpPr>
        <p:spPr bwMode="auto">
          <a:xfrm>
            <a:off x="4857750" y="196850"/>
            <a:ext cx="1803400" cy="1624013"/>
          </a:xfrm>
          <a:custGeom>
            <a:avLst/>
            <a:gdLst>
              <a:gd name="T0" fmla="*/ 2 w 533"/>
              <a:gd name="T1" fmla="*/ 222 h 480"/>
              <a:gd name="T2" fmla="*/ 14 w 533"/>
              <a:gd name="T3" fmla="*/ 180 h 480"/>
              <a:gd name="T4" fmla="*/ 39 w 533"/>
              <a:gd name="T5" fmla="*/ 122 h 480"/>
              <a:gd name="T6" fmla="*/ 74 w 533"/>
              <a:gd name="T7" fmla="*/ 77 h 480"/>
              <a:gd name="T8" fmla="*/ 158 w 533"/>
              <a:gd name="T9" fmla="*/ 26 h 480"/>
              <a:gd name="T10" fmla="*/ 230 w 533"/>
              <a:gd name="T11" fmla="*/ 7 h 480"/>
              <a:gd name="T12" fmla="*/ 324 w 533"/>
              <a:gd name="T13" fmla="*/ 0 h 480"/>
              <a:gd name="T14" fmla="*/ 365 w 533"/>
              <a:gd name="T15" fmla="*/ 8 h 480"/>
              <a:gd name="T16" fmla="*/ 401 w 533"/>
              <a:gd name="T17" fmla="*/ 17 h 480"/>
              <a:gd name="T18" fmla="*/ 470 w 533"/>
              <a:gd name="T19" fmla="*/ 58 h 480"/>
              <a:gd name="T20" fmla="*/ 523 w 533"/>
              <a:gd name="T21" fmla="*/ 128 h 480"/>
              <a:gd name="T22" fmla="*/ 533 w 533"/>
              <a:gd name="T23" fmla="*/ 162 h 480"/>
              <a:gd name="T24" fmla="*/ 530 w 533"/>
              <a:gd name="T25" fmla="*/ 212 h 480"/>
              <a:gd name="T26" fmla="*/ 517 w 533"/>
              <a:gd name="T27" fmla="*/ 281 h 480"/>
              <a:gd name="T28" fmla="*/ 490 w 533"/>
              <a:gd name="T29" fmla="*/ 345 h 480"/>
              <a:gd name="T30" fmla="*/ 456 w 533"/>
              <a:gd name="T31" fmla="*/ 393 h 480"/>
              <a:gd name="T32" fmla="*/ 433 w 533"/>
              <a:gd name="T33" fmla="*/ 417 h 480"/>
              <a:gd name="T34" fmla="*/ 369 w 533"/>
              <a:gd name="T35" fmla="*/ 453 h 480"/>
              <a:gd name="T36" fmla="*/ 307 w 533"/>
              <a:gd name="T37" fmla="*/ 475 h 480"/>
              <a:gd name="T38" fmla="*/ 241 w 533"/>
              <a:gd name="T39" fmla="*/ 480 h 480"/>
              <a:gd name="T40" fmla="*/ 221 w 533"/>
              <a:gd name="T41" fmla="*/ 475 h 480"/>
              <a:gd name="T42" fmla="*/ 178 w 533"/>
              <a:gd name="T43" fmla="*/ 463 h 480"/>
              <a:gd name="T44" fmla="*/ 115 w 533"/>
              <a:gd name="T45" fmla="*/ 433 h 480"/>
              <a:gd name="T46" fmla="*/ 97 w 533"/>
              <a:gd name="T47" fmla="*/ 422 h 480"/>
              <a:gd name="T48" fmla="*/ 60 w 533"/>
              <a:gd name="T49" fmla="*/ 397 h 480"/>
              <a:gd name="T50" fmla="*/ 31 w 533"/>
              <a:gd name="T51" fmla="*/ 338 h 480"/>
              <a:gd name="T52" fmla="*/ 26 w 533"/>
              <a:gd name="T53" fmla="*/ 322 h 480"/>
              <a:gd name="T54" fmla="*/ 8 w 533"/>
              <a:gd name="T55" fmla="*/ 276 h 480"/>
              <a:gd name="T56" fmla="*/ 2 w 533"/>
              <a:gd name="T57" fmla="*/ 22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3" h="480">
                <a:moveTo>
                  <a:pt x="2" y="222"/>
                </a:moveTo>
                <a:cubicBezTo>
                  <a:pt x="0" y="212"/>
                  <a:pt x="5" y="196"/>
                  <a:pt x="14" y="180"/>
                </a:cubicBezTo>
                <a:cubicBezTo>
                  <a:pt x="25" y="162"/>
                  <a:pt x="32" y="142"/>
                  <a:pt x="39" y="122"/>
                </a:cubicBezTo>
                <a:cubicBezTo>
                  <a:pt x="46" y="103"/>
                  <a:pt x="57" y="90"/>
                  <a:pt x="74" y="77"/>
                </a:cubicBezTo>
                <a:cubicBezTo>
                  <a:pt x="100" y="58"/>
                  <a:pt x="128" y="41"/>
                  <a:pt x="158" y="26"/>
                </a:cubicBezTo>
                <a:cubicBezTo>
                  <a:pt x="181" y="14"/>
                  <a:pt x="206" y="12"/>
                  <a:pt x="230" y="7"/>
                </a:cubicBezTo>
                <a:cubicBezTo>
                  <a:pt x="261" y="1"/>
                  <a:pt x="293" y="0"/>
                  <a:pt x="324" y="0"/>
                </a:cubicBezTo>
                <a:cubicBezTo>
                  <a:pt x="338" y="0"/>
                  <a:pt x="352" y="2"/>
                  <a:pt x="365" y="8"/>
                </a:cubicBezTo>
                <a:cubicBezTo>
                  <a:pt x="376" y="13"/>
                  <a:pt x="389" y="17"/>
                  <a:pt x="401" y="17"/>
                </a:cubicBezTo>
                <a:cubicBezTo>
                  <a:pt x="431" y="19"/>
                  <a:pt x="453" y="34"/>
                  <a:pt x="470" y="58"/>
                </a:cubicBezTo>
                <a:cubicBezTo>
                  <a:pt x="487" y="82"/>
                  <a:pt x="504" y="105"/>
                  <a:pt x="523" y="128"/>
                </a:cubicBezTo>
                <a:cubicBezTo>
                  <a:pt x="532" y="138"/>
                  <a:pt x="533" y="150"/>
                  <a:pt x="533" y="162"/>
                </a:cubicBezTo>
                <a:cubicBezTo>
                  <a:pt x="532" y="179"/>
                  <a:pt x="530" y="196"/>
                  <a:pt x="530" y="212"/>
                </a:cubicBezTo>
                <a:cubicBezTo>
                  <a:pt x="531" y="236"/>
                  <a:pt x="524" y="259"/>
                  <a:pt x="517" y="281"/>
                </a:cubicBezTo>
                <a:cubicBezTo>
                  <a:pt x="511" y="303"/>
                  <a:pt x="509" y="328"/>
                  <a:pt x="490" y="345"/>
                </a:cubicBezTo>
                <a:cubicBezTo>
                  <a:pt x="491" y="370"/>
                  <a:pt x="472" y="380"/>
                  <a:pt x="456" y="393"/>
                </a:cubicBezTo>
                <a:cubicBezTo>
                  <a:pt x="447" y="400"/>
                  <a:pt x="440" y="409"/>
                  <a:pt x="433" y="417"/>
                </a:cubicBezTo>
                <a:cubicBezTo>
                  <a:pt x="415" y="435"/>
                  <a:pt x="393" y="447"/>
                  <a:pt x="369" y="453"/>
                </a:cubicBezTo>
                <a:cubicBezTo>
                  <a:pt x="347" y="458"/>
                  <a:pt x="331" y="475"/>
                  <a:pt x="307" y="475"/>
                </a:cubicBezTo>
                <a:cubicBezTo>
                  <a:pt x="285" y="476"/>
                  <a:pt x="263" y="479"/>
                  <a:pt x="241" y="480"/>
                </a:cubicBezTo>
                <a:cubicBezTo>
                  <a:pt x="235" y="480"/>
                  <a:pt x="227" y="478"/>
                  <a:pt x="221" y="475"/>
                </a:cubicBezTo>
                <a:cubicBezTo>
                  <a:pt x="208" y="468"/>
                  <a:pt x="193" y="464"/>
                  <a:pt x="178" y="463"/>
                </a:cubicBezTo>
                <a:cubicBezTo>
                  <a:pt x="153" y="462"/>
                  <a:pt x="137" y="441"/>
                  <a:pt x="115" y="433"/>
                </a:cubicBezTo>
                <a:cubicBezTo>
                  <a:pt x="108" y="431"/>
                  <a:pt x="103" y="425"/>
                  <a:pt x="97" y="422"/>
                </a:cubicBezTo>
                <a:cubicBezTo>
                  <a:pt x="85" y="413"/>
                  <a:pt x="68" y="408"/>
                  <a:pt x="60" y="397"/>
                </a:cubicBezTo>
                <a:cubicBezTo>
                  <a:pt x="47" y="380"/>
                  <a:pt x="40" y="358"/>
                  <a:pt x="31" y="338"/>
                </a:cubicBezTo>
                <a:cubicBezTo>
                  <a:pt x="29" y="333"/>
                  <a:pt x="29" y="326"/>
                  <a:pt x="26" y="322"/>
                </a:cubicBezTo>
                <a:cubicBezTo>
                  <a:pt x="15" y="309"/>
                  <a:pt x="12" y="292"/>
                  <a:pt x="8" y="276"/>
                </a:cubicBezTo>
                <a:cubicBezTo>
                  <a:pt x="4" y="262"/>
                  <a:pt x="4" y="246"/>
                  <a:pt x="2" y="2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90759EE-6DCB-4A10-B828-2DE0EEAEBB65}"/>
              </a:ext>
            </a:extLst>
          </p:cNvPr>
          <p:cNvSpPr>
            <a:spLocks/>
          </p:cNvSpPr>
          <p:nvPr/>
        </p:nvSpPr>
        <p:spPr bwMode="auto">
          <a:xfrm>
            <a:off x="9331749" y="0"/>
            <a:ext cx="2857308" cy="1216025"/>
          </a:xfrm>
          <a:custGeom>
            <a:avLst/>
            <a:gdLst>
              <a:gd name="connsiteX0" fmla="*/ 0 w 2857308"/>
              <a:gd name="connsiteY0" fmla="*/ 0 h 1216025"/>
              <a:gd name="connsiteX1" fmla="*/ 2857308 w 2857308"/>
              <a:gd name="connsiteY1" fmla="*/ 0 h 1216025"/>
              <a:gd name="connsiteX2" fmla="*/ 2824674 w 2857308"/>
              <a:gd name="connsiteY2" fmla="*/ 115622 h 1216025"/>
              <a:gd name="connsiteX3" fmla="*/ 2672428 w 2857308"/>
              <a:gd name="connsiteY3" fmla="*/ 467751 h 1216025"/>
              <a:gd name="connsiteX4" fmla="*/ 2486349 w 2857308"/>
              <a:gd name="connsiteY4" fmla="*/ 731848 h 1216025"/>
              <a:gd name="connsiteX5" fmla="*/ 2357785 w 2857308"/>
              <a:gd name="connsiteY5" fmla="*/ 863896 h 1216025"/>
              <a:gd name="connsiteX6" fmla="*/ 2005926 w 2857308"/>
              <a:gd name="connsiteY6" fmla="*/ 1063662 h 1216025"/>
              <a:gd name="connsiteX7" fmla="*/ 1667601 w 2857308"/>
              <a:gd name="connsiteY7" fmla="*/ 1188938 h 1216025"/>
              <a:gd name="connsiteX8" fmla="*/ 1302209 w 2857308"/>
              <a:gd name="connsiteY8" fmla="*/ 1216025 h 1216025"/>
              <a:gd name="connsiteX9" fmla="*/ 1193945 w 2857308"/>
              <a:gd name="connsiteY9" fmla="*/ 1188938 h 1216025"/>
              <a:gd name="connsiteX10" fmla="*/ 953733 w 2857308"/>
              <a:gd name="connsiteY10" fmla="*/ 1121221 h 1216025"/>
              <a:gd name="connsiteX11" fmla="*/ 605258 w 2857308"/>
              <a:gd name="connsiteY11" fmla="*/ 955314 h 1216025"/>
              <a:gd name="connsiteX12" fmla="*/ 510527 w 2857308"/>
              <a:gd name="connsiteY12" fmla="*/ 890983 h 1216025"/>
              <a:gd name="connsiteX13" fmla="*/ 304148 w 2857308"/>
              <a:gd name="connsiteY13" fmla="*/ 755549 h 1216025"/>
              <a:gd name="connsiteX14" fmla="*/ 141752 w 2857308"/>
              <a:gd name="connsiteY14" fmla="*/ 430507 h 1216025"/>
              <a:gd name="connsiteX15" fmla="*/ 118069 w 2857308"/>
              <a:gd name="connsiteY15" fmla="*/ 345860 h 1216025"/>
              <a:gd name="connsiteX16" fmla="*/ 16571 w 2857308"/>
              <a:gd name="connsiteY16" fmla="*/ 91921 h 1216025"/>
              <a:gd name="connsiteX17" fmla="*/ 3197 w 2857308"/>
              <a:gd name="connsiteY17" fmla="*/ 29600 h 121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57308" h="1216025">
                <a:moveTo>
                  <a:pt x="0" y="0"/>
                </a:moveTo>
                <a:lnTo>
                  <a:pt x="2857308" y="0"/>
                </a:lnTo>
                <a:lnTo>
                  <a:pt x="2824674" y="115622"/>
                </a:lnTo>
                <a:cubicBezTo>
                  <a:pt x="2790842" y="237513"/>
                  <a:pt x="2777309" y="372947"/>
                  <a:pt x="2672428" y="467751"/>
                </a:cubicBezTo>
                <a:cubicBezTo>
                  <a:pt x="2679194" y="606571"/>
                  <a:pt x="2574313" y="660745"/>
                  <a:pt x="2486349" y="731848"/>
                </a:cubicBezTo>
                <a:cubicBezTo>
                  <a:pt x="2438983" y="772478"/>
                  <a:pt x="2401767" y="819880"/>
                  <a:pt x="2357785" y="863896"/>
                </a:cubicBezTo>
                <a:cubicBezTo>
                  <a:pt x="2259671" y="965472"/>
                  <a:pt x="2141257" y="1029803"/>
                  <a:pt x="2005926" y="1063662"/>
                </a:cubicBezTo>
                <a:cubicBezTo>
                  <a:pt x="1887512" y="1090748"/>
                  <a:pt x="1796164" y="1185552"/>
                  <a:pt x="1667601" y="1188938"/>
                </a:cubicBezTo>
                <a:cubicBezTo>
                  <a:pt x="1545803" y="1195710"/>
                  <a:pt x="1424006" y="1209253"/>
                  <a:pt x="1302209" y="1216025"/>
                </a:cubicBezTo>
                <a:cubicBezTo>
                  <a:pt x="1268376" y="1216025"/>
                  <a:pt x="1227777" y="1205868"/>
                  <a:pt x="1193945" y="1188938"/>
                </a:cubicBezTo>
                <a:cubicBezTo>
                  <a:pt x="1119513" y="1148308"/>
                  <a:pt x="1038315" y="1124607"/>
                  <a:pt x="953733" y="1121221"/>
                </a:cubicBezTo>
                <a:cubicBezTo>
                  <a:pt x="815020" y="1114449"/>
                  <a:pt x="727055" y="999330"/>
                  <a:pt x="605258" y="955314"/>
                </a:cubicBezTo>
                <a:cubicBezTo>
                  <a:pt x="571425" y="941771"/>
                  <a:pt x="544359" y="911298"/>
                  <a:pt x="510527" y="890983"/>
                </a:cubicBezTo>
                <a:cubicBezTo>
                  <a:pt x="439478" y="846967"/>
                  <a:pt x="348131" y="819880"/>
                  <a:pt x="304148" y="755549"/>
                </a:cubicBezTo>
                <a:cubicBezTo>
                  <a:pt x="233100" y="660745"/>
                  <a:pt x="192501" y="542240"/>
                  <a:pt x="141752" y="430507"/>
                </a:cubicBezTo>
                <a:cubicBezTo>
                  <a:pt x="131602" y="403420"/>
                  <a:pt x="134985" y="366175"/>
                  <a:pt x="118069" y="345860"/>
                </a:cubicBezTo>
                <a:cubicBezTo>
                  <a:pt x="53787" y="271371"/>
                  <a:pt x="40254" y="176567"/>
                  <a:pt x="16571" y="91921"/>
                </a:cubicBezTo>
                <a:cubicBezTo>
                  <a:pt x="10651" y="71606"/>
                  <a:pt x="6422" y="51079"/>
                  <a:pt x="3197" y="29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" name="Freeform 24">
            <a:extLst>
              <a:ext uri="{FF2B5EF4-FFF2-40B4-BE49-F238E27FC236}">
                <a16:creationId xmlns:a16="http://schemas.microsoft.com/office/drawing/2014/main" id="{C5BC1EB1-C86E-45F3-87F2-26B998CA0C79}"/>
              </a:ext>
            </a:extLst>
          </p:cNvPr>
          <p:cNvSpPr>
            <a:spLocks/>
          </p:cNvSpPr>
          <p:nvPr/>
        </p:nvSpPr>
        <p:spPr bwMode="auto">
          <a:xfrm>
            <a:off x="10955338" y="1293812"/>
            <a:ext cx="933450" cy="842963"/>
          </a:xfrm>
          <a:custGeom>
            <a:avLst/>
            <a:gdLst>
              <a:gd name="T0" fmla="*/ 1 w 276"/>
              <a:gd name="T1" fmla="*/ 115 h 249"/>
              <a:gd name="T2" fmla="*/ 8 w 276"/>
              <a:gd name="T3" fmla="*/ 93 h 249"/>
              <a:gd name="T4" fmla="*/ 21 w 276"/>
              <a:gd name="T5" fmla="*/ 63 h 249"/>
              <a:gd name="T6" fmla="*/ 39 w 276"/>
              <a:gd name="T7" fmla="*/ 40 h 249"/>
              <a:gd name="T8" fmla="*/ 82 w 276"/>
              <a:gd name="T9" fmla="*/ 13 h 249"/>
              <a:gd name="T10" fmla="*/ 120 w 276"/>
              <a:gd name="T11" fmla="*/ 4 h 249"/>
              <a:gd name="T12" fmla="*/ 168 w 276"/>
              <a:gd name="T13" fmla="*/ 0 h 249"/>
              <a:gd name="T14" fmla="*/ 189 w 276"/>
              <a:gd name="T15" fmla="*/ 4 h 249"/>
              <a:gd name="T16" fmla="*/ 208 w 276"/>
              <a:gd name="T17" fmla="*/ 9 h 249"/>
              <a:gd name="T18" fmla="*/ 244 w 276"/>
              <a:gd name="T19" fmla="*/ 30 h 249"/>
              <a:gd name="T20" fmla="*/ 271 w 276"/>
              <a:gd name="T21" fmla="*/ 66 h 249"/>
              <a:gd name="T22" fmla="*/ 276 w 276"/>
              <a:gd name="T23" fmla="*/ 84 h 249"/>
              <a:gd name="T24" fmla="*/ 275 w 276"/>
              <a:gd name="T25" fmla="*/ 110 h 249"/>
              <a:gd name="T26" fmla="*/ 268 w 276"/>
              <a:gd name="T27" fmla="*/ 145 h 249"/>
              <a:gd name="T28" fmla="*/ 254 w 276"/>
              <a:gd name="T29" fmla="*/ 178 h 249"/>
              <a:gd name="T30" fmla="*/ 236 w 276"/>
              <a:gd name="T31" fmla="*/ 203 h 249"/>
              <a:gd name="T32" fmla="*/ 224 w 276"/>
              <a:gd name="T33" fmla="*/ 216 h 249"/>
              <a:gd name="T34" fmla="*/ 191 w 276"/>
              <a:gd name="T35" fmla="*/ 234 h 249"/>
              <a:gd name="T36" fmla="*/ 160 w 276"/>
              <a:gd name="T37" fmla="*/ 246 h 249"/>
              <a:gd name="T38" fmla="*/ 125 w 276"/>
              <a:gd name="T39" fmla="*/ 248 h 249"/>
              <a:gd name="T40" fmla="*/ 115 w 276"/>
              <a:gd name="T41" fmla="*/ 246 h 249"/>
              <a:gd name="T42" fmla="*/ 93 w 276"/>
              <a:gd name="T43" fmla="*/ 240 h 249"/>
              <a:gd name="T44" fmla="*/ 60 w 276"/>
              <a:gd name="T45" fmla="*/ 224 h 249"/>
              <a:gd name="T46" fmla="*/ 51 w 276"/>
              <a:gd name="T47" fmla="*/ 218 h 249"/>
              <a:gd name="T48" fmla="*/ 32 w 276"/>
              <a:gd name="T49" fmla="*/ 205 h 249"/>
              <a:gd name="T50" fmla="*/ 17 w 276"/>
              <a:gd name="T51" fmla="*/ 175 h 249"/>
              <a:gd name="T52" fmla="*/ 14 w 276"/>
              <a:gd name="T53" fmla="*/ 167 h 249"/>
              <a:gd name="T54" fmla="*/ 5 w 276"/>
              <a:gd name="T55" fmla="*/ 143 h 249"/>
              <a:gd name="T56" fmla="*/ 1 w 276"/>
              <a:gd name="T57" fmla="*/ 11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" h="249">
                <a:moveTo>
                  <a:pt x="1" y="115"/>
                </a:moveTo>
                <a:cubicBezTo>
                  <a:pt x="0" y="110"/>
                  <a:pt x="3" y="102"/>
                  <a:pt x="8" y="93"/>
                </a:cubicBezTo>
                <a:cubicBezTo>
                  <a:pt x="13" y="84"/>
                  <a:pt x="17" y="74"/>
                  <a:pt x="21" y="63"/>
                </a:cubicBezTo>
                <a:cubicBezTo>
                  <a:pt x="24" y="54"/>
                  <a:pt x="30" y="46"/>
                  <a:pt x="39" y="40"/>
                </a:cubicBezTo>
                <a:cubicBezTo>
                  <a:pt x="53" y="30"/>
                  <a:pt x="67" y="21"/>
                  <a:pt x="82" y="13"/>
                </a:cubicBezTo>
                <a:cubicBezTo>
                  <a:pt x="94" y="8"/>
                  <a:pt x="107" y="6"/>
                  <a:pt x="120" y="4"/>
                </a:cubicBezTo>
                <a:cubicBezTo>
                  <a:pt x="136" y="0"/>
                  <a:pt x="152" y="0"/>
                  <a:pt x="168" y="0"/>
                </a:cubicBezTo>
                <a:cubicBezTo>
                  <a:pt x="176" y="0"/>
                  <a:pt x="182" y="1"/>
                  <a:pt x="189" y="4"/>
                </a:cubicBezTo>
                <a:cubicBezTo>
                  <a:pt x="195" y="7"/>
                  <a:pt x="202" y="9"/>
                  <a:pt x="208" y="9"/>
                </a:cubicBezTo>
                <a:cubicBezTo>
                  <a:pt x="224" y="10"/>
                  <a:pt x="235" y="18"/>
                  <a:pt x="244" y="30"/>
                </a:cubicBezTo>
                <a:cubicBezTo>
                  <a:pt x="253" y="42"/>
                  <a:pt x="261" y="55"/>
                  <a:pt x="271" y="66"/>
                </a:cubicBezTo>
                <a:cubicBezTo>
                  <a:pt x="276" y="72"/>
                  <a:pt x="276" y="78"/>
                  <a:pt x="276" y="84"/>
                </a:cubicBezTo>
                <a:cubicBezTo>
                  <a:pt x="276" y="93"/>
                  <a:pt x="275" y="101"/>
                  <a:pt x="275" y="110"/>
                </a:cubicBezTo>
                <a:cubicBezTo>
                  <a:pt x="276" y="122"/>
                  <a:pt x="271" y="134"/>
                  <a:pt x="268" y="145"/>
                </a:cubicBezTo>
                <a:cubicBezTo>
                  <a:pt x="265" y="157"/>
                  <a:pt x="264" y="170"/>
                  <a:pt x="254" y="178"/>
                </a:cubicBezTo>
                <a:cubicBezTo>
                  <a:pt x="255" y="191"/>
                  <a:pt x="245" y="197"/>
                  <a:pt x="236" y="203"/>
                </a:cubicBezTo>
                <a:cubicBezTo>
                  <a:pt x="232" y="207"/>
                  <a:pt x="228" y="211"/>
                  <a:pt x="224" y="216"/>
                </a:cubicBezTo>
                <a:cubicBezTo>
                  <a:pt x="215" y="225"/>
                  <a:pt x="204" y="231"/>
                  <a:pt x="191" y="234"/>
                </a:cubicBezTo>
                <a:cubicBezTo>
                  <a:pt x="180" y="237"/>
                  <a:pt x="172" y="246"/>
                  <a:pt x="160" y="246"/>
                </a:cubicBezTo>
                <a:cubicBezTo>
                  <a:pt x="148" y="247"/>
                  <a:pt x="137" y="248"/>
                  <a:pt x="125" y="248"/>
                </a:cubicBezTo>
                <a:cubicBezTo>
                  <a:pt x="122" y="249"/>
                  <a:pt x="118" y="248"/>
                  <a:pt x="115" y="246"/>
                </a:cubicBezTo>
                <a:cubicBezTo>
                  <a:pt x="108" y="242"/>
                  <a:pt x="101" y="240"/>
                  <a:pt x="93" y="240"/>
                </a:cubicBezTo>
                <a:cubicBezTo>
                  <a:pt x="80" y="239"/>
                  <a:pt x="71" y="228"/>
                  <a:pt x="60" y="224"/>
                </a:cubicBezTo>
                <a:cubicBezTo>
                  <a:pt x="57" y="223"/>
                  <a:pt x="54" y="220"/>
                  <a:pt x="51" y="218"/>
                </a:cubicBezTo>
                <a:cubicBezTo>
                  <a:pt x="44" y="214"/>
                  <a:pt x="36" y="211"/>
                  <a:pt x="32" y="205"/>
                </a:cubicBezTo>
                <a:cubicBezTo>
                  <a:pt x="25" y="196"/>
                  <a:pt x="21" y="185"/>
                  <a:pt x="17" y="175"/>
                </a:cubicBezTo>
                <a:cubicBezTo>
                  <a:pt x="15" y="172"/>
                  <a:pt x="16" y="169"/>
                  <a:pt x="14" y="167"/>
                </a:cubicBezTo>
                <a:cubicBezTo>
                  <a:pt x="8" y="160"/>
                  <a:pt x="7" y="151"/>
                  <a:pt x="5" y="143"/>
                </a:cubicBezTo>
                <a:cubicBezTo>
                  <a:pt x="2" y="136"/>
                  <a:pt x="3" y="128"/>
                  <a:pt x="1" y="1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">
            <a:extLst>
              <a:ext uri="{FF2B5EF4-FFF2-40B4-BE49-F238E27FC236}">
                <a16:creationId xmlns:a16="http://schemas.microsoft.com/office/drawing/2014/main" id="{1D6C3451-DF6B-4FF0-91F9-5ED23E04EBD5}"/>
              </a:ext>
            </a:extLst>
          </p:cNvPr>
          <p:cNvSpPr>
            <a:spLocks/>
          </p:cNvSpPr>
          <p:nvPr/>
        </p:nvSpPr>
        <p:spPr bwMode="auto">
          <a:xfrm>
            <a:off x="1995487" y="501650"/>
            <a:ext cx="1146175" cy="1031875"/>
          </a:xfrm>
          <a:custGeom>
            <a:avLst/>
            <a:gdLst>
              <a:gd name="T0" fmla="*/ 1 w 339"/>
              <a:gd name="T1" fmla="*/ 141 h 305"/>
              <a:gd name="T2" fmla="*/ 9 w 339"/>
              <a:gd name="T3" fmla="*/ 114 h 305"/>
              <a:gd name="T4" fmla="*/ 25 w 339"/>
              <a:gd name="T5" fmla="*/ 77 h 305"/>
              <a:gd name="T6" fmla="*/ 47 w 339"/>
              <a:gd name="T7" fmla="*/ 49 h 305"/>
              <a:gd name="T8" fmla="*/ 100 w 339"/>
              <a:gd name="T9" fmla="*/ 16 h 305"/>
              <a:gd name="T10" fmla="*/ 146 w 339"/>
              <a:gd name="T11" fmla="*/ 4 h 305"/>
              <a:gd name="T12" fmla="*/ 206 w 339"/>
              <a:gd name="T13" fmla="*/ 0 h 305"/>
              <a:gd name="T14" fmla="*/ 232 w 339"/>
              <a:gd name="T15" fmla="*/ 5 h 305"/>
              <a:gd name="T16" fmla="*/ 255 w 339"/>
              <a:gd name="T17" fmla="*/ 11 h 305"/>
              <a:gd name="T18" fmla="*/ 299 w 339"/>
              <a:gd name="T19" fmla="*/ 37 h 305"/>
              <a:gd name="T20" fmla="*/ 332 w 339"/>
              <a:gd name="T21" fmla="*/ 81 h 305"/>
              <a:gd name="T22" fmla="*/ 339 w 339"/>
              <a:gd name="T23" fmla="*/ 103 h 305"/>
              <a:gd name="T24" fmla="*/ 337 w 339"/>
              <a:gd name="T25" fmla="*/ 134 h 305"/>
              <a:gd name="T26" fmla="*/ 329 w 339"/>
              <a:gd name="T27" fmla="*/ 178 h 305"/>
              <a:gd name="T28" fmla="*/ 311 w 339"/>
              <a:gd name="T29" fmla="*/ 219 h 305"/>
              <a:gd name="T30" fmla="*/ 290 w 339"/>
              <a:gd name="T31" fmla="*/ 249 h 305"/>
              <a:gd name="T32" fmla="*/ 275 w 339"/>
              <a:gd name="T33" fmla="*/ 264 h 305"/>
              <a:gd name="T34" fmla="*/ 234 w 339"/>
              <a:gd name="T35" fmla="*/ 287 h 305"/>
              <a:gd name="T36" fmla="*/ 195 w 339"/>
              <a:gd name="T37" fmla="*/ 302 h 305"/>
              <a:gd name="T38" fmla="*/ 153 w 339"/>
              <a:gd name="T39" fmla="*/ 305 h 305"/>
              <a:gd name="T40" fmla="*/ 141 w 339"/>
              <a:gd name="T41" fmla="*/ 302 h 305"/>
              <a:gd name="T42" fmla="*/ 113 w 339"/>
              <a:gd name="T43" fmla="*/ 294 h 305"/>
              <a:gd name="T44" fmla="*/ 73 w 339"/>
              <a:gd name="T45" fmla="*/ 275 h 305"/>
              <a:gd name="T46" fmla="*/ 62 w 339"/>
              <a:gd name="T47" fmla="*/ 268 h 305"/>
              <a:gd name="T48" fmla="*/ 38 w 339"/>
              <a:gd name="T49" fmla="*/ 252 h 305"/>
              <a:gd name="T50" fmla="*/ 20 w 339"/>
              <a:gd name="T51" fmla="*/ 215 h 305"/>
              <a:gd name="T52" fmla="*/ 17 w 339"/>
              <a:gd name="T53" fmla="*/ 205 h 305"/>
              <a:gd name="T54" fmla="*/ 5 w 339"/>
              <a:gd name="T55" fmla="*/ 175 h 305"/>
              <a:gd name="T56" fmla="*/ 1 w 339"/>
              <a:gd name="T57" fmla="*/ 14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9" h="305">
                <a:moveTo>
                  <a:pt x="1" y="141"/>
                </a:moveTo>
                <a:cubicBezTo>
                  <a:pt x="0" y="135"/>
                  <a:pt x="3" y="124"/>
                  <a:pt x="9" y="114"/>
                </a:cubicBezTo>
                <a:cubicBezTo>
                  <a:pt x="16" y="102"/>
                  <a:pt x="20" y="90"/>
                  <a:pt x="25" y="77"/>
                </a:cubicBezTo>
                <a:cubicBezTo>
                  <a:pt x="29" y="65"/>
                  <a:pt x="37" y="57"/>
                  <a:pt x="47" y="49"/>
                </a:cubicBezTo>
                <a:cubicBezTo>
                  <a:pt x="64" y="36"/>
                  <a:pt x="81" y="25"/>
                  <a:pt x="100" y="16"/>
                </a:cubicBezTo>
                <a:cubicBezTo>
                  <a:pt x="115" y="9"/>
                  <a:pt x="131" y="7"/>
                  <a:pt x="146" y="4"/>
                </a:cubicBezTo>
                <a:cubicBezTo>
                  <a:pt x="166" y="0"/>
                  <a:pt x="186" y="0"/>
                  <a:pt x="206" y="0"/>
                </a:cubicBezTo>
                <a:cubicBezTo>
                  <a:pt x="215" y="0"/>
                  <a:pt x="223" y="1"/>
                  <a:pt x="232" y="5"/>
                </a:cubicBezTo>
                <a:cubicBezTo>
                  <a:pt x="239" y="8"/>
                  <a:pt x="247" y="10"/>
                  <a:pt x="255" y="11"/>
                </a:cubicBezTo>
                <a:cubicBezTo>
                  <a:pt x="274" y="12"/>
                  <a:pt x="288" y="21"/>
                  <a:pt x="299" y="37"/>
                </a:cubicBezTo>
                <a:cubicBezTo>
                  <a:pt x="310" y="52"/>
                  <a:pt x="320" y="67"/>
                  <a:pt x="332" y="81"/>
                </a:cubicBezTo>
                <a:cubicBezTo>
                  <a:pt x="338" y="88"/>
                  <a:pt x="339" y="95"/>
                  <a:pt x="339" y="103"/>
                </a:cubicBezTo>
                <a:cubicBezTo>
                  <a:pt x="338" y="113"/>
                  <a:pt x="337" y="124"/>
                  <a:pt x="337" y="134"/>
                </a:cubicBezTo>
                <a:cubicBezTo>
                  <a:pt x="338" y="150"/>
                  <a:pt x="333" y="164"/>
                  <a:pt x="329" y="178"/>
                </a:cubicBezTo>
                <a:cubicBezTo>
                  <a:pt x="325" y="192"/>
                  <a:pt x="323" y="208"/>
                  <a:pt x="311" y="219"/>
                </a:cubicBezTo>
                <a:cubicBezTo>
                  <a:pt x="312" y="235"/>
                  <a:pt x="300" y="241"/>
                  <a:pt x="290" y="249"/>
                </a:cubicBezTo>
                <a:cubicBezTo>
                  <a:pt x="284" y="254"/>
                  <a:pt x="280" y="259"/>
                  <a:pt x="275" y="264"/>
                </a:cubicBezTo>
                <a:cubicBezTo>
                  <a:pt x="264" y="276"/>
                  <a:pt x="250" y="284"/>
                  <a:pt x="234" y="287"/>
                </a:cubicBezTo>
                <a:cubicBezTo>
                  <a:pt x="221" y="290"/>
                  <a:pt x="210" y="301"/>
                  <a:pt x="195" y="302"/>
                </a:cubicBezTo>
                <a:cubicBezTo>
                  <a:pt x="181" y="302"/>
                  <a:pt x="167" y="304"/>
                  <a:pt x="153" y="305"/>
                </a:cubicBezTo>
                <a:cubicBezTo>
                  <a:pt x="149" y="305"/>
                  <a:pt x="144" y="304"/>
                  <a:pt x="141" y="302"/>
                </a:cubicBezTo>
                <a:cubicBezTo>
                  <a:pt x="132" y="297"/>
                  <a:pt x="123" y="294"/>
                  <a:pt x="113" y="294"/>
                </a:cubicBezTo>
                <a:cubicBezTo>
                  <a:pt x="97" y="293"/>
                  <a:pt x="87" y="280"/>
                  <a:pt x="73" y="275"/>
                </a:cubicBezTo>
                <a:cubicBezTo>
                  <a:pt x="69" y="273"/>
                  <a:pt x="66" y="270"/>
                  <a:pt x="62" y="268"/>
                </a:cubicBezTo>
                <a:cubicBezTo>
                  <a:pt x="54" y="262"/>
                  <a:pt x="43" y="259"/>
                  <a:pt x="38" y="252"/>
                </a:cubicBezTo>
                <a:cubicBezTo>
                  <a:pt x="30" y="241"/>
                  <a:pt x="25" y="227"/>
                  <a:pt x="20" y="215"/>
                </a:cubicBezTo>
                <a:cubicBezTo>
                  <a:pt x="18" y="211"/>
                  <a:pt x="19" y="207"/>
                  <a:pt x="17" y="205"/>
                </a:cubicBezTo>
                <a:cubicBezTo>
                  <a:pt x="9" y="196"/>
                  <a:pt x="8" y="185"/>
                  <a:pt x="5" y="175"/>
                </a:cubicBezTo>
                <a:cubicBezTo>
                  <a:pt x="2" y="166"/>
                  <a:pt x="3" y="156"/>
                  <a:pt x="1" y="1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6">
            <a:extLst>
              <a:ext uri="{FF2B5EF4-FFF2-40B4-BE49-F238E27FC236}">
                <a16:creationId xmlns:a16="http://schemas.microsoft.com/office/drawing/2014/main" id="{1550F6D8-C37B-43E0-976D-F02FFE78A894}"/>
              </a:ext>
            </a:extLst>
          </p:cNvPr>
          <p:cNvSpPr>
            <a:spLocks/>
          </p:cNvSpPr>
          <p:nvPr/>
        </p:nvSpPr>
        <p:spPr bwMode="auto">
          <a:xfrm>
            <a:off x="6461125" y="5718175"/>
            <a:ext cx="985838" cy="876300"/>
          </a:xfrm>
          <a:custGeom>
            <a:avLst/>
            <a:gdLst>
              <a:gd name="T0" fmla="*/ 1 w 291"/>
              <a:gd name="T1" fmla="*/ 111 h 259"/>
              <a:gd name="T2" fmla="*/ 9 w 291"/>
              <a:gd name="T3" fmla="*/ 89 h 259"/>
              <a:gd name="T4" fmla="*/ 24 w 291"/>
              <a:gd name="T5" fmla="*/ 59 h 259"/>
              <a:gd name="T6" fmla="*/ 45 w 291"/>
              <a:gd name="T7" fmla="*/ 36 h 259"/>
              <a:gd name="T8" fmla="*/ 92 w 291"/>
              <a:gd name="T9" fmla="*/ 11 h 259"/>
              <a:gd name="T10" fmla="*/ 132 w 291"/>
              <a:gd name="T11" fmla="*/ 3 h 259"/>
              <a:gd name="T12" fmla="*/ 183 w 291"/>
              <a:gd name="T13" fmla="*/ 2 h 259"/>
              <a:gd name="T14" fmla="*/ 204 w 291"/>
              <a:gd name="T15" fmla="*/ 8 h 259"/>
              <a:gd name="T16" fmla="*/ 224 w 291"/>
              <a:gd name="T17" fmla="*/ 14 h 259"/>
              <a:gd name="T18" fmla="*/ 260 w 291"/>
              <a:gd name="T19" fmla="*/ 38 h 259"/>
              <a:gd name="T20" fmla="*/ 286 w 291"/>
              <a:gd name="T21" fmla="*/ 78 h 259"/>
              <a:gd name="T22" fmla="*/ 290 w 291"/>
              <a:gd name="T23" fmla="*/ 97 h 259"/>
              <a:gd name="T24" fmla="*/ 287 w 291"/>
              <a:gd name="T25" fmla="*/ 124 h 259"/>
              <a:gd name="T26" fmla="*/ 278 w 291"/>
              <a:gd name="T27" fmla="*/ 160 h 259"/>
              <a:gd name="T28" fmla="*/ 261 w 291"/>
              <a:gd name="T29" fmla="*/ 194 h 259"/>
              <a:gd name="T30" fmla="*/ 241 w 291"/>
              <a:gd name="T31" fmla="*/ 219 h 259"/>
              <a:gd name="T32" fmla="*/ 227 w 291"/>
              <a:gd name="T33" fmla="*/ 231 h 259"/>
              <a:gd name="T34" fmla="*/ 192 w 291"/>
              <a:gd name="T35" fmla="*/ 248 h 259"/>
              <a:gd name="T36" fmla="*/ 158 w 291"/>
              <a:gd name="T37" fmla="*/ 258 h 259"/>
              <a:gd name="T38" fmla="*/ 122 w 291"/>
              <a:gd name="T39" fmla="*/ 259 h 259"/>
              <a:gd name="T40" fmla="*/ 111 w 291"/>
              <a:gd name="T41" fmla="*/ 255 h 259"/>
              <a:gd name="T42" fmla="*/ 88 w 291"/>
              <a:gd name="T43" fmla="*/ 247 h 259"/>
              <a:gd name="T44" fmla="*/ 55 w 291"/>
              <a:gd name="T45" fmla="*/ 229 h 259"/>
              <a:gd name="T46" fmla="*/ 46 w 291"/>
              <a:gd name="T47" fmla="*/ 222 h 259"/>
              <a:gd name="T48" fmla="*/ 27 w 291"/>
              <a:gd name="T49" fmla="*/ 208 h 259"/>
              <a:gd name="T50" fmla="*/ 13 w 291"/>
              <a:gd name="T51" fmla="*/ 175 h 259"/>
              <a:gd name="T52" fmla="*/ 11 w 291"/>
              <a:gd name="T53" fmla="*/ 166 h 259"/>
              <a:gd name="T54" fmla="*/ 3 w 291"/>
              <a:gd name="T55" fmla="*/ 141 h 259"/>
              <a:gd name="T56" fmla="*/ 1 w 291"/>
              <a:gd name="T57" fmla="*/ 11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1" h="259">
                <a:moveTo>
                  <a:pt x="1" y="111"/>
                </a:moveTo>
                <a:cubicBezTo>
                  <a:pt x="0" y="106"/>
                  <a:pt x="4" y="97"/>
                  <a:pt x="9" y="89"/>
                </a:cubicBezTo>
                <a:cubicBezTo>
                  <a:pt x="15" y="79"/>
                  <a:pt x="20" y="69"/>
                  <a:pt x="24" y="59"/>
                </a:cubicBezTo>
                <a:cubicBezTo>
                  <a:pt x="29" y="49"/>
                  <a:pt x="36" y="42"/>
                  <a:pt x="45" y="36"/>
                </a:cubicBezTo>
                <a:cubicBezTo>
                  <a:pt x="60" y="26"/>
                  <a:pt x="75" y="17"/>
                  <a:pt x="92" y="11"/>
                </a:cubicBezTo>
                <a:cubicBezTo>
                  <a:pt x="105" y="5"/>
                  <a:pt x="118" y="4"/>
                  <a:pt x="132" y="3"/>
                </a:cubicBezTo>
                <a:cubicBezTo>
                  <a:pt x="148" y="0"/>
                  <a:pt x="166" y="1"/>
                  <a:pt x="183" y="2"/>
                </a:cubicBezTo>
                <a:cubicBezTo>
                  <a:pt x="190" y="3"/>
                  <a:pt x="197" y="4"/>
                  <a:pt x="204" y="8"/>
                </a:cubicBezTo>
                <a:cubicBezTo>
                  <a:pt x="210" y="11"/>
                  <a:pt x="217" y="13"/>
                  <a:pt x="224" y="14"/>
                </a:cubicBezTo>
                <a:cubicBezTo>
                  <a:pt x="240" y="16"/>
                  <a:pt x="251" y="25"/>
                  <a:pt x="260" y="38"/>
                </a:cubicBezTo>
                <a:cubicBezTo>
                  <a:pt x="268" y="52"/>
                  <a:pt x="276" y="65"/>
                  <a:pt x="286" y="78"/>
                </a:cubicBezTo>
                <a:cubicBezTo>
                  <a:pt x="290" y="84"/>
                  <a:pt x="291" y="90"/>
                  <a:pt x="290" y="97"/>
                </a:cubicBezTo>
                <a:cubicBezTo>
                  <a:pt x="289" y="106"/>
                  <a:pt x="287" y="115"/>
                  <a:pt x="287" y="124"/>
                </a:cubicBezTo>
                <a:cubicBezTo>
                  <a:pt x="287" y="137"/>
                  <a:pt x="282" y="148"/>
                  <a:pt x="278" y="160"/>
                </a:cubicBezTo>
                <a:cubicBezTo>
                  <a:pt x="274" y="172"/>
                  <a:pt x="271" y="185"/>
                  <a:pt x="261" y="194"/>
                </a:cubicBezTo>
                <a:cubicBezTo>
                  <a:pt x="260" y="207"/>
                  <a:pt x="250" y="212"/>
                  <a:pt x="241" y="219"/>
                </a:cubicBezTo>
                <a:cubicBezTo>
                  <a:pt x="236" y="222"/>
                  <a:pt x="232" y="227"/>
                  <a:pt x="227" y="231"/>
                </a:cubicBezTo>
                <a:cubicBezTo>
                  <a:pt x="217" y="240"/>
                  <a:pt x="205" y="246"/>
                  <a:pt x="192" y="248"/>
                </a:cubicBezTo>
                <a:cubicBezTo>
                  <a:pt x="180" y="250"/>
                  <a:pt x="170" y="259"/>
                  <a:pt x="158" y="258"/>
                </a:cubicBezTo>
                <a:cubicBezTo>
                  <a:pt x="146" y="258"/>
                  <a:pt x="134" y="259"/>
                  <a:pt x="122" y="259"/>
                </a:cubicBezTo>
                <a:cubicBezTo>
                  <a:pt x="118" y="259"/>
                  <a:pt x="114" y="257"/>
                  <a:pt x="111" y="255"/>
                </a:cubicBezTo>
                <a:cubicBezTo>
                  <a:pt x="104" y="251"/>
                  <a:pt x="96" y="248"/>
                  <a:pt x="88" y="247"/>
                </a:cubicBezTo>
                <a:cubicBezTo>
                  <a:pt x="75" y="246"/>
                  <a:pt x="67" y="234"/>
                  <a:pt x="55" y="229"/>
                </a:cubicBezTo>
                <a:cubicBezTo>
                  <a:pt x="52" y="228"/>
                  <a:pt x="49" y="224"/>
                  <a:pt x="46" y="222"/>
                </a:cubicBezTo>
                <a:cubicBezTo>
                  <a:pt x="39" y="217"/>
                  <a:pt x="31" y="214"/>
                  <a:pt x="27" y="208"/>
                </a:cubicBezTo>
                <a:cubicBezTo>
                  <a:pt x="20" y="198"/>
                  <a:pt x="17" y="186"/>
                  <a:pt x="13" y="175"/>
                </a:cubicBezTo>
                <a:cubicBezTo>
                  <a:pt x="12" y="172"/>
                  <a:pt x="13" y="168"/>
                  <a:pt x="11" y="166"/>
                </a:cubicBezTo>
                <a:cubicBezTo>
                  <a:pt x="5" y="159"/>
                  <a:pt x="5" y="149"/>
                  <a:pt x="3" y="141"/>
                </a:cubicBezTo>
                <a:cubicBezTo>
                  <a:pt x="1" y="133"/>
                  <a:pt x="2" y="124"/>
                  <a:pt x="1" y="1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24A02D6-D1B4-4A6D-83BE-93119FD58531}"/>
              </a:ext>
            </a:extLst>
          </p:cNvPr>
          <p:cNvSpPr>
            <a:spLocks/>
          </p:cNvSpPr>
          <p:nvPr/>
        </p:nvSpPr>
        <p:spPr bwMode="auto">
          <a:xfrm>
            <a:off x="0" y="5342721"/>
            <a:ext cx="958448" cy="1515279"/>
          </a:xfrm>
          <a:custGeom>
            <a:avLst/>
            <a:gdLst>
              <a:gd name="connsiteX0" fmla="*/ 141095 w 958448"/>
              <a:gd name="connsiteY0" fmla="*/ 60 h 1515279"/>
              <a:gd name="connsiteX1" fmla="*/ 211349 w 958448"/>
              <a:gd name="connsiteY1" fmla="*/ 9793 h 1515279"/>
              <a:gd name="connsiteX2" fmla="*/ 360321 w 958448"/>
              <a:gd name="connsiteY2" fmla="*/ 60572 h 1515279"/>
              <a:gd name="connsiteX3" fmla="*/ 488979 w 958448"/>
              <a:gd name="connsiteY3" fmla="*/ 151975 h 1515279"/>
              <a:gd name="connsiteX4" fmla="*/ 536379 w 958448"/>
              <a:gd name="connsiteY4" fmla="*/ 182442 h 1515279"/>
              <a:gd name="connsiteX5" fmla="*/ 671808 w 958448"/>
              <a:gd name="connsiteY5" fmla="*/ 294157 h 1515279"/>
              <a:gd name="connsiteX6" fmla="*/ 837709 w 958448"/>
              <a:gd name="connsiteY6" fmla="*/ 534512 h 1515279"/>
              <a:gd name="connsiteX7" fmla="*/ 902038 w 958448"/>
              <a:gd name="connsiteY7" fmla="*/ 730858 h 1515279"/>
              <a:gd name="connsiteX8" fmla="*/ 929124 w 958448"/>
              <a:gd name="connsiteY8" fmla="*/ 852729 h 1515279"/>
              <a:gd name="connsiteX9" fmla="*/ 929124 w 958448"/>
              <a:gd name="connsiteY9" fmla="*/ 1157404 h 1515279"/>
              <a:gd name="connsiteX10" fmla="*/ 908809 w 958448"/>
              <a:gd name="connsiteY10" fmla="*/ 1323283 h 1515279"/>
              <a:gd name="connsiteX11" fmla="*/ 773380 w 958448"/>
              <a:gd name="connsiteY11" fmla="*/ 1502703 h 1515279"/>
              <a:gd name="connsiteX12" fmla="*/ 762693 w 958448"/>
              <a:gd name="connsiteY12" fmla="*/ 1515279 h 1515279"/>
              <a:gd name="connsiteX13" fmla="*/ 0 w 958448"/>
              <a:gd name="connsiteY13" fmla="*/ 1515279 h 1515279"/>
              <a:gd name="connsiteX14" fmla="*/ 0 w 958448"/>
              <a:gd name="connsiteY14" fmla="*/ 42108 h 1515279"/>
              <a:gd name="connsiteX15" fmla="*/ 8522 w 958448"/>
              <a:gd name="connsiteY15" fmla="*/ 36399 h 1515279"/>
              <a:gd name="connsiteX16" fmla="*/ 42062 w 958448"/>
              <a:gd name="connsiteY16" fmla="*/ 6407 h 1515279"/>
              <a:gd name="connsiteX17" fmla="*/ 65762 w 958448"/>
              <a:gd name="connsiteY17" fmla="*/ 3022 h 1515279"/>
              <a:gd name="connsiteX18" fmla="*/ 141095 w 958448"/>
              <a:gd name="connsiteY18" fmla="*/ 60 h 151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58448" h="1515279">
                <a:moveTo>
                  <a:pt x="141095" y="60"/>
                </a:moveTo>
                <a:cubicBezTo>
                  <a:pt x="165641" y="-363"/>
                  <a:pt x="189341" y="1329"/>
                  <a:pt x="211349" y="9793"/>
                </a:cubicBezTo>
                <a:cubicBezTo>
                  <a:pt x="262135" y="26719"/>
                  <a:pt x="309535" y="43646"/>
                  <a:pt x="360321" y="60572"/>
                </a:cubicBezTo>
                <a:cubicBezTo>
                  <a:pt x="407721" y="77498"/>
                  <a:pt x="461893" y="91040"/>
                  <a:pt x="488979" y="151975"/>
                </a:cubicBezTo>
                <a:cubicBezTo>
                  <a:pt x="495750" y="165516"/>
                  <a:pt x="519450" y="172286"/>
                  <a:pt x="536379" y="182442"/>
                </a:cubicBezTo>
                <a:cubicBezTo>
                  <a:pt x="587165" y="212910"/>
                  <a:pt x="634565" y="246763"/>
                  <a:pt x="671808" y="294157"/>
                </a:cubicBezTo>
                <a:cubicBezTo>
                  <a:pt x="732751" y="368633"/>
                  <a:pt x="786923" y="449880"/>
                  <a:pt x="837709" y="534512"/>
                </a:cubicBezTo>
                <a:cubicBezTo>
                  <a:pt x="874952" y="595447"/>
                  <a:pt x="888495" y="663153"/>
                  <a:pt x="902038" y="730858"/>
                </a:cubicBezTo>
                <a:cubicBezTo>
                  <a:pt x="912195" y="771482"/>
                  <a:pt x="918967" y="812105"/>
                  <a:pt x="929124" y="852729"/>
                </a:cubicBezTo>
                <a:cubicBezTo>
                  <a:pt x="962981" y="961058"/>
                  <a:pt x="973138" y="1062616"/>
                  <a:pt x="929124" y="1157404"/>
                </a:cubicBezTo>
                <a:cubicBezTo>
                  <a:pt x="908809" y="1198028"/>
                  <a:pt x="915581" y="1255578"/>
                  <a:pt x="908809" y="1323283"/>
                </a:cubicBezTo>
                <a:cubicBezTo>
                  <a:pt x="871566" y="1374063"/>
                  <a:pt x="820780" y="1434998"/>
                  <a:pt x="773380" y="1502703"/>
                </a:cubicBezTo>
                <a:lnTo>
                  <a:pt x="762693" y="1515279"/>
                </a:lnTo>
                <a:lnTo>
                  <a:pt x="0" y="1515279"/>
                </a:lnTo>
                <a:lnTo>
                  <a:pt x="0" y="42108"/>
                </a:lnTo>
                <a:lnTo>
                  <a:pt x="8522" y="36399"/>
                </a:lnTo>
                <a:cubicBezTo>
                  <a:pt x="20055" y="26931"/>
                  <a:pt x="31059" y="16563"/>
                  <a:pt x="42062" y="6407"/>
                </a:cubicBezTo>
                <a:cubicBezTo>
                  <a:pt x="52219" y="6407"/>
                  <a:pt x="58991" y="3022"/>
                  <a:pt x="65762" y="3022"/>
                </a:cubicBezTo>
                <a:cubicBezTo>
                  <a:pt x="91155" y="3022"/>
                  <a:pt x="116548" y="483"/>
                  <a:pt x="141095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1" name="Freeform 28">
            <a:extLst>
              <a:ext uri="{FF2B5EF4-FFF2-40B4-BE49-F238E27FC236}">
                <a16:creationId xmlns:a16="http://schemas.microsoft.com/office/drawing/2014/main" id="{14910E8E-92FF-4BD0-B61B-8D1CFF6D3441}"/>
              </a:ext>
            </a:extLst>
          </p:cNvPr>
          <p:cNvSpPr>
            <a:spLocks noEditPoints="1"/>
          </p:cNvSpPr>
          <p:nvPr/>
        </p:nvSpPr>
        <p:spPr bwMode="auto">
          <a:xfrm>
            <a:off x="1371600" y="4991100"/>
            <a:ext cx="1482725" cy="1428750"/>
          </a:xfrm>
          <a:custGeom>
            <a:avLst/>
            <a:gdLst>
              <a:gd name="T0" fmla="*/ 33 w 438"/>
              <a:gd name="T1" fmla="*/ 300 h 422"/>
              <a:gd name="T2" fmla="*/ 11 w 438"/>
              <a:gd name="T3" fmla="*/ 239 h 422"/>
              <a:gd name="T4" fmla="*/ 7 w 438"/>
              <a:gd name="T5" fmla="*/ 208 h 422"/>
              <a:gd name="T6" fmla="*/ 5 w 438"/>
              <a:gd name="T7" fmla="*/ 198 h 422"/>
              <a:gd name="T8" fmla="*/ 19 w 438"/>
              <a:gd name="T9" fmla="*/ 126 h 422"/>
              <a:gd name="T10" fmla="*/ 30 w 438"/>
              <a:gd name="T11" fmla="*/ 107 h 422"/>
              <a:gd name="T12" fmla="*/ 50 w 438"/>
              <a:gd name="T13" fmla="*/ 71 h 422"/>
              <a:gd name="T14" fmla="*/ 79 w 438"/>
              <a:gd name="T15" fmla="*/ 40 h 422"/>
              <a:gd name="T16" fmla="*/ 162 w 438"/>
              <a:gd name="T17" fmla="*/ 8 h 422"/>
              <a:gd name="T18" fmla="*/ 291 w 438"/>
              <a:gd name="T19" fmla="*/ 30 h 422"/>
              <a:gd name="T20" fmla="*/ 340 w 438"/>
              <a:gd name="T21" fmla="*/ 64 h 422"/>
              <a:gd name="T22" fmla="*/ 410 w 438"/>
              <a:gd name="T23" fmla="*/ 154 h 422"/>
              <a:gd name="T24" fmla="*/ 430 w 438"/>
              <a:gd name="T25" fmla="*/ 249 h 422"/>
              <a:gd name="T26" fmla="*/ 391 w 438"/>
              <a:gd name="T27" fmla="*/ 346 h 422"/>
              <a:gd name="T28" fmla="*/ 365 w 438"/>
              <a:gd name="T29" fmla="*/ 366 h 422"/>
              <a:gd name="T30" fmla="*/ 314 w 438"/>
              <a:gd name="T31" fmla="*/ 395 h 422"/>
              <a:gd name="T32" fmla="*/ 263 w 438"/>
              <a:gd name="T33" fmla="*/ 411 h 422"/>
              <a:gd name="T34" fmla="*/ 207 w 438"/>
              <a:gd name="T35" fmla="*/ 413 h 422"/>
              <a:gd name="T36" fmla="*/ 187 w 438"/>
              <a:gd name="T37" fmla="*/ 412 h 422"/>
              <a:gd name="T38" fmla="*/ 112 w 438"/>
              <a:gd name="T39" fmla="*/ 382 h 422"/>
              <a:gd name="T40" fmla="*/ 64 w 438"/>
              <a:gd name="T41" fmla="*/ 345 h 422"/>
              <a:gd name="T42" fmla="*/ 45 w 438"/>
              <a:gd name="T43" fmla="*/ 325 h 422"/>
              <a:gd name="T44" fmla="*/ 70 w 438"/>
              <a:gd name="T45" fmla="*/ 233 h 422"/>
              <a:gd name="T46" fmla="*/ 91 w 438"/>
              <a:gd name="T47" fmla="*/ 288 h 422"/>
              <a:gd name="T48" fmla="*/ 123 w 438"/>
              <a:gd name="T49" fmla="*/ 321 h 422"/>
              <a:gd name="T50" fmla="*/ 159 w 438"/>
              <a:gd name="T51" fmla="*/ 341 h 422"/>
              <a:gd name="T52" fmla="*/ 199 w 438"/>
              <a:gd name="T53" fmla="*/ 354 h 422"/>
              <a:gd name="T54" fmla="*/ 226 w 438"/>
              <a:gd name="T55" fmla="*/ 357 h 422"/>
              <a:gd name="T56" fmla="*/ 245 w 438"/>
              <a:gd name="T57" fmla="*/ 350 h 422"/>
              <a:gd name="T58" fmla="*/ 280 w 438"/>
              <a:gd name="T59" fmla="*/ 345 h 422"/>
              <a:gd name="T60" fmla="*/ 297 w 438"/>
              <a:gd name="T61" fmla="*/ 338 h 422"/>
              <a:gd name="T62" fmla="*/ 346 w 438"/>
              <a:gd name="T63" fmla="*/ 306 h 422"/>
              <a:gd name="T64" fmla="*/ 359 w 438"/>
              <a:gd name="T65" fmla="*/ 296 h 422"/>
              <a:gd name="T66" fmla="*/ 369 w 438"/>
              <a:gd name="T67" fmla="*/ 203 h 422"/>
              <a:gd name="T68" fmla="*/ 345 w 438"/>
              <a:gd name="T69" fmla="*/ 155 h 422"/>
              <a:gd name="T70" fmla="*/ 295 w 438"/>
              <a:gd name="T71" fmla="*/ 103 h 422"/>
              <a:gd name="T72" fmla="*/ 206 w 438"/>
              <a:gd name="T73" fmla="*/ 63 h 422"/>
              <a:gd name="T74" fmla="*/ 135 w 438"/>
              <a:gd name="T75" fmla="*/ 77 h 422"/>
              <a:gd name="T76" fmla="*/ 122 w 438"/>
              <a:gd name="T77" fmla="*/ 81 h 422"/>
              <a:gd name="T78" fmla="*/ 99 w 438"/>
              <a:gd name="T79" fmla="*/ 104 h 422"/>
              <a:gd name="T80" fmla="*/ 87 w 438"/>
              <a:gd name="T81" fmla="*/ 124 h 422"/>
              <a:gd name="T82" fmla="*/ 72 w 438"/>
              <a:gd name="T83" fmla="*/ 153 h 422"/>
              <a:gd name="T84" fmla="*/ 62 w 438"/>
              <a:gd name="T85" fmla="*/ 185 h 422"/>
              <a:gd name="T86" fmla="*/ 66 w 438"/>
              <a:gd name="T87" fmla="*/ 207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8" h="422">
                <a:moveTo>
                  <a:pt x="45" y="325"/>
                </a:moveTo>
                <a:cubicBezTo>
                  <a:pt x="39" y="318"/>
                  <a:pt x="35" y="309"/>
                  <a:pt x="33" y="300"/>
                </a:cubicBezTo>
                <a:cubicBezTo>
                  <a:pt x="32" y="293"/>
                  <a:pt x="30" y="288"/>
                  <a:pt x="26" y="282"/>
                </a:cubicBezTo>
                <a:cubicBezTo>
                  <a:pt x="14" y="267"/>
                  <a:pt x="13" y="251"/>
                  <a:pt x="11" y="239"/>
                </a:cubicBezTo>
                <a:cubicBezTo>
                  <a:pt x="11" y="234"/>
                  <a:pt x="10" y="230"/>
                  <a:pt x="9" y="227"/>
                </a:cubicBezTo>
                <a:cubicBezTo>
                  <a:pt x="7" y="219"/>
                  <a:pt x="7" y="213"/>
                  <a:pt x="7" y="208"/>
                </a:cubicBezTo>
                <a:cubicBezTo>
                  <a:pt x="7" y="208"/>
                  <a:pt x="7" y="207"/>
                  <a:pt x="6" y="206"/>
                </a:cubicBezTo>
                <a:cubicBezTo>
                  <a:pt x="6" y="203"/>
                  <a:pt x="6" y="201"/>
                  <a:pt x="5" y="198"/>
                </a:cubicBezTo>
                <a:cubicBezTo>
                  <a:pt x="3" y="189"/>
                  <a:pt x="0" y="177"/>
                  <a:pt x="3" y="163"/>
                </a:cubicBezTo>
                <a:cubicBezTo>
                  <a:pt x="7" y="149"/>
                  <a:pt x="14" y="137"/>
                  <a:pt x="19" y="126"/>
                </a:cubicBezTo>
                <a:cubicBezTo>
                  <a:pt x="21" y="122"/>
                  <a:pt x="23" y="119"/>
                  <a:pt x="25" y="115"/>
                </a:cubicBezTo>
                <a:cubicBezTo>
                  <a:pt x="26" y="112"/>
                  <a:pt x="28" y="109"/>
                  <a:pt x="30" y="107"/>
                </a:cubicBezTo>
                <a:cubicBezTo>
                  <a:pt x="34" y="94"/>
                  <a:pt x="41" y="84"/>
                  <a:pt x="46" y="77"/>
                </a:cubicBezTo>
                <a:cubicBezTo>
                  <a:pt x="47" y="75"/>
                  <a:pt x="49" y="73"/>
                  <a:pt x="50" y="71"/>
                </a:cubicBezTo>
                <a:cubicBezTo>
                  <a:pt x="56" y="63"/>
                  <a:pt x="62" y="56"/>
                  <a:pt x="70" y="49"/>
                </a:cubicBezTo>
                <a:cubicBezTo>
                  <a:pt x="73" y="47"/>
                  <a:pt x="76" y="44"/>
                  <a:pt x="79" y="40"/>
                </a:cubicBezTo>
                <a:cubicBezTo>
                  <a:pt x="89" y="30"/>
                  <a:pt x="104" y="23"/>
                  <a:pt x="125" y="19"/>
                </a:cubicBezTo>
                <a:cubicBezTo>
                  <a:pt x="137" y="17"/>
                  <a:pt x="149" y="12"/>
                  <a:pt x="162" y="8"/>
                </a:cubicBezTo>
                <a:cubicBezTo>
                  <a:pt x="181" y="1"/>
                  <a:pt x="199" y="0"/>
                  <a:pt x="220" y="5"/>
                </a:cubicBezTo>
                <a:cubicBezTo>
                  <a:pt x="245" y="12"/>
                  <a:pt x="269" y="20"/>
                  <a:pt x="291" y="30"/>
                </a:cubicBezTo>
                <a:cubicBezTo>
                  <a:pt x="308" y="38"/>
                  <a:pt x="321" y="49"/>
                  <a:pt x="333" y="58"/>
                </a:cubicBezTo>
                <a:cubicBezTo>
                  <a:pt x="335" y="60"/>
                  <a:pt x="338" y="62"/>
                  <a:pt x="340" y="64"/>
                </a:cubicBezTo>
                <a:cubicBezTo>
                  <a:pt x="360" y="81"/>
                  <a:pt x="377" y="101"/>
                  <a:pt x="390" y="117"/>
                </a:cubicBezTo>
                <a:cubicBezTo>
                  <a:pt x="399" y="128"/>
                  <a:pt x="406" y="140"/>
                  <a:pt x="410" y="154"/>
                </a:cubicBezTo>
                <a:cubicBezTo>
                  <a:pt x="411" y="159"/>
                  <a:pt x="414" y="164"/>
                  <a:pt x="417" y="168"/>
                </a:cubicBezTo>
                <a:cubicBezTo>
                  <a:pt x="434" y="192"/>
                  <a:pt x="438" y="219"/>
                  <a:pt x="430" y="249"/>
                </a:cubicBezTo>
                <a:cubicBezTo>
                  <a:pt x="426" y="267"/>
                  <a:pt x="420" y="287"/>
                  <a:pt x="417" y="307"/>
                </a:cubicBezTo>
                <a:cubicBezTo>
                  <a:pt x="413" y="327"/>
                  <a:pt x="400" y="339"/>
                  <a:pt x="391" y="346"/>
                </a:cubicBezTo>
                <a:cubicBezTo>
                  <a:pt x="388" y="349"/>
                  <a:pt x="384" y="351"/>
                  <a:pt x="380" y="354"/>
                </a:cubicBezTo>
                <a:cubicBezTo>
                  <a:pt x="375" y="358"/>
                  <a:pt x="369" y="362"/>
                  <a:pt x="365" y="366"/>
                </a:cubicBezTo>
                <a:cubicBezTo>
                  <a:pt x="350" y="379"/>
                  <a:pt x="334" y="386"/>
                  <a:pt x="320" y="392"/>
                </a:cubicBezTo>
                <a:cubicBezTo>
                  <a:pt x="314" y="395"/>
                  <a:pt x="314" y="395"/>
                  <a:pt x="314" y="395"/>
                </a:cubicBezTo>
                <a:cubicBezTo>
                  <a:pt x="311" y="396"/>
                  <a:pt x="309" y="397"/>
                  <a:pt x="306" y="398"/>
                </a:cubicBezTo>
                <a:cubicBezTo>
                  <a:pt x="295" y="404"/>
                  <a:pt x="281" y="411"/>
                  <a:pt x="263" y="411"/>
                </a:cubicBezTo>
                <a:cubicBezTo>
                  <a:pt x="244" y="422"/>
                  <a:pt x="224" y="417"/>
                  <a:pt x="213" y="415"/>
                </a:cubicBezTo>
                <a:cubicBezTo>
                  <a:pt x="211" y="414"/>
                  <a:pt x="209" y="414"/>
                  <a:pt x="207" y="413"/>
                </a:cubicBezTo>
                <a:cubicBezTo>
                  <a:pt x="204" y="413"/>
                  <a:pt x="201" y="413"/>
                  <a:pt x="196" y="413"/>
                </a:cubicBezTo>
                <a:cubicBezTo>
                  <a:pt x="193" y="412"/>
                  <a:pt x="190" y="412"/>
                  <a:pt x="187" y="412"/>
                </a:cubicBezTo>
                <a:cubicBezTo>
                  <a:pt x="164" y="410"/>
                  <a:pt x="142" y="402"/>
                  <a:pt x="123" y="388"/>
                </a:cubicBezTo>
                <a:cubicBezTo>
                  <a:pt x="121" y="386"/>
                  <a:pt x="117" y="384"/>
                  <a:pt x="112" y="382"/>
                </a:cubicBezTo>
                <a:cubicBezTo>
                  <a:pt x="103" y="378"/>
                  <a:pt x="90" y="373"/>
                  <a:pt x="79" y="361"/>
                </a:cubicBezTo>
                <a:cubicBezTo>
                  <a:pt x="74" y="355"/>
                  <a:pt x="69" y="350"/>
                  <a:pt x="64" y="345"/>
                </a:cubicBezTo>
                <a:cubicBezTo>
                  <a:pt x="58" y="339"/>
                  <a:pt x="52" y="333"/>
                  <a:pt x="47" y="327"/>
                </a:cubicBezTo>
                <a:cubicBezTo>
                  <a:pt x="46" y="326"/>
                  <a:pt x="46" y="326"/>
                  <a:pt x="45" y="325"/>
                </a:cubicBezTo>
                <a:close/>
                <a:moveTo>
                  <a:pt x="66" y="209"/>
                </a:moveTo>
                <a:cubicBezTo>
                  <a:pt x="68" y="218"/>
                  <a:pt x="69" y="226"/>
                  <a:pt x="70" y="233"/>
                </a:cubicBezTo>
                <a:cubicBezTo>
                  <a:pt x="71" y="239"/>
                  <a:pt x="71" y="245"/>
                  <a:pt x="73" y="247"/>
                </a:cubicBezTo>
                <a:cubicBezTo>
                  <a:pt x="82" y="259"/>
                  <a:pt x="88" y="273"/>
                  <a:pt x="91" y="288"/>
                </a:cubicBezTo>
                <a:cubicBezTo>
                  <a:pt x="96" y="293"/>
                  <a:pt x="101" y="298"/>
                  <a:pt x="106" y="304"/>
                </a:cubicBezTo>
                <a:cubicBezTo>
                  <a:pt x="112" y="309"/>
                  <a:pt x="117" y="315"/>
                  <a:pt x="123" y="321"/>
                </a:cubicBezTo>
                <a:cubicBezTo>
                  <a:pt x="125" y="323"/>
                  <a:pt x="130" y="326"/>
                  <a:pt x="135" y="328"/>
                </a:cubicBezTo>
                <a:cubicBezTo>
                  <a:pt x="142" y="331"/>
                  <a:pt x="151" y="334"/>
                  <a:pt x="159" y="341"/>
                </a:cubicBezTo>
                <a:cubicBezTo>
                  <a:pt x="169" y="348"/>
                  <a:pt x="180" y="352"/>
                  <a:pt x="192" y="353"/>
                </a:cubicBezTo>
                <a:cubicBezTo>
                  <a:pt x="194" y="353"/>
                  <a:pt x="197" y="354"/>
                  <a:pt x="199" y="354"/>
                </a:cubicBezTo>
                <a:cubicBezTo>
                  <a:pt x="205" y="354"/>
                  <a:pt x="212" y="354"/>
                  <a:pt x="219" y="356"/>
                </a:cubicBezTo>
                <a:cubicBezTo>
                  <a:pt x="221" y="356"/>
                  <a:pt x="224" y="357"/>
                  <a:pt x="226" y="357"/>
                </a:cubicBezTo>
                <a:cubicBezTo>
                  <a:pt x="229" y="358"/>
                  <a:pt x="233" y="359"/>
                  <a:pt x="235" y="35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59" y="352"/>
                  <a:pt x="259" y="352"/>
                  <a:pt x="259" y="352"/>
                </a:cubicBezTo>
                <a:cubicBezTo>
                  <a:pt x="264" y="353"/>
                  <a:pt x="270" y="350"/>
                  <a:pt x="280" y="345"/>
                </a:cubicBezTo>
                <a:cubicBezTo>
                  <a:pt x="283" y="344"/>
                  <a:pt x="287" y="342"/>
                  <a:pt x="290" y="341"/>
                </a:cubicBezTo>
                <a:cubicBezTo>
                  <a:pt x="297" y="338"/>
                  <a:pt x="297" y="338"/>
                  <a:pt x="297" y="338"/>
                </a:cubicBezTo>
                <a:cubicBezTo>
                  <a:pt x="308" y="333"/>
                  <a:pt x="318" y="328"/>
                  <a:pt x="326" y="322"/>
                </a:cubicBezTo>
                <a:cubicBezTo>
                  <a:pt x="332" y="316"/>
                  <a:pt x="339" y="311"/>
                  <a:pt x="346" y="306"/>
                </a:cubicBezTo>
                <a:cubicBezTo>
                  <a:pt x="349" y="304"/>
                  <a:pt x="353" y="301"/>
                  <a:pt x="356" y="299"/>
                </a:cubicBezTo>
                <a:cubicBezTo>
                  <a:pt x="358" y="297"/>
                  <a:pt x="359" y="296"/>
                  <a:pt x="359" y="296"/>
                </a:cubicBezTo>
                <a:cubicBezTo>
                  <a:pt x="363" y="274"/>
                  <a:pt x="368" y="253"/>
                  <a:pt x="373" y="234"/>
                </a:cubicBezTo>
                <a:cubicBezTo>
                  <a:pt x="377" y="221"/>
                  <a:pt x="376" y="212"/>
                  <a:pt x="369" y="203"/>
                </a:cubicBezTo>
                <a:cubicBezTo>
                  <a:pt x="362" y="193"/>
                  <a:pt x="357" y="182"/>
                  <a:pt x="353" y="169"/>
                </a:cubicBezTo>
                <a:cubicBezTo>
                  <a:pt x="352" y="164"/>
                  <a:pt x="349" y="159"/>
                  <a:pt x="345" y="155"/>
                </a:cubicBezTo>
                <a:cubicBezTo>
                  <a:pt x="333" y="140"/>
                  <a:pt x="319" y="123"/>
                  <a:pt x="303" y="110"/>
                </a:cubicBezTo>
                <a:cubicBezTo>
                  <a:pt x="300" y="108"/>
                  <a:pt x="297" y="106"/>
                  <a:pt x="295" y="103"/>
                </a:cubicBezTo>
                <a:cubicBezTo>
                  <a:pt x="285" y="95"/>
                  <a:pt x="276" y="88"/>
                  <a:pt x="267" y="84"/>
                </a:cubicBezTo>
                <a:cubicBezTo>
                  <a:pt x="248" y="75"/>
                  <a:pt x="228" y="68"/>
                  <a:pt x="206" y="63"/>
                </a:cubicBezTo>
                <a:cubicBezTo>
                  <a:pt x="196" y="60"/>
                  <a:pt x="190" y="60"/>
                  <a:pt x="182" y="63"/>
                </a:cubicBezTo>
                <a:cubicBezTo>
                  <a:pt x="168" y="68"/>
                  <a:pt x="152" y="74"/>
                  <a:pt x="135" y="77"/>
                </a:cubicBezTo>
                <a:cubicBezTo>
                  <a:pt x="128" y="78"/>
                  <a:pt x="124" y="80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18" y="85"/>
                  <a:pt x="114" y="89"/>
                  <a:pt x="110" y="92"/>
                </a:cubicBezTo>
                <a:cubicBezTo>
                  <a:pt x="105" y="97"/>
                  <a:pt x="101" y="101"/>
                  <a:pt x="99" y="104"/>
                </a:cubicBezTo>
                <a:cubicBezTo>
                  <a:pt x="97" y="107"/>
                  <a:pt x="96" y="109"/>
                  <a:pt x="94" y="111"/>
                </a:cubicBezTo>
                <a:cubicBezTo>
                  <a:pt x="90" y="116"/>
                  <a:pt x="87" y="121"/>
                  <a:pt x="87" y="124"/>
                </a:cubicBezTo>
                <a:cubicBezTo>
                  <a:pt x="85" y="133"/>
                  <a:pt x="79" y="140"/>
                  <a:pt x="77" y="143"/>
                </a:cubicBezTo>
                <a:cubicBezTo>
                  <a:pt x="75" y="147"/>
                  <a:pt x="73" y="150"/>
                  <a:pt x="72" y="153"/>
                </a:cubicBezTo>
                <a:cubicBezTo>
                  <a:pt x="67" y="161"/>
                  <a:pt x="63" y="170"/>
                  <a:pt x="61" y="177"/>
                </a:cubicBezTo>
                <a:cubicBezTo>
                  <a:pt x="61" y="179"/>
                  <a:pt x="62" y="183"/>
                  <a:pt x="62" y="185"/>
                </a:cubicBezTo>
                <a:cubicBezTo>
                  <a:pt x="63" y="190"/>
                  <a:pt x="64" y="194"/>
                  <a:pt x="65" y="198"/>
                </a:cubicBezTo>
                <a:cubicBezTo>
                  <a:pt x="65" y="201"/>
                  <a:pt x="65" y="204"/>
                  <a:pt x="66" y="207"/>
                </a:cubicBezTo>
                <a:cubicBezTo>
                  <a:pt x="66" y="208"/>
                  <a:pt x="66" y="208"/>
                  <a:pt x="66" y="20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1">
            <a:extLst>
              <a:ext uri="{FF2B5EF4-FFF2-40B4-BE49-F238E27FC236}">
                <a16:creationId xmlns:a16="http://schemas.microsoft.com/office/drawing/2014/main" id="{5B46E698-4DCF-47CE-B1A9-A1432BB0737E}"/>
              </a:ext>
            </a:extLst>
          </p:cNvPr>
          <p:cNvSpPr>
            <a:spLocks/>
          </p:cNvSpPr>
          <p:nvPr/>
        </p:nvSpPr>
        <p:spPr bwMode="auto">
          <a:xfrm>
            <a:off x="1168400" y="4561680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2">
            <a:extLst>
              <a:ext uri="{FF2B5EF4-FFF2-40B4-BE49-F238E27FC236}">
                <a16:creationId xmlns:a16="http://schemas.microsoft.com/office/drawing/2014/main" id="{4ADCD27D-714A-47FC-804B-5FAB8E094C19}"/>
              </a:ext>
            </a:extLst>
          </p:cNvPr>
          <p:cNvSpPr>
            <a:spLocks/>
          </p:cNvSpPr>
          <p:nvPr/>
        </p:nvSpPr>
        <p:spPr bwMode="auto">
          <a:xfrm>
            <a:off x="11374438" y="-17463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0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3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0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5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2" y="5"/>
                  <a:pt x="45" y="5"/>
                </a:cubicBezTo>
                <a:cubicBezTo>
                  <a:pt x="47" y="6"/>
                  <a:pt x="49" y="8"/>
                  <a:pt x="50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8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8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1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3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0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1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3"/>
                  <a:pt x="7" y="13"/>
                </a:cubicBezTo>
                <a:cubicBezTo>
                  <a:pt x="8" y="11"/>
                  <a:pt x="9" y="9"/>
                  <a:pt x="10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8" y="4"/>
                  <a:pt x="19" y="4"/>
                  <a:pt x="20" y="4"/>
                </a:cubicBezTo>
                <a:cubicBezTo>
                  <a:pt x="21" y="2"/>
                  <a:pt x="24" y="2"/>
                  <a:pt x="25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3">
            <a:extLst>
              <a:ext uri="{FF2B5EF4-FFF2-40B4-BE49-F238E27FC236}">
                <a16:creationId xmlns:a16="http://schemas.microsoft.com/office/drawing/2014/main" id="{8D7135D2-A857-4088-9B24-B8BE95A77426}"/>
              </a:ext>
            </a:extLst>
          </p:cNvPr>
          <p:cNvSpPr>
            <a:spLocks/>
          </p:cNvSpPr>
          <p:nvPr/>
        </p:nvSpPr>
        <p:spPr bwMode="auto">
          <a:xfrm>
            <a:off x="5429091" y="6399212"/>
            <a:ext cx="227013" cy="203200"/>
          </a:xfrm>
          <a:custGeom>
            <a:avLst/>
            <a:gdLst>
              <a:gd name="T0" fmla="*/ 0 w 67"/>
              <a:gd name="T1" fmla="*/ 28 h 60"/>
              <a:gd name="T2" fmla="*/ 1 w 67"/>
              <a:gd name="T3" fmla="*/ 22 h 60"/>
              <a:gd name="T4" fmla="*/ 5 w 67"/>
              <a:gd name="T5" fmla="*/ 15 h 60"/>
              <a:gd name="T6" fmla="*/ 9 w 67"/>
              <a:gd name="T7" fmla="*/ 10 h 60"/>
              <a:gd name="T8" fmla="*/ 19 w 67"/>
              <a:gd name="T9" fmla="*/ 3 h 60"/>
              <a:gd name="T10" fmla="*/ 28 w 67"/>
              <a:gd name="T11" fmla="*/ 1 h 60"/>
              <a:gd name="T12" fmla="*/ 40 w 67"/>
              <a:gd name="T13" fmla="*/ 0 h 60"/>
              <a:gd name="T14" fmla="*/ 45 w 67"/>
              <a:gd name="T15" fmla="*/ 1 h 60"/>
              <a:gd name="T16" fmla="*/ 50 w 67"/>
              <a:gd name="T17" fmla="*/ 2 h 60"/>
              <a:gd name="T18" fmla="*/ 59 w 67"/>
              <a:gd name="T19" fmla="*/ 7 h 60"/>
              <a:gd name="T20" fmla="*/ 65 w 67"/>
              <a:gd name="T21" fmla="*/ 16 h 60"/>
              <a:gd name="T22" fmla="*/ 66 w 67"/>
              <a:gd name="T23" fmla="*/ 20 h 60"/>
              <a:gd name="T24" fmla="*/ 66 w 67"/>
              <a:gd name="T25" fmla="*/ 26 h 60"/>
              <a:gd name="T26" fmla="*/ 65 w 67"/>
              <a:gd name="T27" fmla="*/ 35 h 60"/>
              <a:gd name="T28" fmla="*/ 61 w 67"/>
              <a:gd name="T29" fmla="*/ 43 h 60"/>
              <a:gd name="T30" fmla="*/ 57 w 67"/>
              <a:gd name="T31" fmla="*/ 49 h 60"/>
              <a:gd name="T32" fmla="*/ 54 w 67"/>
              <a:gd name="T33" fmla="*/ 52 h 60"/>
              <a:gd name="T34" fmla="*/ 46 w 67"/>
              <a:gd name="T35" fmla="*/ 57 h 60"/>
              <a:gd name="T36" fmla="*/ 38 w 67"/>
              <a:gd name="T37" fmla="*/ 59 h 60"/>
              <a:gd name="T38" fmla="*/ 30 w 67"/>
              <a:gd name="T39" fmla="*/ 60 h 60"/>
              <a:gd name="T40" fmla="*/ 27 w 67"/>
              <a:gd name="T41" fmla="*/ 59 h 60"/>
              <a:gd name="T42" fmla="*/ 22 w 67"/>
              <a:gd name="T43" fmla="*/ 58 h 60"/>
              <a:gd name="T44" fmla="*/ 14 w 67"/>
              <a:gd name="T45" fmla="*/ 54 h 60"/>
              <a:gd name="T46" fmla="*/ 12 w 67"/>
              <a:gd name="T47" fmla="*/ 53 h 60"/>
              <a:gd name="T48" fmla="*/ 7 w 67"/>
              <a:gd name="T49" fmla="*/ 50 h 60"/>
              <a:gd name="T50" fmla="*/ 4 w 67"/>
              <a:gd name="T51" fmla="*/ 42 h 60"/>
              <a:gd name="T52" fmla="*/ 3 w 67"/>
              <a:gd name="T53" fmla="*/ 40 h 60"/>
              <a:gd name="T54" fmla="*/ 1 w 67"/>
              <a:gd name="T55" fmla="*/ 35 h 60"/>
              <a:gd name="T56" fmla="*/ 0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0" y="28"/>
                </a:moveTo>
                <a:cubicBezTo>
                  <a:pt x="0" y="26"/>
                  <a:pt x="0" y="24"/>
                  <a:pt x="1" y="22"/>
                </a:cubicBezTo>
                <a:cubicBezTo>
                  <a:pt x="3" y="20"/>
                  <a:pt x="4" y="18"/>
                  <a:pt x="5" y="15"/>
                </a:cubicBezTo>
                <a:cubicBezTo>
                  <a:pt x="5" y="13"/>
                  <a:pt x="7" y="11"/>
                  <a:pt x="9" y="10"/>
                </a:cubicBezTo>
                <a:cubicBezTo>
                  <a:pt x="12" y="7"/>
                  <a:pt x="16" y="5"/>
                  <a:pt x="19" y="3"/>
                </a:cubicBezTo>
                <a:cubicBezTo>
                  <a:pt x="22" y="2"/>
                  <a:pt x="25" y="1"/>
                  <a:pt x="28" y="1"/>
                </a:cubicBezTo>
                <a:cubicBezTo>
                  <a:pt x="32" y="0"/>
                  <a:pt x="36" y="0"/>
                  <a:pt x="40" y="0"/>
                </a:cubicBezTo>
                <a:cubicBezTo>
                  <a:pt x="42" y="0"/>
                  <a:pt x="44" y="0"/>
                  <a:pt x="45" y="1"/>
                </a:cubicBezTo>
                <a:cubicBezTo>
                  <a:pt x="47" y="2"/>
                  <a:pt x="48" y="2"/>
                  <a:pt x="50" y="2"/>
                </a:cubicBezTo>
                <a:cubicBezTo>
                  <a:pt x="54" y="2"/>
                  <a:pt x="56" y="4"/>
                  <a:pt x="59" y="7"/>
                </a:cubicBezTo>
                <a:cubicBezTo>
                  <a:pt x="61" y="10"/>
                  <a:pt x="63" y="13"/>
                  <a:pt x="65" y="16"/>
                </a:cubicBezTo>
                <a:cubicBezTo>
                  <a:pt x="66" y="17"/>
                  <a:pt x="67" y="19"/>
                  <a:pt x="66" y="20"/>
                </a:cubicBezTo>
                <a:cubicBezTo>
                  <a:pt x="66" y="22"/>
                  <a:pt x="66" y="24"/>
                  <a:pt x="66" y="26"/>
                </a:cubicBezTo>
                <a:cubicBezTo>
                  <a:pt x="66" y="29"/>
                  <a:pt x="65" y="32"/>
                  <a:pt x="65" y="35"/>
                </a:cubicBezTo>
                <a:cubicBezTo>
                  <a:pt x="64" y="38"/>
                  <a:pt x="63" y="41"/>
                  <a:pt x="61" y="43"/>
                </a:cubicBezTo>
                <a:cubicBezTo>
                  <a:pt x="61" y="46"/>
                  <a:pt x="59" y="47"/>
                  <a:pt x="57" y="49"/>
                </a:cubicBezTo>
                <a:cubicBezTo>
                  <a:pt x="56" y="50"/>
                  <a:pt x="55" y="51"/>
                  <a:pt x="54" y="52"/>
                </a:cubicBezTo>
                <a:cubicBezTo>
                  <a:pt x="52" y="54"/>
                  <a:pt x="49" y="56"/>
                  <a:pt x="46" y="57"/>
                </a:cubicBezTo>
                <a:cubicBezTo>
                  <a:pt x="43" y="57"/>
                  <a:pt x="41" y="59"/>
                  <a:pt x="38" y="59"/>
                </a:cubicBezTo>
                <a:cubicBezTo>
                  <a:pt x="35" y="60"/>
                  <a:pt x="33" y="60"/>
                  <a:pt x="30" y="60"/>
                </a:cubicBezTo>
                <a:cubicBezTo>
                  <a:pt x="29" y="60"/>
                  <a:pt x="28" y="60"/>
                  <a:pt x="27" y="59"/>
                </a:cubicBezTo>
                <a:cubicBezTo>
                  <a:pt x="26" y="59"/>
                  <a:pt x="24" y="58"/>
                  <a:pt x="22" y="58"/>
                </a:cubicBezTo>
                <a:cubicBezTo>
                  <a:pt x="19" y="58"/>
                  <a:pt x="17" y="55"/>
                  <a:pt x="14" y="54"/>
                </a:cubicBezTo>
                <a:cubicBezTo>
                  <a:pt x="13" y="54"/>
                  <a:pt x="13" y="53"/>
                  <a:pt x="12" y="53"/>
                </a:cubicBezTo>
                <a:cubicBezTo>
                  <a:pt x="10" y="52"/>
                  <a:pt x="8" y="51"/>
                  <a:pt x="7" y="50"/>
                </a:cubicBezTo>
                <a:cubicBezTo>
                  <a:pt x="6" y="47"/>
                  <a:pt x="5" y="45"/>
                  <a:pt x="4" y="42"/>
                </a:cubicBezTo>
                <a:cubicBezTo>
                  <a:pt x="3" y="42"/>
                  <a:pt x="3" y="41"/>
                  <a:pt x="3" y="40"/>
                </a:cubicBezTo>
                <a:cubicBezTo>
                  <a:pt x="2" y="39"/>
                  <a:pt x="1" y="36"/>
                  <a:pt x="1" y="35"/>
                </a:cubicBezTo>
                <a:cubicBezTo>
                  <a:pt x="0" y="33"/>
                  <a:pt x="0" y="31"/>
                  <a:pt x="0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4">
            <a:extLst>
              <a:ext uri="{FF2B5EF4-FFF2-40B4-BE49-F238E27FC236}">
                <a16:creationId xmlns:a16="http://schemas.microsoft.com/office/drawing/2014/main" id="{2E970316-4D4C-415C-8758-1F5E54D121A5}"/>
              </a:ext>
            </a:extLst>
          </p:cNvPr>
          <p:cNvSpPr>
            <a:spLocks/>
          </p:cNvSpPr>
          <p:nvPr/>
        </p:nvSpPr>
        <p:spPr bwMode="auto">
          <a:xfrm>
            <a:off x="164306" y="6373177"/>
            <a:ext cx="227013" cy="203200"/>
          </a:xfrm>
          <a:custGeom>
            <a:avLst/>
            <a:gdLst>
              <a:gd name="T0" fmla="*/ 1 w 67"/>
              <a:gd name="T1" fmla="*/ 27 h 60"/>
              <a:gd name="T2" fmla="*/ 2 w 67"/>
              <a:gd name="T3" fmla="*/ 22 h 60"/>
              <a:gd name="T4" fmla="*/ 5 w 67"/>
              <a:gd name="T5" fmla="*/ 15 h 60"/>
              <a:gd name="T6" fmla="*/ 10 w 67"/>
              <a:gd name="T7" fmla="*/ 9 h 60"/>
              <a:gd name="T8" fmla="*/ 20 w 67"/>
              <a:gd name="T9" fmla="*/ 3 h 60"/>
              <a:gd name="T10" fmla="*/ 29 w 67"/>
              <a:gd name="T11" fmla="*/ 0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7 h 60"/>
              <a:gd name="T20" fmla="*/ 66 w 67"/>
              <a:gd name="T21" fmla="*/ 16 h 60"/>
              <a:gd name="T22" fmla="*/ 67 w 67"/>
              <a:gd name="T23" fmla="*/ 20 h 60"/>
              <a:gd name="T24" fmla="*/ 67 w 67"/>
              <a:gd name="T25" fmla="*/ 26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6 h 60"/>
              <a:gd name="T36" fmla="*/ 39 w 67"/>
              <a:gd name="T37" fmla="*/ 59 h 60"/>
              <a:gd name="T38" fmla="*/ 31 w 67"/>
              <a:gd name="T39" fmla="*/ 60 h 60"/>
              <a:gd name="T40" fmla="*/ 28 w 67"/>
              <a:gd name="T41" fmla="*/ 59 h 60"/>
              <a:gd name="T42" fmla="*/ 23 w 67"/>
              <a:gd name="T43" fmla="*/ 58 h 60"/>
              <a:gd name="T44" fmla="*/ 15 w 67"/>
              <a:gd name="T45" fmla="*/ 54 h 60"/>
              <a:gd name="T46" fmla="*/ 13 w 67"/>
              <a:gd name="T47" fmla="*/ 52 h 60"/>
              <a:gd name="T48" fmla="*/ 8 w 67"/>
              <a:gd name="T49" fmla="*/ 49 h 60"/>
              <a:gd name="T50" fmla="*/ 4 w 67"/>
              <a:gd name="T51" fmla="*/ 42 h 60"/>
              <a:gd name="T52" fmla="*/ 4 w 67"/>
              <a:gd name="T53" fmla="*/ 40 h 60"/>
              <a:gd name="T54" fmla="*/ 1 w 67"/>
              <a:gd name="T55" fmla="*/ 34 h 60"/>
              <a:gd name="T56" fmla="*/ 1 w 67"/>
              <a:gd name="T5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7"/>
                </a:moveTo>
                <a:cubicBezTo>
                  <a:pt x="0" y="26"/>
                  <a:pt x="1" y="24"/>
                  <a:pt x="2" y="22"/>
                </a:cubicBezTo>
                <a:cubicBezTo>
                  <a:pt x="4" y="20"/>
                  <a:pt x="5" y="17"/>
                  <a:pt x="5" y="15"/>
                </a:cubicBezTo>
                <a:cubicBezTo>
                  <a:pt x="6" y="12"/>
                  <a:pt x="8" y="11"/>
                  <a:pt x="10" y="9"/>
                </a:cubicBezTo>
                <a:cubicBezTo>
                  <a:pt x="13" y="7"/>
                  <a:pt x="17" y="5"/>
                  <a:pt x="20" y="3"/>
                </a:cubicBezTo>
                <a:cubicBezTo>
                  <a:pt x="23" y="1"/>
                  <a:pt x="26" y="1"/>
                  <a:pt x="29" y="0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5" y="0"/>
                  <a:pt x="46" y="1"/>
                </a:cubicBezTo>
                <a:cubicBezTo>
                  <a:pt x="48" y="1"/>
                  <a:pt x="49" y="2"/>
                  <a:pt x="51" y="2"/>
                </a:cubicBezTo>
                <a:cubicBezTo>
                  <a:pt x="55" y="2"/>
                  <a:pt x="57" y="4"/>
                  <a:pt x="59" y="7"/>
                </a:cubicBezTo>
                <a:cubicBezTo>
                  <a:pt x="62" y="10"/>
                  <a:pt x="64" y="13"/>
                  <a:pt x="66" y="16"/>
                </a:cubicBezTo>
                <a:cubicBezTo>
                  <a:pt x="67" y="17"/>
                  <a:pt x="67" y="18"/>
                  <a:pt x="67" y="20"/>
                </a:cubicBezTo>
                <a:cubicBezTo>
                  <a:pt x="67" y="22"/>
                  <a:pt x="67" y="24"/>
                  <a:pt x="67" y="26"/>
                </a:cubicBezTo>
                <a:cubicBezTo>
                  <a:pt x="67" y="29"/>
                  <a:pt x="66" y="32"/>
                  <a:pt x="65" y="35"/>
                </a:cubicBezTo>
                <a:cubicBezTo>
                  <a:pt x="65" y="38"/>
                  <a:pt x="64" y="41"/>
                  <a:pt x="62" y="43"/>
                </a:cubicBezTo>
                <a:cubicBezTo>
                  <a:pt x="62" y="46"/>
                  <a:pt x="60" y="47"/>
                  <a:pt x="58" y="49"/>
                </a:cubicBezTo>
                <a:cubicBezTo>
                  <a:pt x="57" y="50"/>
                  <a:pt x="56" y="51"/>
                  <a:pt x="55" y="52"/>
                </a:cubicBezTo>
                <a:cubicBezTo>
                  <a:pt x="53" y="54"/>
                  <a:pt x="50" y="56"/>
                  <a:pt x="47" y="56"/>
                </a:cubicBezTo>
                <a:cubicBezTo>
                  <a:pt x="44" y="57"/>
                  <a:pt x="42" y="59"/>
                  <a:pt x="39" y="59"/>
                </a:cubicBezTo>
                <a:cubicBezTo>
                  <a:pt x="36" y="59"/>
                  <a:pt x="34" y="60"/>
                  <a:pt x="31" y="60"/>
                </a:cubicBezTo>
                <a:cubicBezTo>
                  <a:pt x="30" y="60"/>
                  <a:pt x="29" y="60"/>
                  <a:pt x="28" y="59"/>
                </a:cubicBezTo>
                <a:cubicBezTo>
                  <a:pt x="27" y="58"/>
                  <a:pt x="25" y="58"/>
                  <a:pt x="23" y="58"/>
                </a:cubicBezTo>
                <a:cubicBezTo>
                  <a:pt x="20" y="57"/>
                  <a:pt x="18" y="55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1" y="51"/>
                  <a:pt x="9" y="51"/>
                  <a:pt x="8" y="49"/>
                </a:cubicBezTo>
                <a:cubicBezTo>
                  <a:pt x="6" y="47"/>
                  <a:pt x="6" y="44"/>
                  <a:pt x="4" y="42"/>
                </a:cubicBezTo>
                <a:cubicBezTo>
                  <a:pt x="4" y="41"/>
                  <a:pt x="4" y="40"/>
                  <a:pt x="4" y="40"/>
                </a:cubicBezTo>
                <a:cubicBezTo>
                  <a:pt x="2" y="38"/>
                  <a:pt x="2" y="36"/>
                  <a:pt x="1" y="34"/>
                </a:cubicBezTo>
                <a:cubicBezTo>
                  <a:pt x="1" y="32"/>
                  <a:pt x="1" y="30"/>
                  <a:pt x="1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5">
            <a:extLst>
              <a:ext uri="{FF2B5EF4-FFF2-40B4-BE49-F238E27FC236}">
                <a16:creationId xmlns:a16="http://schemas.microsoft.com/office/drawing/2014/main" id="{9713E3AA-98A7-4EE0-B25D-5CA3C9AD914B}"/>
              </a:ext>
            </a:extLst>
          </p:cNvPr>
          <p:cNvSpPr>
            <a:spLocks/>
          </p:cNvSpPr>
          <p:nvPr/>
        </p:nvSpPr>
        <p:spPr bwMode="auto">
          <a:xfrm>
            <a:off x="1774825" y="107950"/>
            <a:ext cx="227013" cy="203200"/>
          </a:xfrm>
          <a:custGeom>
            <a:avLst/>
            <a:gdLst>
              <a:gd name="T0" fmla="*/ 66 w 67"/>
              <a:gd name="T1" fmla="*/ 33 h 60"/>
              <a:gd name="T2" fmla="*/ 65 w 67"/>
              <a:gd name="T3" fmla="*/ 38 h 60"/>
              <a:gd name="T4" fmla="*/ 62 w 67"/>
              <a:gd name="T5" fmla="*/ 45 h 60"/>
              <a:gd name="T6" fmla="*/ 57 w 67"/>
              <a:gd name="T7" fmla="*/ 51 h 60"/>
              <a:gd name="T8" fmla="*/ 47 w 67"/>
              <a:gd name="T9" fmla="*/ 57 h 60"/>
              <a:gd name="T10" fmla="*/ 38 w 67"/>
              <a:gd name="T11" fmla="*/ 60 h 60"/>
              <a:gd name="T12" fmla="*/ 26 w 67"/>
              <a:gd name="T13" fmla="*/ 60 h 60"/>
              <a:gd name="T14" fmla="*/ 21 w 67"/>
              <a:gd name="T15" fmla="*/ 59 h 60"/>
              <a:gd name="T16" fmla="*/ 16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4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2 w 67"/>
              <a:gd name="T33" fmla="*/ 8 h 60"/>
              <a:gd name="T34" fmla="*/ 20 w 67"/>
              <a:gd name="T35" fmla="*/ 4 h 60"/>
              <a:gd name="T36" fmla="*/ 28 w 67"/>
              <a:gd name="T37" fmla="*/ 1 h 60"/>
              <a:gd name="T38" fmla="*/ 36 w 67"/>
              <a:gd name="T39" fmla="*/ 0 h 60"/>
              <a:gd name="T40" fmla="*/ 39 w 67"/>
              <a:gd name="T41" fmla="*/ 1 h 60"/>
              <a:gd name="T42" fmla="*/ 44 w 67"/>
              <a:gd name="T43" fmla="*/ 2 h 60"/>
              <a:gd name="T44" fmla="*/ 52 w 67"/>
              <a:gd name="T45" fmla="*/ 6 h 60"/>
              <a:gd name="T46" fmla="*/ 54 w 67"/>
              <a:gd name="T47" fmla="*/ 8 h 60"/>
              <a:gd name="T48" fmla="*/ 59 w 67"/>
              <a:gd name="T49" fmla="*/ 11 h 60"/>
              <a:gd name="T50" fmla="*/ 63 w 67"/>
              <a:gd name="T51" fmla="*/ 18 h 60"/>
              <a:gd name="T52" fmla="*/ 63 w 67"/>
              <a:gd name="T53" fmla="*/ 20 h 60"/>
              <a:gd name="T54" fmla="*/ 66 w 67"/>
              <a:gd name="T55" fmla="*/ 26 h 60"/>
              <a:gd name="T56" fmla="*/ 66 w 67"/>
              <a:gd name="T57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6" y="33"/>
                </a:moveTo>
                <a:cubicBezTo>
                  <a:pt x="67" y="34"/>
                  <a:pt x="66" y="36"/>
                  <a:pt x="65" y="38"/>
                </a:cubicBezTo>
                <a:cubicBezTo>
                  <a:pt x="64" y="40"/>
                  <a:pt x="63" y="43"/>
                  <a:pt x="62" y="45"/>
                </a:cubicBezTo>
                <a:cubicBezTo>
                  <a:pt x="61" y="47"/>
                  <a:pt x="59" y="49"/>
                  <a:pt x="57" y="51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9"/>
                  <a:pt x="41" y="59"/>
                  <a:pt x="38" y="60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9"/>
                  <a:pt x="18" y="58"/>
                  <a:pt x="16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3" y="47"/>
                  <a:pt x="1" y="44"/>
                </a:cubicBezTo>
                <a:cubicBezTo>
                  <a:pt x="0" y="43"/>
                  <a:pt x="0" y="42"/>
                  <a:pt x="0" y="40"/>
                </a:cubicBezTo>
                <a:cubicBezTo>
                  <a:pt x="0" y="38"/>
                  <a:pt x="0" y="36"/>
                  <a:pt x="0" y="34"/>
                </a:cubicBezTo>
                <a:cubicBezTo>
                  <a:pt x="0" y="31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3"/>
                  <a:pt x="10" y="11"/>
                </a:cubicBezTo>
                <a:cubicBezTo>
                  <a:pt x="11" y="10"/>
                  <a:pt x="11" y="9"/>
                  <a:pt x="12" y="8"/>
                </a:cubicBezTo>
                <a:cubicBezTo>
                  <a:pt x="15" y="6"/>
                  <a:pt x="17" y="4"/>
                  <a:pt x="20" y="4"/>
                </a:cubicBezTo>
                <a:cubicBezTo>
                  <a:pt x="23" y="3"/>
                  <a:pt x="25" y="1"/>
                  <a:pt x="28" y="1"/>
                </a:cubicBezTo>
                <a:cubicBezTo>
                  <a:pt x="31" y="1"/>
                  <a:pt x="34" y="0"/>
                  <a:pt x="36" y="0"/>
                </a:cubicBezTo>
                <a:cubicBezTo>
                  <a:pt x="37" y="0"/>
                  <a:pt x="38" y="0"/>
                  <a:pt x="39" y="1"/>
                </a:cubicBezTo>
                <a:cubicBezTo>
                  <a:pt x="41" y="2"/>
                  <a:pt x="42" y="2"/>
                  <a:pt x="44" y="2"/>
                </a:cubicBezTo>
                <a:cubicBezTo>
                  <a:pt x="48" y="3"/>
                  <a:pt x="50" y="5"/>
                  <a:pt x="52" y="6"/>
                </a:cubicBezTo>
                <a:cubicBezTo>
                  <a:pt x="53" y="6"/>
                  <a:pt x="54" y="7"/>
                  <a:pt x="54" y="8"/>
                </a:cubicBezTo>
                <a:cubicBezTo>
                  <a:pt x="56" y="9"/>
                  <a:pt x="58" y="9"/>
                  <a:pt x="59" y="11"/>
                </a:cubicBezTo>
                <a:cubicBezTo>
                  <a:pt x="61" y="13"/>
                  <a:pt x="62" y="16"/>
                  <a:pt x="63" y="18"/>
                </a:cubicBezTo>
                <a:cubicBezTo>
                  <a:pt x="63" y="19"/>
                  <a:pt x="63" y="20"/>
                  <a:pt x="63" y="20"/>
                </a:cubicBezTo>
                <a:cubicBezTo>
                  <a:pt x="65" y="22"/>
                  <a:pt x="65" y="24"/>
                  <a:pt x="66" y="26"/>
                </a:cubicBezTo>
                <a:cubicBezTo>
                  <a:pt x="66" y="28"/>
                  <a:pt x="66" y="30"/>
                  <a:pt x="66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760CB80-E9EE-4FF8-AAB3-704998C4E65D}"/>
              </a:ext>
            </a:extLst>
          </p:cNvPr>
          <p:cNvSpPr>
            <a:spLocks/>
          </p:cNvSpPr>
          <p:nvPr userDrawn="1"/>
        </p:nvSpPr>
        <p:spPr bwMode="auto">
          <a:xfrm rot="12736173">
            <a:off x="5771388" y="-726411"/>
            <a:ext cx="2455627" cy="1893209"/>
          </a:xfrm>
          <a:custGeom>
            <a:avLst/>
            <a:gdLst>
              <a:gd name="connsiteX0" fmla="*/ 2455627 w 2455627"/>
              <a:gd name="connsiteY0" fmla="*/ 431741 h 1893209"/>
              <a:gd name="connsiteX1" fmla="*/ 2299473 w 2455627"/>
              <a:gd name="connsiteY1" fmla="*/ 530341 h 1893209"/>
              <a:gd name="connsiteX2" fmla="*/ 2228664 w 2455627"/>
              <a:gd name="connsiteY2" fmla="*/ 463767 h 1893209"/>
              <a:gd name="connsiteX3" fmla="*/ 2134839 w 2455627"/>
              <a:gd name="connsiteY3" fmla="*/ 402790 h 1893209"/>
              <a:gd name="connsiteX4" fmla="*/ 2071916 w 2455627"/>
              <a:gd name="connsiteY4" fmla="*/ 366258 h 1893209"/>
              <a:gd name="connsiteX5" fmla="*/ 1903369 w 2455627"/>
              <a:gd name="connsiteY5" fmla="*/ 252363 h 1893209"/>
              <a:gd name="connsiteX6" fmla="*/ 1710101 w 2455627"/>
              <a:gd name="connsiteY6" fmla="*/ 187895 h 1893209"/>
              <a:gd name="connsiteX7" fmla="*/ 1519081 w 2455627"/>
              <a:gd name="connsiteY7" fmla="*/ 183597 h 1893209"/>
              <a:gd name="connsiteX8" fmla="*/ 1485372 w 2455627"/>
              <a:gd name="connsiteY8" fmla="*/ 185745 h 1893209"/>
              <a:gd name="connsiteX9" fmla="*/ 1269632 w 2455627"/>
              <a:gd name="connsiteY9" fmla="*/ 265257 h 1893209"/>
              <a:gd name="connsiteX10" fmla="*/ 1256148 w 2455627"/>
              <a:gd name="connsiteY10" fmla="*/ 267406 h 1893209"/>
              <a:gd name="connsiteX11" fmla="*/ 1044903 w 2455627"/>
              <a:gd name="connsiteY11" fmla="*/ 351215 h 1893209"/>
              <a:gd name="connsiteX12" fmla="*/ 1015688 w 2455627"/>
              <a:gd name="connsiteY12" fmla="*/ 372705 h 1893209"/>
              <a:gd name="connsiteX13" fmla="*/ 932538 w 2455627"/>
              <a:gd name="connsiteY13" fmla="*/ 428577 h 1893209"/>
              <a:gd name="connsiteX14" fmla="*/ 606681 w 2455627"/>
              <a:gd name="connsiteY14" fmla="*/ 677856 h 1893209"/>
              <a:gd name="connsiteX15" fmla="*/ 570725 w 2455627"/>
              <a:gd name="connsiteY15" fmla="*/ 712239 h 1893209"/>
              <a:gd name="connsiteX16" fmla="*/ 476338 w 2455627"/>
              <a:gd name="connsiteY16" fmla="*/ 841176 h 1893209"/>
              <a:gd name="connsiteX17" fmla="*/ 393188 w 2455627"/>
              <a:gd name="connsiteY17" fmla="*/ 961517 h 1893209"/>
              <a:gd name="connsiteX18" fmla="*/ 258351 w 2455627"/>
              <a:gd name="connsiteY18" fmla="*/ 1133434 h 1893209"/>
              <a:gd name="connsiteX19" fmla="*/ 208910 w 2455627"/>
              <a:gd name="connsiteY19" fmla="*/ 1320392 h 1893209"/>
              <a:gd name="connsiteX20" fmla="*/ 211157 w 2455627"/>
              <a:gd name="connsiteY20" fmla="*/ 1481564 h 1893209"/>
              <a:gd name="connsiteX21" fmla="*/ 285318 w 2455627"/>
              <a:gd name="connsiteY21" fmla="*/ 1732992 h 1893209"/>
              <a:gd name="connsiteX22" fmla="*/ 299644 w 2455627"/>
              <a:gd name="connsiteY22" fmla="*/ 1773822 h 1893209"/>
              <a:gd name="connsiteX23" fmla="*/ 306683 w 2455627"/>
              <a:gd name="connsiteY23" fmla="*/ 1788649 h 1893209"/>
              <a:gd name="connsiteX24" fmla="*/ 141091 w 2455627"/>
              <a:gd name="connsiteY24" fmla="*/ 1893209 h 1893209"/>
              <a:gd name="connsiteX25" fmla="*/ 119546 w 2455627"/>
              <a:gd name="connsiteY25" fmla="*/ 1847828 h 1893209"/>
              <a:gd name="connsiteX26" fmla="*/ 102966 w 2455627"/>
              <a:gd name="connsiteY26" fmla="*/ 1800578 h 1893209"/>
              <a:gd name="connsiteX27" fmla="*/ 17144 w 2455627"/>
              <a:gd name="connsiteY27" fmla="*/ 1509613 h 1893209"/>
              <a:gd name="connsiteX28" fmla="*/ 14544 w 2455627"/>
              <a:gd name="connsiteY28" fmla="*/ 1323096 h 1893209"/>
              <a:gd name="connsiteX29" fmla="*/ 71759 w 2455627"/>
              <a:gd name="connsiteY29" fmla="*/ 1106738 h 1893209"/>
              <a:gd name="connsiteX30" fmla="*/ 227800 w 2455627"/>
              <a:gd name="connsiteY30" fmla="*/ 907787 h 1893209"/>
              <a:gd name="connsiteX31" fmla="*/ 324026 w 2455627"/>
              <a:gd name="connsiteY31" fmla="*/ 768521 h 1893209"/>
              <a:gd name="connsiteX32" fmla="*/ 433254 w 2455627"/>
              <a:gd name="connsiteY32" fmla="*/ 619309 h 1893209"/>
              <a:gd name="connsiteX33" fmla="*/ 474865 w 2455627"/>
              <a:gd name="connsiteY33" fmla="*/ 579518 h 1893209"/>
              <a:gd name="connsiteX34" fmla="*/ 851965 w 2455627"/>
              <a:gd name="connsiteY34" fmla="*/ 291040 h 1893209"/>
              <a:gd name="connsiteX35" fmla="*/ 948190 w 2455627"/>
              <a:gd name="connsiteY35" fmla="*/ 226380 h 1893209"/>
              <a:gd name="connsiteX36" fmla="*/ 981999 w 2455627"/>
              <a:gd name="connsiteY36" fmla="*/ 201512 h 1893209"/>
              <a:gd name="connsiteX37" fmla="*/ 1226464 w 2455627"/>
              <a:gd name="connsiteY37" fmla="*/ 104523 h 1893209"/>
              <a:gd name="connsiteX38" fmla="*/ 1242068 w 2455627"/>
              <a:gd name="connsiteY38" fmla="*/ 102036 h 1893209"/>
              <a:gd name="connsiteX39" fmla="*/ 1491733 w 2455627"/>
              <a:gd name="connsiteY39" fmla="*/ 10022 h 1893209"/>
              <a:gd name="connsiteX40" fmla="*/ 1530743 w 2455627"/>
              <a:gd name="connsiteY40" fmla="*/ 7535 h 1893209"/>
              <a:gd name="connsiteX41" fmla="*/ 1751802 w 2455627"/>
              <a:gd name="connsiteY41" fmla="*/ 12509 h 1893209"/>
              <a:gd name="connsiteX42" fmla="*/ 1975462 w 2455627"/>
              <a:gd name="connsiteY42" fmla="*/ 87115 h 1893209"/>
              <a:gd name="connsiteX43" fmla="*/ 2170513 w 2455627"/>
              <a:gd name="connsiteY43" fmla="*/ 218920 h 1893209"/>
              <a:gd name="connsiteX44" fmla="*/ 2243333 w 2455627"/>
              <a:gd name="connsiteY44" fmla="*/ 261196 h 1893209"/>
              <a:gd name="connsiteX45" fmla="*/ 2448786 w 2455627"/>
              <a:gd name="connsiteY45" fmla="*/ 422844 h 189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455627" h="1893209">
                <a:moveTo>
                  <a:pt x="2455627" y="431741"/>
                </a:moveTo>
                <a:lnTo>
                  <a:pt x="2299473" y="530341"/>
                </a:lnTo>
                <a:lnTo>
                  <a:pt x="2228664" y="463767"/>
                </a:lnTo>
                <a:cubicBezTo>
                  <a:pt x="2198887" y="440934"/>
                  <a:pt x="2167425" y="421056"/>
                  <a:pt x="2134839" y="402790"/>
                </a:cubicBezTo>
                <a:cubicBezTo>
                  <a:pt x="2112367" y="389897"/>
                  <a:pt x="2078658" y="381300"/>
                  <a:pt x="2071916" y="366258"/>
                </a:cubicBezTo>
                <a:cubicBezTo>
                  <a:pt x="2033712" y="288895"/>
                  <a:pt x="1966293" y="273852"/>
                  <a:pt x="1903369" y="252363"/>
                </a:cubicBezTo>
                <a:cubicBezTo>
                  <a:pt x="1838197" y="230874"/>
                  <a:pt x="1775273" y="211533"/>
                  <a:pt x="1710101" y="187895"/>
                </a:cubicBezTo>
                <a:cubicBezTo>
                  <a:pt x="1649424" y="166405"/>
                  <a:pt x="1582005" y="183597"/>
                  <a:pt x="1519081" y="183597"/>
                </a:cubicBezTo>
                <a:cubicBezTo>
                  <a:pt x="1510092" y="183597"/>
                  <a:pt x="1501103" y="183597"/>
                  <a:pt x="1485372" y="185745"/>
                </a:cubicBezTo>
                <a:cubicBezTo>
                  <a:pt x="1431437" y="235171"/>
                  <a:pt x="1373007" y="293193"/>
                  <a:pt x="1269632" y="265257"/>
                </a:cubicBezTo>
                <a:cubicBezTo>
                  <a:pt x="1265137" y="263107"/>
                  <a:pt x="1260643" y="265257"/>
                  <a:pt x="1256148" y="267406"/>
                </a:cubicBezTo>
                <a:cubicBezTo>
                  <a:pt x="1184235" y="293193"/>
                  <a:pt x="1137042" y="359811"/>
                  <a:pt x="1044903" y="351215"/>
                </a:cubicBezTo>
                <a:cubicBezTo>
                  <a:pt x="1033667" y="349066"/>
                  <a:pt x="1026925" y="366258"/>
                  <a:pt x="1015688" y="372705"/>
                </a:cubicBezTo>
                <a:cubicBezTo>
                  <a:pt x="988721" y="392044"/>
                  <a:pt x="961752" y="413535"/>
                  <a:pt x="932538" y="428577"/>
                </a:cubicBezTo>
                <a:cubicBezTo>
                  <a:pt x="804442" y="488748"/>
                  <a:pt x="687584" y="561813"/>
                  <a:pt x="606681" y="677856"/>
                </a:cubicBezTo>
                <a:cubicBezTo>
                  <a:pt x="597692" y="692898"/>
                  <a:pt x="586455" y="705792"/>
                  <a:pt x="570725" y="712239"/>
                </a:cubicBezTo>
                <a:cubicBezTo>
                  <a:pt x="519036" y="740175"/>
                  <a:pt x="496563" y="785303"/>
                  <a:pt x="476338" y="841176"/>
                </a:cubicBezTo>
                <a:cubicBezTo>
                  <a:pt x="458360" y="884156"/>
                  <a:pt x="449371" y="944325"/>
                  <a:pt x="393188" y="961517"/>
                </a:cubicBezTo>
                <a:cubicBezTo>
                  <a:pt x="310038" y="987305"/>
                  <a:pt x="280824" y="1058221"/>
                  <a:pt x="258351" y="1133434"/>
                </a:cubicBezTo>
                <a:cubicBezTo>
                  <a:pt x="238124" y="1193604"/>
                  <a:pt x="231383" y="1262371"/>
                  <a:pt x="208910" y="1320392"/>
                </a:cubicBezTo>
                <a:cubicBezTo>
                  <a:pt x="188684" y="1374116"/>
                  <a:pt x="195426" y="1425692"/>
                  <a:pt x="211157" y="1481564"/>
                </a:cubicBezTo>
                <a:cubicBezTo>
                  <a:pt x="233631" y="1565374"/>
                  <a:pt x="260598" y="1649183"/>
                  <a:pt x="285318" y="1732992"/>
                </a:cubicBezTo>
                <a:cubicBezTo>
                  <a:pt x="289813" y="1745886"/>
                  <a:pt x="294307" y="1759854"/>
                  <a:pt x="299644" y="1773822"/>
                </a:cubicBezTo>
                <a:lnTo>
                  <a:pt x="306683" y="1788649"/>
                </a:lnTo>
                <a:lnTo>
                  <a:pt x="141091" y="1893209"/>
                </a:lnTo>
                <a:lnTo>
                  <a:pt x="119546" y="1847828"/>
                </a:lnTo>
                <a:cubicBezTo>
                  <a:pt x="113370" y="1831663"/>
                  <a:pt x="108168" y="1815499"/>
                  <a:pt x="102966" y="1800578"/>
                </a:cubicBezTo>
                <a:cubicBezTo>
                  <a:pt x="74359" y="1703589"/>
                  <a:pt x="43151" y="1606600"/>
                  <a:pt x="17144" y="1509613"/>
                </a:cubicBezTo>
                <a:cubicBezTo>
                  <a:pt x="-1061" y="1444953"/>
                  <a:pt x="-8863" y="1385268"/>
                  <a:pt x="14544" y="1323096"/>
                </a:cubicBezTo>
                <a:cubicBezTo>
                  <a:pt x="40551" y="1255950"/>
                  <a:pt x="48353" y="1176370"/>
                  <a:pt x="71759" y="1106738"/>
                </a:cubicBezTo>
                <a:cubicBezTo>
                  <a:pt x="97765" y="1019696"/>
                  <a:pt x="131575" y="937629"/>
                  <a:pt x="227800" y="907787"/>
                </a:cubicBezTo>
                <a:cubicBezTo>
                  <a:pt x="292817" y="887891"/>
                  <a:pt x="303220" y="818258"/>
                  <a:pt x="324026" y="768521"/>
                </a:cubicBezTo>
                <a:cubicBezTo>
                  <a:pt x="347432" y="703862"/>
                  <a:pt x="373439" y="651638"/>
                  <a:pt x="433254" y="619309"/>
                </a:cubicBezTo>
                <a:cubicBezTo>
                  <a:pt x="451459" y="611847"/>
                  <a:pt x="464462" y="596926"/>
                  <a:pt x="474865" y="579518"/>
                </a:cubicBezTo>
                <a:cubicBezTo>
                  <a:pt x="568490" y="445226"/>
                  <a:pt x="703726" y="360672"/>
                  <a:pt x="851965" y="291040"/>
                </a:cubicBezTo>
                <a:cubicBezTo>
                  <a:pt x="885774" y="273631"/>
                  <a:pt x="916982" y="248762"/>
                  <a:pt x="948190" y="226380"/>
                </a:cubicBezTo>
                <a:cubicBezTo>
                  <a:pt x="961194" y="218920"/>
                  <a:pt x="968995" y="199025"/>
                  <a:pt x="981999" y="201512"/>
                </a:cubicBezTo>
                <a:cubicBezTo>
                  <a:pt x="1088627" y="211460"/>
                  <a:pt x="1143241" y="134366"/>
                  <a:pt x="1226464" y="104523"/>
                </a:cubicBezTo>
                <a:cubicBezTo>
                  <a:pt x="1231665" y="102037"/>
                  <a:pt x="1236866" y="99549"/>
                  <a:pt x="1242068" y="102036"/>
                </a:cubicBezTo>
                <a:cubicBezTo>
                  <a:pt x="1361699" y="134367"/>
                  <a:pt x="1429317" y="67220"/>
                  <a:pt x="1491733" y="10022"/>
                </a:cubicBezTo>
                <a:cubicBezTo>
                  <a:pt x="1509938" y="7535"/>
                  <a:pt x="1520341" y="7535"/>
                  <a:pt x="1530743" y="7535"/>
                </a:cubicBezTo>
                <a:cubicBezTo>
                  <a:pt x="1603563" y="7535"/>
                  <a:pt x="1681583" y="-12360"/>
                  <a:pt x="1751802" y="12509"/>
                </a:cubicBezTo>
                <a:cubicBezTo>
                  <a:pt x="1827223" y="39865"/>
                  <a:pt x="1900041" y="62246"/>
                  <a:pt x="1975462" y="87115"/>
                </a:cubicBezTo>
                <a:cubicBezTo>
                  <a:pt x="2048280" y="111984"/>
                  <a:pt x="2126301" y="129392"/>
                  <a:pt x="2170513" y="218920"/>
                </a:cubicBezTo>
                <a:cubicBezTo>
                  <a:pt x="2178315" y="236328"/>
                  <a:pt x="2217325" y="246276"/>
                  <a:pt x="2243333" y="261196"/>
                </a:cubicBezTo>
                <a:cubicBezTo>
                  <a:pt x="2318752" y="303474"/>
                  <a:pt x="2388970" y="353211"/>
                  <a:pt x="2448786" y="4228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C8780EF9-6B34-43C1-A6E7-09E21219BC52}"/>
              </a:ext>
            </a:extLst>
          </p:cNvPr>
          <p:cNvSpPr>
            <a:spLocks/>
          </p:cNvSpPr>
          <p:nvPr userDrawn="1"/>
        </p:nvSpPr>
        <p:spPr bwMode="auto">
          <a:xfrm>
            <a:off x="9815488" y="5437188"/>
            <a:ext cx="2376512" cy="1420812"/>
          </a:xfrm>
          <a:custGeom>
            <a:avLst/>
            <a:gdLst>
              <a:gd name="connsiteX0" fmla="*/ 2125374 w 2376512"/>
              <a:gd name="connsiteY0" fmla="*/ 0 h 1420812"/>
              <a:gd name="connsiteX1" fmla="*/ 2328144 w 2376512"/>
              <a:gd name="connsiteY1" fmla="*/ 28685 h 1420812"/>
              <a:gd name="connsiteX2" fmla="*/ 2376512 w 2376512"/>
              <a:gd name="connsiteY2" fmla="*/ 46628 h 1420812"/>
              <a:gd name="connsiteX3" fmla="*/ 2376512 w 2376512"/>
              <a:gd name="connsiteY3" fmla="*/ 219550 h 1420812"/>
              <a:gd name="connsiteX4" fmla="*/ 2329985 w 2376512"/>
              <a:gd name="connsiteY4" fmla="*/ 202688 h 1420812"/>
              <a:gd name="connsiteX5" fmla="*/ 2088227 w 2376512"/>
              <a:gd name="connsiteY5" fmla="*/ 154982 h 1420812"/>
              <a:gd name="connsiteX6" fmla="*/ 1526393 w 2376512"/>
              <a:gd name="connsiteY6" fmla="*/ 195873 h 1420812"/>
              <a:gd name="connsiteX7" fmla="*/ 1100762 w 2376512"/>
              <a:gd name="connsiteY7" fmla="*/ 308321 h 1420812"/>
              <a:gd name="connsiteX8" fmla="*/ 600220 w 2376512"/>
              <a:gd name="connsiteY8" fmla="*/ 614999 h 1420812"/>
              <a:gd name="connsiteX9" fmla="*/ 392511 w 2376512"/>
              <a:gd name="connsiteY9" fmla="*/ 884194 h 1420812"/>
              <a:gd name="connsiteX10" fmla="*/ 249499 w 2376512"/>
              <a:gd name="connsiteY10" fmla="*/ 1224947 h 1420812"/>
              <a:gd name="connsiteX11" fmla="*/ 184803 w 2376512"/>
              <a:gd name="connsiteY11" fmla="*/ 1363804 h 1420812"/>
              <a:gd name="connsiteX12" fmla="*/ 171968 w 2376512"/>
              <a:gd name="connsiteY12" fmla="*/ 1420812 h 1420812"/>
              <a:gd name="connsiteX13" fmla="*/ 52 w 2376512"/>
              <a:gd name="connsiteY13" fmla="*/ 1420812 h 1420812"/>
              <a:gd name="connsiteX14" fmla="*/ 0 w 2376512"/>
              <a:gd name="connsiteY14" fmla="*/ 1408151 h 1420812"/>
              <a:gd name="connsiteX15" fmla="*/ 87053 w 2376512"/>
              <a:gd name="connsiteY15" fmla="*/ 1186109 h 1420812"/>
              <a:gd name="connsiteX16" fmla="*/ 245589 w 2376512"/>
              <a:gd name="connsiteY16" fmla="*/ 808368 h 1420812"/>
              <a:gd name="connsiteX17" fmla="*/ 475844 w 2376512"/>
              <a:gd name="connsiteY17" fmla="*/ 509952 h 1420812"/>
              <a:gd name="connsiteX18" fmla="*/ 1030720 w 2376512"/>
              <a:gd name="connsiteY18" fmla="*/ 169984 h 1420812"/>
              <a:gd name="connsiteX19" fmla="*/ 1502554 w 2376512"/>
              <a:gd name="connsiteY19" fmla="*/ 45329 h 1420812"/>
              <a:gd name="connsiteX20" fmla="*/ 2125374 w 2376512"/>
              <a:gd name="connsiteY20" fmla="*/ 0 h 142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76512" h="1420812">
                <a:moveTo>
                  <a:pt x="2125374" y="0"/>
                </a:moveTo>
                <a:cubicBezTo>
                  <a:pt x="2196149" y="0"/>
                  <a:pt x="2262677" y="8500"/>
                  <a:pt x="2328144" y="28685"/>
                </a:cubicBezTo>
                <a:lnTo>
                  <a:pt x="2376512" y="46628"/>
                </a:lnTo>
                <a:lnTo>
                  <a:pt x="2376512" y="219550"/>
                </a:lnTo>
                <a:lnTo>
                  <a:pt x="2329985" y="202688"/>
                </a:lnTo>
                <a:cubicBezTo>
                  <a:pt x="2251669" y="168612"/>
                  <a:pt x="2173353" y="154982"/>
                  <a:pt x="2088227" y="154982"/>
                </a:cubicBezTo>
                <a:cubicBezTo>
                  <a:pt x="1900949" y="154982"/>
                  <a:pt x="1710266" y="158390"/>
                  <a:pt x="1526393" y="195873"/>
                </a:cubicBezTo>
                <a:cubicBezTo>
                  <a:pt x="1386786" y="223133"/>
                  <a:pt x="1240369" y="240171"/>
                  <a:pt x="1100762" y="308321"/>
                </a:cubicBezTo>
                <a:cubicBezTo>
                  <a:pt x="923699" y="396917"/>
                  <a:pt x="760257" y="499143"/>
                  <a:pt x="600220" y="614999"/>
                </a:cubicBezTo>
                <a:cubicBezTo>
                  <a:pt x="504878" y="686557"/>
                  <a:pt x="433372" y="768338"/>
                  <a:pt x="392511" y="884194"/>
                </a:cubicBezTo>
                <a:cubicBezTo>
                  <a:pt x="351651" y="1000050"/>
                  <a:pt x="310790" y="1115906"/>
                  <a:pt x="249499" y="1224947"/>
                </a:cubicBezTo>
                <a:cubicBezTo>
                  <a:pt x="220556" y="1272653"/>
                  <a:pt x="198423" y="1320358"/>
                  <a:pt x="184803" y="1363804"/>
                </a:cubicBezTo>
                <a:lnTo>
                  <a:pt x="171968" y="1420812"/>
                </a:lnTo>
                <a:lnTo>
                  <a:pt x="52" y="1420812"/>
                </a:lnTo>
                <a:lnTo>
                  <a:pt x="0" y="1408151"/>
                </a:lnTo>
                <a:cubicBezTo>
                  <a:pt x="7785" y="1344761"/>
                  <a:pt x="38926" y="1265435"/>
                  <a:pt x="87053" y="1186109"/>
                </a:cubicBezTo>
                <a:cubicBezTo>
                  <a:pt x="154997" y="1065232"/>
                  <a:pt x="200293" y="936800"/>
                  <a:pt x="245589" y="808368"/>
                </a:cubicBezTo>
                <a:cubicBezTo>
                  <a:pt x="290885" y="679935"/>
                  <a:pt x="370153" y="589277"/>
                  <a:pt x="475844" y="509952"/>
                </a:cubicBezTo>
                <a:cubicBezTo>
                  <a:pt x="653253" y="381519"/>
                  <a:pt x="834437" y="268197"/>
                  <a:pt x="1030720" y="169984"/>
                </a:cubicBezTo>
                <a:cubicBezTo>
                  <a:pt x="1185482" y="94436"/>
                  <a:pt x="1347792" y="75549"/>
                  <a:pt x="1502554" y="45329"/>
                </a:cubicBezTo>
                <a:cubicBezTo>
                  <a:pt x="1706386" y="3778"/>
                  <a:pt x="1917767" y="0"/>
                  <a:pt x="21253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0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F328781-8CCA-448A-A8BE-24BAA582188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2407A12-7AA7-467A-9282-139CE02CE472}"/>
              </a:ext>
            </a:extLst>
          </p:cNvPr>
          <p:cNvSpPr>
            <a:spLocks/>
          </p:cNvSpPr>
          <p:nvPr userDrawn="1"/>
        </p:nvSpPr>
        <p:spPr bwMode="auto">
          <a:xfrm rot="4530647" flipV="1">
            <a:off x="11195973" y="5880607"/>
            <a:ext cx="886115" cy="1325357"/>
          </a:xfrm>
          <a:custGeom>
            <a:avLst/>
            <a:gdLst>
              <a:gd name="connsiteX0" fmla="*/ 88180 w 886115"/>
              <a:gd name="connsiteY0" fmla="*/ 1323244 h 1325357"/>
              <a:gd name="connsiteX1" fmla="*/ 88810 w 886115"/>
              <a:gd name="connsiteY1" fmla="*/ 1325357 h 1325357"/>
              <a:gd name="connsiteX2" fmla="*/ 886115 w 886115"/>
              <a:gd name="connsiteY2" fmla="*/ 1119320 h 1325357"/>
              <a:gd name="connsiteX3" fmla="*/ 596864 w 886115"/>
              <a:gd name="connsiteY3" fmla="*/ 0 h 1325357"/>
              <a:gd name="connsiteX4" fmla="*/ 561845 w 886115"/>
              <a:gd name="connsiteY4" fmla="*/ 970 h 1325357"/>
              <a:gd name="connsiteX5" fmla="*/ 467571 w 886115"/>
              <a:gd name="connsiteY5" fmla="*/ 19860 h 1325357"/>
              <a:gd name="connsiteX6" fmla="*/ 320809 w 886115"/>
              <a:gd name="connsiteY6" fmla="*/ 91821 h 1325357"/>
              <a:gd name="connsiteX7" fmla="*/ 147548 w 886115"/>
              <a:gd name="connsiteY7" fmla="*/ 275319 h 1325357"/>
              <a:gd name="connsiteX8" fmla="*/ 78243 w 886115"/>
              <a:gd name="connsiteY8" fmla="*/ 437231 h 1325357"/>
              <a:gd name="connsiteX9" fmla="*/ 27284 w 886115"/>
              <a:gd name="connsiteY9" fmla="*/ 642318 h 1325357"/>
              <a:gd name="connsiteX10" fmla="*/ 786 w 886115"/>
              <a:gd name="connsiteY10" fmla="*/ 797033 h 1325357"/>
              <a:gd name="connsiteX11" fmla="*/ 13016 w 886115"/>
              <a:gd name="connsiteY11" fmla="*/ 991327 h 1325357"/>
              <a:gd name="connsiteX12" fmla="*/ 51745 w 886115"/>
              <a:gd name="connsiteY12" fmla="*/ 1156836 h 1325357"/>
              <a:gd name="connsiteX13" fmla="*/ 61937 w 886115"/>
              <a:gd name="connsiteY13" fmla="*/ 1214404 h 1325357"/>
              <a:gd name="connsiteX14" fmla="*/ 88180 w 886115"/>
              <a:gd name="connsiteY14" fmla="*/ 1323244 h 132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6115" h="1325357">
                <a:moveTo>
                  <a:pt x="88180" y="1323244"/>
                </a:moveTo>
                <a:lnTo>
                  <a:pt x="88810" y="1325357"/>
                </a:lnTo>
                <a:lnTo>
                  <a:pt x="886115" y="1119320"/>
                </a:lnTo>
                <a:lnTo>
                  <a:pt x="596864" y="0"/>
                </a:lnTo>
                <a:lnTo>
                  <a:pt x="561845" y="970"/>
                </a:lnTo>
                <a:cubicBezTo>
                  <a:pt x="529741" y="3668"/>
                  <a:pt x="498147" y="9066"/>
                  <a:pt x="467571" y="19860"/>
                </a:cubicBezTo>
                <a:cubicBezTo>
                  <a:pt x="418650" y="37850"/>
                  <a:pt x="367691" y="48644"/>
                  <a:pt x="320809" y="91821"/>
                </a:cubicBezTo>
                <a:cubicBezTo>
                  <a:pt x="259658" y="142192"/>
                  <a:pt x="202584" y="203360"/>
                  <a:pt x="147548" y="275319"/>
                </a:cubicBezTo>
                <a:cubicBezTo>
                  <a:pt x="114934" y="318496"/>
                  <a:pt x="90474" y="368868"/>
                  <a:pt x="78243" y="437231"/>
                </a:cubicBezTo>
                <a:cubicBezTo>
                  <a:pt x="63975" y="509191"/>
                  <a:pt x="47668" y="577554"/>
                  <a:pt x="27284" y="642318"/>
                </a:cubicBezTo>
                <a:cubicBezTo>
                  <a:pt x="8939" y="703485"/>
                  <a:pt x="-3291" y="761053"/>
                  <a:pt x="786" y="797033"/>
                </a:cubicBezTo>
                <a:cubicBezTo>
                  <a:pt x="6901" y="883386"/>
                  <a:pt x="4862" y="940954"/>
                  <a:pt x="13016" y="991327"/>
                </a:cubicBezTo>
                <a:cubicBezTo>
                  <a:pt x="23208" y="1048895"/>
                  <a:pt x="27285" y="1110061"/>
                  <a:pt x="51745" y="1156836"/>
                </a:cubicBezTo>
                <a:cubicBezTo>
                  <a:pt x="57860" y="1171228"/>
                  <a:pt x="55822" y="1196414"/>
                  <a:pt x="61937" y="1214404"/>
                </a:cubicBezTo>
                <a:cubicBezTo>
                  <a:pt x="71109" y="1250384"/>
                  <a:pt x="79263" y="1287264"/>
                  <a:pt x="88180" y="132324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947A7F2-0EF0-471B-9CDA-08E4B087C33F}"/>
              </a:ext>
            </a:extLst>
          </p:cNvPr>
          <p:cNvSpPr>
            <a:spLocks/>
          </p:cNvSpPr>
          <p:nvPr userDrawn="1"/>
        </p:nvSpPr>
        <p:spPr bwMode="auto">
          <a:xfrm>
            <a:off x="359153" y="4402538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DD991204-E21A-46BE-B044-C6E4191F1998}"/>
              </a:ext>
            </a:extLst>
          </p:cNvPr>
          <p:cNvSpPr>
            <a:spLocks/>
          </p:cNvSpPr>
          <p:nvPr userDrawn="1"/>
        </p:nvSpPr>
        <p:spPr bwMode="auto">
          <a:xfrm>
            <a:off x="2000291" y="709319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6DC9E91D-1270-4429-A8E0-1BB6E2BE9A08}"/>
              </a:ext>
            </a:extLst>
          </p:cNvPr>
          <p:cNvSpPr>
            <a:spLocks/>
          </p:cNvSpPr>
          <p:nvPr userDrawn="1"/>
        </p:nvSpPr>
        <p:spPr bwMode="auto">
          <a:xfrm>
            <a:off x="4724177" y="6588015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13A37D30-1E8B-4BB9-904D-F49A372EC14C}"/>
              </a:ext>
            </a:extLst>
          </p:cNvPr>
          <p:cNvSpPr>
            <a:spLocks/>
          </p:cNvSpPr>
          <p:nvPr userDrawn="1"/>
        </p:nvSpPr>
        <p:spPr bwMode="auto">
          <a:xfrm>
            <a:off x="9498881" y="5734050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0156FCC4-3DBF-46D0-888B-17BB675977B9}"/>
              </a:ext>
            </a:extLst>
          </p:cNvPr>
          <p:cNvSpPr>
            <a:spLocks/>
          </p:cNvSpPr>
          <p:nvPr userDrawn="1"/>
        </p:nvSpPr>
        <p:spPr bwMode="auto">
          <a:xfrm>
            <a:off x="7016974" y="454239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0022B98-6D95-40FF-8E80-0720A7ECC99E}"/>
              </a:ext>
            </a:extLst>
          </p:cNvPr>
          <p:cNvSpPr>
            <a:spLocks/>
          </p:cNvSpPr>
          <p:nvPr userDrawn="1"/>
        </p:nvSpPr>
        <p:spPr bwMode="auto">
          <a:xfrm>
            <a:off x="2888017" y="5351466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06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188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9FA3479-E61A-4A73-9185-3C8F8B926761}"/>
              </a:ext>
            </a:extLst>
          </p:cNvPr>
          <p:cNvGrpSpPr/>
          <p:nvPr userDrawn="1"/>
        </p:nvGrpSpPr>
        <p:grpSpPr>
          <a:xfrm>
            <a:off x="-454502" y="0"/>
            <a:ext cx="11973402" cy="6858001"/>
            <a:chOff x="-454502" y="0"/>
            <a:chExt cx="11973402" cy="6858001"/>
          </a:xfrm>
        </p:grpSpPr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04C99747-9D78-4223-B9AA-846B4AC93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445" y="1156927"/>
              <a:ext cx="225425" cy="203200"/>
            </a:xfrm>
            <a:custGeom>
              <a:avLst/>
              <a:gdLst>
                <a:gd name="T0" fmla="*/ 1 w 67"/>
                <a:gd name="T1" fmla="*/ 28 h 60"/>
                <a:gd name="T2" fmla="*/ 2 w 67"/>
                <a:gd name="T3" fmla="*/ 23 h 60"/>
                <a:gd name="T4" fmla="*/ 5 w 67"/>
                <a:gd name="T5" fmla="*/ 16 h 60"/>
                <a:gd name="T6" fmla="*/ 10 w 67"/>
                <a:gd name="T7" fmla="*/ 10 h 60"/>
                <a:gd name="T8" fmla="*/ 20 w 67"/>
                <a:gd name="T9" fmla="*/ 3 h 60"/>
                <a:gd name="T10" fmla="*/ 29 w 67"/>
                <a:gd name="T11" fmla="*/ 1 h 60"/>
                <a:gd name="T12" fmla="*/ 41 w 67"/>
                <a:gd name="T13" fmla="*/ 0 h 60"/>
                <a:gd name="T14" fmla="*/ 46 w 67"/>
                <a:gd name="T15" fmla="*/ 1 h 60"/>
                <a:gd name="T16" fmla="*/ 51 w 67"/>
                <a:gd name="T17" fmla="*/ 2 h 60"/>
                <a:gd name="T18" fmla="*/ 59 w 67"/>
                <a:gd name="T19" fmla="*/ 8 h 60"/>
                <a:gd name="T20" fmla="*/ 66 w 67"/>
                <a:gd name="T21" fmla="*/ 16 h 60"/>
                <a:gd name="T22" fmla="*/ 67 w 67"/>
                <a:gd name="T23" fmla="*/ 21 h 60"/>
                <a:gd name="T24" fmla="*/ 67 w 67"/>
                <a:gd name="T25" fmla="*/ 27 h 60"/>
                <a:gd name="T26" fmla="*/ 65 w 67"/>
                <a:gd name="T27" fmla="*/ 35 h 60"/>
                <a:gd name="T28" fmla="*/ 62 w 67"/>
                <a:gd name="T29" fmla="*/ 43 h 60"/>
                <a:gd name="T30" fmla="*/ 58 w 67"/>
                <a:gd name="T31" fmla="*/ 49 h 60"/>
                <a:gd name="T32" fmla="*/ 55 w 67"/>
                <a:gd name="T33" fmla="*/ 52 h 60"/>
                <a:gd name="T34" fmla="*/ 47 w 67"/>
                <a:gd name="T35" fmla="*/ 57 h 60"/>
                <a:gd name="T36" fmla="*/ 39 w 67"/>
                <a:gd name="T37" fmla="*/ 60 h 60"/>
                <a:gd name="T38" fmla="*/ 31 w 67"/>
                <a:gd name="T39" fmla="*/ 60 h 60"/>
                <a:gd name="T40" fmla="*/ 28 w 67"/>
                <a:gd name="T41" fmla="*/ 60 h 60"/>
                <a:gd name="T42" fmla="*/ 23 w 67"/>
                <a:gd name="T43" fmla="*/ 58 h 60"/>
                <a:gd name="T44" fmla="*/ 15 w 67"/>
                <a:gd name="T45" fmla="*/ 55 h 60"/>
                <a:gd name="T46" fmla="*/ 13 w 67"/>
                <a:gd name="T47" fmla="*/ 53 h 60"/>
                <a:gd name="T48" fmla="*/ 8 w 67"/>
                <a:gd name="T49" fmla="*/ 50 h 60"/>
                <a:gd name="T50" fmla="*/ 4 w 67"/>
                <a:gd name="T51" fmla="*/ 43 h 60"/>
                <a:gd name="T52" fmla="*/ 4 w 67"/>
                <a:gd name="T53" fmla="*/ 41 h 60"/>
                <a:gd name="T54" fmla="*/ 1 w 67"/>
                <a:gd name="T55" fmla="*/ 35 h 60"/>
                <a:gd name="T56" fmla="*/ 1 w 67"/>
                <a:gd name="T57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0">
                  <a:moveTo>
                    <a:pt x="1" y="28"/>
                  </a:moveTo>
                  <a:cubicBezTo>
                    <a:pt x="0" y="27"/>
                    <a:pt x="1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6" y="13"/>
                    <a:pt x="8" y="11"/>
                    <a:pt x="10" y="10"/>
                  </a:cubicBezTo>
                  <a:cubicBezTo>
                    <a:pt x="13" y="7"/>
                    <a:pt x="16" y="5"/>
                    <a:pt x="20" y="3"/>
                  </a:cubicBezTo>
                  <a:cubicBezTo>
                    <a:pt x="23" y="2"/>
                    <a:pt x="26" y="2"/>
                    <a:pt x="29" y="1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3" y="0"/>
                    <a:pt x="44" y="1"/>
                    <a:pt x="46" y="1"/>
                  </a:cubicBezTo>
                  <a:cubicBezTo>
                    <a:pt x="48" y="2"/>
                    <a:pt x="49" y="2"/>
                    <a:pt x="51" y="2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0"/>
                    <a:pt x="64" y="13"/>
                    <a:pt x="66" y="16"/>
                  </a:cubicBezTo>
                  <a:cubicBezTo>
                    <a:pt x="67" y="18"/>
                    <a:pt x="67" y="19"/>
                    <a:pt x="67" y="21"/>
                  </a:cubicBezTo>
                  <a:cubicBezTo>
                    <a:pt x="67" y="23"/>
                    <a:pt x="67" y="25"/>
                    <a:pt x="67" y="27"/>
                  </a:cubicBezTo>
                  <a:cubicBezTo>
                    <a:pt x="67" y="30"/>
                    <a:pt x="66" y="33"/>
                    <a:pt x="65" y="35"/>
                  </a:cubicBezTo>
                  <a:cubicBezTo>
                    <a:pt x="64" y="38"/>
                    <a:pt x="64" y="41"/>
                    <a:pt x="62" y="43"/>
                  </a:cubicBezTo>
                  <a:cubicBezTo>
                    <a:pt x="62" y="47"/>
                    <a:pt x="60" y="48"/>
                    <a:pt x="58" y="49"/>
                  </a:cubicBezTo>
                  <a:cubicBezTo>
                    <a:pt x="56" y="50"/>
                    <a:pt x="56" y="51"/>
                    <a:pt x="55" y="52"/>
                  </a:cubicBezTo>
                  <a:cubicBezTo>
                    <a:pt x="52" y="55"/>
                    <a:pt x="50" y="56"/>
                    <a:pt x="47" y="57"/>
                  </a:cubicBezTo>
                  <a:cubicBezTo>
                    <a:pt x="44" y="58"/>
                    <a:pt x="42" y="60"/>
                    <a:pt x="39" y="60"/>
                  </a:cubicBezTo>
                  <a:cubicBezTo>
                    <a:pt x="36" y="60"/>
                    <a:pt x="33" y="60"/>
                    <a:pt x="31" y="60"/>
                  </a:cubicBezTo>
                  <a:cubicBezTo>
                    <a:pt x="30" y="60"/>
                    <a:pt x="29" y="60"/>
                    <a:pt x="28" y="60"/>
                  </a:cubicBezTo>
                  <a:cubicBezTo>
                    <a:pt x="26" y="59"/>
                    <a:pt x="25" y="58"/>
                    <a:pt x="23" y="58"/>
                  </a:cubicBezTo>
                  <a:cubicBezTo>
                    <a:pt x="20" y="58"/>
                    <a:pt x="18" y="56"/>
                    <a:pt x="15" y="55"/>
                  </a:cubicBezTo>
                  <a:cubicBezTo>
                    <a:pt x="14" y="54"/>
                    <a:pt x="13" y="54"/>
                    <a:pt x="13" y="53"/>
                  </a:cubicBezTo>
                  <a:cubicBezTo>
                    <a:pt x="11" y="52"/>
                    <a:pt x="9" y="51"/>
                    <a:pt x="8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2" y="39"/>
                    <a:pt x="2" y="37"/>
                    <a:pt x="1" y="35"/>
                  </a:cubicBezTo>
                  <a:cubicBezTo>
                    <a:pt x="1" y="33"/>
                    <a:pt x="1" y="31"/>
                    <a:pt x="1" y="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BADC1CAA-F0E3-4A48-9438-1BA710C60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2011" y="5325192"/>
              <a:ext cx="153988" cy="141288"/>
            </a:xfrm>
            <a:custGeom>
              <a:avLst/>
              <a:gdLst>
                <a:gd name="T0" fmla="*/ 0 w 67"/>
                <a:gd name="T1" fmla="*/ 28 h 61"/>
                <a:gd name="T2" fmla="*/ 2 w 67"/>
                <a:gd name="T3" fmla="*/ 23 h 61"/>
                <a:gd name="T4" fmla="*/ 5 w 67"/>
                <a:gd name="T5" fmla="*/ 16 h 61"/>
                <a:gd name="T6" fmla="*/ 9 w 67"/>
                <a:gd name="T7" fmla="*/ 10 h 61"/>
                <a:gd name="T8" fmla="*/ 20 w 67"/>
                <a:gd name="T9" fmla="*/ 4 h 61"/>
                <a:gd name="T10" fmla="*/ 29 w 67"/>
                <a:gd name="T11" fmla="*/ 1 h 61"/>
                <a:gd name="T12" fmla="*/ 41 w 67"/>
                <a:gd name="T13" fmla="*/ 0 h 61"/>
                <a:gd name="T14" fmla="*/ 46 w 67"/>
                <a:gd name="T15" fmla="*/ 2 h 61"/>
                <a:gd name="T16" fmla="*/ 50 w 67"/>
                <a:gd name="T17" fmla="*/ 3 h 61"/>
                <a:gd name="T18" fmla="*/ 59 w 67"/>
                <a:gd name="T19" fmla="*/ 8 h 61"/>
                <a:gd name="T20" fmla="*/ 66 w 67"/>
                <a:gd name="T21" fmla="*/ 16 h 61"/>
                <a:gd name="T22" fmla="*/ 67 w 67"/>
                <a:gd name="T23" fmla="*/ 21 h 61"/>
                <a:gd name="T24" fmla="*/ 67 w 67"/>
                <a:gd name="T25" fmla="*/ 27 h 61"/>
                <a:gd name="T26" fmla="*/ 65 w 67"/>
                <a:gd name="T27" fmla="*/ 36 h 61"/>
                <a:gd name="T28" fmla="*/ 61 w 67"/>
                <a:gd name="T29" fmla="*/ 44 h 61"/>
                <a:gd name="T30" fmla="*/ 57 w 67"/>
                <a:gd name="T31" fmla="*/ 50 h 61"/>
                <a:gd name="T32" fmla="*/ 54 w 67"/>
                <a:gd name="T33" fmla="*/ 53 h 61"/>
                <a:gd name="T34" fmla="*/ 46 w 67"/>
                <a:gd name="T35" fmla="*/ 57 h 61"/>
                <a:gd name="T36" fmla="*/ 39 w 67"/>
                <a:gd name="T37" fmla="*/ 60 h 61"/>
                <a:gd name="T38" fmla="*/ 30 w 67"/>
                <a:gd name="T39" fmla="*/ 61 h 61"/>
                <a:gd name="T40" fmla="*/ 28 w 67"/>
                <a:gd name="T41" fmla="*/ 60 h 61"/>
                <a:gd name="T42" fmla="*/ 22 w 67"/>
                <a:gd name="T43" fmla="*/ 59 h 61"/>
                <a:gd name="T44" fmla="*/ 14 w 67"/>
                <a:gd name="T45" fmla="*/ 55 h 61"/>
                <a:gd name="T46" fmla="*/ 12 w 67"/>
                <a:gd name="T47" fmla="*/ 53 h 61"/>
                <a:gd name="T48" fmla="*/ 8 w 67"/>
                <a:gd name="T49" fmla="*/ 50 h 61"/>
                <a:gd name="T50" fmla="*/ 4 w 67"/>
                <a:gd name="T51" fmla="*/ 43 h 61"/>
                <a:gd name="T52" fmla="*/ 3 w 67"/>
                <a:gd name="T53" fmla="*/ 41 h 61"/>
                <a:gd name="T54" fmla="*/ 1 w 67"/>
                <a:gd name="T55" fmla="*/ 35 h 61"/>
                <a:gd name="T56" fmla="*/ 0 w 67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1">
                  <a:moveTo>
                    <a:pt x="0" y="28"/>
                  </a:moveTo>
                  <a:cubicBezTo>
                    <a:pt x="0" y="27"/>
                    <a:pt x="1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6" y="13"/>
                    <a:pt x="7" y="12"/>
                    <a:pt x="9" y="10"/>
                  </a:cubicBezTo>
                  <a:cubicBezTo>
                    <a:pt x="13" y="8"/>
                    <a:pt x="16" y="6"/>
                    <a:pt x="20" y="4"/>
                  </a:cubicBezTo>
                  <a:cubicBezTo>
                    <a:pt x="23" y="2"/>
                    <a:pt x="26" y="2"/>
                    <a:pt x="29" y="1"/>
                  </a:cubicBezTo>
                  <a:cubicBezTo>
                    <a:pt x="33" y="1"/>
                    <a:pt x="37" y="0"/>
                    <a:pt x="41" y="0"/>
                  </a:cubicBezTo>
                  <a:cubicBezTo>
                    <a:pt x="43" y="0"/>
                    <a:pt x="44" y="1"/>
                    <a:pt x="46" y="2"/>
                  </a:cubicBezTo>
                  <a:cubicBezTo>
                    <a:pt x="47" y="2"/>
                    <a:pt x="49" y="3"/>
                    <a:pt x="50" y="3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1"/>
                    <a:pt x="63" y="14"/>
                    <a:pt x="66" y="16"/>
                  </a:cubicBezTo>
                  <a:cubicBezTo>
                    <a:pt x="67" y="18"/>
                    <a:pt x="67" y="19"/>
                    <a:pt x="67" y="21"/>
                  </a:cubicBezTo>
                  <a:cubicBezTo>
                    <a:pt x="67" y="23"/>
                    <a:pt x="67" y="25"/>
                    <a:pt x="67" y="27"/>
                  </a:cubicBezTo>
                  <a:cubicBezTo>
                    <a:pt x="67" y="30"/>
                    <a:pt x="66" y="33"/>
                    <a:pt x="65" y="36"/>
                  </a:cubicBezTo>
                  <a:cubicBezTo>
                    <a:pt x="64" y="38"/>
                    <a:pt x="64" y="42"/>
                    <a:pt x="61" y="44"/>
                  </a:cubicBezTo>
                  <a:cubicBezTo>
                    <a:pt x="62" y="47"/>
                    <a:pt x="59" y="48"/>
                    <a:pt x="57" y="50"/>
                  </a:cubicBezTo>
                  <a:cubicBezTo>
                    <a:pt x="56" y="51"/>
                    <a:pt x="55" y="52"/>
                    <a:pt x="54" y="53"/>
                  </a:cubicBezTo>
                  <a:cubicBezTo>
                    <a:pt x="52" y="55"/>
                    <a:pt x="49" y="56"/>
                    <a:pt x="46" y="57"/>
                  </a:cubicBezTo>
                  <a:cubicBezTo>
                    <a:pt x="44" y="58"/>
                    <a:pt x="42" y="60"/>
                    <a:pt x="39" y="60"/>
                  </a:cubicBezTo>
                  <a:cubicBezTo>
                    <a:pt x="36" y="60"/>
                    <a:pt x="33" y="61"/>
                    <a:pt x="30" y="61"/>
                  </a:cubicBezTo>
                  <a:cubicBezTo>
                    <a:pt x="30" y="61"/>
                    <a:pt x="29" y="60"/>
                    <a:pt x="28" y="60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19" y="58"/>
                    <a:pt x="17" y="56"/>
                    <a:pt x="14" y="55"/>
                  </a:cubicBezTo>
                  <a:cubicBezTo>
                    <a:pt x="14" y="54"/>
                    <a:pt x="13" y="54"/>
                    <a:pt x="12" y="53"/>
                  </a:cubicBezTo>
                  <a:cubicBezTo>
                    <a:pt x="11" y="52"/>
                    <a:pt x="9" y="52"/>
                    <a:pt x="8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4" y="42"/>
                    <a:pt x="4" y="41"/>
                    <a:pt x="3" y="41"/>
                  </a:cubicBezTo>
                  <a:cubicBezTo>
                    <a:pt x="2" y="39"/>
                    <a:pt x="2" y="37"/>
                    <a:pt x="1" y="35"/>
                  </a:cubicBezTo>
                  <a:cubicBezTo>
                    <a:pt x="1" y="33"/>
                    <a:pt x="1" y="31"/>
                    <a:pt x="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44214548-329F-4399-AAD6-4F258C797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1887" y="6308780"/>
              <a:ext cx="227013" cy="206375"/>
            </a:xfrm>
            <a:custGeom>
              <a:avLst/>
              <a:gdLst>
                <a:gd name="T0" fmla="*/ 67 w 67"/>
                <a:gd name="T1" fmla="*/ 33 h 61"/>
                <a:gd name="T2" fmla="*/ 65 w 67"/>
                <a:gd name="T3" fmla="*/ 38 h 61"/>
                <a:gd name="T4" fmla="*/ 62 w 67"/>
                <a:gd name="T5" fmla="*/ 45 h 61"/>
                <a:gd name="T6" fmla="*/ 57 w 67"/>
                <a:gd name="T7" fmla="*/ 51 h 61"/>
                <a:gd name="T8" fmla="*/ 47 w 67"/>
                <a:gd name="T9" fmla="*/ 57 h 61"/>
                <a:gd name="T10" fmla="*/ 38 w 67"/>
                <a:gd name="T11" fmla="*/ 60 h 61"/>
                <a:gd name="T12" fmla="*/ 26 w 67"/>
                <a:gd name="T13" fmla="*/ 61 h 61"/>
                <a:gd name="T14" fmla="*/ 21 w 67"/>
                <a:gd name="T15" fmla="*/ 59 h 61"/>
                <a:gd name="T16" fmla="*/ 16 w 67"/>
                <a:gd name="T17" fmla="*/ 58 h 61"/>
                <a:gd name="T18" fmla="*/ 8 w 67"/>
                <a:gd name="T19" fmla="*/ 53 h 61"/>
                <a:gd name="T20" fmla="*/ 1 w 67"/>
                <a:gd name="T21" fmla="*/ 45 h 61"/>
                <a:gd name="T22" fmla="*/ 0 w 67"/>
                <a:gd name="T23" fmla="*/ 40 h 61"/>
                <a:gd name="T24" fmla="*/ 0 w 67"/>
                <a:gd name="T25" fmla="*/ 34 h 61"/>
                <a:gd name="T26" fmla="*/ 2 w 67"/>
                <a:gd name="T27" fmla="*/ 25 h 61"/>
                <a:gd name="T28" fmla="*/ 5 w 67"/>
                <a:gd name="T29" fmla="*/ 17 h 61"/>
                <a:gd name="T30" fmla="*/ 10 w 67"/>
                <a:gd name="T31" fmla="*/ 11 h 61"/>
                <a:gd name="T32" fmla="*/ 12 w 67"/>
                <a:gd name="T33" fmla="*/ 8 h 61"/>
                <a:gd name="T34" fmla="*/ 20 w 67"/>
                <a:gd name="T35" fmla="*/ 4 h 61"/>
                <a:gd name="T36" fmla="*/ 28 w 67"/>
                <a:gd name="T37" fmla="*/ 1 h 61"/>
                <a:gd name="T38" fmla="*/ 36 w 67"/>
                <a:gd name="T39" fmla="*/ 0 h 61"/>
                <a:gd name="T40" fmla="*/ 39 w 67"/>
                <a:gd name="T41" fmla="*/ 1 h 61"/>
                <a:gd name="T42" fmla="*/ 44 w 67"/>
                <a:gd name="T43" fmla="*/ 2 h 61"/>
                <a:gd name="T44" fmla="*/ 52 w 67"/>
                <a:gd name="T45" fmla="*/ 6 h 61"/>
                <a:gd name="T46" fmla="*/ 54 w 67"/>
                <a:gd name="T47" fmla="*/ 8 h 61"/>
                <a:gd name="T48" fmla="*/ 59 w 67"/>
                <a:gd name="T49" fmla="*/ 11 h 61"/>
                <a:gd name="T50" fmla="*/ 63 w 67"/>
                <a:gd name="T51" fmla="*/ 18 h 61"/>
                <a:gd name="T52" fmla="*/ 63 w 67"/>
                <a:gd name="T53" fmla="*/ 20 h 61"/>
                <a:gd name="T54" fmla="*/ 66 w 67"/>
                <a:gd name="T55" fmla="*/ 26 h 61"/>
                <a:gd name="T56" fmla="*/ 67 w 67"/>
                <a:gd name="T57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1">
                  <a:moveTo>
                    <a:pt x="67" y="33"/>
                  </a:moveTo>
                  <a:cubicBezTo>
                    <a:pt x="67" y="34"/>
                    <a:pt x="66" y="36"/>
                    <a:pt x="65" y="38"/>
                  </a:cubicBezTo>
                  <a:cubicBezTo>
                    <a:pt x="64" y="40"/>
                    <a:pt x="63" y="43"/>
                    <a:pt x="62" y="45"/>
                  </a:cubicBezTo>
                  <a:cubicBezTo>
                    <a:pt x="61" y="48"/>
                    <a:pt x="60" y="49"/>
                    <a:pt x="57" y="51"/>
                  </a:cubicBezTo>
                  <a:cubicBezTo>
                    <a:pt x="54" y="53"/>
                    <a:pt x="51" y="55"/>
                    <a:pt x="47" y="57"/>
                  </a:cubicBezTo>
                  <a:cubicBezTo>
                    <a:pt x="44" y="59"/>
                    <a:pt x="41" y="59"/>
                    <a:pt x="38" y="60"/>
                  </a:cubicBezTo>
                  <a:cubicBezTo>
                    <a:pt x="34" y="60"/>
                    <a:pt x="30" y="60"/>
                    <a:pt x="26" y="61"/>
                  </a:cubicBezTo>
                  <a:cubicBezTo>
                    <a:pt x="24" y="61"/>
                    <a:pt x="23" y="60"/>
                    <a:pt x="21" y="59"/>
                  </a:cubicBezTo>
                  <a:cubicBezTo>
                    <a:pt x="20" y="59"/>
                    <a:pt x="18" y="58"/>
                    <a:pt x="16" y="58"/>
                  </a:cubicBezTo>
                  <a:cubicBezTo>
                    <a:pt x="13" y="58"/>
                    <a:pt x="10" y="56"/>
                    <a:pt x="8" y="53"/>
                  </a:cubicBezTo>
                  <a:cubicBezTo>
                    <a:pt x="6" y="50"/>
                    <a:pt x="4" y="47"/>
                    <a:pt x="1" y="45"/>
                  </a:cubicBezTo>
                  <a:cubicBezTo>
                    <a:pt x="0" y="43"/>
                    <a:pt x="0" y="42"/>
                    <a:pt x="0" y="40"/>
                  </a:cubicBezTo>
                  <a:cubicBezTo>
                    <a:pt x="0" y="38"/>
                    <a:pt x="0" y="36"/>
                    <a:pt x="0" y="34"/>
                  </a:cubicBezTo>
                  <a:cubicBezTo>
                    <a:pt x="0" y="31"/>
                    <a:pt x="1" y="28"/>
                    <a:pt x="2" y="25"/>
                  </a:cubicBezTo>
                  <a:cubicBezTo>
                    <a:pt x="3" y="23"/>
                    <a:pt x="3" y="19"/>
                    <a:pt x="5" y="17"/>
                  </a:cubicBezTo>
                  <a:cubicBezTo>
                    <a:pt x="5" y="14"/>
                    <a:pt x="8" y="13"/>
                    <a:pt x="10" y="11"/>
                  </a:cubicBezTo>
                  <a:cubicBezTo>
                    <a:pt x="11" y="10"/>
                    <a:pt x="11" y="9"/>
                    <a:pt x="12" y="8"/>
                  </a:cubicBezTo>
                  <a:cubicBezTo>
                    <a:pt x="15" y="6"/>
                    <a:pt x="17" y="5"/>
                    <a:pt x="20" y="4"/>
                  </a:cubicBezTo>
                  <a:cubicBezTo>
                    <a:pt x="23" y="3"/>
                    <a:pt x="25" y="1"/>
                    <a:pt x="28" y="1"/>
                  </a:cubicBezTo>
                  <a:cubicBezTo>
                    <a:pt x="31" y="1"/>
                    <a:pt x="34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41" y="2"/>
                    <a:pt x="42" y="2"/>
                    <a:pt x="44" y="2"/>
                  </a:cubicBezTo>
                  <a:cubicBezTo>
                    <a:pt x="48" y="3"/>
                    <a:pt x="50" y="5"/>
                    <a:pt x="52" y="6"/>
                  </a:cubicBezTo>
                  <a:cubicBezTo>
                    <a:pt x="53" y="7"/>
                    <a:pt x="54" y="7"/>
                    <a:pt x="54" y="8"/>
                  </a:cubicBezTo>
                  <a:cubicBezTo>
                    <a:pt x="56" y="9"/>
                    <a:pt x="58" y="9"/>
                    <a:pt x="59" y="11"/>
                  </a:cubicBezTo>
                  <a:cubicBezTo>
                    <a:pt x="61" y="13"/>
                    <a:pt x="62" y="16"/>
                    <a:pt x="63" y="18"/>
                  </a:cubicBezTo>
                  <a:cubicBezTo>
                    <a:pt x="63" y="19"/>
                    <a:pt x="63" y="20"/>
                    <a:pt x="63" y="20"/>
                  </a:cubicBezTo>
                  <a:cubicBezTo>
                    <a:pt x="65" y="22"/>
                    <a:pt x="65" y="24"/>
                    <a:pt x="66" y="26"/>
                  </a:cubicBezTo>
                  <a:cubicBezTo>
                    <a:pt x="66" y="28"/>
                    <a:pt x="66" y="30"/>
                    <a:pt x="67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75E80AED-B92F-42DC-B9A1-C0F73A634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721" y="3774071"/>
              <a:ext cx="225425" cy="203200"/>
            </a:xfrm>
            <a:custGeom>
              <a:avLst/>
              <a:gdLst>
                <a:gd name="T0" fmla="*/ 1 w 67"/>
                <a:gd name="T1" fmla="*/ 28 h 60"/>
                <a:gd name="T2" fmla="*/ 2 w 67"/>
                <a:gd name="T3" fmla="*/ 23 h 60"/>
                <a:gd name="T4" fmla="*/ 5 w 67"/>
                <a:gd name="T5" fmla="*/ 16 h 60"/>
                <a:gd name="T6" fmla="*/ 10 w 67"/>
                <a:gd name="T7" fmla="*/ 10 h 60"/>
                <a:gd name="T8" fmla="*/ 20 w 67"/>
                <a:gd name="T9" fmla="*/ 3 h 60"/>
                <a:gd name="T10" fmla="*/ 29 w 67"/>
                <a:gd name="T11" fmla="*/ 1 h 60"/>
                <a:gd name="T12" fmla="*/ 41 w 67"/>
                <a:gd name="T13" fmla="*/ 0 h 60"/>
                <a:gd name="T14" fmla="*/ 46 w 67"/>
                <a:gd name="T15" fmla="*/ 1 h 60"/>
                <a:gd name="T16" fmla="*/ 51 w 67"/>
                <a:gd name="T17" fmla="*/ 2 h 60"/>
                <a:gd name="T18" fmla="*/ 59 w 67"/>
                <a:gd name="T19" fmla="*/ 8 h 60"/>
                <a:gd name="T20" fmla="*/ 66 w 67"/>
                <a:gd name="T21" fmla="*/ 16 h 60"/>
                <a:gd name="T22" fmla="*/ 67 w 67"/>
                <a:gd name="T23" fmla="*/ 21 h 60"/>
                <a:gd name="T24" fmla="*/ 67 w 67"/>
                <a:gd name="T25" fmla="*/ 27 h 60"/>
                <a:gd name="T26" fmla="*/ 65 w 67"/>
                <a:gd name="T27" fmla="*/ 35 h 60"/>
                <a:gd name="T28" fmla="*/ 62 w 67"/>
                <a:gd name="T29" fmla="*/ 43 h 60"/>
                <a:gd name="T30" fmla="*/ 58 w 67"/>
                <a:gd name="T31" fmla="*/ 49 h 60"/>
                <a:gd name="T32" fmla="*/ 55 w 67"/>
                <a:gd name="T33" fmla="*/ 52 h 60"/>
                <a:gd name="T34" fmla="*/ 47 w 67"/>
                <a:gd name="T35" fmla="*/ 57 h 60"/>
                <a:gd name="T36" fmla="*/ 39 w 67"/>
                <a:gd name="T37" fmla="*/ 60 h 60"/>
                <a:gd name="T38" fmla="*/ 31 w 67"/>
                <a:gd name="T39" fmla="*/ 60 h 60"/>
                <a:gd name="T40" fmla="*/ 28 w 67"/>
                <a:gd name="T41" fmla="*/ 60 h 60"/>
                <a:gd name="T42" fmla="*/ 23 w 67"/>
                <a:gd name="T43" fmla="*/ 58 h 60"/>
                <a:gd name="T44" fmla="*/ 15 w 67"/>
                <a:gd name="T45" fmla="*/ 55 h 60"/>
                <a:gd name="T46" fmla="*/ 13 w 67"/>
                <a:gd name="T47" fmla="*/ 53 h 60"/>
                <a:gd name="T48" fmla="*/ 8 w 67"/>
                <a:gd name="T49" fmla="*/ 50 h 60"/>
                <a:gd name="T50" fmla="*/ 4 w 67"/>
                <a:gd name="T51" fmla="*/ 43 h 60"/>
                <a:gd name="T52" fmla="*/ 4 w 67"/>
                <a:gd name="T53" fmla="*/ 41 h 60"/>
                <a:gd name="T54" fmla="*/ 1 w 67"/>
                <a:gd name="T55" fmla="*/ 35 h 60"/>
                <a:gd name="T56" fmla="*/ 1 w 67"/>
                <a:gd name="T57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0">
                  <a:moveTo>
                    <a:pt x="1" y="28"/>
                  </a:moveTo>
                  <a:cubicBezTo>
                    <a:pt x="0" y="27"/>
                    <a:pt x="1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6" y="13"/>
                    <a:pt x="8" y="11"/>
                    <a:pt x="10" y="10"/>
                  </a:cubicBezTo>
                  <a:cubicBezTo>
                    <a:pt x="13" y="7"/>
                    <a:pt x="16" y="5"/>
                    <a:pt x="20" y="3"/>
                  </a:cubicBezTo>
                  <a:cubicBezTo>
                    <a:pt x="23" y="2"/>
                    <a:pt x="26" y="2"/>
                    <a:pt x="29" y="1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3" y="0"/>
                    <a:pt x="44" y="1"/>
                    <a:pt x="46" y="1"/>
                  </a:cubicBezTo>
                  <a:cubicBezTo>
                    <a:pt x="48" y="2"/>
                    <a:pt x="49" y="2"/>
                    <a:pt x="51" y="2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0"/>
                    <a:pt x="64" y="13"/>
                    <a:pt x="66" y="16"/>
                  </a:cubicBezTo>
                  <a:cubicBezTo>
                    <a:pt x="67" y="18"/>
                    <a:pt x="67" y="19"/>
                    <a:pt x="67" y="21"/>
                  </a:cubicBezTo>
                  <a:cubicBezTo>
                    <a:pt x="67" y="23"/>
                    <a:pt x="67" y="25"/>
                    <a:pt x="67" y="27"/>
                  </a:cubicBezTo>
                  <a:cubicBezTo>
                    <a:pt x="67" y="30"/>
                    <a:pt x="66" y="33"/>
                    <a:pt x="65" y="35"/>
                  </a:cubicBezTo>
                  <a:cubicBezTo>
                    <a:pt x="64" y="38"/>
                    <a:pt x="64" y="41"/>
                    <a:pt x="62" y="43"/>
                  </a:cubicBezTo>
                  <a:cubicBezTo>
                    <a:pt x="62" y="47"/>
                    <a:pt x="60" y="48"/>
                    <a:pt x="58" y="49"/>
                  </a:cubicBezTo>
                  <a:cubicBezTo>
                    <a:pt x="56" y="50"/>
                    <a:pt x="56" y="51"/>
                    <a:pt x="55" y="52"/>
                  </a:cubicBezTo>
                  <a:cubicBezTo>
                    <a:pt x="52" y="55"/>
                    <a:pt x="50" y="56"/>
                    <a:pt x="47" y="57"/>
                  </a:cubicBezTo>
                  <a:cubicBezTo>
                    <a:pt x="44" y="58"/>
                    <a:pt x="42" y="60"/>
                    <a:pt x="39" y="60"/>
                  </a:cubicBezTo>
                  <a:cubicBezTo>
                    <a:pt x="36" y="60"/>
                    <a:pt x="33" y="60"/>
                    <a:pt x="31" y="60"/>
                  </a:cubicBezTo>
                  <a:cubicBezTo>
                    <a:pt x="30" y="60"/>
                    <a:pt x="29" y="60"/>
                    <a:pt x="28" y="60"/>
                  </a:cubicBezTo>
                  <a:cubicBezTo>
                    <a:pt x="26" y="59"/>
                    <a:pt x="25" y="58"/>
                    <a:pt x="23" y="58"/>
                  </a:cubicBezTo>
                  <a:cubicBezTo>
                    <a:pt x="20" y="58"/>
                    <a:pt x="18" y="56"/>
                    <a:pt x="15" y="55"/>
                  </a:cubicBezTo>
                  <a:cubicBezTo>
                    <a:pt x="14" y="54"/>
                    <a:pt x="13" y="54"/>
                    <a:pt x="13" y="53"/>
                  </a:cubicBezTo>
                  <a:cubicBezTo>
                    <a:pt x="11" y="52"/>
                    <a:pt x="9" y="51"/>
                    <a:pt x="8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2" y="39"/>
                    <a:pt x="2" y="37"/>
                    <a:pt x="1" y="35"/>
                  </a:cubicBezTo>
                  <a:cubicBezTo>
                    <a:pt x="1" y="33"/>
                    <a:pt x="1" y="31"/>
                    <a:pt x="1" y="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BCB5A05-77B2-42FB-8C83-E6955EF8C97C}"/>
                </a:ext>
              </a:extLst>
            </p:cNvPr>
            <p:cNvSpPr>
              <a:spLocks/>
            </p:cNvSpPr>
            <p:nvPr/>
          </p:nvSpPr>
          <p:spPr bwMode="auto">
            <a:xfrm rot="17575472">
              <a:off x="-527469" y="557686"/>
              <a:ext cx="3331760" cy="3185826"/>
            </a:xfrm>
            <a:custGeom>
              <a:avLst/>
              <a:gdLst>
                <a:gd name="connsiteX0" fmla="*/ 3212260 w 3331760"/>
                <a:gd name="connsiteY0" fmla="*/ 623364 h 3185826"/>
                <a:gd name="connsiteX1" fmla="*/ 3307842 w 3331760"/>
                <a:gd name="connsiteY1" fmla="*/ 1039725 h 3185826"/>
                <a:gd name="connsiteX2" fmla="*/ 3313464 w 3331760"/>
                <a:gd name="connsiteY2" fmla="*/ 1476716 h 3185826"/>
                <a:gd name="connsiteX3" fmla="*/ 3109181 w 3331760"/>
                <a:gd name="connsiteY3" fmla="*/ 2076876 h 3185826"/>
                <a:gd name="connsiteX4" fmla="*/ 2876786 w 3331760"/>
                <a:gd name="connsiteY4" fmla="*/ 2384457 h 3185826"/>
                <a:gd name="connsiteX5" fmla="*/ 2410120 w 3331760"/>
                <a:gd name="connsiteY5" fmla="*/ 2851457 h 3185826"/>
                <a:gd name="connsiteX6" fmla="*/ 2305167 w 3331760"/>
                <a:gd name="connsiteY6" fmla="*/ 2920850 h 3185826"/>
                <a:gd name="connsiteX7" fmla="*/ 2020295 w 3331760"/>
                <a:gd name="connsiteY7" fmla="*/ 3070890 h 3185826"/>
                <a:gd name="connsiteX8" fmla="*/ 1853496 w 3331760"/>
                <a:gd name="connsiteY8" fmla="*/ 3123404 h 3185826"/>
                <a:gd name="connsiteX9" fmla="*/ 1707311 w 3331760"/>
                <a:gd name="connsiteY9" fmla="*/ 3164665 h 3185826"/>
                <a:gd name="connsiteX10" fmla="*/ 1643590 w 3331760"/>
                <a:gd name="connsiteY10" fmla="*/ 3181544 h 3185826"/>
                <a:gd name="connsiteX11" fmla="*/ 1358718 w 3331760"/>
                <a:gd name="connsiteY11" fmla="*/ 3185295 h 3185826"/>
                <a:gd name="connsiteX12" fmla="*/ 1088839 w 3331760"/>
                <a:gd name="connsiteY12" fmla="*/ 3159038 h 3185826"/>
                <a:gd name="connsiteX13" fmla="*/ 965144 w 3331760"/>
                <a:gd name="connsiteY13" fmla="*/ 3115901 h 3185826"/>
                <a:gd name="connsiteX14" fmla="*/ 607180 w 3331760"/>
                <a:gd name="connsiteY14" fmla="*/ 2958360 h 3185826"/>
                <a:gd name="connsiteX15" fmla="*/ 417890 w 3331760"/>
                <a:gd name="connsiteY15" fmla="*/ 2806444 h 3185826"/>
                <a:gd name="connsiteX16" fmla="*/ 245468 w 3331760"/>
                <a:gd name="connsiteY16" fmla="*/ 2570132 h 3185826"/>
                <a:gd name="connsiteX17" fmla="*/ 170501 w 3331760"/>
                <a:gd name="connsiteY17" fmla="*/ 2256923 h 3185826"/>
                <a:gd name="connsiteX18" fmla="*/ 104906 w 3331760"/>
                <a:gd name="connsiteY18" fmla="*/ 2048743 h 3185826"/>
                <a:gd name="connsiteX19" fmla="*/ 44933 w 3331760"/>
                <a:gd name="connsiteY19" fmla="*/ 1821808 h 3185826"/>
                <a:gd name="connsiteX20" fmla="*/ 39310 w 3331760"/>
                <a:gd name="connsiteY20" fmla="*/ 1748663 h 3185826"/>
                <a:gd name="connsiteX21" fmla="*/ 44933 w 3331760"/>
                <a:gd name="connsiteY21" fmla="*/ 1146628 h 3185826"/>
                <a:gd name="connsiteX22" fmla="*/ 55006 w 3331760"/>
                <a:gd name="connsiteY22" fmla="*/ 1074421 h 3185826"/>
                <a:gd name="connsiteX23" fmla="*/ 56564 w 3331760"/>
                <a:gd name="connsiteY23" fmla="*/ 1037493 h 3185826"/>
                <a:gd name="connsiteX24" fmla="*/ 2509723 w 3331760"/>
                <a:gd name="connsiteY24" fmla="*/ 0 h 3185826"/>
                <a:gd name="connsiteX25" fmla="*/ 2556305 w 3331760"/>
                <a:gd name="connsiteY25" fmla="*/ 23205 h 3185826"/>
                <a:gd name="connsiteX26" fmla="*/ 2996732 w 3331760"/>
                <a:gd name="connsiteY26" fmla="*/ 396429 h 3185826"/>
                <a:gd name="connsiteX27" fmla="*/ 3212260 w 3331760"/>
                <a:gd name="connsiteY27" fmla="*/ 623364 h 31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31760" h="3185826">
                  <a:moveTo>
                    <a:pt x="3212260" y="623364"/>
                  </a:moveTo>
                  <a:cubicBezTo>
                    <a:pt x="3238498" y="739645"/>
                    <a:pt x="3268485" y="889685"/>
                    <a:pt x="3307842" y="1039725"/>
                  </a:cubicBezTo>
                  <a:cubicBezTo>
                    <a:pt x="3343451" y="1186014"/>
                    <a:pt x="3334080" y="1328551"/>
                    <a:pt x="3313464" y="1476716"/>
                  </a:cubicBezTo>
                  <a:cubicBezTo>
                    <a:pt x="3283478" y="1688647"/>
                    <a:pt x="3171028" y="1876197"/>
                    <a:pt x="3109181" y="2076876"/>
                  </a:cubicBezTo>
                  <a:cubicBezTo>
                    <a:pt x="3017348" y="2172526"/>
                    <a:pt x="3013599" y="2311313"/>
                    <a:pt x="2876786" y="2384457"/>
                  </a:cubicBezTo>
                  <a:cubicBezTo>
                    <a:pt x="2760588" y="2566381"/>
                    <a:pt x="2558179" y="2690163"/>
                    <a:pt x="2410120" y="2851457"/>
                  </a:cubicBezTo>
                  <a:cubicBezTo>
                    <a:pt x="2383882" y="2879589"/>
                    <a:pt x="2342651" y="2900219"/>
                    <a:pt x="2305167" y="2920850"/>
                  </a:cubicBezTo>
                  <a:cubicBezTo>
                    <a:pt x="2211460" y="2971489"/>
                    <a:pt x="2117752" y="3024002"/>
                    <a:pt x="2020295" y="3070890"/>
                  </a:cubicBezTo>
                  <a:cubicBezTo>
                    <a:pt x="1969693" y="3095271"/>
                    <a:pt x="1909720" y="3106524"/>
                    <a:pt x="1853496" y="3123404"/>
                  </a:cubicBezTo>
                  <a:cubicBezTo>
                    <a:pt x="1804767" y="3138408"/>
                    <a:pt x="1756039" y="3149661"/>
                    <a:pt x="1707311" y="3164665"/>
                  </a:cubicBezTo>
                  <a:cubicBezTo>
                    <a:pt x="1684821" y="3170291"/>
                    <a:pt x="1662331" y="3185295"/>
                    <a:pt x="1643590" y="3181544"/>
                  </a:cubicBezTo>
                  <a:cubicBezTo>
                    <a:pt x="1548008" y="3160914"/>
                    <a:pt x="1454300" y="3179669"/>
                    <a:pt x="1358718" y="3185295"/>
                  </a:cubicBezTo>
                  <a:cubicBezTo>
                    <a:pt x="1270632" y="3189046"/>
                    <a:pt x="1178799" y="3172167"/>
                    <a:pt x="1088839" y="3159038"/>
                  </a:cubicBezTo>
                  <a:cubicBezTo>
                    <a:pt x="1045733" y="3151536"/>
                    <a:pt x="1004502" y="3132781"/>
                    <a:pt x="965144" y="3115901"/>
                  </a:cubicBezTo>
                  <a:cubicBezTo>
                    <a:pt x="845198" y="3065263"/>
                    <a:pt x="725252" y="3014625"/>
                    <a:pt x="607180" y="2958360"/>
                  </a:cubicBezTo>
                  <a:cubicBezTo>
                    <a:pt x="528466" y="2922725"/>
                    <a:pt x="460996" y="2877713"/>
                    <a:pt x="417890" y="2806444"/>
                  </a:cubicBezTo>
                  <a:cubicBezTo>
                    <a:pt x="369162" y="2723922"/>
                    <a:pt x="297944" y="2650778"/>
                    <a:pt x="245468" y="2570132"/>
                  </a:cubicBezTo>
                  <a:cubicBezTo>
                    <a:pt x="179872" y="2474481"/>
                    <a:pt x="123647" y="2373204"/>
                    <a:pt x="170501" y="2256923"/>
                  </a:cubicBezTo>
                  <a:cubicBezTo>
                    <a:pt x="202362" y="2178152"/>
                    <a:pt x="142389" y="2110634"/>
                    <a:pt x="104906" y="2048743"/>
                  </a:cubicBezTo>
                  <a:cubicBezTo>
                    <a:pt x="58052" y="1973723"/>
                    <a:pt x="28066" y="1904330"/>
                    <a:pt x="44933" y="1821808"/>
                  </a:cubicBezTo>
                  <a:cubicBezTo>
                    <a:pt x="50555" y="1797426"/>
                    <a:pt x="44933" y="1771169"/>
                    <a:pt x="39310" y="1748663"/>
                  </a:cubicBezTo>
                  <a:cubicBezTo>
                    <a:pt x="-24411" y="1546109"/>
                    <a:pt x="-1921" y="1347307"/>
                    <a:pt x="44933" y="1146628"/>
                  </a:cubicBezTo>
                  <a:cubicBezTo>
                    <a:pt x="50555" y="1123184"/>
                    <a:pt x="53367" y="1098803"/>
                    <a:pt x="55006" y="1074421"/>
                  </a:cubicBezTo>
                  <a:lnTo>
                    <a:pt x="56564" y="1037493"/>
                  </a:lnTo>
                  <a:lnTo>
                    <a:pt x="2509723" y="0"/>
                  </a:lnTo>
                  <a:lnTo>
                    <a:pt x="2556305" y="23205"/>
                  </a:lnTo>
                  <a:cubicBezTo>
                    <a:pt x="2753091" y="107602"/>
                    <a:pt x="2914269" y="214505"/>
                    <a:pt x="2996732" y="396429"/>
                  </a:cubicBezTo>
                  <a:cubicBezTo>
                    <a:pt x="3030467" y="473324"/>
                    <a:pt x="3122300" y="531465"/>
                    <a:pt x="3212260" y="6233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3F92CEA9-E1DE-4E96-902D-E3B748AD3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37" y="3157622"/>
              <a:ext cx="1826043" cy="1730937"/>
            </a:xfrm>
            <a:custGeom>
              <a:avLst/>
              <a:gdLst>
                <a:gd name="T0" fmla="*/ 576 w 1117"/>
                <a:gd name="T1" fmla="*/ 9 h 1058"/>
                <a:gd name="T2" fmla="*/ 591 w 1117"/>
                <a:gd name="T3" fmla="*/ 8 h 1058"/>
                <a:gd name="T4" fmla="*/ 676 w 1117"/>
                <a:gd name="T5" fmla="*/ 10 h 1058"/>
                <a:gd name="T6" fmla="*/ 762 w 1117"/>
                <a:gd name="T7" fmla="*/ 40 h 1058"/>
                <a:gd name="T8" fmla="*/ 837 w 1117"/>
                <a:gd name="T9" fmla="*/ 93 h 1058"/>
                <a:gd name="T10" fmla="*/ 865 w 1117"/>
                <a:gd name="T11" fmla="*/ 110 h 1058"/>
                <a:gd name="T12" fmla="*/ 944 w 1117"/>
                <a:gd name="T13" fmla="*/ 175 h 1058"/>
                <a:gd name="T14" fmla="*/ 1038 w 1117"/>
                <a:gd name="T15" fmla="*/ 313 h 1058"/>
                <a:gd name="T16" fmla="*/ 1077 w 1117"/>
                <a:gd name="T17" fmla="*/ 427 h 1058"/>
                <a:gd name="T18" fmla="*/ 1092 w 1117"/>
                <a:gd name="T19" fmla="*/ 498 h 1058"/>
                <a:gd name="T20" fmla="*/ 1090 w 1117"/>
                <a:gd name="T21" fmla="*/ 677 h 1058"/>
                <a:gd name="T22" fmla="*/ 1079 w 1117"/>
                <a:gd name="T23" fmla="*/ 773 h 1058"/>
                <a:gd name="T24" fmla="*/ 998 w 1117"/>
                <a:gd name="T25" fmla="*/ 878 h 1058"/>
                <a:gd name="T26" fmla="*/ 895 w 1117"/>
                <a:gd name="T27" fmla="*/ 965 h 1058"/>
                <a:gd name="T28" fmla="*/ 712 w 1117"/>
                <a:gd name="T29" fmla="*/ 1035 h 1058"/>
                <a:gd name="T30" fmla="*/ 593 w 1117"/>
                <a:gd name="T31" fmla="*/ 1040 h 1058"/>
                <a:gd name="T32" fmla="*/ 390 w 1117"/>
                <a:gd name="T33" fmla="*/ 1021 h 1058"/>
                <a:gd name="T34" fmla="*/ 353 w 1117"/>
                <a:gd name="T35" fmla="*/ 1010 h 1058"/>
                <a:gd name="T36" fmla="*/ 261 w 1117"/>
                <a:gd name="T37" fmla="*/ 971 h 1058"/>
                <a:gd name="T38" fmla="*/ 216 w 1117"/>
                <a:gd name="T39" fmla="*/ 942 h 1058"/>
                <a:gd name="T40" fmla="*/ 177 w 1117"/>
                <a:gd name="T41" fmla="*/ 915 h 1058"/>
                <a:gd name="T42" fmla="*/ 161 w 1117"/>
                <a:gd name="T43" fmla="*/ 903 h 1058"/>
                <a:gd name="T44" fmla="*/ 104 w 1117"/>
                <a:gd name="T45" fmla="*/ 836 h 1058"/>
                <a:gd name="T46" fmla="*/ 57 w 1117"/>
                <a:gd name="T47" fmla="*/ 767 h 1058"/>
                <a:gd name="T48" fmla="*/ 42 w 1117"/>
                <a:gd name="T49" fmla="*/ 729 h 1058"/>
                <a:gd name="T50" fmla="*/ 9 w 1117"/>
                <a:gd name="T51" fmla="*/ 612 h 1058"/>
                <a:gd name="T52" fmla="*/ 8 w 1117"/>
                <a:gd name="T53" fmla="*/ 537 h 1058"/>
                <a:gd name="T54" fmla="*/ 30 w 1117"/>
                <a:gd name="T55" fmla="*/ 450 h 1058"/>
                <a:gd name="T56" fmla="*/ 90 w 1117"/>
                <a:gd name="T57" fmla="*/ 370 h 1058"/>
                <a:gd name="T58" fmla="*/ 127 w 1117"/>
                <a:gd name="T59" fmla="*/ 314 h 1058"/>
                <a:gd name="T60" fmla="*/ 170 w 1117"/>
                <a:gd name="T61" fmla="*/ 255 h 1058"/>
                <a:gd name="T62" fmla="*/ 185 w 1117"/>
                <a:gd name="T63" fmla="*/ 239 h 1058"/>
                <a:gd name="T64" fmla="*/ 330 w 1117"/>
                <a:gd name="T65" fmla="*/ 122 h 1058"/>
                <a:gd name="T66" fmla="*/ 367 w 1117"/>
                <a:gd name="T67" fmla="*/ 96 h 1058"/>
                <a:gd name="T68" fmla="*/ 380 w 1117"/>
                <a:gd name="T69" fmla="*/ 86 h 1058"/>
                <a:gd name="T70" fmla="*/ 474 w 1117"/>
                <a:gd name="T71" fmla="*/ 47 h 1058"/>
                <a:gd name="T72" fmla="*/ 480 w 1117"/>
                <a:gd name="T73" fmla="*/ 46 h 1058"/>
                <a:gd name="T74" fmla="*/ 576 w 1117"/>
                <a:gd name="T75" fmla="*/ 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7" h="1058">
                  <a:moveTo>
                    <a:pt x="576" y="9"/>
                  </a:moveTo>
                  <a:cubicBezTo>
                    <a:pt x="583" y="8"/>
                    <a:pt x="587" y="8"/>
                    <a:pt x="591" y="8"/>
                  </a:cubicBezTo>
                  <a:cubicBezTo>
                    <a:pt x="620" y="8"/>
                    <a:pt x="649" y="0"/>
                    <a:pt x="676" y="10"/>
                  </a:cubicBezTo>
                  <a:cubicBezTo>
                    <a:pt x="705" y="21"/>
                    <a:pt x="733" y="30"/>
                    <a:pt x="762" y="40"/>
                  </a:cubicBezTo>
                  <a:cubicBezTo>
                    <a:pt x="790" y="50"/>
                    <a:pt x="821" y="57"/>
                    <a:pt x="837" y="93"/>
                  </a:cubicBezTo>
                  <a:cubicBezTo>
                    <a:pt x="841" y="101"/>
                    <a:pt x="855" y="105"/>
                    <a:pt x="865" y="110"/>
                  </a:cubicBezTo>
                  <a:cubicBezTo>
                    <a:pt x="895" y="127"/>
                    <a:pt x="921" y="147"/>
                    <a:pt x="944" y="175"/>
                  </a:cubicBezTo>
                  <a:cubicBezTo>
                    <a:pt x="980" y="219"/>
                    <a:pt x="1010" y="265"/>
                    <a:pt x="1038" y="313"/>
                  </a:cubicBezTo>
                  <a:cubicBezTo>
                    <a:pt x="1060" y="349"/>
                    <a:pt x="1069" y="388"/>
                    <a:pt x="1077" y="427"/>
                  </a:cubicBezTo>
                  <a:cubicBezTo>
                    <a:pt x="1082" y="451"/>
                    <a:pt x="1086" y="475"/>
                    <a:pt x="1092" y="498"/>
                  </a:cubicBezTo>
                  <a:cubicBezTo>
                    <a:pt x="1111" y="562"/>
                    <a:pt x="1117" y="622"/>
                    <a:pt x="1090" y="677"/>
                  </a:cubicBezTo>
                  <a:cubicBezTo>
                    <a:pt x="1079" y="700"/>
                    <a:pt x="1083" y="733"/>
                    <a:pt x="1079" y="773"/>
                  </a:cubicBezTo>
                  <a:cubicBezTo>
                    <a:pt x="1056" y="802"/>
                    <a:pt x="1026" y="839"/>
                    <a:pt x="998" y="878"/>
                  </a:cubicBezTo>
                  <a:cubicBezTo>
                    <a:pt x="971" y="915"/>
                    <a:pt x="935" y="941"/>
                    <a:pt x="895" y="965"/>
                  </a:cubicBezTo>
                  <a:cubicBezTo>
                    <a:pt x="839" y="1000"/>
                    <a:pt x="772" y="1010"/>
                    <a:pt x="712" y="1035"/>
                  </a:cubicBezTo>
                  <a:cubicBezTo>
                    <a:pt x="671" y="1032"/>
                    <a:pt x="638" y="1058"/>
                    <a:pt x="593" y="1040"/>
                  </a:cubicBezTo>
                  <a:cubicBezTo>
                    <a:pt x="527" y="1048"/>
                    <a:pt x="458" y="1024"/>
                    <a:pt x="390" y="1021"/>
                  </a:cubicBezTo>
                  <a:cubicBezTo>
                    <a:pt x="378" y="1020"/>
                    <a:pt x="365" y="1014"/>
                    <a:pt x="353" y="1010"/>
                  </a:cubicBezTo>
                  <a:cubicBezTo>
                    <a:pt x="322" y="997"/>
                    <a:pt x="292" y="985"/>
                    <a:pt x="261" y="971"/>
                  </a:cubicBezTo>
                  <a:cubicBezTo>
                    <a:pt x="246" y="964"/>
                    <a:pt x="231" y="952"/>
                    <a:pt x="216" y="942"/>
                  </a:cubicBezTo>
                  <a:cubicBezTo>
                    <a:pt x="203" y="933"/>
                    <a:pt x="190" y="924"/>
                    <a:pt x="177" y="915"/>
                  </a:cubicBezTo>
                  <a:cubicBezTo>
                    <a:pt x="172" y="911"/>
                    <a:pt x="163" y="908"/>
                    <a:pt x="161" y="903"/>
                  </a:cubicBezTo>
                  <a:cubicBezTo>
                    <a:pt x="146" y="876"/>
                    <a:pt x="124" y="858"/>
                    <a:pt x="104" y="836"/>
                  </a:cubicBezTo>
                  <a:cubicBezTo>
                    <a:pt x="85" y="816"/>
                    <a:pt x="71" y="791"/>
                    <a:pt x="57" y="767"/>
                  </a:cubicBezTo>
                  <a:cubicBezTo>
                    <a:pt x="50" y="755"/>
                    <a:pt x="46" y="742"/>
                    <a:pt x="42" y="729"/>
                  </a:cubicBezTo>
                  <a:cubicBezTo>
                    <a:pt x="31" y="690"/>
                    <a:pt x="19" y="651"/>
                    <a:pt x="9" y="612"/>
                  </a:cubicBezTo>
                  <a:cubicBezTo>
                    <a:pt x="2" y="586"/>
                    <a:pt x="0" y="562"/>
                    <a:pt x="8" y="537"/>
                  </a:cubicBezTo>
                  <a:cubicBezTo>
                    <a:pt x="18" y="510"/>
                    <a:pt x="22" y="478"/>
                    <a:pt x="30" y="450"/>
                  </a:cubicBezTo>
                  <a:cubicBezTo>
                    <a:pt x="41" y="415"/>
                    <a:pt x="53" y="382"/>
                    <a:pt x="90" y="370"/>
                  </a:cubicBezTo>
                  <a:cubicBezTo>
                    <a:pt x="116" y="362"/>
                    <a:pt x="120" y="335"/>
                    <a:pt x="127" y="314"/>
                  </a:cubicBezTo>
                  <a:cubicBezTo>
                    <a:pt x="136" y="288"/>
                    <a:pt x="146" y="267"/>
                    <a:pt x="170" y="255"/>
                  </a:cubicBezTo>
                  <a:cubicBezTo>
                    <a:pt x="176" y="251"/>
                    <a:pt x="181" y="245"/>
                    <a:pt x="185" y="239"/>
                  </a:cubicBezTo>
                  <a:cubicBezTo>
                    <a:pt x="221" y="184"/>
                    <a:pt x="273" y="150"/>
                    <a:pt x="330" y="122"/>
                  </a:cubicBezTo>
                  <a:cubicBezTo>
                    <a:pt x="344" y="115"/>
                    <a:pt x="355" y="105"/>
                    <a:pt x="367" y="96"/>
                  </a:cubicBezTo>
                  <a:cubicBezTo>
                    <a:pt x="372" y="93"/>
                    <a:pt x="375" y="85"/>
                    <a:pt x="380" y="86"/>
                  </a:cubicBezTo>
                  <a:cubicBezTo>
                    <a:pt x="421" y="90"/>
                    <a:pt x="442" y="59"/>
                    <a:pt x="474" y="47"/>
                  </a:cubicBezTo>
                  <a:cubicBezTo>
                    <a:pt x="476" y="46"/>
                    <a:pt x="478" y="45"/>
                    <a:pt x="480" y="46"/>
                  </a:cubicBezTo>
                  <a:cubicBezTo>
                    <a:pt x="526" y="59"/>
                    <a:pt x="552" y="32"/>
                    <a:pt x="576" y="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2CDC6BF4-6AE6-44C9-BBE5-D6BA10056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49" y="2401017"/>
              <a:ext cx="3055945" cy="2915945"/>
            </a:xfrm>
            <a:custGeom>
              <a:avLst/>
              <a:gdLst>
                <a:gd name="T0" fmla="*/ 1047 w 1711"/>
                <a:gd name="T1" fmla="*/ 0 h 1631"/>
                <a:gd name="T2" fmla="*/ 1070 w 1711"/>
                <a:gd name="T3" fmla="*/ 3 h 1631"/>
                <a:gd name="T4" fmla="*/ 1200 w 1711"/>
                <a:gd name="T5" fmla="*/ 30 h 1631"/>
                <a:gd name="T6" fmla="*/ 1324 w 1711"/>
                <a:gd name="T7" fmla="*/ 101 h 1631"/>
                <a:gd name="T8" fmla="*/ 1424 w 1711"/>
                <a:gd name="T9" fmla="*/ 204 h 1631"/>
                <a:gd name="T10" fmla="*/ 1462 w 1711"/>
                <a:gd name="T11" fmla="*/ 238 h 1631"/>
                <a:gd name="T12" fmla="*/ 1565 w 1711"/>
                <a:gd name="T13" fmla="*/ 360 h 1631"/>
                <a:gd name="T14" fmla="*/ 1670 w 1711"/>
                <a:gd name="T15" fmla="*/ 600 h 1631"/>
                <a:gd name="T16" fmla="*/ 1697 w 1711"/>
                <a:gd name="T17" fmla="*/ 786 h 1631"/>
                <a:gd name="T18" fmla="*/ 1701 w 1711"/>
                <a:gd name="T19" fmla="*/ 900 h 1631"/>
                <a:gd name="T20" fmla="*/ 1646 w 1711"/>
                <a:gd name="T21" fmla="*/ 1174 h 1631"/>
                <a:gd name="T22" fmla="*/ 1601 w 1711"/>
                <a:gd name="T23" fmla="*/ 1318 h 1631"/>
                <a:gd name="T24" fmla="*/ 1447 w 1711"/>
                <a:gd name="T25" fmla="*/ 1456 h 1631"/>
                <a:gd name="T26" fmla="*/ 1264 w 1711"/>
                <a:gd name="T27" fmla="*/ 1561 h 1631"/>
                <a:gd name="T28" fmla="*/ 963 w 1711"/>
                <a:gd name="T29" fmla="*/ 1616 h 1631"/>
                <a:gd name="T30" fmla="*/ 779 w 1711"/>
                <a:gd name="T31" fmla="*/ 1590 h 1631"/>
                <a:gd name="T32" fmla="*/ 472 w 1711"/>
                <a:gd name="T33" fmla="*/ 1502 h 1631"/>
                <a:gd name="T34" fmla="*/ 418 w 1711"/>
                <a:gd name="T35" fmla="*/ 1475 h 1631"/>
                <a:gd name="T36" fmla="*/ 288 w 1711"/>
                <a:gd name="T37" fmla="*/ 1389 h 1631"/>
                <a:gd name="T38" fmla="*/ 227 w 1711"/>
                <a:gd name="T39" fmla="*/ 1331 h 1631"/>
                <a:gd name="T40" fmla="*/ 175 w 1711"/>
                <a:gd name="T41" fmla="*/ 1279 h 1631"/>
                <a:gd name="T42" fmla="*/ 153 w 1711"/>
                <a:gd name="T43" fmla="*/ 1256 h 1631"/>
                <a:gd name="T44" fmla="*/ 84 w 1711"/>
                <a:gd name="T45" fmla="*/ 1137 h 1631"/>
                <a:gd name="T46" fmla="*/ 32 w 1711"/>
                <a:gd name="T47" fmla="*/ 1017 h 1631"/>
                <a:gd name="T48" fmla="*/ 21 w 1711"/>
                <a:gd name="T49" fmla="*/ 954 h 1631"/>
                <a:gd name="T50" fmla="*/ 3 w 1711"/>
                <a:gd name="T51" fmla="*/ 766 h 1631"/>
                <a:gd name="T52" fmla="*/ 23 w 1711"/>
                <a:gd name="T53" fmla="*/ 650 h 1631"/>
                <a:gd name="T54" fmla="*/ 82 w 1711"/>
                <a:gd name="T55" fmla="*/ 522 h 1631"/>
                <a:gd name="T56" fmla="*/ 197 w 1711"/>
                <a:gd name="T57" fmla="*/ 417 h 1631"/>
                <a:gd name="T58" fmla="*/ 269 w 1711"/>
                <a:gd name="T59" fmla="*/ 340 h 1631"/>
                <a:gd name="T60" fmla="*/ 352 w 1711"/>
                <a:gd name="T61" fmla="*/ 262 h 1631"/>
                <a:gd name="T62" fmla="*/ 381 w 1711"/>
                <a:gd name="T63" fmla="*/ 242 h 1631"/>
                <a:gd name="T64" fmla="*/ 636 w 1711"/>
                <a:gd name="T65" fmla="*/ 103 h 1631"/>
                <a:gd name="T66" fmla="*/ 701 w 1711"/>
                <a:gd name="T67" fmla="*/ 75 h 1631"/>
                <a:gd name="T68" fmla="*/ 723 w 1711"/>
                <a:gd name="T69" fmla="*/ 62 h 1631"/>
                <a:gd name="T70" fmla="*/ 879 w 1711"/>
                <a:gd name="T71" fmla="*/ 29 h 1631"/>
                <a:gd name="T72" fmla="*/ 888 w 1711"/>
                <a:gd name="T73" fmla="*/ 30 h 1631"/>
                <a:gd name="T74" fmla="*/ 1047 w 1711"/>
                <a:gd name="T75" fmla="*/ 0 h 1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11" h="1631">
                  <a:moveTo>
                    <a:pt x="1047" y="0"/>
                  </a:moveTo>
                  <a:cubicBezTo>
                    <a:pt x="1058" y="1"/>
                    <a:pt x="1064" y="1"/>
                    <a:pt x="1070" y="3"/>
                  </a:cubicBezTo>
                  <a:cubicBezTo>
                    <a:pt x="1114" y="11"/>
                    <a:pt x="1162" y="7"/>
                    <a:pt x="1200" y="30"/>
                  </a:cubicBezTo>
                  <a:cubicBezTo>
                    <a:pt x="1241" y="55"/>
                    <a:pt x="1282" y="78"/>
                    <a:pt x="1324" y="101"/>
                  </a:cubicBezTo>
                  <a:cubicBezTo>
                    <a:pt x="1364" y="124"/>
                    <a:pt x="1409" y="145"/>
                    <a:pt x="1424" y="204"/>
                  </a:cubicBezTo>
                  <a:cubicBezTo>
                    <a:pt x="1427" y="217"/>
                    <a:pt x="1449" y="227"/>
                    <a:pt x="1462" y="238"/>
                  </a:cubicBezTo>
                  <a:cubicBezTo>
                    <a:pt x="1503" y="272"/>
                    <a:pt x="1538" y="311"/>
                    <a:pt x="1565" y="360"/>
                  </a:cubicBezTo>
                  <a:cubicBezTo>
                    <a:pt x="1607" y="438"/>
                    <a:pt x="1640" y="518"/>
                    <a:pt x="1670" y="600"/>
                  </a:cubicBezTo>
                  <a:cubicBezTo>
                    <a:pt x="1693" y="661"/>
                    <a:pt x="1695" y="724"/>
                    <a:pt x="1697" y="786"/>
                  </a:cubicBezTo>
                  <a:cubicBezTo>
                    <a:pt x="1698" y="824"/>
                    <a:pt x="1697" y="862"/>
                    <a:pt x="1701" y="900"/>
                  </a:cubicBezTo>
                  <a:cubicBezTo>
                    <a:pt x="1711" y="1004"/>
                    <a:pt x="1703" y="1097"/>
                    <a:pt x="1646" y="1174"/>
                  </a:cubicBezTo>
                  <a:cubicBezTo>
                    <a:pt x="1622" y="1206"/>
                    <a:pt x="1619" y="1258"/>
                    <a:pt x="1601" y="1318"/>
                  </a:cubicBezTo>
                  <a:cubicBezTo>
                    <a:pt x="1558" y="1356"/>
                    <a:pt x="1502" y="1405"/>
                    <a:pt x="1447" y="1456"/>
                  </a:cubicBezTo>
                  <a:cubicBezTo>
                    <a:pt x="1395" y="1506"/>
                    <a:pt x="1332" y="1536"/>
                    <a:pt x="1264" y="1561"/>
                  </a:cubicBezTo>
                  <a:cubicBezTo>
                    <a:pt x="1168" y="1598"/>
                    <a:pt x="1062" y="1595"/>
                    <a:pt x="963" y="1616"/>
                  </a:cubicBezTo>
                  <a:cubicBezTo>
                    <a:pt x="901" y="1600"/>
                    <a:pt x="842" y="1631"/>
                    <a:pt x="779" y="1590"/>
                  </a:cubicBezTo>
                  <a:cubicBezTo>
                    <a:pt x="675" y="1584"/>
                    <a:pt x="575" y="1527"/>
                    <a:pt x="472" y="1502"/>
                  </a:cubicBezTo>
                  <a:cubicBezTo>
                    <a:pt x="454" y="1498"/>
                    <a:pt x="436" y="1486"/>
                    <a:pt x="418" y="1475"/>
                  </a:cubicBezTo>
                  <a:cubicBezTo>
                    <a:pt x="375" y="1447"/>
                    <a:pt x="331" y="1420"/>
                    <a:pt x="288" y="1389"/>
                  </a:cubicBezTo>
                  <a:cubicBezTo>
                    <a:pt x="266" y="1373"/>
                    <a:pt x="247" y="1351"/>
                    <a:pt x="227" y="1331"/>
                  </a:cubicBezTo>
                  <a:cubicBezTo>
                    <a:pt x="209" y="1314"/>
                    <a:pt x="192" y="1296"/>
                    <a:pt x="175" y="1279"/>
                  </a:cubicBezTo>
                  <a:cubicBezTo>
                    <a:pt x="167" y="1271"/>
                    <a:pt x="155" y="1265"/>
                    <a:pt x="153" y="1256"/>
                  </a:cubicBezTo>
                  <a:cubicBezTo>
                    <a:pt x="138" y="1211"/>
                    <a:pt x="109" y="1176"/>
                    <a:pt x="84" y="1137"/>
                  </a:cubicBezTo>
                  <a:cubicBezTo>
                    <a:pt x="61" y="1100"/>
                    <a:pt x="47" y="1057"/>
                    <a:pt x="32" y="1017"/>
                  </a:cubicBezTo>
                  <a:cubicBezTo>
                    <a:pt x="25" y="997"/>
                    <a:pt x="23" y="975"/>
                    <a:pt x="21" y="954"/>
                  </a:cubicBezTo>
                  <a:cubicBezTo>
                    <a:pt x="14" y="891"/>
                    <a:pt x="8" y="828"/>
                    <a:pt x="3" y="766"/>
                  </a:cubicBezTo>
                  <a:cubicBezTo>
                    <a:pt x="0" y="724"/>
                    <a:pt x="3" y="685"/>
                    <a:pt x="23" y="650"/>
                  </a:cubicBezTo>
                  <a:cubicBezTo>
                    <a:pt x="47" y="611"/>
                    <a:pt x="61" y="564"/>
                    <a:pt x="82" y="522"/>
                  </a:cubicBezTo>
                  <a:cubicBezTo>
                    <a:pt x="108" y="472"/>
                    <a:pt x="137" y="424"/>
                    <a:pt x="197" y="417"/>
                  </a:cubicBezTo>
                  <a:cubicBezTo>
                    <a:pt x="238" y="412"/>
                    <a:pt x="252" y="370"/>
                    <a:pt x="269" y="340"/>
                  </a:cubicBezTo>
                  <a:cubicBezTo>
                    <a:pt x="290" y="303"/>
                    <a:pt x="312" y="274"/>
                    <a:pt x="352" y="262"/>
                  </a:cubicBezTo>
                  <a:cubicBezTo>
                    <a:pt x="363" y="258"/>
                    <a:pt x="373" y="250"/>
                    <a:pt x="381" y="242"/>
                  </a:cubicBezTo>
                  <a:cubicBezTo>
                    <a:pt x="451" y="168"/>
                    <a:pt x="541" y="130"/>
                    <a:pt x="636" y="103"/>
                  </a:cubicBezTo>
                  <a:cubicBezTo>
                    <a:pt x="659" y="97"/>
                    <a:pt x="680" y="85"/>
                    <a:pt x="701" y="75"/>
                  </a:cubicBezTo>
                  <a:cubicBezTo>
                    <a:pt x="709" y="71"/>
                    <a:pt x="716" y="60"/>
                    <a:pt x="723" y="62"/>
                  </a:cubicBezTo>
                  <a:cubicBezTo>
                    <a:pt x="785" y="80"/>
                    <a:pt x="827" y="39"/>
                    <a:pt x="879" y="29"/>
                  </a:cubicBezTo>
                  <a:cubicBezTo>
                    <a:pt x="882" y="28"/>
                    <a:pt x="886" y="28"/>
                    <a:pt x="888" y="30"/>
                  </a:cubicBezTo>
                  <a:cubicBezTo>
                    <a:pt x="955" y="62"/>
                    <a:pt x="1003" y="29"/>
                    <a:pt x="10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71D477B5-AE90-4490-93CD-44A4DF62C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18" y="5530594"/>
              <a:ext cx="155575" cy="173038"/>
            </a:xfrm>
            <a:custGeom>
              <a:avLst/>
              <a:gdLst>
                <a:gd name="T0" fmla="*/ 32 w 60"/>
                <a:gd name="T1" fmla="*/ 1 h 67"/>
                <a:gd name="T2" fmla="*/ 38 w 60"/>
                <a:gd name="T3" fmla="*/ 2 h 67"/>
                <a:gd name="T4" fmla="*/ 45 w 60"/>
                <a:gd name="T5" fmla="*/ 5 h 67"/>
                <a:gd name="T6" fmla="*/ 51 w 60"/>
                <a:gd name="T7" fmla="*/ 10 h 67"/>
                <a:gd name="T8" fmla="*/ 57 w 60"/>
                <a:gd name="T9" fmla="*/ 20 h 67"/>
                <a:gd name="T10" fmla="*/ 59 w 60"/>
                <a:gd name="T11" fmla="*/ 29 h 67"/>
                <a:gd name="T12" fmla="*/ 60 w 60"/>
                <a:gd name="T13" fmla="*/ 41 h 67"/>
                <a:gd name="T14" fmla="*/ 59 w 60"/>
                <a:gd name="T15" fmla="*/ 46 h 67"/>
                <a:gd name="T16" fmla="*/ 58 w 60"/>
                <a:gd name="T17" fmla="*/ 51 h 67"/>
                <a:gd name="T18" fmla="*/ 53 w 60"/>
                <a:gd name="T19" fmla="*/ 59 h 67"/>
                <a:gd name="T20" fmla="*/ 44 w 60"/>
                <a:gd name="T21" fmla="*/ 66 h 67"/>
                <a:gd name="T22" fmla="*/ 40 w 60"/>
                <a:gd name="T23" fmla="*/ 67 h 67"/>
                <a:gd name="T24" fmla="*/ 34 w 60"/>
                <a:gd name="T25" fmla="*/ 67 h 67"/>
                <a:gd name="T26" fmla="*/ 25 w 60"/>
                <a:gd name="T27" fmla="*/ 65 h 67"/>
                <a:gd name="T28" fmla="*/ 17 w 60"/>
                <a:gd name="T29" fmla="*/ 62 h 67"/>
                <a:gd name="T30" fmla="*/ 11 w 60"/>
                <a:gd name="T31" fmla="*/ 58 h 67"/>
                <a:gd name="T32" fmla="*/ 8 w 60"/>
                <a:gd name="T33" fmla="*/ 55 h 67"/>
                <a:gd name="T34" fmla="*/ 4 w 60"/>
                <a:gd name="T35" fmla="*/ 47 h 67"/>
                <a:gd name="T36" fmla="*/ 1 w 60"/>
                <a:gd name="T37" fmla="*/ 39 h 67"/>
                <a:gd name="T38" fmla="*/ 0 w 60"/>
                <a:gd name="T39" fmla="*/ 31 h 67"/>
                <a:gd name="T40" fmla="*/ 1 w 60"/>
                <a:gd name="T41" fmla="*/ 28 h 67"/>
                <a:gd name="T42" fmla="*/ 2 w 60"/>
                <a:gd name="T43" fmla="*/ 23 h 67"/>
                <a:gd name="T44" fmla="*/ 6 w 60"/>
                <a:gd name="T45" fmla="*/ 15 h 67"/>
                <a:gd name="T46" fmla="*/ 7 w 60"/>
                <a:gd name="T47" fmla="*/ 13 h 67"/>
                <a:gd name="T48" fmla="*/ 11 w 60"/>
                <a:gd name="T49" fmla="*/ 8 h 67"/>
                <a:gd name="T50" fmla="*/ 18 w 60"/>
                <a:gd name="T51" fmla="*/ 4 h 67"/>
                <a:gd name="T52" fmla="*/ 20 w 60"/>
                <a:gd name="T53" fmla="*/ 4 h 67"/>
                <a:gd name="T54" fmla="*/ 26 w 60"/>
                <a:gd name="T55" fmla="*/ 2 h 67"/>
                <a:gd name="T56" fmla="*/ 32 w 60"/>
                <a:gd name="T57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7">
                  <a:moveTo>
                    <a:pt x="32" y="1"/>
                  </a:moveTo>
                  <a:cubicBezTo>
                    <a:pt x="34" y="0"/>
                    <a:pt x="36" y="1"/>
                    <a:pt x="38" y="2"/>
                  </a:cubicBezTo>
                  <a:cubicBezTo>
                    <a:pt x="40" y="4"/>
                    <a:pt x="43" y="5"/>
                    <a:pt x="45" y="5"/>
                  </a:cubicBezTo>
                  <a:cubicBezTo>
                    <a:pt x="47" y="6"/>
                    <a:pt x="49" y="8"/>
                    <a:pt x="51" y="10"/>
                  </a:cubicBezTo>
                  <a:cubicBezTo>
                    <a:pt x="53" y="13"/>
                    <a:pt x="55" y="17"/>
                    <a:pt x="57" y="20"/>
                  </a:cubicBezTo>
                  <a:cubicBezTo>
                    <a:pt x="59" y="23"/>
                    <a:pt x="59" y="26"/>
                    <a:pt x="59" y="29"/>
                  </a:cubicBezTo>
                  <a:cubicBezTo>
                    <a:pt x="60" y="33"/>
                    <a:pt x="60" y="37"/>
                    <a:pt x="60" y="41"/>
                  </a:cubicBezTo>
                  <a:cubicBezTo>
                    <a:pt x="60" y="43"/>
                    <a:pt x="60" y="45"/>
                    <a:pt x="59" y="46"/>
                  </a:cubicBezTo>
                  <a:cubicBezTo>
                    <a:pt x="59" y="48"/>
                    <a:pt x="58" y="49"/>
                    <a:pt x="58" y="51"/>
                  </a:cubicBezTo>
                  <a:cubicBezTo>
                    <a:pt x="58" y="55"/>
                    <a:pt x="56" y="57"/>
                    <a:pt x="53" y="59"/>
                  </a:cubicBezTo>
                  <a:cubicBezTo>
                    <a:pt x="50" y="62"/>
                    <a:pt x="47" y="64"/>
                    <a:pt x="44" y="66"/>
                  </a:cubicBezTo>
                  <a:cubicBezTo>
                    <a:pt x="43" y="67"/>
                    <a:pt x="42" y="67"/>
                    <a:pt x="40" y="67"/>
                  </a:cubicBezTo>
                  <a:cubicBezTo>
                    <a:pt x="38" y="67"/>
                    <a:pt x="36" y="67"/>
                    <a:pt x="34" y="67"/>
                  </a:cubicBezTo>
                  <a:cubicBezTo>
                    <a:pt x="31" y="67"/>
                    <a:pt x="28" y="66"/>
                    <a:pt x="25" y="65"/>
                  </a:cubicBezTo>
                  <a:cubicBezTo>
                    <a:pt x="22" y="65"/>
                    <a:pt x="19" y="64"/>
                    <a:pt x="17" y="62"/>
                  </a:cubicBezTo>
                  <a:cubicBezTo>
                    <a:pt x="14" y="62"/>
                    <a:pt x="13" y="60"/>
                    <a:pt x="11" y="58"/>
                  </a:cubicBezTo>
                  <a:cubicBezTo>
                    <a:pt x="10" y="57"/>
                    <a:pt x="9" y="56"/>
                    <a:pt x="8" y="55"/>
                  </a:cubicBezTo>
                  <a:cubicBezTo>
                    <a:pt x="6" y="53"/>
                    <a:pt x="4" y="50"/>
                    <a:pt x="4" y="47"/>
                  </a:cubicBezTo>
                  <a:cubicBezTo>
                    <a:pt x="3" y="44"/>
                    <a:pt x="1" y="42"/>
                    <a:pt x="1" y="39"/>
                  </a:cubicBezTo>
                  <a:cubicBezTo>
                    <a:pt x="1" y="36"/>
                    <a:pt x="0" y="34"/>
                    <a:pt x="0" y="31"/>
                  </a:cubicBezTo>
                  <a:cubicBezTo>
                    <a:pt x="0" y="30"/>
                    <a:pt x="0" y="29"/>
                    <a:pt x="1" y="28"/>
                  </a:cubicBezTo>
                  <a:cubicBezTo>
                    <a:pt x="2" y="27"/>
                    <a:pt x="2" y="25"/>
                    <a:pt x="2" y="23"/>
                  </a:cubicBezTo>
                  <a:cubicBezTo>
                    <a:pt x="2" y="20"/>
                    <a:pt x="5" y="18"/>
                    <a:pt x="6" y="15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8" y="11"/>
                    <a:pt x="9" y="9"/>
                    <a:pt x="11" y="8"/>
                  </a:cubicBezTo>
                  <a:cubicBezTo>
                    <a:pt x="13" y="6"/>
                    <a:pt x="15" y="6"/>
                    <a:pt x="18" y="4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2" y="2"/>
                    <a:pt x="24" y="2"/>
                    <a:pt x="26" y="2"/>
                  </a:cubicBezTo>
                  <a:cubicBezTo>
                    <a:pt x="27" y="1"/>
                    <a:pt x="29" y="1"/>
                    <a:pt x="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309C8EFE-E37E-4613-BB0B-015522115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93" y="1311567"/>
              <a:ext cx="227013" cy="203200"/>
            </a:xfrm>
            <a:custGeom>
              <a:avLst/>
              <a:gdLst>
                <a:gd name="T0" fmla="*/ 0 w 67"/>
                <a:gd name="T1" fmla="*/ 28 h 60"/>
                <a:gd name="T2" fmla="*/ 1 w 67"/>
                <a:gd name="T3" fmla="*/ 22 h 60"/>
                <a:gd name="T4" fmla="*/ 5 w 67"/>
                <a:gd name="T5" fmla="*/ 15 h 60"/>
                <a:gd name="T6" fmla="*/ 9 w 67"/>
                <a:gd name="T7" fmla="*/ 10 h 60"/>
                <a:gd name="T8" fmla="*/ 19 w 67"/>
                <a:gd name="T9" fmla="*/ 3 h 60"/>
                <a:gd name="T10" fmla="*/ 28 w 67"/>
                <a:gd name="T11" fmla="*/ 1 h 60"/>
                <a:gd name="T12" fmla="*/ 40 w 67"/>
                <a:gd name="T13" fmla="*/ 0 h 60"/>
                <a:gd name="T14" fmla="*/ 45 w 67"/>
                <a:gd name="T15" fmla="*/ 1 h 60"/>
                <a:gd name="T16" fmla="*/ 50 w 67"/>
                <a:gd name="T17" fmla="*/ 2 h 60"/>
                <a:gd name="T18" fmla="*/ 59 w 67"/>
                <a:gd name="T19" fmla="*/ 7 h 60"/>
                <a:gd name="T20" fmla="*/ 65 w 67"/>
                <a:gd name="T21" fmla="*/ 16 h 60"/>
                <a:gd name="T22" fmla="*/ 66 w 67"/>
                <a:gd name="T23" fmla="*/ 20 h 60"/>
                <a:gd name="T24" fmla="*/ 66 w 67"/>
                <a:gd name="T25" fmla="*/ 26 h 60"/>
                <a:gd name="T26" fmla="*/ 65 w 67"/>
                <a:gd name="T27" fmla="*/ 35 h 60"/>
                <a:gd name="T28" fmla="*/ 61 w 67"/>
                <a:gd name="T29" fmla="*/ 43 h 60"/>
                <a:gd name="T30" fmla="*/ 57 w 67"/>
                <a:gd name="T31" fmla="*/ 49 h 60"/>
                <a:gd name="T32" fmla="*/ 54 w 67"/>
                <a:gd name="T33" fmla="*/ 52 h 60"/>
                <a:gd name="T34" fmla="*/ 46 w 67"/>
                <a:gd name="T35" fmla="*/ 57 h 60"/>
                <a:gd name="T36" fmla="*/ 38 w 67"/>
                <a:gd name="T37" fmla="*/ 59 h 60"/>
                <a:gd name="T38" fmla="*/ 30 w 67"/>
                <a:gd name="T39" fmla="*/ 60 h 60"/>
                <a:gd name="T40" fmla="*/ 27 w 67"/>
                <a:gd name="T41" fmla="*/ 59 h 60"/>
                <a:gd name="T42" fmla="*/ 22 w 67"/>
                <a:gd name="T43" fmla="*/ 58 h 60"/>
                <a:gd name="T44" fmla="*/ 14 w 67"/>
                <a:gd name="T45" fmla="*/ 54 h 60"/>
                <a:gd name="T46" fmla="*/ 12 w 67"/>
                <a:gd name="T47" fmla="*/ 53 h 60"/>
                <a:gd name="T48" fmla="*/ 7 w 67"/>
                <a:gd name="T49" fmla="*/ 50 h 60"/>
                <a:gd name="T50" fmla="*/ 4 w 67"/>
                <a:gd name="T51" fmla="*/ 42 h 60"/>
                <a:gd name="T52" fmla="*/ 3 w 67"/>
                <a:gd name="T53" fmla="*/ 40 h 60"/>
                <a:gd name="T54" fmla="*/ 1 w 67"/>
                <a:gd name="T55" fmla="*/ 35 h 60"/>
                <a:gd name="T56" fmla="*/ 0 w 67"/>
                <a:gd name="T57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0">
                  <a:moveTo>
                    <a:pt x="0" y="28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3" y="20"/>
                    <a:pt x="4" y="18"/>
                    <a:pt x="5" y="15"/>
                  </a:cubicBezTo>
                  <a:cubicBezTo>
                    <a:pt x="5" y="13"/>
                    <a:pt x="7" y="11"/>
                    <a:pt x="9" y="10"/>
                  </a:cubicBezTo>
                  <a:cubicBezTo>
                    <a:pt x="12" y="7"/>
                    <a:pt x="16" y="5"/>
                    <a:pt x="19" y="3"/>
                  </a:cubicBezTo>
                  <a:cubicBezTo>
                    <a:pt x="22" y="2"/>
                    <a:pt x="25" y="1"/>
                    <a:pt x="28" y="1"/>
                  </a:cubicBezTo>
                  <a:cubicBezTo>
                    <a:pt x="32" y="0"/>
                    <a:pt x="36" y="0"/>
                    <a:pt x="40" y="0"/>
                  </a:cubicBezTo>
                  <a:cubicBezTo>
                    <a:pt x="42" y="0"/>
                    <a:pt x="44" y="0"/>
                    <a:pt x="45" y="1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4" y="2"/>
                    <a:pt x="56" y="4"/>
                    <a:pt x="59" y="7"/>
                  </a:cubicBezTo>
                  <a:cubicBezTo>
                    <a:pt x="61" y="10"/>
                    <a:pt x="63" y="13"/>
                    <a:pt x="65" y="16"/>
                  </a:cubicBezTo>
                  <a:cubicBezTo>
                    <a:pt x="66" y="17"/>
                    <a:pt x="67" y="19"/>
                    <a:pt x="66" y="20"/>
                  </a:cubicBezTo>
                  <a:cubicBezTo>
                    <a:pt x="66" y="22"/>
                    <a:pt x="66" y="24"/>
                    <a:pt x="66" y="26"/>
                  </a:cubicBezTo>
                  <a:cubicBezTo>
                    <a:pt x="66" y="29"/>
                    <a:pt x="65" y="32"/>
                    <a:pt x="65" y="35"/>
                  </a:cubicBezTo>
                  <a:cubicBezTo>
                    <a:pt x="64" y="38"/>
                    <a:pt x="63" y="41"/>
                    <a:pt x="61" y="43"/>
                  </a:cubicBezTo>
                  <a:cubicBezTo>
                    <a:pt x="61" y="46"/>
                    <a:pt x="59" y="47"/>
                    <a:pt x="57" y="49"/>
                  </a:cubicBezTo>
                  <a:cubicBezTo>
                    <a:pt x="56" y="50"/>
                    <a:pt x="55" y="51"/>
                    <a:pt x="54" y="52"/>
                  </a:cubicBezTo>
                  <a:cubicBezTo>
                    <a:pt x="52" y="54"/>
                    <a:pt x="49" y="56"/>
                    <a:pt x="46" y="57"/>
                  </a:cubicBezTo>
                  <a:cubicBezTo>
                    <a:pt x="43" y="57"/>
                    <a:pt x="41" y="59"/>
                    <a:pt x="38" y="59"/>
                  </a:cubicBezTo>
                  <a:cubicBezTo>
                    <a:pt x="35" y="60"/>
                    <a:pt x="33" y="60"/>
                    <a:pt x="30" y="60"/>
                  </a:cubicBezTo>
                  <a:cubicBezTo>
                    <a:pt x="29" y="60"/>
                    <a:pt x="28" y="60"/>
                    <a:pt x="27" y="59"/>
                  </a:cubicBezTo>
                  <a:cubicBezTo>
                    <a:pt x="26" y="59"/>
                    <a:pt x="24" y="58"/>
                    <a:pt x="22" y="58"/>
                  </a:cubicBezTo>
                  <a:cubicBezTo>
                    <a:pt x="19" y="58"/>
                    <a:pt x="17" y="55"/>
                    <a:pt x="14" y="54"/>
                  </a:cubicBezTo>
                  <a:cubicBezTo>
                    <a:pt x="13" y="54"/>
                    <a:pt x="13" y="53"/>
                    <a:pt x="12" y="53"/>
                  </a:cubicBezTo>
                  <a:cubicBezTo>
                    <a:pt x="10" y="52"/>
                    <a:pt x="8" y="51"/>
                    <a:pt x="7" y="50"/>
                  </a:cubicBezTo>
                  <a:cubicBezTo>
                    <a:pt x="6" y="47"/>
                    <a:pt x="5" y="45"/>
                    <a:pt x="4" y="42"/>
                  </a:cubicBezTo>
                  <a:cubicBezTo>
                    <a:pt x="3" y="42"/>
                    <a:pt x="3" y="41"/>
                    <a:pt x="3" y="40"/>
                  </a:cubicBezTo>
                  <a:cubicBezTo>
                    <a:pt x="2" y="39"/>
                    <a:pt x="1" y="36"/>
                    <a:pt x="1" y="35"/>
                  </a:cubicBezTo>
                  <a:cubicBezTo>
                    <a:pt x="0" y="33"/>
                    <a:pt x="0" y="31"/>
                    <a:pt x="0" y="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EFD76289-E1B2-4282-B6BE-47E848801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798" y="1986547"/>
              <a:ext cx="227013" cy="203200"/>
            </a:xfrm>
            <a:custGeom>
              <a:avLst/>
              <a:gdLst>
                <a:gd name="T0" fmla="*/ 66 w 67"/>
                <a:gd name="T1" fmla="*/ 33 h 60"/>
                <a:gd name="T2" fmla="*/ 65 w 67"/>
                <a:gd name="T3" fmla="*/ 38 h 60"/>
                <a:gd name="T4" fmla="*/ 62 w 67"/>
                <a:gd name="T5" fmla="*/ 45 h 60"/>
                <a:gd name="T6" fmla="*/ 57 w 67"/>
                <a:gd name="T7" fmla="*/ 51 h 60"/>
                <a:gd name="T8" fmla="*/ 47 w 67"/>
                <a:gd name="T9" fmla="*/ 57 h 60"/>
                <a:gd name="T10" fmla="*/ 38 w 67"/>
                <a:gd name="T11" fmla="*/ 60 h 60"/>
                <a:gd name="T12" fmla="*/ 26 w 67"/>
                <a:gd name="T13" fmla="*/ 60 h 60"/>
                <a:gd name="T14" fmla="*/ 21 w 67"/>
                <a:gd name="T15" fmla="*/ 59 h 60"/>
                <a:gd name="T16" fmla="*/ 16 w 67"/>
                <a:gd name="T17" fmla="*/ 58 h 60"/>
                <a:gd name="T18" fmla="*/ 8 w 67"/>
                <a:gd name="T19" fmla="*/ 53 h 60"/>
                <a:gd name="T20" fmla="*/ 1 w 67"/>
                <a:gd name="T21" fmla="*/ 44 h 60"/>
                <a:gd name="T22" fmla="*/ 0 w 67"/>
                <a:gd name="T23" fmla="*/ 40 h 60"/>
                <a:gd name="T24" fmla="*/ 0 w 67"/>
                <a:gd name="T25" fmla="*/ 34 h 60"/>
                <a:gd name="T26" fmla="*/ 2 w 67"/>
                <a:gd name="T27" fmla="*/ 25 h 60"/>
                <a:gd name="T28" fmla="*/ 5 w 67"/>
                <a:gd name="T29" fmla="*/ 17 h 60"/>
                <a:gd name="T30" fmla="*/ 10 w 67"/>
                <a:gd name="T31" fmla="*/ 11 h 60"/>
                <a:gd name="T32" fmla="*/ 12 w 67"/>
                <a:gd name="T33" fmla="*/ 8 h 60"/>
                <a:gd name="T34" fmla="*/ 20 w 67"/>
                <a:gd name="T35" fmla="*/ 4 h 60"/>
                <a:gd name="T36" fmla="*/ 28 w 67"/>
                <a:gd name="T37" fmla="*/ 1 h 60"/>
                <a:gd name="T38" fmla="*/ 36 w 67"/>
                <a:gd name="T39" fmla="*/ 0 h 60"/>
                <a:gd name="T40" fmla="*/ 39 w 67"/>
                <a:gd name="T41" fmla="*/ 1 h 60"/>
                <a:gd name="T42" fmla="*/ 44 w 67"/>
                <a:gd name="T43" fmla="*/ 2 h 60"/>
                <a:gd name="T44" fmla="*/ 52 w 67"/>
                <a:gd name="T45" fmla="*/ 6 h 60"/>
                <a:gd name="T46" fmla="*/ 54 w 67"/>
                <a:gd name="T47" fmla="*/ 8 h 60"/>
                <a:gd name="T48" fmla="*/ 59 w 67"/>
                <a:gd name="T49" fmla="*/ 11 h 60"/>
                <a:gd name="T50" fmla="*/ 63 w 67"/>
                <a:gd name="T51" fmla="*/ 18 h 60"/>
                <a:gd name="T52" fmla="*/ 63 w 67"/>
                <a:gd name="T53" fmla="*/ 20 h 60"/>
                <a:gd name="T54" fmla="*/ 66 w 67"/>
                <a:gd name="T55" fmla="*/ 26 h 60"/>
                <a:gd name="T56" fmla="*/ 66 w 67"/>
                <a:gd name="T5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0">
                  <a:moveTo>
                    <a:pt x="66" y="33"/>
                  </a:moveTo>
                  <a:cubicBezTo>
                    <a:pt x="67" y="34"/>
                    <a:pt x="66" y="36"/>
                    <a:pt x="65" y="38"/>
                  </a:cubicBezTo>
                  <a:cubicBezTo>
                    <a:pt x="64" y="40"/>
                    <a:pt x="63" y="43"/>
                    <a:pt x="62" y="45"/>
                  </a:cubicBezTo>
                  <a:cubicBezTo>
                    <a:pt x="61" y="47"/>
                    <a:pt x="59" y="49"/>
                    <a:pt x="57" y="51"/>
                  </a:cubicBezTo>
                  <a:cubicBezTo>
                    <a:pt x="54" y="53"/>
                    <a:pt x="51" y="55"/>
                    <a:pt x="47" y="57"/>
                  </a:cubicBezTo>
                  <a:cubicBezTo>
                    <a:pt x="44" y="59"/>
                    <a:pt x="41" y="59"/>
                    <a:pt x="38" y="60"/>
                  </a:cubicBezTo>
                  <a:cubicBezTo>
                    <a:pt x="34" y="60"/>
                    <a:pt x="30" y="60"/>
                    <a:pt x="26" y="60"/>
                  </a:cubicBezTo>
                  <a:cubicBezTo>
                    <a:pt x="24" y="60"/>
                    <a:pt x="23" y="60"/>
                    <a:pt x="21" y="59"/>
                  </a:cubicBezTo>
                  <a:cubicBezTo>
                    <a:pt x="20" y="59"/>
                    <a:pt x="18" y="58"/>
                    <a:pt x="16" y="58"/>
                  </a:cubicBezTo>
                  <a:cubicBezTo>
                    <a:pt x="13" y="58"/>
                    <a:pt x="10" y="56"/>
                    <a:pt x="8" y="53"/>
                  </a:cubicBezTo>
                  <a:cubicBezTo>
                    <a:pt x="6" y="50"/>
                    <a:pt x="3" y="47"/>
                    <a:pt x="1" y="44"/>
                  </a:cubicBezTo>
                  <a:cubicBezTo>
                    <a:pt x="0" y="43"/>
                    <a:pt x="0" y="42"/>
                    <a:pt x="0" y="40"/>
                  </a:cubicBezTo>
                  <a:cubicBezTo>
                    <a:pt x="0" y="38"/>
                    <a:pt x="0" y="36"/>
                    <a:pt x="0" y="34"/>
                  </a:cubicBezTo>
                  <a:cubicBezTo>
                    <a:pt x="0" y="31"/>
                    <a:pt x="1" y="28"/>
                    <a:pt x="2" y="25"/>
                  </a:cubicBezTo>
                  <a:cubicBezTo>
                    <a:pt x="3" y="22"/>
                    <a:pt x="3" y="19"/>
                    <a:pt x="5" y="17"/>
                  </a:cubicBezTo>
                  <a:cubicBezTo>
                    <a:pt x="5" y="14"/>
                    <a:pt x="8" y="13"/>
                    <a:pt x="10" y="11"/>
                  </a:cubicBezTo>
                  <a:cubicBezTo>
                    <a:pt x="11" y="10"/>
                    <a:pt x="11" y="9"/>
                    <a:pt x="12" y="8"/>
                  </a:cubicBezTo>
                  <a:cubicBezTo>
                    <a:pt x="15" y="6"/>
                    <a:pt x="17" y="4"/>
                    <a:pt x="20" y="4"/>
                  </a:cubicBezTo>
                  <a:cubicBezTo>
                    <a:pt x="23" y="3"/>
                    <a:pt x="25" y="1"/>
                    <a:pt x="28" y="1"/>
                  </a:cubicBezTo>
                  <a:cubicBezTo>
                    <a:pt x="31" y="1"/>
                    <a:pt x="34" y="0"/>
                    <a:pt x="36" y="0"/>
                  </a:cubicBezTo>
                  <a:cubicBezTo>
                    <a:pt x="37" y="0"/>
                    <a:pt x="38" y="0"/>
                    <a:pt x="39" y="1"/>
                  </a:cubicBezTo>
                  <a:cubicBezTo>
                    <a:pt x="41" y="2"/>
                    <a:pt x="42" y="2"/>
                    <a:pt x="44" y="2"/>
                  </a:cubicBezTo>
                  <a:cubicBezTo>
                    <a:pt x="48" y="3"/>
                    <a:pt x="50" y="5"/>
                    <a:pt x="52" y="6"/>
                  </a:cubicBezTo>
                  <a:cubicBezTo>
                    <a:pt x="53" y="6"/>
                    <a:pt x="54" y="7"/>
                    <a:pt x="54" y="8"/>
                  </a:cubicBezTo>
                  <a:cubicBezTo>
                    <a:pt x="56" y="9"/>
                    <a:pt x="58" y="9"/>
                    <a:pt x="59" y="11"/>
                  </a:cubicBezTo>
                  <a:cubicBezTo>
                    <a:pt x="61" y="13"/>
                    <a:pt x="62" y="16"/>
                    <a:pt x="63" y="18"/>
                  </a:cubicBezTo>
                  <a:cubicBezTo>
                    <a:pt x="63" y="19"/>
                    <a:pt x="63" y="20"/>
                    <a:pt x="63" y="20"/>
                  </a:cubicBezTo>
                  <a:cubicBezTo>
                    <a:pt x="65" y="22"/>
                    <a:pt x="65" y="24"/>
                    <a:pt x="66" y="26"/>
                  </a:cubicBezTo>
                  <a:cubicBezTo>
                    <a:pt x="66" y="28"/>
                    <a:pt x="66" y="30"/>
                    <a:pt x="66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D4704AF-291D-4E54-8581-FD787137C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026" y="0"/>
              <a:ext cx="1528959" cy="1258527"/>
            </a:xfrm>
            <a:custGeom>
              <a:avLst/>
              <a:gdLst>
                <a:gd name="connsiteX0" fmla="*/ 361027 w 1528959"/>
                <a:gd name="connsiteY0" fmla="*/ 0 h 1258527"/>
                <a:gd name="connsiteX1" fmla="*/ 1311464 w 1528959"/>
                <a:gd name="connsiteY1" fmla="*/ 0 h 1258527"/>
                <a:gd name="connsiteX2" fmla="*/ 1348844 w 1528959"/>
                <a:gd name="connsiteY2" fmla="*/ 44945 h 1258527"/>
                <a:gd name="connsiteX3" fmla="*/ 1499179 w 1528959"/>
                <a:gd name="connsiteY3" fmla="*/ 245353 h 1258527"/>
                <a:gd name="connsiteX4" fmla="*/ 1527019 w 1528959"/>
                <a:gd name="connsiteY4" fmla="*/ 345557 h 1258527"/>
                <a:gd name="connsiteX5" fmla="*/ 1521451 w 1528959"/>
                <a:gd name="connsiteY5" fmla="*/ 484729 h 1258527"/>
                <a:gd name="connsiteX6" fmla="*/ 1482475 w 1528959"/>
                <a:gd name="connsiteY6" fmla="*/ 685137 h 1258527"/>
                <a:gd name="connsiteX7" fmla="*/ 1404524 w 1528959"/>
                <a:gd name="connsiteY7" fmla="*/ 868845 h 1258527"/>
                <a:gd name="connsiteX8" fmla="*/ 1309868 w 1528959"/>
                <a:gd name="connsiteY8" fmla="*/ 1008017 h 1258527"/>
                <a:gd name="connsiteX9" fmla="*/ 1243052 w 1528959"/>
                <a:gd name="connsiteY9" fmla="*/ 1074820 h 1258527"/>
                <a:gd name="connsiteX10" fmla="*/ 1059309 w 1528959"/>
                <a:gd name="connsiteY10" fmla="*/ 1180591 h 1258527"/>
                <a:gd name="connsiteX11" fmla="*/ 881133 w 1528959"/>
                <a:gd name="connsiteY11" fmla="*/ 1247393 h 1258527"/>
                <a:gd name="connsiteX12" fmla="*/ 691822 w 1528959"/>
                <a:gd name="connsiteY12" fmla="*/ 1258527 h 1258527"/>
                <a:gd name="connsiteX13" fmla="*/ 630574 w 1528959"/>
                <a:gd name="connsiteY13" fmla="*/ 1247393 h 1258527"/>
                <a:gd name="connsiteX14" fmla="*/ 508079 w 1528959"/>
                <a:gd name="connsiteY14" fmla="*/ 1208425 h 1258527"/>
                <a:gd name="connsiteX15" fmla="*/ 324335 w 1528959"/>
                <a:gd name="connsiteY15" fmla="*/ 1124922 h 1258527"/>
                <a:gd name="connsiteX16" fmla="*/ 274223 w 1528959"/>
                <a:gd name="connsiteY16" fmla="*/ 1091520 h 1258527"/>
                <a:gd name="connsiteX17" fmla="*/ 168432 w 1528959"/>
                <a:gd name="connsiteY17" fmla="*/ 1019151 h 1258527"/>
                <a:gd name="connsiteX18" fmla="*/ 84912 w 1528959"/>
                <a:gd name="connsiteY18" fmla="*/ 852144 h 1258527"/>
                <a:gd name="connsiteX19" fmla="*/ 68208 w 1528959"/>
                <a:gd name="connsiteY19" fmla="*/ 802042 h 1258527"/>
                <a:gd name="connsiteX20" fmla="*/ 18096 w 1528959"/>
                <a:gd name="connsiteY20" fmla="*/ 674004 h 1258527"/>
                <a:gd name="connsiteX21" fmla="*/ 1392 w 1528959"/>
                <a:gd name="connsiteY21" fmla="*/ 518131 h 1258527"/>
                <a:gd name="connsiteX22" fmla="*/ 34800 w 1528959"/>
                <a:gd name="connsiteY22" fmla="*/ 395659 h 1258527"/>
                <a:gd name="connsiteX23" fmla="*/ 107184 w 1528959"/>
                <a:gd name="connsiteY23" fmla="*/ 228652 h 1258527"/>
                <a:gd name="connsiteX24" fmla="*/ 207407 w 1528959"/>
                <a:gd name="connsiteY24" fmla="*/ 100614 h 1258527"/>
                <a:gd name="connsiteX25" fmla="*/ 325727 w 1528959"/>
                <a:gd name="connsiteY25" fmla="*/ 19198 h 125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28959" h="1258527">
                  <a:moveTo>
                    <a:pt x="361027" y="0"/>
                  </a:moveTo>
                  <a:lnTo>
                    <a:pt x="1311464" y="0"/>
                  </a:lnTo>
                  <a:lnTo>
                    <a:pt x="1348844" y="44945"/>
                  </a:lnTo>
                  <a:cubicBezTo>
                    <a:pt x="1398956" y="111748"/>
                    <a:pt x="1449068" y="178550"/>
                    <a:pt x="1499179" y="245353"/>
                  </a:cubicBezTo>
                  <a:cubicBezTo>
                    <a:pt x="1527019" y="273187"/>
                    <a:pt x="1532587" y="306589"/>
                    <a:pt x="1527019" y="345557"/>
                  </a:cubicBezTo>
                  <a:cubicBezTo>
                    <a:pt x="1527019" y="390092"/>
                    <a:pt x="1521451" y="440194"/>
                    <a:pt x="1521451" y="484729"/>
                  </a:cubicBezTo>
                  <a:cubicBezTo>
                    <a:pt x="1527019" y="557099"/>
                    <a:pt x="1504747" y="618335"/>
                    <a:pt x="1482475" y="685137"/>
                  </a:cubicBezTo>
                  <a:cubicBezTo>
                    <a:pt x="1465772" y="746373"/>
                    <a:pt x="1460203" y="818743"/>
                    <a:pt x="1404524" y="868845"/>
                  </a:cubicBezTo>
                  <a:cubicBezTo>
                    <a:pt x="1410092" y="941214"/>
                    <a:pt x="1354412" y="969049"/>
                    <a:pt x="1309868" y="1008017"/>
                  </a:cubicBezTo>
                  <a:cubicBezTo>
                    <a:pt x="1282028" y="1024718"/>
                    <a:pt x="1265324" y="1052552"/>
                    <a:pt x="1243052" y="1074820"/>
                  </a:cubicBezTo>
                  <a:cubicBezTo>
                    <a:pt x="1187372" y="1130489"/>
                    <a:pt x="1126125" y="1163890"/>
                    <a:pt x="1059309" y="1180591"/>
                  </a:cubicBezTo>
                  <a:cubicBezTo>
                    <a:pt x="998061" y="1191724"/>
                    <a:pt x="947949" y="1241827"/>
                    <a:pt x="881133" y="1247393"/>
                  </a:cubicBezTo>
                  <a:cubicBezTo>
                    <a:pt x="814318" y="1247393"/>
                    <a:pt x="753070" y="1258527"/>
                    <a:pt x="691822" y="1258527"/>
                  </a:cubicBezTo>
                  <a:cubicBezTo>
                    <a:pt x="669550" y="1258527"/>
                    <a:pt x="647278" y="1252960"/>
                    <a:pt x="630574" y="1247393"/>
                  </a:cubicBezTo>
                  <a:cubicBezTo>
                    <a:pt x="591598" y="1225126"/>
                    <a:pt x="552623" y="1213992"/>
                    <a:pt x="508079" y="1208425"/>
                  </a:cubicBezTo>
                  <a:cubicBezTo>
                    <a:pt x="435695" y="1202858"/>
                    <a:pt x="391151" y="1147189"/>
                    <a:pt x="324335" y="1124922"/>
                  </a:cubicBezTo>
                  <a:cubicBezTo>
                    <a:pt x="307631" y="1119355"/>
                    <a:pt x="290927" y="1102654"/>
                    <a:pt x="274223" y="1091520"/>
                  </a:cubicBezTo>
                  <a:cubicBezTo>
                    <a:pt x="240815" y="1069253"/>
                    <a:pt x="190704" y="1052552"/>
                    <a:pt x="168432" y="1019151"/>
                  </a:cubicBezTo>
                  <a:cubicBezTo>
                    <a:pt x="129456" y="969049"/>
                    <a:pt x="107184" y="907813"/>
                    <a:pt x="84912" y="852144"/>
                  </a:cubicBezTo>
                  <a:cubicBezTo>
                    <a:pt x="79344" y="835443"/>
                    <a:pt x="79344" y="813176"/>
                    <a:pt x="68208" y="802042"/>
                  </a:cubicBezTo>
                  <a:cubicBezTo>
                    <a:pt x="34800" y="768641"/>
                    <a:pt x="29232" y="718539"/>
                    <a:pt x="18096" y="674004"/>
                  </a:cubicBezTo>
                  <a:cubicBezTo>
                    <a:pt x="6960" y="629468"/>
                    <a:pt x="6960" y="584933"/>
                    <a:pt x="1392" y="518131"/>
                  </a:cubicBezTo>
                  <a:cubicBezTo>
                    <a:pt x="-4176" y="490296"/>
                    <a:pt x="6960" y="440194"/>
                    <a:pt x="34800" y="395659"/>
                  </a:cubicBezTo>
                  <a:cubicBezTo>
                    <a:pt x="68208" y="339990"/>
                    <a:pt x="84912" y="284321"/>
                    <a:pt x="107184" y="228652"/>
                  </a:cubicBezTo>
                  <a:cubicBezTo>
                    <a:pt x="123888" y="172983"/>
                    <a:pt x="157296" y="134015"/>
                    <a:pt x="207407" y="100614"/>
                  </a:cubicBezTo>
                  <a:cubicBezTo>
                    <a:pt x="246383" y="69996"/>
                    <a:pt x="285359" y="43553"/>
                    <a:pt x="325727" y="19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56005A1-C703-456B-9C92-912FD184D96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3030" y="4472776"/>
              <a:ext cx="4158739" cy="2385225"/>
            </a:xfrm>
            <a:custGeom>
              <a:avLst/>
              <a:gdLst>
                <a:gd name="connsiteX0" fmla="*/ 1880481 w 4158739"/>
                <a:gd name="connsiteY0" fmla="*/ 2385225 h 2385225"/>
                <a:gd name="connsiteX1" fmla="*/ 2396785 w 4158739"/>
                <a:gd name="connsiteY1" fmla="*/ 2357008 h 2385225"/>
                <a:gd name="connsiteX2" fmla="*/ 2873974 w 4158739"/>
                <a:gd name="connsiteY2" fmla="*/ 2227212 h 2385225"/>
                <a:gd name="connsiteX3" fmla="*/ 3374632 w 4158739"/>
                <a:gd name="connsiteY3" fmla="*/ 2024052 h 2385225"/>
                <a:gd name="connsiteX4" fmla="*/ 3554556 w 4158739"/>
                <a:gd name="connsiteY4" fmla="*/ 1888611 h 2385225"/>
                <a:gd name="connsiteX5" fmla="*/ 3820530 w 4158739"/>
                <a:gd name="connsiteY5" fmla="*/ 1617731 h 2385225"/>
                <a:gd name="connsiteX6" fmla="*/ 4039568 w 4158739"/>
                <a:gd name="connsiteY6" fmla="*/ 1256558 h 2385225"/>
                <a:gd name="connsiteX7" fmla="*/ 4141265 w 4158739"/>
                <a:gd name="connsiteY7" fmla="*/ 872811 h 2385225"/>
                <a:gd name="connsiteX8" fmla="*/ 4156909 w 4158739"/>
                <a:gd name="connsiteY8" fmla="*/ 590644 h 2385225"/>
                <a:gd name="connsiteX9" fmla="*/ 4078682 w 4158739"/>
                <a:gd name="connsiteY9" fmla="*/ 393127 h 2385225"/>
                <a:gd name="connsiteX10" fmla="*/ 3671897 w 4158739"/>
                <a:gd name="connsiteY10" fmla="*/ 3737 h 2385225"/>
                <a:gd name="connsiteX11" fmla="*/ 3667520 w 4158739"/>
                <a:gd name="connsiteY11" fmla="*/ 0 h 2385225"/>
                <a:gd name="connsiteX12" fmla="*/ 795588 w 4158739"/>
                <a:gd name="connsiteY12" fmla="*/ 0 h 2385225"/>
                <a:gd name="connsiteX13" fmla="*/ 566255 w 4158739"/>
                <a:gd name="connsiteY13" fmla="*/ 110960 h 2385225"/>
                <a:gd name="connsiteX14" fmla="*/ 300280 w 4158739"/>
                <a:gd name="connsiteY14" fmla="*/ 364910 h 2385225"/>
                <a:gd name="connsiteX15" fmla="*/ 104711 w 4158739"/>
                <a:gd name="connsiteY15" fmla="*/ 686581 h 2385225"/>
                <a:gd name="connsiteX16" fmla="*/ 3015 w 4158739"/>
                <a:gd name="connsiteY16" fmla="*/ 929244 h 2385225"/>
                <a:gd name="connsiteX17" fmla="*/ 49952 w 4158739"/>
                <a:gd name="connsiteY17" fmla="*/ 1233984 h 2385225"/>
                <a:gd name="connsiteX18" fmla="*/ 198584 w 4158739"/>
                <a:gd name="connsiteY18" fmla="*/ 1493578 h 2385225"/>
                <a:gd name="connsiteX19" fmla="*/ 237698 w 4158739"/>
                <a:gd name="connsiteY19" fmla="*/ 1583871 h 2385225"/>
                <a:gd name="connsiteX20" fmla="*/ 456736 w 4158739"/>
                <a:gd name="connsiteY20" fmla="*/ 1916828 h 2385225"/>
                <a:gd name="connsiteX21" fmla="*/ 754001 w 4158739"/>
                <a:gd name="connsiteY21" fmla="*/ 2052268 h 2385225"/>
                <a:gd name="connsiteX22" fmla="*/ 886989 w 4158739"/>
                <a:gd name="connsiteY22" fmla="*/ 2119988 h 2385225"/>
                <a:gd name="connsiteX23" fmla="*/ 1379824 w 4158739"/>
                <a:gd name="connsiteY23" fmla="*/ 2289288 h 2385225"/>
                <a:gd name="connsiteX24" fmla="*/ 1724026 w 4158739"/>
                <a:gd name="connsiteY24" fmla="*/ 2357008 h 2385225"/>
                <a:gd name="connsiteX25" fmla="*/ 1880481 w 4158739"/>
                <a:gd name="connsiteY25" fmla="*/ 2385225 h 238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58739" h="2385225">
                  <a:moveTo>
                    <a:pt x="1880481" y="2385225"/>
                  </a:moveTo>
                  <a:cubicBezTo>
                    <a:pt x="2052582" y="2379582"/>
                    <a:pt x="2224684" y="2362652"/>
                    <a:pt x="2396785" y="2357008"/>
                  </a:cubicBezTo>
                  <a:cubicBezTo>
                    <a:pt x="2576709" y="2351365"/>
                    <a:pt x="2709696" y="2255428"/>
                    <a:pt x="2873974" y="2227212"/>
                  </a:cubicBezTo>
                  <a:cubicBezTo>
                    <a:pt x="3069544" y="2193352"/>
                    <a:pt x="3233822" y="2125632"/>
                    <a:pt x="3374632" y="2024052"/>
                  </a:cubicBezTo>
                  <a:cubicBezTo>
                    <a:pt x="3437214" y="1978905"/>
                    <a:pt x="3491974" y="1928115"/>
                    <a:pt x="3554556" y="1888611"/>
                  </a:cubicBezTo>
                  <a:cubicBezTo>
                    <a:pt x="3679720" y="1815248"/>
                    <a:pt x="3836175" y="1758815"/>
                    <a:pt x="3820530" y="1617731"/>
                  </a:cubicBezTo>
                  <a:cubicBezTo>
                    <a:pt x="3969163" y="1521795"/>
                    <a:pt x="3992632" y="1386354"/>
                    <a:pt x="4039568" y="1256558"/>
                  </a:cubicBezTo>
                  <a:cubicBezTo>
                    <a:pt x="4086504" y="1132404"/>
                    <a:pt x="4149087" y="1008251"/>
                    <a:pt x="4141265" y="872811"/>
                  </a:cubicBezTo>
                  <a:cubicBezTo>
                    <a:pt x="4133441" y="776874"/>
                    <a:pt x="4156909" y="686581"/>
                    <a:pt x="4156909" y="590644"/>
                  </a:cubicBezTo>
                  <a:cubicBezTo>
                    <a:pt x="4164732" y="517281"/>
                    <a:pt x="4149087" y="455204"/>
                    <a:pt x="4078682" y="393127"/>
                  </a:cubicBezTo>
                  <a:cubicBezTo>
                    <a:pt x="3937872" y="268974"/>
                    <a:pt x="3804884" y="133534"/>
                    <a:pt x="3671897" y="3737"/>
                  </a:cubicBezTo>
                  <a:lnTo>
                    <a:pt x="3667520" y="0"/>
                  </a:lnTo>
                  <a:lnTo>
                    <a:pt x="795588" y="0"/>
                  </a:lnTo>
                  <a:lnTo>
                    <a:pt x="566255" y="110960"/>
                  </a:lnTo>
                  <a:cubicBezTo>
                    <a:pt x="441090" y="178680"/>
                    <a:pt x="347217" y="257687"/>
                    <a:pt x="300280" y="364910"/>
                  </a:cubicBezTo>
                  <a:cubicBezTo>
                    <a:pt x="245521" y="477777"/>
                    <a:pt x="182939" y="585001"/>
                    <a:pt x="104711" y="686581"/>
                  </a:cubicBezTo>
                  <a:cubicBezTo>
                    <a:pt x="34306" y="782517"/>
                    <a:pt x="-12631" y="872811"/>
                    <a:pt x="3015" y="929244"/>
                  </a:cubicBezTo>
                  <a:cubicBezTo>
                    <a:pt x="26483" y="1064684"/>
                    <a:pt x="18660" y="1154978"/>
                    <a:pt x="49952" y="1233984"/>
                  </a:cubicBezTo>
                  <a:cubicBezTo>
                    <a:pt x="89065" y="1324278"/>
                    <a:pt x="104711" y="1420214"/>
                    <a:pt x="198584" y="1493578"/>
                  </a:cubicBezTo>
                  <a:cubicBezTo>
                    <a:pt x="222053" y="1516151"/>
                    <a:pt x="214230" y="1555655"/>
                    <a:pt x="237698" y="1583871"/>
                  </a:cubicBezTo>
                  <a:cubicBezTo>
                    <a:pt x="308103" y="1696738"/>
                    <a:pt x="362862" y="1815248"/>
                    <a:pt x="456736" y="1916828"/>
                  </a:cubicBezTo>
                  <a:cubicBezTo>
                    <a:pt x="527141" y="1978905"/>
                    <a:pt x="652305" y="2007122"/>
                    <a:pt x="754001" y="2052268"/>
                  </a:cubicBezTo>
                  <a:cubicBezTo>
                    <a:pt x="800938" y="2074842"/>
                    <a:pt x="840052" y="2103058"/>
                    <a:pt x="886989" y="2119988"/>
                  </a:cubicBezTo>
                  <a:cubicBezTo>
                    <a:pt x="1059090" y="2165135"/>
                    <a:pt x="1184254" y="2278002"/>
                    <a:pt x="1379824" y="2289288"/>
                  </a:cubicBezTo>
                  <a:cubicBezTo>
                    <a:pt x="1504988" y="2289288"/>
                    <a:pt x="1614507" y="2311862"/>
                    <a:pt x="1724026" y="2357008"/>
                  </a:cubicBezTo>
                  <a:cubicBezTo>
                    <a:pt x="1770962" y="2373938"/>
                    <a:pt x="1825722" y="2385225"/>
                    <a:pt x="1880481" y="2385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0AE36423-F170-4127-BCA2-EDB9DC505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919" y="2042910"/>
              <a:ext cx="225425" cy="203200"/>
            </a:xfrm>
            <a:custGeom>
              <a:avLst/>
              <a:gdLst>
                <a:gd name="T0" fmla="*/ 1 w 67"/>
                <a:gd name="T1" fmla="*/ 28 h 60"/>
                <a:gd name="T2" fmla="*/ 2 w 67"/>
                <a:gd name="T3" fmla="*/ 23 h 60"/>
                <a:gd name="T4" fmla="*/ 5 w 67"/>
                <a:gd name="T5" fmla="*/ 16 h 60"/>
                <a:gd name="T6" fmla="*/ 10 w 67"/>
                <a:gd name="T7" fmla="*/ 10 h 60"/>
                <a:gd name="T8" fmla="*/ 20 w 67"/>
                <a:gd name="T9" fmla="*/ 3 h 60"/>
                <a:gd name="T10" fmla="*/ 29 w 67"/>
                <a:gd name="T11" fmla="*/ 1 h 60"/>
                <a:gd name="T12" fmla="*/ 41 w 67"/>
                <a:gd name="T13" fmla="*/ 0 h 60"/>
                <a:gd name="T14" fmla="*/ 46 w 67"/>
                <a:gd name="T15" fmla="*/ 1 h 60"/>
                <a:gd name="T16" fmla="*/ 51 w 67"/>
                <a:gd name="T17" fmla="*/ 2 h 60"/>
                <a:gd name="T18" fmla="*/ 59 w 67"/>
                <a:gd name="T19" fmla="*/ 8 h 60"/>
                <a:gd name="T20" fmla="*/ 66 w 67"/>
                <a:gd name="T21" fmla="*/ 16 h 60"/>
                <a:gd name="T22" fmla="*/ 67 w 67"/>
                <a:gd name="T23" fmla="*/ 21 h 60"/>
                <a:gd name="T24" fmla="*/ 67 w 67"/>
                <a:gd name="T25" fmla="*/ 27 h 60"/>
                <a:gd name="T26" fmla="*/ 65 w 67"/>
                <a:gd name="T27" fmla="*/ 35 h 60"/>
                <a:gd name="T28" fmla="*/ 62 w 67"/>
                <a:gd name="T29" fmla="*/ 43 h 60"/>
                <a:gd name="T30" fmla="*/ 58 w 67"/>
                <a:gd name="T31" fmla="*/ 49 h 60"/>
                <a:gd name="T32" fmla="*/ 55 w 67"/>
                <a:gd name="T33" fmla="*/ 52 h 60"/>
                <a:gd name="T34" fmla="*/ 47 w 67"/>
                <a:gd name="T35" fmla="*/ 57 h 60"/>
                <a:gd name="T36" fmla="*/ 39 w 67"/>
                <a:gd name="T37" fmla="*/ 60 h 60"/>
                <a:gd name="T38" fmla="*/ 31 w 67"/>
                <a:gd name="T39" fmla="*/ 60 h 60"/>
                <a:gd name="T40" fmla="*/ 28 w 67"/>
                <a:gd name="T41" fmla="*/ 60 h 60"/>
                <a:gd name="T42" fmla="*/ 23 w 67"/>
                <a:gd name="T43" fmla="*/ 58 h 60"/>
                <a:gd name="T44" fmla="*/ 15 w 67"/>
                <a:gd name="T45" fmla="*/ 55 h 60"/>
                <a:gd name="T46" fmla="*/ 13 w 67"/>
                <a:gd name="T47" fmla="*/ 53 h 60"/>
                <a:gd name="T48" fmla="*/ 8 w 67"/>
                <a:gd name="T49" fmla="*/ 50 h 60"/>
                <a:gd name="T50" fmla="*/ 4 w 67"/>
                <a:gd name="T51" fmla="*/ 43 h 60"/>
                <a:gd name="T52" fmla="*/ 4 w 67"/>
                <a:gd name="T53" fmla="*/ 41 h 60"/>
                <a:gd name="T54" fmla="*/ 1 w 67"/>
                <a:gd name="T55" fmla="*/ 35 h 60"/>
                <a:gd name="T56" fmla="*/ 1 w 67"/>
                <a:gd name="T57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0">
                  <a:moveTo>
                    <a:pt x="1" y="28"/>
                  </a:moveTo>
                  <a:cubicBezTo>
                    <a:pt x="0" y="27"/>
                    <a:pt x="1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6" y="13"/>
                    <a:pt x="8" y="11"/>
                    <a:pt x="10" y="10"/>
                  </a:cubicBezTo>
                  <a:cubicBezTo>
                    <a:pt x="13" y="7"/>
                    <a:pt x="16" y="5"/>
                    <a:pt x="20" y="3"/>
                  </a:cubicBezTo>
                  <a:cubicBezTo>
                    <a:pt x="23" y="2"/>
                    <a:pt x="26" y="2"/>
                    <a:pt x="29" y="1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3" y="0"/>
                    <a:pt x="44" y="1"/>
                    <a:pt x="46" y="1"/>
                  </a:cubicBezTo>
                  <a:cubicBezTo>
                    <a:pt x="48" y="2"/>
                    <a:pt x="49" y="2"/>
                    <a:pt x="51" y="2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0"/>
                    <a:pt x="64" y="13"/>
                    <a:pt x="66" y="16"/>
                  </a:cubicBezTo>
                  <a:cubicBezTo>
                    <a:pt x="67" y="18"/>
                    <a:pt x="67" y="19"/>
                    <a:pt x="67" y="21"/>
                  </a:cubicBezTo>
                  <a:cubicBezTo>
                    <a:pt x="67" y="23"/>
                    <a:pt x="67" y="25"/>
                    <a:pt x="67" y="27"/>
                  </a:cubicBezTo>
                  <a:cubicBezTo>
                    <a:pt x="67" y="30"/>
                    <a:pt x="66" y="33"/>
                    <a:pt x="65" y="35"/>
                  </a:cubicBezTo>
                  <a:cubicBezTo>
                    <a:pt x="64" y="38"/>
                    <a:pt x="64" y="41"/>
                    <a:pt x="62" y="43"/>
                  </a:cubicBezTo>
                  <a:cubicBezTo>
                    <a:pt x="62" y="47"/>
                    <a:pt x="60" y="48"/>
                    <a:pt x="58" y="49"/>
                  </a:cubicBezTo>
                  <a:cubicBezTo>
                    <a:pt x="56" y="50"/>
                    <a:pt x="56" y="51"/>
                    <a:pt x="55" y="52"/>
                  </a:cubicBezTo>
                  <a:cubicBezTo>
                    <a:pt x="52" y="55"/>
                    <a:pt x="50" y="56"/>
                    <a:pt x="47" y="57"/>
                  </a:cubicBezTo>
                  <a:cubicBezTo>
                    <a:pt x="44" y="58"/>
                    <a:pt x="42" y="60"/>
                    <a:pt x="39" y="60"/>
                  </a:cubicBezTo>
                  <a:cubicBezTo>
                    <a:pt x="36" y="60"/>
                    <a:pt x="33" y="60"/>
                    <a:pt x="31" y="60"/>
                  </a:cubicBezTo>
                  <a:cubicBezTo>
                    <a:pt x="30" y="60"/>
                    <a:pt x="29" y="60"/>
                    <a:pt x="28" y="60"/>
                  </a:cubicBezTo>
                  <a:cubicBezTo>
                    <a:pt x="26" y="59"/>
                    <a:pt x="25" y="58"/>
                    <a:pt x="23" y="58"/>
                  </a:cubicBezTo>
                  <a:cubicBezTo>
                    <a:pt x="20" y="58"/>
                    <a:pt x="18" y="56"/>
                    <a:pt x="15" y="55"/>
                  </a:cubicBezTo>
                  <a:cubicBezTo>
                    <a:pt x="14" y="54"/>
                    <a:pt x="13" y="54"/>
                    <a:pt x="13" y="53"/>
                  </a:cubicBezTo>
                  <a:cubicBezTo>
                    <a:pt x="11" y="52"/>
                    <a:pt x="9" y="51"/>
                    <a:pt x="8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2" y="39"/>
                    <a:pt x="2" y="37"/>
                    <a:pt x="1" y="35"/>
                  </a:cubicBezTo>
                  <a:cubicBezTo>
                    <a:pt x="1" y="33"/>
                    <a:pt x="1" y="31"/>
                    <a:pt x="1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F5A48D5B-B20A-410D-BC51-3815115A7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4459" y="822325"/>
              <a:ext cx="227013" cy="206375"/>
            </a:xfrm>
            <a:custGeom>
              <a:avLst/>
              <a:gdLst>
                <a:gd name="T0" fmla="*/ 67 w 67"/>
                <a:gd name="T1" fmla="*/ 33 h 61"/>
                <a:gd name="T2" fmla="*/ 65 w 67"/>
                <a:gd name="T3" fmla="*/ 38 h 61"/>
                <a:gd name="T4" fmla="*/ 62 w 67"/>
                <a:gd name="T5" fmla="*/ 45 h 61"/>
                <a:gd name="T6" fmla="*/ 57 w 67"/>
                <a:gd name="T7" fmla="*/ 51 h 61"/>
                <a:gd name="T8" fmla="*/ 47 w 67"/>
                <a:gd name="T9" fmla="*/ 57 h 61"/>
                <a:gd name="T10" fmla="*/ 38 w 67"/>
                <a:gd name="T11" fmla="*/ 60 h 61"/>
                <a:gd name="T12" fmla="*/ 26 w 67"/>
                <a:gd name="T13" fmla="*/ 61 h 61"/>
                <a:gd name="T14" fmla="*/ 21 w 67"/>
                <a:gd name="T15" fmla="*/ 59 h 61"/>
                <a:gd name="T16" fmla="*/ 16 w 67"/>
                <a:gd name="T17" fmla="*/ 58 h 61"/>
                <a:gd name="T18" fmla="*/ 8 w 67"/>
                <a:gd name="T19" fmla="*/ 53 h 61"/>
                <a:gd name="T20" fmla="*/ 1 w 67"/>
                <a:gd name="T21" fmla="*/ 45 h 61"/>
                <a:gd name="T22" fmla="*/ 0 w 67"/>
                <a:gd name="T23" fmla="*/ 40 h 61"/>
                <a:gd name="T24" fmla="*/ 0 w 67"/>
                <a:gd name="T25" fmla="*/ 34 h 61"/>
                <a:gd name="T26" fmla="*/ 2 w 67"/>
                <a:gd name="T27" fmla="*/ 25 h 61"/>
                <a:gd name="T28" fmla="*/ 5 w 67"/>
                <a:gd name="T29" fmla="*/ 17 h 61"/>
                <a:gd name="T30" fmla="*/ 10 w 67"/>
                <a:gd name="T31" fmla="*/ 11 h 61"/>
                <a:gd name="T32" fmla="*/ 12 w 67"/>
                <a:gd name="T33" fmla="*/ 8 h 61"/>
                <a:gd name="T34" fmla="*/ 20 w 67"/>
                <a:gd name="T35" fmla="*/ 4 h 61"/>
                <a:gd name="T36" fmla="*/ 28 w 67"/>
                <a:gd name="T37" fmla="*/ 1 h 61"/>
                <a:gd name="T38" fmla="*/ 36 w 67"/>
                <a:gd name="T39" fmla="*/ 0 h 61"/>
                <a:gd name="T40" fmla="*/ 39 w 67"/>
                <a:gd name="T41" fmla="*/ 1 h 61"/>
                <a:gd name="T42" fmla="*/ 44 w 67"/>
                <a:gd name="T43" fmla="*/ 2 h 61"/>
                <a:gd name="T44" fmla="*/ 52 w 67"/>
                <a:gd name="T45" fmla="*/ 6 h 61"/>
                <a:gd name="T46" fmla="*/ 54 w 67"/>
                <a:gd name="T47" fmla="*/ 8 h 61"/>
                <a:gd name="T48" fmla="*/ 59 w 67"/>
                <a:gd name="T49" fmla="*/ 11 h 61"/>
                <a:gd name="T50" fmla="*/ 63 w 67"/>
                <a:gd name="T51" fmla="*/ 18 h 61"/>
                <a:gd name="T52" fmla="*/ 63 w 67"/>
                <a:gd name="T53" fmla="*/ 20 h 61"/>
                <a:gd name="T54" fmla="*/ 66 w 67"/>
                <a:gd name="T55" fmla="*/ 26 h 61"/>
                <a:gd name="T56" fmla="*/ 67 w 67"/>
                <a:gd name="T57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1">
                  <a:moveTo>
                    <a:pt x="67" y="33"/>
                  </a:moveTo>
                  <a:cubicBezTo>
                    <a:pt x="67" y="34"/>
                    <a:pt x="66" y="36"/>
                    <a:pt x="65" y="38"/>
                  </a:cubicBezTo>
                  <a:cubicBezTo>
                    <a:pt x="64" y="40"/>
                    <a:pt x="63" y="43"/>
                    <a:pt x="62" y="45"/>
                  </a:cubicBezTo>
                  <a:cubicBezTo>
                    <a:pt x="61" y="48"/>
                    <a:pt x="60" y="49"/>
                    <a:pt x="57" y="51"/>
                  </a:cubicBezTo>
                  <a:cubicBezTo>
                    <a:pt x="54" y="53"/>
                    <a:pt x="51" y="55"/>
                    <a:pt x="47" y="57"/>
                  </a:cubicBezTo>
                  <a:cubicBezTo>
                    <a:pt x="44" y="59"/>
                    <a:pt x="41" y="59"/>
                    <a:pt x="38" y="60"/>
                  </a:cubicBezTo>
                  <a:cubicBezTo>
                    <a:pt x="34" y="60"/>
                    <a:pt x="30" y="60"/>
                    <a:pt x="26" y="61"/>
                  </a:cubicBezTo>
                  <a:cubicBezTo>
                    <a:pt x="24" y="61"/>
                    <a:pt x="23" y="60"/>
                    <a:pt x="21" y="59"/>
                  </a:cubicBezTo>
                  <a:cubicBezTo>
                    <a:pt x="20" y="59"/>
                    <a:pt x="18" y="58"/>
                    <a:pt x="16" y="58"/>
                  </a:cubicBezTo>
                  <a:cubicBezTo>
                    <a:pt x="13" y="58"/>
                    <a:pt x="10" y="56"/>
                    <a:pt x="8" y="53"/>
                  </a:cubicBezTo>
                  <a:cubicBezTo>
                    <a:pt x="6" y="50"/>
                    <a:pt x="4" y="47"/>
                    <a:pt x="1" y="45"/>
                  </a:cubicBezTo>
                  <a:cubicBezTo>
                    <a:pt x="0" y="43"/>
                    <a:pt x="0" y="42"/>
                    <a:pt x="0" y="40"/>
                  </a:cubicBezTo>
                  <a:cubicBezTo>
                    <a:pt x="0" y="38"/>
                    <a:pt x="0" y="36"/>
                    <a:pt x="0" y="34"/>
                  </a:cubicBezTo>
                  <a:cubicBezTo>
                    <a:pt x="0" y="31"/>
                    <a:pt x="1" y="28"/>
                    <a:pt x="2" y="25"/>
                  </a:cubicBezTo>
                  <a:cubicBezTo>
                    <a:pt x="3" y="23"/>
                    <a:pt x="3" y="19"/>
                    <a:pt x="5" y="17"/>
                  </a:cubicBezTo>
                  <a:cubicBezTo>
                    <a:pt x="5" y="14"/>
                    <a:pt x="8" y="13"/>
                    <a:pt x="10" y="11"/>
                  </a:cubicBezTo>
                  <a:cubicBezTo>
                    <a:pt x="11" y="10"/>
                    <a:pt x="11" y="9"/>
                    <a:pt x="12" y="8"/>
                  </a:cubicBezTo>
                  <a:cubicBezTo>
                    <a:pt x="15" y="6"/>
                    <a:pt x="17" y="5"/>
                    <a:pt x="20" y="4"/>
                  </a:cubicBezTo>
                  <a:cubicBezTo>
                    <a:pt x="23" y="3"/>
                    <a:pt x="25" y="1"/>
                    <a:pt x="28" y="1"/>
                  </a:cubicBezTo>
                  <a:cubicBezTo>
                    <a:pt x="31" y="1"/>
                    <a:pt x="34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41" y="2"/>
                    <a:pt x="42" y="2"/>
                    <a:pt x="44" y="2"/>
                  </a:cubicBezTo>
                  <a:cubicBezTo>
                    <a:pt x="48" y="3"/>
                    <a:pt x="50" y="5"/>
                    <a:pt x="52" y="6"/>
                  </a:cubicBezTo>
                  <a:cubicBezTo>
                    <a:pt x="53" y="7"/>
                    <a:pt x="54" y="7"/>
                    <a:pt x="54" y="8"/>
                  </a:cubicBezTo>
                  <a:cubicBezTo>
                    <a:pt x="56" y="9"/>
                    <a:pt x="58" y="9"/>
                    <a:pt x="59" y="11"/>
                  </a:cubicBezTo>
                  <a:cubicBezTo>
                    <a:pt x="61" y="13"/>
                    <a:pt x="62" y="16"/>
                    <a:pt x="63" y="18"/>
                  </a:cubicBezTo>
                  <a:cubicBezTo>
                    <a:pt x="63" y="19"/>
                    <a:pt x="63" y="20"/>
                    <a:pt x="63" y="20"/>
                  </a:cubicBezTo>
                  <a:cubicBezTo>
                    <a:pt x="65" y="22"/>
                    <a:pt x="65" y="24"/>
                    <a:pt x="66" y="26"/>
                  </a:cubicBezTo>
                  <a:cubicBezTo>
                    <a:pt x="66" y="28"/>
                    <a:pt x="66" y="30"/>
                    <a:pt x="67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62AF8C5D-02D0-40DB-AFD0-E1BDA1DE6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8600" y="1273176"/>
              <a:ext cx="1651000" cy="1571624"/>
            </a:xfrm>
            <a:custGeom>
              <a:avLst/>
              <a:gdLst>
                <a:gd name="T0" fmla="*/ 73 w 811"/>
                <a:gd name="T1" fmla="*/ 567 h 771"/>
                <a:gd name="T2" fmla="*/ 27 w 811"/>
                <a:gd name="T3" fmla="*/ 457 h 771"/>
                <a:gd name="T4" fmla="*/ 15 w 811"/>
                <a:gd name="T5" fmla="*/ 401 h 771"/>
                <a:gd name="T6" fmla="*/ 11 w 811"/>
                <a:gd name="T7" fmla="*/ 383 h 771"/>
                <a:gd name="T8" fmla="*/ 31 w 811"/>
                <a:gd name="T9" fmla="*/ 248 h 771"/>
                <a:gd name="T10" fmla="*/ 49 w 811"/>
                <a:gd name="T11" fmla="*/ 212 h 771"/>
                <a:gd name="T12" fmla="*/ 82 w 811"/>
                <a:gd name="T13" fmla="*/ 145 h 771"/>
                <a:gd name="T14" fmla="*/ 133 w 811"/>
                <a:gd name="T15" fmla="*/ 84 h 771"/>
                <a:gd name="T16" fmla="*/ 283 w 811"/>
                <a:gd name="T17" fmla="*/ 17 h 771"/>
                <a:gd name="T18" fmla="*/ 521 w 811"/>
                <a:gd name="T19" fmla="*/ 45 h 771"/>
                <a:gd name="T20" fmla="*/ 615 w 811"/>
                <a:gd name="T21" fmla="*/ 104 h 771"/>
                <a:gd name="T22" fmla="*/ 753 w 811"/>
                <a:gd name="T23" fmla="*/ 261 h 771"/>
                <a:gd name="T24" fmla="*/ 799 w 811"/>
                <a:gd name="T25" fmla="*/ 435 h 771"/>
                <a:gd name="T26" fmla="*/ 737 w 811"/>
                <a:gd name="T27" fmla="*/ 618 h 771"/>
                <a:gd name="T28" fmla="*/ 690 w 811"/>
                <a:gd name="T29" fmla="*/ 656 h 771"/>
                <a:gd name="T30" fmla="*/ 599 w 811"/>
                <a:gd name="T31" fmla="*/ 714 h 771"/>
                <a:gd name="T32" fmla="*/ 507 w 811"/>
                <a:gd name="T33" fmla="*/ 750 h 771"/>
                <a:gd name="T34" fmla="*/ 404 w 811"/>
                <a:gd name="T35" fmla="*/ 759 h 771"/>
                <a:gd name="T36" fmla="*/ 367 w 811"/>
                <a:gd name="T37" fmla="*/ 759 h 771"/>
                <a:gd name="T38" fmla="*/ 226 w 811"/>
                <a:gd name="T39" fmla="*/ 711 h 771"/>
                <a:gd name="T40" fmla="*/ 134 w 811"/>
                <a:gd name="T41" fmla="*/ 647 h 771"/>
                <a:gd name="T42" fmla="*/ 98 w 811"/>
                <a:gd name="T43" fmla="*/ 612 h 771"/>
                <a:gd name="T44" fmla="*/ 75 w 811"/>
                <a:gd name="T45" fmla="*/ 452 h 771"/>
                <a:gd name="T46" fmla="*/ 129 w 811"/>
                <a:gd name="T47" fmla="*/ 574 h 771"/>
                <a:gd name="T48" fmla="*/ 205 w 811"/>
                <a:gd name="T49" fmla="*/ 646 h 771"/>
                <a:gd name="T50" fmla="*/ 289 w 811"/>
                <a:gd name="T51" fmla="*/ 685 h 771"/>
                <a:gd name="T52" fmla="*/ 381 w 811"/>
                <a:gd name="T53" fmla="*/ 710 h 771"/>
                <a:gd name="T54" fmla="*/ 443 w 811"/>
                <a:gd name="T55" fmla="*/ 715 h 771"/>
                <a:gd name="T56" fmla="*/ 485 w 811"/>
                <a:gd name="T57" fmla="*/ 697 h 771"/>
                <a:gd name="T58" fmla="*/ 565 w 811"/>
                <a:gd name="T59" fmla="*/ 681 h 771"/>
                <a:gd name="T60" fmla="*/ 601 w 811"/>
                <a:gd name="T61" fmla="*/ 663 h 771"/>
                <a:gd name="T62" fmla="*/ 710 w 811"/>
                <a:gd name="T63" fmla="*/ 584 h 771"/>
                <a:gd name="T64" fmla="*/ 737 w 811"/>
                <a:gd name="T65" fmla="*/ 561 h 771"/>
                <a:gd name="T66" fmla="*/ 749 w 811"/>
                <a:gd name="T67" fmla="*/ 348 h 771"/>
                <a:gd name="T68" fmla="*/ 689 w 811"/>
                <a:gd name="T69" fmla="*/ 242 h 771"/>
                <a:gd name="T70" fmla="*/ 569 w 811"/>
                <a:gd name="T71" fmla="*/ 132 h 771"/>
                <a:gd name="T72" fmla="*/ 362 w 811"/>
                <a:gd name="T73" fmla="*/ 50 h 771"/>
                <a:gd name="T74" fmla="*/ 204 w 811"/>
                <a:gd name="T75" fmla="*/ 91 h 771"/>
                <a:gd name="T76" fmla="*/ 175 w 811"/>
                <a:gd name="T77" fmla="*/ 101 h 771"/>
                <a:gd name="T78" fmla="*/ 125 w 811"/>
                <a:gd name="T79" fmla="*/ 157 h 771"/>
                <a:gd name="T80" fmla="*/ 100 w 811"/>
                <a:gd name="T81" fmla="*/ 202 h 771"/>
                <a:gd name="T82" fmla="*/ 69 w 811"/>
                <a:gd name="T83" fmla="*/ 270 h 771"/>
                <a:gd name="T84" fmla="*/ 52 w 811"/>
                <a:gd name="T85" fmla="*/ 345 h 771"/>
                <a:gd name="T86" fmla="*/ 62 w 811"/>
                <a:gd name="T87" fmla="*/ 394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1" h="771">
                  <a:moveTo>
                    <a:pt x="98" y="612"/>
                  </a:moveTo>
                  <a:cubicBezTo>
                    <a:pt x="86" y="600"/>
                    <a:pt x="78" y="584"/>
                    <a:pt x="73" y="567"/>
                  </a:cubicBezTo>
                  <a:cubicBezTo>
                    <a:pt x="70" y="555"/>
                    <a:pt x="65" y="545"/>
                    <a:pt x="57" y="535"/>
                  </a:cubicBezTo>
                  <a:cubicBezTo>
                    <a:pt x="35" y="509"/>
                    <a:pt x="31" y="479"/>
                    <a:pt x="27" y="457"/>
                  </a:cubicBezTo>
                  <a:cubicBezTo>
                    <a:pt x="26" y="448"/>
                    <a:pt x="24" y="440"/>
                    <a:pt x="22" y="434"/>
                  </a:cubicBezTo>
                  <a:cubicBezTo>
                    <a:pt x="17" y="421"/>
                    <a:pt x="16" y="409"/>
                    <a:pt x="15" y="401"/>
                  </a:cubicBezTo>
                  <a:cubicBezTo>
                    <a:pt x="15" y="400"/>
                    <a:pt x="15" y="398"/>
                    <a:pt x="15" y="397"/>
                  </a:cubicBezTo>
                  <a:cubicBezTo>
                    <a:pt x="14" y="392"/>
                    <a:pt x="13" y="387"/>
                    <a:pt x="11" y="383"/>
                  </a:cubicBezTo>
                  <a:cubicBezTo>
                    <a:pt x="7" y="366"/>
                    <a:pt x="0" y="344"/>
                    <a:pt x="5" y="319"/>
                  </a:cubicBezTo>
                  <a:cubicBezTo>
                    <a:pt x="11" y="292"/>
                    <a:pt x="21" y="268"/>
                    <a:pt x="31" y="248"/>
                  </a:cubicBezTo>
                  <a:cubicBezTo>
                    <a:pt x="34" y="241"/>
                    <a:pt x="37" y="235"/>
                    <a:pt x="40" y="228"/>
                  </a:cubicBezTo>
                  <a:cubicBezTo>
                    <a:pt x="42" y="222"/>
                    <a:pt x="46" y="216"/>
                    <a:pt x="49" y="212"/>
                  </a:cubicBezTo>
                  <a:cubicBezTo>
                    <a:pt x="54" y="188"/>
                    <a:pt x="66" y="169"/>
                    <a:pt x="76" y="155"/>
                  </a:cubicBezTo>
                  <a:cubicBezTo>
                    <a:pt x="78" y="152"/>
                    <a:pt x="80" y="148"/>
                    <a:pt x="82" y="145"/>
                  </a:cubicBezTo>
                  <a:cubicBezTo>
                    <a:pt x="92" y="129"/>
                    <a:pt x="104" y="116"/>
                    <a:pt x="116" y="103"/>
                  </a:cubicBezTo>
                  <a:cubicBezTo>
                    <a:pt x="122" y="97"/>
                    <a:pt x="127" y="91"/>
                    <a:pt x="133" y="84"/>
                  </a:cubicBezTo>
                  <a:cubicBezTo>
                    <a:pt x="149" y="64"/>
                    <a:pt x="177" y="50"/>
                    <a:pt x="215" y="41"/>
                  </a:cubicBezTo>
                  <a:cubicBezTo>
                    <a:pt x="237" y="36"/>
                    <a:pt x="259" y="27"/>
                    <a:pt x="283" y="17"/>
                  </a:cubicBezTo>
                  <a:cubicBezTo>
                    <a:pt x="316" y="3"/>
                    <a:pt x="349" y="0"/>
                    <a:pt x="388" y="7"/>
                  </a:cubicBezTo>
                  <a:cubicBezTo>
                    <a:pt x="436" y="16"/>
                    <a:pt x="479" y="29"/>
                    <a:pt x="521" y="45"/>
                  </a:cubicBezTo>
                  <a:cubicBezTo>
                    <a:pt x="554" y="58"/>
                    <a:pt x="579" y="77"/>
                    <a:pt x="601" y="93"/>
                  </a:cubicBezTo>
                  <a:cubicBezTo>
                    <a:pt x="606" y="97"/>
                    <a:pt x="611" y="101"/>
                    <a:pt x="615" y="104"/>
                  </a:cubicBezTo>
                  <a:cubicBezTo>
                    <a:pt x="654" y="132"/>
                    <a:pt x="687" y="167"/>
                    <a:pt x="713" y="196"/>
                  </a:cubicBezTo>
                  <a:cubicBezTo>
                    <a:pt x="731" y="215"/>
                    <a:pt x="744" y="237"/>
                    <a:pt x="753" y="261"/>
                  </a:cubicBezTo>
                  <a:cubicBezTo>
                    <a:pt x="756" y="271"/>
                    <a:pt x="761" y="281"/>
                    <a:pt x="767" y="288"/>
                  </a:cubicBezTo>
                  <a:cubicBezTo>
                    <a:pt x="800" y="329"/>
                    <a:pt x="811" y="379"/>
                    <a:pt x="799" y="435"/>
                  </a:cubicBezTo>
                  <a:cubicBezTo>
                    <a:pt x="792" y="469"/>
                    <a:pt x="785" y="506"/>
                    <a:pt x="780" y="543"/>
                  </a:cubicBezTo>
                  <a:cubicBezTo>
                    <a:pt x="775" y="581"/>
                    <a:pt x="753" y="604"/>
                    <a:pt x="737" y="618"/>
                  </a:cubicBezTo>
                  <a:cubicBezTo>
                    <a:pt x="730" y="623"/>
                    <a:pt x="724" y="628"/>
                    <a:pt x="717" y="633"/>
                  </a:cubicBezTo>
                  <a:cubicBezTo>
                    <a:pt x="707" y="641"/>
                    <a:pt x="698" y="649"/>
                    <a:pt x="690" y="656"/>
                  </a:cubicBezTo>
                  <a:cubicBezTo>
                    <a:pt x="665" y="682"/>
                    <a:pt x="635" y="696"/>
                    <a:pt x="610" y="709"/>
                  </a:cubicBezTo>
                  <a:cubicBezTo>
                    <a:pt x="599" y="714"/>
                    <a:pt x="599" y="714"/>
                    <a:pt x="599" y="714"/>
                  </a:cubicBezTo>
                  <a:cubicBezTo>
                    <a:pt x="594" y="717"/>
                    <a:pt x="589" y="719"/>
                    <a:pt x="585" y="722"/>
                  </a:cubicBezTo>
                  <a:cubicBezTo>
                    <a:pt x="565" y="733"/>
                    <a:pt x="539" y="747"/>
                    <a:pt x="507" y="750"/>
                  </a:cubicBezTo>
                  <a:cubicBezTo>
                    <a:pt x="473" y="771"/>
                    <a:pt x="436" y="765"/>
                    <a:pt x="415" y="761"/>
                  </a:cubicBezTo>
                  <a:cubicBezTo>
                    <a:pt x="411" y="760"/>
                    <a:pt x="408" y="760"/>
                    <a:pt x="404" y="759"/>
                  </a:cubicBezTo>
                  <a:cubicBezTo>
                    <a:pt x="399" y="759"/>
                    <a:pt x="392" y="759"/>
                    <a:pt x="385" y="759"/>
                  </a:cubicBezTo>
                  <a:cubicBezTo>
                    <a:pt x="379" y="759"/>
                    <a:pt x="373" y="759"/>
                    <a:pt x="367" y="759"/>
                  </a:cubicBezTo>
                  <a:cubicBezTo>
                    <a:pt x="324" y="757"/>
                    <a:pt x="283" y="744"/>
                    <a:pt x="247" y="720"/>
                  </a:cubicBezTo>
                  <a:cubicBezTo>
                    <a:pt x="243" y="717"/>
                    <a:pt x="235" y="714"/>
                    <a:pt x="226" y="711"/>
                  </a:cubicBezTo>
                  <a:cubicBezTo>
                    <a:pt x="209" y="704"/>
                    <a:pt x="184" y="695"/>
                    <a:pt x="164" y="675"/>
                  </a:cubicBezTo>
                  <a:cubicBezTo>
                    <a:pt x="154" y="665"/>
                    <a:pt x="144" y="656"/>
                    <a:pt x="134" y="647"/>
                  </a:cubicBezTo>
                  <a:cubicBezTo>
                    <a:pt x="123" y="636"/>
                    <a:pt x="111" y="626"/>
                    <a:pt x="101" y="615"/>
                  </a:cubicBezTo>
                  <a:cubicBezTo>
                    <a:pt x="100" y="614"/>
                    <a:pt x="99" y="613"/>
                    <a:pt x="98" y="612"/>
                  </a:cubicBezTo>
                  <a:close/>
                  <a:moveTo>
                    <a:pt x="62" y="398"/>
                  </a:moveTo>
                  <a:cubicBezTo>
                    <a:pt x="69" y="417"/>
                    <a:pt x="73" y="436"/>
                    <a:pt x="75" y="452"/>
                  </a:cubicBezTo>
                  <a:cubicBezTo>
                    <a:pt x="77" y="465"/>
                    <a:pt x="79" y="479"/>
                    <a:pt x="83" y="484"/>
                  </a:cubicBezTo>
                  <a:cubicBezTo>
                    <a:pt x="106" y="511"/>
                    <a:pt x="121" y="540"/>
                    <a:pt x="129" y="574"/>
                  </a:cubicBezTo>
                  <a:cubicBezTo>
                    <a:pt x="141" y="586"/>
                    <a:pt x="153" y="597"/>
                    <a:pt x="165" y="608"/>
                  </a:cubicBezTo>
                  <a:cubicBezTo>
                    <a:pt x="178" y="620"/>
                    <a:pt x="192" y="633"/>
                    <a:pt x="205" y="646"/>
                  </a:cubicBezTo>
                  <a:cubicBezTo>
                    <a:pt x="210" y="650"/>
                    <a:pt x="221" y="655"/>
                    <a:pt x="234" y="659"/>
                  </a:cubicBezTo>
                  <a:cubicBezTo>
                    <a:pt x="250" y="665"/>
                    <a:pt x="270" y="672"/>
                    <a:pt x="289" y="685"/>
                  </a:cubicBezTo>
                  <a:cubicBezTo>
                    <a:pt x="312" y="701"/>
                    <a:pt x="337" y="709"/>
                    <a:pt x="366" y="710"/>
                  </a:cubicBezTo>
                  <a:cubicBezTo>
                    <a:pt x="371" y="710"/>
                    <a:pt x="376" y="710"/>
                    <a:pt x="381" y="710"/>
                  </a:cubicBezTo>
                  <a:cubicBezTo>
                    <a:pt x="395" y="710"/>
                    <a:pt x="410" y="710"/>
                    <a:pt x="427" y="712"/>
                  </a:cubicBezTo>
                  <a:cubicBezTo>
                    <a:pt x="432" y="713"/>
                    <a:pt x="438" y="714"/>
                    <a:pt x="443" y="715"/>
                  </a:cubicBezTo>
                  <a:cubicBezTo>
                    <a:pt x="450" y="716"/>
                    <a:pt x="459" y="718"/>
                    <a:pt x="464" y="718"/>
                  </a:cubicBezTo>
                  <a:cubicBezTo>
                    <a:pt x="485" y="697"/>
                    <a:pt x="485" y="697"/>
                    <a:pt x="485" y="697"/>
                  </a:cubicBezTo>
                  <a:cubicBezTo>
                    <a:pt x="517" y="700"/>
                    <a:pt x="517" y="700"/>
                    <a:pt x="517" y="700"/>
                  </a:cubicBezTo>
                  <a:cubicBezTo>
                    <a:pt x="528" y="701"/>
                    <a:pt x="542" y="694"/>
                    <a:pt x="565" y="681"/>
                  </a:cubicBezTo>
                  <a:cubicBezTo>
                    <a:pt x="572" y="677"/>
                    <a:pt x="579" y="674"/>
                    <a:pt x="586" y="670"/>
                  </a:cubicBezTo>
                  <a:cubicBezTo>
                    <a:pt x="601" y="663"/>
                    <a:pt x="601" y="663"/>
                    <a:pt x="601" y="663"/>
                  </a:cubicBezTo>
                  <a:cubicBezTo>
                    <a:pt x="625" y="650"/>
                    <a:pt x="649" y="639"/>
                    <a:pt x="664" y="623"/>
                  </a:cubicBezTo>
                  <a:cubicBezTo>
                    <a:pt x="679" y="608"/>
                    <a:pt x="695" y="596"/>
                    <a:pt x="710" y="584"/>
                  </a:cubicBezTo>
                  <a:cubicBezTo>
                    <a:pt x="716" y="579"/>
                    <a:pt x="723" y="574"/>
                    <a:pt x="730" y="568"/>
                  </a:cubicBezTo>
                  <a:cubicBezTo>
                    <a:pt x="735" y="563"/>
                    <a:pt x="737" y="561"/>
                    <a:pt x="737" y="561"/>
                  </a:cubicBezTo>
                  <a:cubicBezTo>
                    <a:pt x="743" y="511"/>
                    <a:pt x="753" y="462"/>
                    <a:pt x="763" y="418"/>
                  </a:cubicBezTo>
                  <a:cubicBezTo>
                    <a:pt x="769" y="388"/>
                    <a:pt x="765" y="368"/>
                    <a:pt x="749" y="348"/>
                  </a:cubicBezTo>
                  <a:cubicBezTo>
                    <a:pt x="732" y="327"/>
                    <a:pt x="718" y="302"/>
                    <a:pt x="709" y="275"/>
                  </a:cubicBezTo>
                  <a:cubicBezTo>
                    <a:pt x="705" y="262"/>
                    <a:pt x="699" y="252"/>
                    <a:pt x="689" y="242"/>
                  </a:cubicBezTo>
                  <a:cubicBezTo>
                    <a:pt x="659" y="210"/>
                    <a:pt x="625" y="173"/>
                    <a:pt x="588" y="146"/>
                  </a:cubicBezTo>
                  <a:cubicBezTo>
                    <a:pt x="582" y="142"/>
                    <a:pt x="575" y="137"/>
                    <a:pt x="569" y="132"/>
                  </a:cubicBezTo>
                  <a:cubicBezTo>
                    <a:pt x="545" y="114"/>
                    <a:pt x="525" y="99"/>
                    <a:pt x="502" y="90"/>
                  </a:cubicBezTo>
                  <a:cubicBezTo>
                    <a:pt x="458" y="73"/>
                    <a:pt x="412" y="60"/>
                    <a:pt x="362" y="50"/>
                  </a:cubicBezTo>
                  <a:cubicBezTo>
                    <a:pt x="341" y="46"/>
                    <a:pt x="325" y="47"/>
                    <a:pt x="310" y="54"/>
                  </a:cubicBezTo>
                  <a:cubicBezTo>
                    <a:pt x="277" y="68"/>
                    <a:pt x="242" y="82"/>
                    <a:pt x="204" y="91"/>
                  </a:cubicBezTo>
                  <a:cubicBezTo>
                    <a:pt x="188" y="94"/>
                    <a:pt x="179" y="99"/>
                    <a:pt x="175" y="101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66" y="111"/>
                    <a:pt x="157" y="120"/>
                    <a:pt x="150" y="128"/>
                  </a:cubicBezTo>
                  <a:cubicBezTo>
                    <a:pt x="138" y="140"/>
                    <a:pt x="129" y="150"/>
                    <a:pt x="125" y="157"/>
                  </a:cubicBezTo>
                  <a:cubicBezTo>
                    <a:pt x="122" y="162"/>
                    <a:pt x="118" y="168"/>
                    <a:pt x="115" y="173"/>
                  </a:cubicBezTo>
                  <a:cubicBezTo>
                    <a:pt x="107" y="185"/>
                    <a:pt x="100" y="195"/>
                    <a:pt x="100" y="202"/>
                  </a:cubicBezTo>
                  <a:cubicBezTo>
                    <a:pt x="97" y="225"/>
                    <a:pt x="85" y="240"/>
                    <a:pt x="79" y="248"/>
                  </a:cubicBezTo>
                  <a:cubicBezTo>
                    <a:pt x="76" y="256"/>
                    <a:pt x="72" y="263"/>
                    <a:pt x="69" y="270"/>
                  </a:cubicBezTo>
                  <a:cubicBezTo>
                    <a:pt x="60" y="290"/>
                    <a:pt x="51" y="309"/>
                    <a:pt x="48" y="326"/>
                  </a:cubicBezTo>
                  <a:cubicBezTo>
                    <a:pt x="48" y="330"/>
                    <a:pt x="51" y="339"/>
                    <a:pt x="52" y="345"/>
                  </a:cubicBezTo>
                  <a:cubicBezTo>
                    <a:pt x="55" y="355"/>
                    <a:pt x="58" y="365"/>
                    <a:pt x="59" y="374"/>
                  </a:cubicBezTo>
                  <a:cubicBezTo>
                    <a:pt x="61" y="381"/>
                    <a:pt x="61" y="387"/>
                    <a:pt x="62" y="394"/>
                  </a:cubicBezTo>
                  <a:cubicBezTo>
                    <a:pt x="62" y="395"/>
                    <a:pt x="62" y="396"/>
                    <a:pt x="62" y="39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E301DC8B-DD96-4F01-879E-FDDD83A37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4816475"/>
              <a:ext cx="153988" cy="141288"/>
            </a:xfrm>
            <a:custGeom>
              <a:avLst/>
              <a:gdLst>
                <a:gd name="T0" fmla="*/ 0 w 67"/>
                <a:gd name="T1" fmla="*/ 28 h 61"/>
                <a:gd name="T2" fmla="*/ 2 w 67"/>
                <a:gd name="T3" fmla="*/ 23 h 61"/>
                <a:gd name="T4" fmla="*/ 5 w 67"/>
                <a:gd name="T5" fmla="*/ 16 h 61"/>
                <a:gd name="T6" fmla="*/ 9 w 67"/>
                <a:gd name="T7" fmla="*/ 10 h 61"/>
                <a:gd name="T8" fmla="*/ 20 w 67"/>
                <a:gd name="T9" fmla="*/ 4 h 61"/>
                <a:gd name="T10" fmla="*/ 29 w 67"/>
                <a:gd name="T11" fmla="*/ 1 h 61"/>
                <a:gd name="T12" fmla="*/ 41 w 67"/>
                <a:gd name="T13" fmla="*/ 0 h 61"/>
                <a:gd name="T14" fmla="*/ 46 w 67"/>
                <a:gd name="T15" fmla="*/ 2 h 61"/>
                <a:gd name="T16" fmla="*/ 50 w 67"/>
                <a:gd name="T17" fmla="*/ 3 h 61"/>
                <a:gd name="T18" fmla="*/ 59 w 67"/>
                <a:gd name="T19" fmla="*/ 8 h 61"/>
                <a:gd name="T20" fmla="*/ 66 w 67"/>
                <a:gd name="T21" fmla="*/ 16 h 61"/>
                <a:gd name="T22" fmla="*/ 67 w 67"/>
                <a:gd name="T23" fmla="*/ 21 h 61"/>
                <a:gd name="T24" fmla="*/ 67 w 67"/>
                <a:gd name="T25" fmla="*/ 27 h 61"/>
                <a:gd name="T26" fmla="*/ 65 w 67"/>
                <a:gd name="T27" fmla="*/ 36 h 61"/>
                <a:gd name="T28" fmla="*/ 61 w 67"/>
                <a:gd name="T29" fmla="*/ 44 h 61"/>
                <a:gd name="T30" fmla="*/ 57 w 67"/>
                <a:gd name="T31" fmla="*/ 50 h 61"/>
                <a:gd name="T32" fmla="*/ 54 w 67"/>
                <a:gd name="T33" fmla="*/ 53 h 61"/>
                <a:gd name="T34" fmla="*/ 46 w 67"/>
                <a:gd name="T35" fmla="*/ 57 h 61"/>
                <a:gd name="T36" fmla="*/ 39 w 67"/>
                <a:gd name="T37" fmla="*/ 60 h 61"/>
                <a:gd name="T38" fmla="*/ 30 w 67"/>
                <a:gd name="T39" fmla="*/ 61 h 61"/>
                <a:gd name="T40" fmla="*/ 28 w 67"/>
                <a:gd name="T41" fmla="*/ 60 h 61"/>
                <a:gd name="T42" fmla="*/ 22 w 67"/>
                <a:gd name="T43" fmla="*/ 59 h 61"/>
                <a:gd name="T44" fmla="*/ 14 w 67"/>
                <a:gd name="T45" fmla="*/ 55 h 61"/>
                <a:gd name="T46" fmla="*/ 12 w 67"/>
                <a:gd name="T47" fmla="*/ 53 h 61"/>
                <a:gd name="T48" fmla="*/ 8 w 67"/>
                <a:gd name="T49" fmla="*/ 50 h 61"/>
                <a:gd name="T50" fmla="*/ 4 w 67"/>
                <a:gd name="T51" fmla="*/ 43 h 61"/>
                <a:gd name="T52" fmla="*/ 3 w 67"/>
                <a:gd name="T53" fmla="*/ 41 h 61"/>
                <a:gd name="T54" fmla="*/ 1 w 67"/>
                <a:gd name="T55" fmla="*/ 35 h 61"/>
                <a:gd name="T56" fmla="*/ 0 w 67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1">
                  <a:moveTo>
                    <a:pt x="0" y="28"/>
                  </a:moveTo>
                  <a:cubicBezTo>
                    <a:pt x="0" y="27"/>
                    <a:pt x="1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6" y="13"/>
                    <a:pt x="7" y="12"/>
                    <a:pt x="9" y="10"/>
                  </a:cubicBezTo>
                  <a:cubicBezTo>
                    <a:pt x="13" y="8"/>
                    <a:pt x="16" y="6"/>
                    <a:pt x="20" y="4"/>
                  </a:cubicBezTo>
                  <a:cubicBezTo>
                    <a:pt x="23" y="2"/>
                    <a:pt x="26" y="2"/>
                    <a:pt x="29" y="1"/>
                  </a:cubicBezTo>
                  <a:cubicBezTo>
                    <a:pt x="33" y="1"/>
                    <a:pt x="37" y="0"/>
                    <a:pt x="41" y="0"/>
                  </a:cubicBezTo>
                  <a:cubicBezTo>
                    <a:pt x="43" y="0"/>
                    <a:pt x="44" y="1"/>
                    <a:pt x="46" y="2"/>
                  </a:cubicBezTo>
                  <a:cubicBezTo>
                    <a:pt x="47" y="2"/>
                    <a:pt x="49" y="3"/>
                    <a:pt x="50" y="3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1"/>
                    <a:pt x="63" y="14"/>
                    <a:pt x="66" y="16"/>
                  </a:cubicBezTo>
                  <a:cubicBezTo>
                    <a:pt x="67" y="18"/>
                    <a:pt x="67" y="19"/>
                    <a:pt x="67" y="21"/>
                  </a:cubicBezTo>
                  <a:cubicBezTo>
                    <a:pt x="67" y="23"/>
                    <a:pt x="67" y="25"/>
                    <a:pt x="67" y="27"/>
                  </a:cubicBezTo>
                  <a:cubicBezTo>
                    <a:pt x="67" y="30"/>
                    <a:pt x="66" y="33"/>
                    <a:pt x="65" y="36"/>
                  </a:cubicBezTo>
                  <a:cubicBezTo>
                    <a:pt x="64" y="38"/>
                    <a:pt x="64" y="42"/>
                    <a:pt x="61" y="44"/>
                  </a:cubicBezTo>
                  <a:cubicBezTo>
                    <a:pt x="62" y="47"/>
                    <a:pt x="59" y="48"/>
                    <a:pt x="57" y="50"/>
                  </a:cubicBezTo>
                  <a:cubicBezTo>
                    <a:pt x="56" y="51"/>
                    <a:pt x="55" y="52"/>
                    <a:pt x="54" y="53"/>
                  </a:cubicBezTo>
                  <a:cubicBezTo>
                    <a:pt x="52" y="55"/>
                    <a:pt x="49" y="56"/>
                    <a:pt x="46" y="57"/>
                  </a:cubicBezTo>
                  <a:cubicBezTo>
                    <a:pt x="44" y="58"/>
                    <a:pt x="42" y="60"/>
                    <a:pt x="39" y="60"/>
                  </a:cubicBezTo>
                  <a:cubicBezTo>
                    <a:pt x="36" y="60"/>
                    <a:pt x="33" y="61"/>
                    <a:pt x="30" y="61"/>
                  </a:cubicBezTo>
                  <a:cubicBezTo>
                    <a:pt x="30" y="61"/>
                    <a:pt x="29" y="60"/>
                    <a:pt x="28" y="60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19" y="58"/>
                    <a:pt x="17" y="56"/>
                    <a:pt x="14" y="55"/>
                  </a:cubicBezTo>
                  <a:cubicBezTo>
                    <a:pt x="14" y="54"/>
                    <a:pt x="13" y="54"/>
                    <a:pt x="12" y="53"/>
                  </a:cubicBezTo>
                  <a:cubicBezTo>
                    <a:pt x="11" y="52"/>
                    <a:pt x="9" y="52"/>
                    <a:pt x="8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4" y="42"/>
                    <a:pt x="4" y="41"/>
                    <a:pt x="3" y="41"/>
                  </a:cubicBezTo>
                  <a:cubicBezTo>
                    <a:pt x="2" y="39"/>
                    <a:pt x="2" y="37"/>
                    <a:pt x="1" y="35"/>
                  </a:cubicBezTo>
                  <a:cubicBezTo>
                    <a:pt x="1" y="33"/>
                    <a:pt x="1" y="31"/>
                    <a:pt x="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1E5AFD0-1EEB-4883-80AE-8DE70C5E132B}"/>
                </a:ext>
              </a:extLst>
            </p:cNvPr>
            <p:cNvSpPr txBox="1"/>
            <p:nvPr/>
          </p:nvSpPr>
          <p:spPr>
            <a:xfrm>
              <a:off x="1834521" y="3484828"/>
              <a:ext cx="1957509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CONTENTS</a:t>
              </a:r>
              <a:endParaRPr lang="zh-CN" altLang="en-US" sz="3200" dirty="0">
                <a:solidFill>
                  <a:schemeClr val="bg1">
                    <a:lumMod val="95000"/>
                    <a:alpha val="8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8E301B1-51EB-4BC4-A8BD-1C74962CF686}"/>
                </a:ext>
              </a:extLst>
            </p:cNvPr>
            <p:cNvSpPr txBox="1"/>
            <p:nvPr/>
          </p:nvSpPr>
          <p:spPr>
            <a:xfrm>
              <a:off x="1747273" y="2644655"/>
              <a:ext cx="2044757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897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B2F739D-6564-4DDF-A955-9560317E34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2D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616F9A16-7C10-4E5E-B3A1-D9D05768DD47}"/>
              </a:ext>
            </a:extLst>
          </p:cNvPr>
          <p:cNvSpPr>
            <a:spLocks/>
          </p:cNvSpPr>
          <p:nvPr userDrawn="1"/>
        </p:nvSpPr>
        <p:spPr bwMode="auto">
          <a:xfrm rot="17534270">
            <a:off x="2876585" y="1227138"/>
            <a:ext cx="4281449" cy="4403725"/>
          </a:xfrm>
          <a:custGeom>
            <a:avLst/>
            <a:gdLst>
              <a:gd name="T0" fmla="*/ 158 w 1797"/>
              <a:gd name="T1" fmla="*/ 306 h 1847"/>
              <a:gd name="T2" fmla="*/ 173 w 1797"/>
              <a:gd name="T3" fmla="*/ 285 h 1847"/>
              <a:gd name="T4" fmla="*/ 269 w 1797"/>
              <a:gd name="T5" fmla="*/ 175 h 1847"/>
              <a:gd name="T6" fmla="*/ 404 w 1797"/>
              <a:gd name="T7" fmla="*/ 94 h 1847"/>
              <a:gd name="T8" fmla="*/ 557 w 1797"/>
              <a:gd name="T9" fmla="*/ 52 h 1847"/>
              <a:gd name="T10" fmla="*/ 610 w 1797"/>
              <a:gd name="T11" fmla="*/ 34 h 1847"/>
              <a:gd name="T12" fmla="*/ 783 w 1797"/>
              <a:gd name="T13" fmla="*/ 0 h 1847"/>
              <a:gd name="T14" fmla="*/ 1071 w 1797"/>
              <a:gd name="T15" fmla="*/ 27 h 1847"/>
              <a:gd name="T16" fmla="*/ 1265 w 1797"/>
              <a:gd name="T17" fmla="*/ 101 h 1847"/>
              <a:gd name="T18" fmla="*/ 1377 w 1797"/>
              <a:gd name="T19" fmla="*/ 159 h 1847"/>
              <a:gd name="T20" fmla="*/ 1612 w 1797"/>
              <a:gd name="T21" fmla="*/ 358 h 1847"/>
              <a:gd name="T22" fmla="*/ 1727 w 1797"/>
              <a:gd name="T23" fmla="*/ 479 h 1847"/>
              <a:gd name="T24" fmla="*/ 1778 w 1797"/>
              <a:gd name="T25" fmla="*/ 701 h 1847"/>
              <a:gd name="T26" fmla="*/ 1781 w 1797"/>
              <a:gd name="T27" fmla="*/ 934 h 1847"/>
              <a:gd name="T28" fmla="*/ 1672 w 1797"/>
              <a:gd name="T29" fmla="*/ 1254 h 1847"/>
              <a:gd name="T30" fmla="*/ 1548 w 1797"/>
              <a:gd name="T31" fmla="*/ 1418 h 1847"/>
              <a:gd name="T32" fmla="*/ 1299 w 1797"/>
              <a:gd name="T33" fmla="*/ 1667 h 1847"/>
              <a:gd name="T34" fmla="*/ 1243 w 1797"/>
              <a:gd name="T35" fmla="*/ 1704 h 1847"/>
              <a:gd name="T36" fmla="*/ 1091 w 1797"/>
              <a:gd name="T37" fmla="*/ 1784 h 1847"/>
              <a:gd name="T38" fmla="*/ 1002 w 1797"/>
              <a:gd name="T39" fmla="*/ 1812 h 1847"/>
              <a:gd name="T40" fmla="*/ 924 w 1797"/>
              <a:gd name="T41" fmla="*/ 1834 h 1847"/>
              <a:gd name="T42" fmla="*/ 890 w 1797"/>
              <a:gd name="T43" fmla="*/ 1843 h 1847"/>
              <a:gd name="T44" fmla="*/ 738 w 1797"/>
              <a:gd name="T45" fmla="*/ 1845 h 1847"/>
              <a:gd name="T46" fmla="*/ 594 w 1797"/>
              <a:gd name="T47" fmla="*/ 1831 h 1847"/>
              <a:gd name="T48" fmla="*/ 528 w 1797"/>
              <a:gd name="T49" fmla="*/ 1808 h 1847"/>
              <a:gd name="T50" fmla="*/ 337 w 1797"/>
              <a:gd name="T51" fmla="*/ 1724 h 1847"/>
              <a:gd name="T52" fmla="*/ 236 w 1797"/>
              <a:gd name="T53" fmla="*/ 1643 h 1847"/>
              <a:gd name="T54" fmla="*/ 144 w 1797"/>
              <a:gd name="T55" fmla="*/ 1517 h 1847"/>
              <a:gd name="T56" fmla="*/ 104 w 1797"/>
              <a:gd name="T57" fmla="*/ 1350 h 1847"/>
              <a:gd name="T58" fmla="*/ 69 w 1797"/>
              <a:gd name="T59" fmla="*/ 1239 h 1847"/>
              <a:gd name="T60" fmla="*/ 37 w 1797"/>
              <a:gd name="T61" fmla="*/ 1118 h 1847"/>
              <a:gd name="T62" fmla="*/ 34 w 1797"/>
              <a:gd name="T63" fmla="*/ 1079 h 1847"/>
              <a:gd name="T64" fmla="*/ 37 w 1797"/>
              <a:gd name="T65" fmla="*/ 758 h 1847"/>
              <a:gd name="T66" fmla="*/ 44 w 1797"/>
              <a:gd name="T67" fmla="*/ 681 h 1847"/>
              <a:gd name="T68" fmla="*/ 44 w 1797"/>
              <a:gd name="T69" fmla="*/ 652 h 1847"/>
              <a:gd name="T70" fmla="*/ 96 w 1797"/>
              <a:gd name="T71" fmla="*/ 484 h 1847"/>
              <a:gd name="T72" fmla="*/ 101 w 1797"/>
              <a:gd name="T73" fmla="*/ 475 h 1847"/>
              <a:gd name="T74" fmla="*/ 158 w 1797"/>
              <a:gd name="T75" fmla="*/ 306 h 1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97" h="1847">
                <a:moveTo>
                  <a:pt x="158" y="306"/>
                </a:moveTo>
                <a:cubicBezTo>
                  <a:pt x="165" y="297"/>
                  <a:pt x="168" y="291"/>
                  <a:pt x="173" y="285"/>
                </a:cubicBezTo>
                <a:cubicBezTo>
                  <a:pt x="204" y="247"/>
                  <a:pt x="226" y="199"/>
                  <a:pt x="269" y="175"/>
                </a:cubicBezTo>
                <a:cubicBezTo>
                  <a:pt x="315" y="148"/>
                  <a:pt x="359" y="121"/>
                  <a:pt x="404" y="94"/>
                </a:cubicBezTo>
                <a:cubicBezTo>
                  <a:pt x="448" y="67"/>
                  <a:pt x="492" y="35"/>
                  <a:pt x="557" y="52"/>
                </a:cubicBezTo>
                <a:cubicBezTo>
                  <a:pt x="571" y="56"/>
                  <a:pt x="592" y="40"/>
                  <a:pt x="610" y="34"/>
                </a:cubicBezTo>
                <a:cubicBezTo>
                  <a:pt x="665" y="13"/>
                  <a:pt x="721" y="0"/>
                  <a:pt x="783" y="0"/>
                </a:cubicBezTo>
                <a:cubicBezTo>
                  <a:pt x="880" y="1"/>
                  <a:pt x="976" y="12"/>
                  <a:pt x="1071" y="27"/>
                </a:cubicBezTo>
                <a:cubicBezTo>
                  <a:pt x="1143" y="38"/>
                  <a:pt x="1204" y="69"/>
                  <a:pt x="1265" y="101"/>
                </a:cubicBezTo>
                <a:cubicBezTo>
                  <a:pt x="1302" y="120"/>
                  <a:pt x="1338" y="142"/>
                  <a:pt x="1377" y="159"/>
                </a:cubicBezTo>
                <a:cubicBezTo>
                  <a:pt x="1482" y="204"/>
                  <a:pt x="1568" y="261"/>
                  <a:pt x="1612" y="358"/>
                </a:cubicBezTo>
                <a:cubicBezTo>
                  <a:pt x="1630" y="399"/>
                  <a:pt x="1679" y="430"/>
                  <a:pt x="1727" y="479"/>
                </a:cubicBezTo>
                <a:cubicBezTo>
                  <a:pt x="1741" y="541"/>
                  <a:pt x="1757" y="621"/>
                  <a:pt x="1778" y="701"/>
                </a:cubicBezTo>
                <a:cubicBezTo>
                  <a:pt x="1797" y="779"/>
                  <a:pt x="1792" y="855"/>
                  <a:pt x="1781" y="934"/>
                </a:cubicBezTo>
                <a:cubicBezTo>
                  <a:pt x="1765" y="1047"/>
                  <a:pt x="1705" y="1147"/>
                  <a:pt x="1672" y="1254"/>
                </a:cubicBezTo>
                <a:cubicBezTo>
                  <a:pt x="1623" y="1305"/>
                  <a:pt x="1621" y="1379"/>
                  <a:pt x="1548" y="1418"/>
                </a:cubicBezTo>
                <a:cubicBezTo>
                  <a:pt x="1486" y="1515"/>
                  <a:pt x="1378" y="1581"/>
                  <a:pt x="1299" y="1667"/>
                </a:cubicBezTo>
                <a:cubicBezTo>
                  <a:pt x="1285" y="1682"/>
                  <a:pt x="1263" y="1693"/>
                  <a:pt x="1243" y="1704"/>
                </a:cubicBezTo>
                <a:cubicBezTo>
                  <a:pt x="1193" y="1731"/>
                  <a:pt x="1143" y="1759"/>
                  <a:pt x="1091" y="1784"/>
                </a:cubicBezTo>
                <a:cubicBezTo>
                  <a:pt x="1064" y="1797"/>
                  <a:pt x="1032" y="1803"/>
                  <a:pt x="1002" y="1812"/>
                </a:cubicBezTo>
                <a:cubicBezTo>
                  <a:pt x="976" y="1820"/>
                  <a:pt x="950" y="1826"/>
                  <a:pt x="924" y="1834"/>
                </a:cubicBezTo>
                <a:cubicBezTo>
                  <a:pt x="912" y="1837"/>
                  <a:pt x="900" y="1845"/>
                  <a:pt x="890" y="1843"/>
                </a:cubicBezTo>
                <a:cubicBezTo>
                  <a:pt x="839" y="1832"/>
                  <a:pt x="789" y="1842"/>
                  <a:pt x="738" y="1845"/>
                </a:cubicBezTo>
                <a:cubicBezTo>
                  <a:pt x="691" y="1847"/>
                  <a:pt x="642" y="1838"/>
                  <a:pt x="594" y="1831"/>
                </a:cubicBezTo>
                <a:cubicBezTo>
                  <a:pt x="571" y="1827"/>
                  <a:pt x="549" y="1817"/>
                  <a:pt x="528" y="1808"/>
                </a:cubicBezTo>
                <a:cubicBezTo>
                  <a:pt x="464" y="1781"/>
                  <a:pt x="400" y="1754"/>
                  <a:pt x="337" y="1724"/>
                </a:cubicBezTo>
                <a:cubicBezTo>
                  <a:pt x="295" y="1705"/>
                  <a:pt x="259" y="1681"/>
                  <a:pt x="236" y="1643"/>
                </a:cubicBezTo>
                <a:cubicBezTo>
                  <a:pt x="210" y="1599"/>
                  <a:pt x="172" y="1560"/>
                  <a:pt x="144" y="1517"/>
                </a:cubicBezTo>
                <a:cubicBezTo>
                  <a:pt x="109" y="1466"/>
                  <a:pt x="79" y="1412"/>
                  <a:pt x="104" y="1350"/>
                </a:cubicBezTo>
                <a:cubicBezTo>
                  <a:pt x="121" y="1308"/>
                  <a:pt x="89" y="1272"/>
                  <a:pt x="69" y="1239"/>
                </a:cubicBezTo>
                <a:cubicBezTo>
                  <a:pt x="44" y="1199"/>
                  <a:pt x="28" y="1162"/>
                  <a:pt x="37" y="1118"/>
                </a:cubicBezTo>
                <a:cubicBezTo>
                  <a:pt x="40" y="1105"/>
                  <a:pt x="37" y="1091"/>
                  <a:pt x="34" y="1079"/>
                </a:cubicBezTo>
                <a:cubicBezTo>
                  <a:pt x="0" y="971"/>
                  <a:pt x="12" y="865"/>
                  <a:pt x="37" y="758"/>
                </a:cubicBezTo>
                <a:cubicBezTo>
                  <a:pt x="43" y="733"/>
                  <a:pt x="43" y="706"/>
                  <a:pt x="44" y="681"/>
                </a:cubicBezTo>
                <a:cubicBezTo>
                  <a:pt x="45" y="671"/>
                  <a:pt x="39" y="658"/>
                  <a:pt x="44" y="652"/>
                </a:cubicBezTo>
                <a:cubicBezTo>
                  <a:pt x="95" y="602"/>
                  <a:pt x="77" y="540"/>
                  <a:pt x="96" y="484"/>
                </a:cubicBezTo>
                <a:cubicBezTo>
                  <a:pt x="97" y="481"/>
                  <a:pt x="99" y="477"/>
                  <a:pt x="101" y="475"/>
                </a:cubicBezTo>
                <a:cubicBezTo>
                  <a:pt x="169" y="428"/>
                  <a:pt x="162" y="365"/>
                  <a:pt x="158" y="3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E7FA7A-CF0A-460F-884B-B5487993905C}"/>
              </a:ext>
            </a:extLst>
          </p:cNvPr>
          <p:cNvSpPr txBox="1"/>
          <p:nvPr userDrawn="1"/>
        </p:nvSpPr>
        <p:spPr>
          <a:xfrm>
            <a:off x="2169057" y="957111"/>
            <a:ext cx="2531891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500" dirty="0">
                <a:solidFill>
                  <a:schemeClr val="accent5">
                    <a:alpha val="40000"/>
                  </a:schemeClr>
                </a:solidFill>
                <a:latin typeface="+mn-ea"/>
              </a:rPr>
              <a:t>01</a:t>
            </a:r>
            <a:endParaRPr lang="zh-CN" altLang="en-US" sz="11500" dirty="0">
              <a:solidFill>
                <a:schemeClr val="accent5">
                  <a:alpha val="40000"/>
                </a:schemeClr>
              </a:solidFill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21A6E85-152C-440C-B2CA-B02E63C13E08}"/>
              </a:ext>
            </a:extLst>
          </p:cNvPr>
          <p:cNvSpPr/>
          <p:nvPr userDrawn="1"/>
        </p:nvSpPr>
        <p:spPr>
          <a:xfrm>
            <a:off x="8155623" y="4009891"/>
            <a:ext cx="1080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62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6FE360A-2F4A-49D5-B7A3-A57AF00E7BF6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rgbClr val="D2D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704115B-D8A5-4D23-A4A0-4C56AD6B1DB7}"/>
              </a:ext>
            </a:extLst>
          </p:cNvPr>
          <p:cNvSpPr>
            <a:spLocks/>
          </p:cNvSpPr>
          <p:nvPr userDrawn="1"/>
        </p:nvSpPr>
        <p:spPr bwMode="auto">
          <a:xfrm rot="7024245">
            <a:off x="1819172" y="5894504"/>
            <a:ext cx="1005902" cy="1057555"/>
          </a:xfrm>
          <a:custGeom>
            <a:avLst/>
            <a:gdLst>
              <a:gd name="connsiteX0" fmla="*/ 50670 w 1005902"/>
              <a:gd name="connsiteY0" fmla="*/ 823921 h 1057555"/>
              <a:gd name="connsiteX1" fmla="*/ 52102 w 1005902"/>
              <a:gd name="connsiteY1" fmla="*/ 773702 h 1057555"/>
              <a:gd name="connsiteX2" fmla="*/ 32057 w 1005902"/>
              <a:gd name="connsiteY2" fmla="*/ 710087 h 1057555"/>
              <a:gd name="connsiteX3" fmla="*/ 13731 w 1005902"/>
              <a:gd name="connsiteY3" fmla="*/ 640740 h 1057555"/>
              <a:gd name="connsiteX4" fmla="*/ 12013 w 1005902"/>
              <a:gd name="connsiteY4" fmla="*/ 618388 h 1057555"/>
              <a:gd name="connsiteX5" fmla="*/ 13731 w 1005902"/>
              <a:gd name="connsiteY5" fmla="*/ 434419 h 1057555"/>
              <a:gd name="connsiteX6" fmla="*/ 17740 w 1005902"/>
              <a:gd name="connsiteY6" fmla="*/ 390290 h 1057555"/>
              <a:gd name="connsiteX7" fmla="*/ 17740 w 1005902"/>
              <a:gd name="connsiteY7" fmla="*/ 373669 h 1057555"/>
              <a:gd name="connsiteX8" fmla="*/ 47520 w 1005902"/>
              <a:gd name="connsiteY8" fmla="*/ 277386 h 1057555"/>
              <a:gd name="connsiteX9" fmla="*/ 50384 w 1005902"/>
              <a:gd name="connsiteY9" fmla="*/ 272228 h 1057555"/>
              <a:gd name="connsiteX10" fmla="*/ 83028 w 1005902"/>
              <a:gd name="connsiteY10" fmla="*/ 175372 h 1057555"/>
              <a:gd name="connsiteX11" fmla="*/ 91618 w 1005902"/>
              <a:gd name="connsiteY11" fmla="*/ 163337 h 1057555"/>
              <a:gd name="connsiteX12" fmla="*/ 146598 w 1005902"/>
              <a:gd name="connsiteY12" fmla="*/ 100294 h 1057555"/>
              <a:gd name="connsiteX13" fmla="*/ 223913 w 1005902"/>
              <a:gd name="connsiteY13" fmla="*/ 53872 h 1057555"/>
              <a:gd name="connsiteX14" fmla="*/ 311537 w 1005902"/>
              <a:gd name="connsiteY14" fmla="*/ 29802 h 1057555"/>
              <a:gd name="connsiteX15" fmla="*/ 341890 w 1005902"/>
              <a:gd name="connsiteY15" fmla="*/ 19486 h 1057555"/>
              <a:gd name="connsiteX16" fmla="*/ 440967 w 1005902"/>
              <a:gd name="connsiteY16" fmla="*/ 0 h 1057555"/>
              <a:gd name="connsiteX17" fmla="*/ 605906 w 1005902"/>
              <a:gd name="connsiteY17" fmla="*/ 15474 h 1057555"/>
              <a:gd name="connsiteX18" fmla="*/ 717010 w 1005902"/>
              <a:gd name="connsiteY18" fmla="*/ 57884 h 1057555"/>
              <a:gd name="connsiteX19" fmla="*/ 762552 w 1005902"/>
              <a:gd name="connsiteY19" fmla="*/ 81485 h 1057555"/>
              <a:gd name="connsiteX20" fmla="*/ 1005902 w 1005902"/>
              <a:gd name="connsiteY20" fmla="*/ 557631 h 1057555"/>
              <a:gd name="connsiteX21" fmla="*/ 984963 w 1005902"/>
              <a:gd name="connsiteY21" fmla="*/ 628275 h 1057555"/>
              <a:gd name="connsiteX22" fmla="*/ 950100 w 1005902"/>
              <a:gd name="connsiteY22" fmla="*/ 718683 h 1057555"/>
              <a:gd name="connsiteX23" fmla="*/ 879085 w 1005902"/>
              <a:gd name="connsiteY23" fmla="*/ 812673 h 1057555"/>
              <a:gd name="connsiteX24" fmla="*/ 736482 w 1005902"/>
              <a:gd name="connsiteY24" fmla="*/ 955378 h 1057555"/>
              <a:gd name="connsiteX25" fmla="*/ 704411 w 1005902"/>
              <a:gd name="connsiteY25" fmla="*/ 976584 h 1057555"/>
              <a:gd name="connsiteX26" fmla="*/ 617360 w 1005902"/>
              <a:gd name="connsiteY26" fmla="*/ 1022433 h 1057555"/>
              <a:gd name="connsiteX27" fmla="*/ 566389 w 1005902"/>
              <a:gd name="connsiteY27" fmla="*/ 1038480 h 1057555"/>
              <a:gd name="connsiteX28" fmla="*/ 521718 w 1005902"/>
              <a:gd name="connsiteY28" fmla="*/ 1051088 h 1057555"/>
              <a:gd name="connsiteX29" fmla="*/ 502246 w 1005902"/>
              <a:gd name="connsiteY29" fmla="*/ 1056246 h 1057555"/>
              <a:gd name="connsiteX30" fmla="*/ 415196 w 1005902"/>
              <a:gd name="connsiteY30" fmla="*/ 1057393 h 1057555"/>
              <a:gd name="connsiteX31" fmla="*/ 332726 w 1005902"/>
              <a:gd name="connsiteY31" fmla="*/ 1049369 h 1057555"/>
              <a:gd name="connsiteX32" fmla="*/ 294928 w 1005902"/>
              <a:gd name="connsiteY32" fmla="*/ 1036188 h 1057555"/>
              <a:gd name="connsiteX33" fmla="*/ 185542 w 1005902"/>
              <a:gd name="connsiteY33" fmla="*/ 988046 h 1057555"/>
              <a:gd name="connsiteX34" fmla="*/ 127699 w 1005902"/>
              <a:gd name="connsiteY34" fmla="*/ 941624 h 1057555"/>
              <a:gd name="connsiteX35" fmla="*/ 75010 w 1005902"/>
              <a:gd name="connsiteY35" fmla="*/ 869411 h 1057555"/>
              <a:gd name="connsiteX36" fmla="*/ 50670 w 1005902"/>
              <a:gd name="connsiteY36" fmla="*/ 823921 h 105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05902" h="1057555">
                <a:moveTo>
                  <a:pt x="50670" y="823921"/>
                </a:moveTo>
                <a:cubicBezTo>
                  <a:pt x="45659" y="808089"/>
                  <a:pt x="44943" y="791468"/>
                  <a:pt x="52102" y="773702"/>
                </a:cubicBezTo>
                <a:cubicBezTo>
                  <a:pt x="61838" y="749631"/>
                  <a:pt x="43512" y="728999"/>
                  <a:pt x="32057" y="710087"/>
                </a:cubicBezTo>
                <a:cubicBezTo>
                  <a:pt x="17740" y="687162"/>
                  <a:pt x="8577" y="665956"/>
                  <a:pt x="13731" y="640740"/>
                </a:cubicBezTo>
                <a:cubicBezTo>
                  <a:pt x="15449" y="633289"/>
                  <a:pt x="13731" y="625266"/>
                  <a:pt x="12013" y="618388"/>
                </a:cubicBezTo>
                <a:cubicBezTo>
                  <a:pt x="-7459" y="556492"/>
                  <a:pt x="-587" y="495742"/>
                  <a:pt x="13731" y="434419"/>
                </a:cubicBezTo>
                <a:cubicBezTo>
                  <a:pt x="17167" y="420091"/>
                  <a:pt x="17167" y="404617"/>
                  <a:pt x="17740" y="390290"/>
                </a:cubicBezTo>
                <a:cubicBezTo>
                  <a:pt x="18313" y="384558"/>
                  <a:pt x="14876" y="377108"/>
                  <a:pt x="17740" y="373669"/>
                </a:cubicBezTo>
                <a:cubicBezTo>
                  <a:pt x="46947" y="345014"/>
                  <a:pt x="36639" y="309481"/>
                  <a:pt x="47520" y="277386"/>
                </a:cubicBezTo>
                <a:cubicBezTo>
                  <a:pt x="48093" y="275667"/>
                  <a:pt x="49239" y="273374"/>
                  <a:pt x="50384" y="272228"/>
                </a:cubicBezTo>
                <a:cubicBezTo>
                  <a:pt x="89328" y="245292"/>
                  <a:pt x="85319" y="209186"/>
                  <a:pt x="83028" y="175372"/>
                </a:cubicBezTo>
                <a:cubicBezTo>
                  <a:pt x="87037" y="170214"/>
                  <a:pt x="88755" y="166775"/>
                  <a:pt x="91618" y="163337"/>
                </a:cubicBezTo>
                <a:cubicBezTo>
                  <a:pt x="109372" y="141559"/>
                  <a:pt x="121972" y="114049"/>
                  <a:pt x="146598" y="100294"/>
                </a:cubicBezTo>
                <a:cubicBezTo>
                  <a:pt x="172942" y="84821"/>
                  <a:pt x="198141" y="69346"/>
                  <a:pt x="223913" y="53872"/>
                </a:cubicBezTo>
                <a:cubicBezTo>
                  <a:pt x="249112" y="38398"/>
                  <a:pt x="274311" y="20059"/>
                  <a:pt x="311537" y="29802"/>
                </a:cubicBezTo>
                <a:cubicBezTo>
                  <a:pt x="319554" y="32094"/>
                  <a:pt x="331581" y="22924"/>
                  <a:pt x="341890" y="19486"/>
                </a:cubicBezTo>
                <a:cubicBezTo>
                  <a:pt x="373388" y="7450"/>
                  <a:pt x="405460" y="0"/>
                  <a:pt x="440967" y="0"/>
                </a:cubicBezTo>
                <a:cubicBezTo>
                  <a:pt x="496520" y="573"/>
                  <a:pt x="551499" y="6877"/>
                  <a:pt x="605906" y="15474"/>
                </a:cubicBezTo>
                <a:cubicBezTo>
                  <a:pt x="647140" y="21778"/>
                  <a:pt x="682075" y="39544"/>
                  <a:pt x="717010" y="57884"/>
                </a:cubicBezTo>
                <a:lnTo>
                  <a:pt x="762552" y="81485"/>
                </a:lnTo>
                <a:lnTo>
                  <a:pt x="1005902" y="557631"/>
                </a:lnTo>
                <a:lnTo>
                  <a:pt x="984963" y="628275"/>
                </a:lnTo>
                <a:cubicBezTo>
                  <a:pt x="972865" y="658363"/>
                  <a:pt x="959549" y="688022"/>
                  <a:pt x="950100" y="718683"/>
                </a:cubicBezTo>
                <a:cubicBezTo>
                  <a:pt x="922038" y="747912"/>
                  <a:pt x="920892" y="790322"/>
                  <a:pt x="879085" y="812673"/>
                </a:cubicBezTo>
                <a:cubicBezTo>
                  <a:pt x="843577" y="868265"/>
                  <a:pt x="781725" y="906091"/>
                  <a:pt x="736482" y="955378"/>
                </a:cubicBezTo>
                <a:cubicBezTo>
                  <a:pt x="728464" y="963975"/>
                  <a:pt x="715865" y="970280"/>
                  <a:pt x="704411" y="976584"/>
                </a:cubicBezTo>
                <a:cubicBezTo>
                  <a:pt x="675776" y="992058"/>
                  <a:pt x="647140" y="1008105"/>
                  <a:pt x="617360" y="1022433"/>
                </a:cubicBezTo>
                <a:cubicBezTo>
                  <a:pt x="601897" y="1029883"/>
                  <a:pt x="583570" y="1033322"/>
                  <a:pt x="566389" y="1038480"/>
                </a:cubicBezTo>
                <a:cubicBezTo>
                  <a:pt x="551499" y="1043065"/>
                  <a:pt x="536608" y="1046504"/>
                  <a:pt x="521718" y="1051088"/>
                </a:cubicBezTo>
                <a:cubicBezTo>
                  <a:pt x="514846" y="1052808"/>
                  <a:pt x="507973" y="1057393"/>
                  <a:pt x="502246" y="1056246"/>
                </a:cubicBezTo>
                <a:cubicBezTo>
                  <a:pt x="473038" y="1049942"/>
                  <a:pt x="444403" y="1055673"/>
                  <a:pt x="415196" y="1057393"/>
                </a:cubicBezTo>
                <a:cubicBezTo>
                  <a:pt x="388278" y="1058539"/>
                  <a:pt x="360216" y="1053381"/>
                  <a:pt x="332726" y="1049369"/>
                </a:cubicBezTo>
                <a:cubicBezTo>
                  <a:pt x="319554" y="1047076"/>
                  <a:pt x="306955" y="1041345"/>
                  <a:pt x="294928" y="1036188"/>
                </a:cubicBezTo>
                <a:cubicBezTo>
                  <a:pt x="258275" y="1020714"/>
                  <a:pt x="221622" y="1005239"/>
                  <a:pt x="185542" y="988046"/>
                </a:cubicBezTo>
                <a:cubicBezTo>
                  <a:pt x="161488" y="977157"/>
                  <a:pt x="140871" y="963402"/>
                  <a:pt x="127699" y="941624"/>
                </a:cubicBezTo>
                <a:cubicBezTo>
                  <a:pt x="112808" y="916407"/>
                  <a:pt x="91046" y="894056"/>
                  <a:pt x="75010" y="869411"/>
                </a:cubicBezTo>
                <a:cubicBezTo>
                  <a:pt x="64988" y="854797"/>
                  <a:pt x="55681" y="839753"/>
                  <a:pt x="50670" y="8239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E3D7BC13-B63A-48F4-A7D3-02B19E4690D7}"/>
              </a:ext>
            </a:extLst>
          </p:cNvPr>
          <p:cNvSpPr>
            <a:spLocks/>
          </p:cNvSpPr>
          <p:nvPr userDrawn="1"/>
        </p:nvSpPr>
        <p:spPr bwMode="auto">
          <a:xfrm>
            <a:off x="1456267" y="4552094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3">
            <a:extLst>
              <a:ext uri="{FF2B5EF4-FFF2-40B4-BE49-F238E27FC236}">
                <a16:creationId xmlns:a16="http://schemas.microsoft.com/office/drawing/2014/main" id="{4BE4D4EE-6944-45C9-AEC8-1220CB3348B4}"/>
              </a:ext>
            </a:extLst>
          </p:cNvPr>
          <p:cNvSpPr>
            <a:spLocks/>
          </p:cNvSpPr>
          <p:nvPr userDrawn="1"/>
        </p:nvSpPr>
        <p:spPr bwMode="auto">
          <a:xfrm>
            <a:off x="660400" y="1561187"/>
            <a:ext cx="227013" cy="203200"/>
          </a:xfrm>
          <a:custGeom>
            <a:avLst/>
            <a:gdLst>
              <a:gd name="T0" fmla="*/ 0 w 67"/>
              <a:gd name="T1" fmla="*/ 28 h 60"/>
              <a:gd name="T2" fmla="*/ 1 w 67"/>
              <a:gd name="T3" fmla="*/ 22 h 60"/>
              <a:gd name="T4" fmla="*/ 5 w 67"/>
              <a:gd name="T5" fmla="*/ 15 h 60"/>
              <a:gd name="T6" fmla="*/ 9 w 67"/>
              <a:gd name="T7" fmla="*/ 10 h 60"/>
              <a:gd name="T8" fmla="*/ 19 w 67"/>
              <a:gd name="T9" fmla="*/ 3 h 60"/>
              <a:gd name="T10" fmla="*/ 28 w 67"/>
              <a:gd name="T11" fmla="*/ 1 h 60"/>
              <a:gd name="T12" fmla="*/ 40 w 67"/>
              <a:gd name="T13" fmla="*/ 0 h 60"/>
              <a:gd name="T14" fmla="*/ 45 w 67"/>
              <a:gd name="T15" fmla="*/ 1 h 60"/>
              <a:gd name="T16" fmla="*/ 50 w 67"/>
              <a:gd name="T17" fmla="*/ 2 h 60"/>
              <a:gd name="T18" fmla="*/ 59 w 67"/>
              <a:gd name="T19" fmla="*/ 7 h 60"/>
              <a:gd name="T20" fmla="*/ 65 w 67"/>
              <a:gd name="T21" fmla="*/ 16 h 60"/>
              <a:gd name="T22" fmla="*/ 66 w 67"/>
              <a:gd name="T23" fmla="*/ 20 h 60"/>
              <a:gd name="T24" fmla="*/ 66 w 67"/>
              <a:gd name="T25" fmla="*/ 26 h 60"/>
              <a:gd name="T26" fmla="*/ 65 w 67"/>
              <a:gd name="T27" fmla="*/ 35 h 60"/>
              <a:gd name="T28" fmla="*/ 61 w 67"/>
              <a:gd name="T29" fmla="*/ 43 h 60"/>
              <a:gd name="T30" fmla="*/ 57 w 67"/>
              <a:gd name="T31" fmla="*/ 49 h 60"/>
              <a:gd name="T32" fmla="*/ 54 w 67"/>
              <a:gd name="T33" fmla="*/ 52 h 60"/>
              <a:gd name="T34" fmla="*/ 46 w 67"/>
              <a:gd name="T35" fmla="*/ 57 h 60"/>
              <a:gd name="T36" fmla="*/ 38 w 67"/>
              <a:gd name="T37" fmla="*/ 59 h 60"/>
              <a:gd name="T38" fmla="*/ 30 w 67"/>
              <a:gd name="T39" fmla="*/ 60 h 60"/>
              <a:gd name="T40" fmla="*/ 27 w 67"/>
              <a:gd name="T41" fmla="*/ 59 h 60"/>
              <a:gd name="T42" fmla="*/ 22 w 67"/>
              <a:gd name="T43" fmla="*/ 58 h 60"/>
              <a:gd name="T44" fmla="*/ 14 w 67"/>
              <a:gd name="T45" fmla="*/ 54 h 60"/>
              <a:gd name="T46" fmla="*/ 12 w 67"/>
              <a:gd name="T47" fmla="*/ 53 h 60"/>
              <a:gd name="T48" fmla="*/ 7 w 67"/>
              <a:gd name="T49" fmla="*/ 50 h 60"/>
              <a:gd name="T50" fmla="*/ 4 w 67"/>
              <a:gd name="T51" fmla="*/ 42 h 60"/>
              <a:gd name="T52" fmla="*/ 3 w 67"/>
              <a:gd name="T53" fmla="*/ 40 h 60"/>
              <a:gd name="T54" fmla="*/ 1 w 67"/>
              <a:gd name="T55" fmla="*/ 35 h 60"/>
              <a:gd name="T56" fmla="*/ 0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0" y="28"/>
                </a:moveTo>
                <a:cubicBezTo>
                  <a:pt x="0" y="26"/>
                  <a:pt x="0" y="24"/>
                  <a:pt x="1" y="22"/>
                </a:cubicBezTo>
                <a:cubicBezTo>
                  <a:pt x="3" y="20"/>
                  <a:pt x="4" y="18"/>
                  <a:pt x="5" y="15"/>
                </a:cubicBezTo>
                <a:cubicBezTo>
                  <a:pt x="5" y="13"/>
                  <a:pt x="7" y="11"/>
                  <a:pt x="9" y="10"/>
                </a:cubicBezTo>
                <a:cubicBezTo>
                  <a:pt x="12" y="7"/>
                  <a:pt x="16" y="5"/>
                  <a:pt x="19" y="3"/>
                </a:cubicBezTo>
                <a:cubicBezTo>
                  <a:pt x="22" y="2"/>
                  <a:pt x="25" y="1"/>
                  <a:pt x="28" y="1"/>
                </a:cubicBezTo>
                <a:cubicBezTo>
                  <a:pt x="32" y="0"/>
                  <a:pt x="36" y="0"/>
                  <a:pt x="40" y="0"/>
                </a:cubicBezTo>
                <a:cubicBezTo>
                  <a:pt x="42" y="0"/>
                  <a:pt x="44" y="0"/>
                  <a:pt x="45" y="1"/>
                </a:cubicBezTo>
                <a:cubicBezTo>
                  <a:pt x="47" y="2"/>
                  <a:pt x="48" y="2"/>
                  <a:pt x="50" y="2"/>
                </a:cubicBezTo>
                <a:cubicBezTo>
                  <a:pt x="54" y="2"/>
                  <a:pt x="56" y="4"/>
                  <a:pt x="59" y="7"/>
                </a:cubicBezTo>
                <a:cubicBezTo>
                  <a:pt x="61" y="10"/>
                  <a:pt x="63" y="13"/>
                  <a:pt x="65" y="16"/>
                </a:cubicBezTo>
                <a:cubicBezTo>
                  <a:pt x="66" y="17"/>
                  <a:pt x="67" y="19"/>
                  <a:pt x="66" y="20"/>
                </a:cubicBezTo>
                <a:cubicBezTo>
                  <a:pt x="66" y="22"/>
                  <a:pt x="66" y="24"/>
                  <a:pt x="66" y="26"/>
                </a:cubicBezTo>
                <a:cubicBezTo>
                  <a:pt x="66" y="29"/>
                  <a:pt x="65" y="32"/>
                  <a:pt x="65" y="35"/>
                </a:cubicBezTo>
                <a:cubicBezTo>
                  <a:pt x="64" y="38"/>
                  <a:pt x="63" y="41"/>
                  <a:pt x="61" y="43"/>
                </a:cubicBezTo>
                <a:cubicBezTo>
                  <a:pt x="61" y="46"/>
                  <a:pt x="59" y="47"/>
                  <a:pt x="57" y="49"/>
                </a:cubicBezTo>
                <a:cubicBezTo>
                  <a:pt x="56" y="50"/>
                  <a:pt x="55" y="51"/>
                  <a:pt x="54" y="52"/>
                </a:cubicBezTo>
                <a:cubicBezTo>
                  <a:pt x="52" y="54"/>
                  <a:pt x="49" y="56"/>
                  <a:pt x="46" y="57"/>
                </a:cubicBezTo>
                <a:cubicBezTo>
                  <a:pt x="43" y="57"/>
                  <a:pt x="41" y="59"/>
                  <a:pt x="38" y="59"/>
                </a:cubicBezTo>
                <a:cubicBezTo>
                  <a:pt x="35" y="60"/>
                  <a:pt x="33" y="60"/>
                  <a:pt x="30" y="60"/>
                </a:cubicBezTo>
                <a:cubicBezTo>
                  <a:pt x="29" y="60"/>
                  <a:pt x="28" y="60"/>
                  <a:pt x="27" y="59"/>
                </a:cubicBezTo>
                <a:cubicBezTo>
                  <a:pt x="26" y="59"/>
                  <a:pt x="24" y="58"/>
                  <a:pt x="22" y="58"/>
                </a:cubicBezTo>
                <a:cubicBezTo>
                  <a:pt x="19" y="58"/>
                  <a:pt x="17" y="55"/>
                  <a:pt x="14" y="54"/>
                </a:cubicBezTo>
                <a:cubicBezTo>
                  <a:pt x="13" y="54"/>
                  <a:pt x="13" y="53"/>
                  <a:pt x="12" y="53"/>
                </a:cubicBezTo>
                <a:cubicBezTo>
                  <a:pt x="10" y="52"/>
                  <a:pt x="8" y="51"/>
                  <a:pt x="7" y="50"/>
                </a:cubicBezTo>
                <a:cubicBezTo>
                  <a:pt x="6" y="47"/>
                  <a:pt x="5" y="45"/>
                  <a:pt x="4" y="42"/>
                </a:cubicBezTo>
                <a:cubicBezTo>
                  <a:pt x="3" y="42"/>
                  <a:pt x="3" y="41"/>
                  <a:pt x="3" y="40"/>
                </a:cubicBezTo>
                <a:cubicBezTo>
                  <a:pt x="2" y="39"/>
                  <a:pt x="1" y="36"/>
                  <a:pt x="1" y="35"/>
                </a:cubicBezTo>
                <a:cubicBezTo>
                  <a:pt x="0" y="33"/>
                  <a:pt x="0" y="31"/>
                  <a:pt x="0" y="28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8B11ACB6-D830-4C00-9C86-4B4DF57B87FC}"/>
              </a:ext>
            </a:extLst>
          </p:cNvPr>
          <p:cNvSpPr>
            <a:spLocks/>
          </p:cNvSpPr>
          <p:nvPr userDrawn="1"/>
        </p:nvSpPr>
        <p:spPr bwMode="auto">
          <a:xfrm>
            <a:off x="28046" y="5524499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9A8AD16-795C-4A88-A5F2-1F4563F18226}"/>
              </a:ext>
            </a:extLst>
          </p:cNvPr>
          <p:cNvSpPr>
            <a:spLocks/>
          </p:cNvSpPr>
          <p:nvPr userDrawn="1"/>
        </p:nvSpPr>
        <p:spPr bwMode="auto">
          <a:xfrm>
            <a:off x="1884972" y="2416501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6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896A4D57-CF99-4BAD-B4F0-1807ED9813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51F841-7DE5-4CC5-B0FE-5055CAE40260}"/>
              </a:ext>
            </a:extLst>
          </p:cNvPr>
          <p:cNvSpPr txBox="1"/>
          <p:nvPr userDrawn="1"/>
        </p:nvSpPr>
        <p:spPr>
          <a:xfrm>
            <a:off x="8355722" y="1041400"/>
            <a:ext cx="2531891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500" dirty="0">
                <a:solidFill>
                  <a:schemeClr val="accent2">
                    <a:alpha val="40000"/>
                  </a:schemeClr>
                </a:solidFill>
                <a:latin typeface="+mn-ea"/>
              </a:rPr>
              <a:t>02</a:t>
            </a:r>
            <a:endParaRPr lang="zh-CN" altLang="en-US" sz="11500" dirty="0">
              <a:solidFill>
                <a:schemeClr val="accent2">
                  <a:alpha val="40000"/>
                </a:schemeClr>
              </a:solidFill>
              <a:latin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26BAD34-7072-46DC-B688-F404244AC996}"/>
              </a:ext>
            </a:extLst>
          </p:cNvPr>
          <p:cNvSpPr/>
          <p:nvPr userDrawn="1"/>
        </p:nvSpPr>
        <p:spPr>
          <a:xfrm>
            <a:off x="3678434" y="4004700"/>
            <a:ext cx="1080000" cy="72000"/>
          </a:xfrm>
          <a:prstGeom prst="roundRect">
            <a:avLst>
              <a:gd name="adj" fmla="val 50000"/>
            </a:avLst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5638E93E-B611-483C-846C-32292D50A975}"/>
              </a:ext>
            </a:extLst>
          </p:cNvPr>
          <p:cNvSpPr>
            <a:spLocks/>
          </p:cNvSpPr>
          <p:nvPr userDrawn="1"/>
        </p:nvSpPr>
        <p:spPr bwMode="auto">
          <a:xfrm>
            <a:off x="5148444" y="1624366"/>
            <a:ext cx="4434784" cy="4231616"/>
          </a:xfrm>
          <a:custGeom>
            <a:avLst/>
            <a:gdLst>
              <a:gd name="T0" fmla="*/ 1047 w 1711"/>
              <a:gd name="T1" fmla="*/ 0 h 1631"/>
              <a:gd name="T2" fmla="*/ 1070 w 1711"/>
              <a:gd name="T3" fmla="*/ 3 h 1631"/>
              <a:gd name="T4" fmla="*/ 1200 w 1711"/>
              <a:gd name="T5" fmla="*/ 30 h 1631"/>
              <a:gd name="T6" fmla="*/ 1324 w 1711"/>
              <a:gd name="T7" fmla="*/ 101 h 1631"/>
              <a:gd name="T8" fmla="*/ 1424 w 1711"/>
              <a:gd name="T9" fmla="*/ 204 h 1631"/>
              <a:gd name="T10" fmla="*/ 1462 w 1711"/>
              <a:gd name="T11" fmla="*/ 238 h 1631"/>
              <a:gd name="T12" fmla="*/ 1565 w 1711"/>
              <a:gd name="T13" fmla="*/ 360 h 1631"/>
              <a:gd name="T14" fmla="*/ 1670 w 1711"/>
              <a:gd name="T15" fmla="*/ 600 h 1631"/>
              <a:gd name="T16" fmla="*/ 1697 w 1711"/>
              <a:gd name="T17" fmla="*/ 786 h 1631"/>
              <a:gd name="T18" fmla="*/ 1701 w 1711"/>
              <a:gd name="T19" fmla="*/ 900 h 1631"/>
              <a:gd name="T20" fmla="*/ 1646 w 1711"/>
              <a:gd name="T21" fmla="*/ 1174 h 1631"/>
              <a:gd name="T22" fmla="*/ 1601 w 1711"/>
              <a:gd name="T23" fmla="*/ 1318 h 1631"/>
              <a:gd name="T24" fmla="*/ 1447 w 1711"/>
              <a:gd name="T25" fmla="*/ 1456 h 1631"/>
              <a:gd name="T26" fmla="*/ 1264 w 1711"/>
              <a:gd name="T27" fmla="*/ 1561 h 1631"/>
              <a:gd name="T28" fmla="*/ 963 w 1711"/>
              <a:gd name="T29" fmla="*/ 1616 h 1631"/>
              <a:gd name="T30" fmla="*/ 779 w 1711"/>
              <a:gd name="T31" fmla="*/ 1590 h 1631"/>
              <a:gd name="T32" fmla="*/ 472 w 1711"/>
              <a:gd name="T33" fmla="*/ 1502 h 1631"/>
              <a:gd name="T34" fmla="*/ 418 w 1711"/>
              <a:gd name="T35" fmla="*/ 1475 h 1631"/>
              <a:gd name="T36" fmla="*/ 288 w 1711"/>
              <a:gd name="T37" fmla="*/ 1389 h 1631"/>
              <a:gd name="T38" fmla="*/ 227 w 1711"/>
              <a:gd name="T39" fmla="*/ 1331 h 1631"/>
              <a:gd name="T40" fmla="*/ 175 w 1711"/>
              <a:gd name="T41" fmla="*/ 1279 h 1631"/>
              <a:gd name="T42" fmla="*/ 153 w 1711"/>
              <a:gd name="T43" fmla="*/ 1256 h 1631"/>
              <a:gd name="T44" fmla="*/ 84 w 1711"/>
              <a:gd name="T45" fmla="*/ 1137 h 1631"/>
              <a:gd name="T46" fmla="*/ 32 w 1711"/>
              <a:gd name="T47" fmla="*/ 1017 h 1631"/>
              <a:gd name="T48" fmla="*/ 21 w 1711"/>
              <a:gd name="T49" fmla="*/ 954 h 1631"/>
              <a:gd name="T50" fmla="*/ 3 w 1711"/>
              <a:gd name="T51" fmla="*/ 766 h 1631"/>
              <a:gd name="T52" fmla="*/ 23 w 1711"/>
              <a:gd name="T53" fmla="*/ 650 h 1631"/>
              <a:gd name="T54" fmla="*/ 82 w 1711"/>
              <a:gd name="T55" fmla="*/ 522 h 1631"/>
              <a:gd name="T56" fmla="*/ 197 w 1711"/>
              <a:gd name="T57" fmla="*/ 417 h 1631"/>
              <a:gd name="T58" fmla="*/ 269 w 1711"/>
              <a:gd name="T59" fmla="*/ 340 h 1631"/>
              <a:gd name="T60" fmla="*/ 352 w 1711"/>
              <a:gd name="T61" fmla="*/ 262 h 1631"/>
              <a:gd name="T62" fmla="*/ 381 w 1711"/>
              <a:gd name="T63" fmla="*/ 242 h 1631"/>
              <a:gd name="T64" fmla="*/ 636 w 1711"/>
              <a:gd name="T65" fmla="*/ 103 h 1631"/>
              <a:gd name="T66" fmla="*/ 701 w 1711"/>
              <a:gd name="T67" fmla="*/ 75 h 1631"/>
              <a:gd name="T68" fmla="*/ 723 w 1711"/>
              <a:gd name="T69" fmla="*/ 62 h 1631"/>
              <a:gd name="T70" fmla="*/ 879 w 1711"/>
              <a:gd name="T71" fmla="*/ 29 h 1631"/>
              <a:gd name="T72" fmla="*/ 888 w 1711"/>
              <a:gd name="T73" fmla="*/ 30 h 1631"/>
              <a:gd name="T74" fmla="*/ 1047 w 1711"/>
              <a:gd name="T75" fmla="*/ 0 h 1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11" h="1631">
                <a:moveTo>
                  <a:pt x="1047" y="0"/>
                </a:moveTo>
                <a:cubicBezTo>
                  <a:pt x="1058" y="1"/>
                  <a:pt x="1064" y="1"/>
                  <a:pt x="1070" y="3"/>
                </a:cubicBezTo>
                <a:cubicBezTo>
                  <a:pt x="1114" y="11"/>
                  <a:pt x="1162" y="7"/>
                  <a:pt x="1200" y="30"/>
                </a:cubicBezTo>
                <a:cubicBezTo>
                  <a:pt x="1241" y="55"/>
                  <a:pt x="1282" y="78"/>
                  <a:pt x="1324" y="101"/>
                </a:cubicBezTo>
                <a:cubicBezTo>
                  <a:pt x="1364" y="124"/>
                  <a:pt x="1409" y="145"/>
                  <a:pt x="1424" y="204"/>
                </a:cubicBezTo>
                <a:cubicBezTo>
                  <a:pt x="1427" y="217"/>
                  <a:pt x="1449" y="227"/>
                  <a:pt x="1462" y="238"/>
                </a:cubicBezTo>
                <a:cubicBezTo>
                  <a:pt x="1503" y="272"/>
                  <a:pt x="1538" y="311"/>
                  <a:pt x="1565" y="360"/>
                </a:cubicBezTo>
                <a:cubicBezTo>
                  <a:pt x="1607" y="438"/>
                  <a:pt x="1640" y="518"/>
                  <a:pt x="1670" y="600"/>
                </a:cubicBezTo>
                <a:cubicBezTo>
                  <a:pt x="1693" y="661"/>
                  <a:pt x="1695" y="724"/>
                  <a:pt x="1697" y="786"/>
                </a:cubicBezTo>
                <a:cubicBezTo>
                  <a:pt x="1698" y="824"/>
                  <a:pt x="1697" y="862"/>
                  <a:pt x="1701" y="900"/>
                </a:cubicBezTo>
                <a:cubicBezTo>
                  <a:pt x="1711" y="1004"/>
                  <a:pt x="1703" y="1097"/>
                  <a:pt x="1646" y="1174"/>
                </a:cubicBezTo>
                <a:cubicBezTo>
                  <a:pt x="1622" y="1206"/>
                  <a:pt x="1619" y="1258"/>
                  <a:pt x="1601" y="1318"/>
                </a:cubicBezTo>
                <a:cubicBezTo>
                  <a:pt x="1558" y="1356"/>
                  <a:pt x="1502" y="1405"/>
                  <a:pt x="1447" y="1456"/>
                </a:cubicBezTo>
                <a:cubicBezTo>
                  <a:pt x="1395" y="1506"/>
                  <a:pt x="1332" y="1536"/>
                  <a:pt x="1264" y="1561"/>
                </a:cubicBezTo>
                <a:cubicBezTo>
                  <a:pt x="1168" y="1598"/>
                  <a:pt x="1062" y="1595"/>
                  <a:pt x="963" y="1616"/>
                </a:cubicBezTo>
                <a:cubicBezTo>
                  <a:pt x="901" y="1600"/>
                  <a:pt x="842" y="1631"/>
                  <a:pt x="779" y="1590"/>
                </a:cubicBezTo>
                <a:cubicBezTo>
                  <a:pt x="675" y="1584"/>
                  <a:pt x="575" y="1527"/>
                  <a:pt x="472" y="1502"/>
                </a:cubicBezTo>
                <a:cubicBezTo>
                  <a:pt x="454" y="1498"/>
                  <a:pt x="436" y="1486"/>
                  <a:pt x="418" y="1475"/>
                </a:cubicBezTo>
                <a:cubicBezTo>
                  <a:pt x="375" y="1447"/>
                  <a:pt x="331" y="1420"/>
                  <a:pt x="288" y="1389"/>
                </a:cubicBezTo>
                <a:cubicBezTo>
                  <a:pt x="266" y="1373"/>
                  <a:pt x="247" y="1351"/>
                  <a:pt x="227" y="1331"/>
                </a:cubicBezTo>
                <a:cubicBezTo>
                  <a:pt x="209" y="1314"/>
                  <a:pt x="192" y="1296"/>
                  <a:pt x="175" y="1279"/>
                </a:cubicBezTo>
                <a:cubicBezTo>
                  <a:pt x="167" y="1271"/>
                  <a:pt x="155" y="1265"/>
                  <a:pt x="153" y="1256"/>
                </a:cubicBezTo>
                <a:cubicBezTo>
                  <a:pt x="138" y="1211"/>
                  <a:pt x="109" y="1176"/>
                  <a:pt x="84" y="1137"/>
                </a:cubicBezTo>
                <a:cubicBezTo>
                  <a:pt x="61" y="1100"/>
                  <a:pt x="47" y="1057"/>
                  <a:pt x="32" y="1017"/>
                </a:cubicBezTo>
                <a:cubicBezTo>
                  <a:pt x="25" y="997"/>
                  <a:pt x="23" y="975"/>
                  <a:pt x="21" y="954"/>
                </a:cubicBezTo>
                <a:cubicBezTo>
                  <a:pt x="14" y="891"/>
                  <a:pt x="8" y="828"/>
                  <a:pt x="3" y="766"/>
                </a:cubicBezTo>
                <a:cubicBezTo>
                  <a:pt x="0" y="724"/>
                  <a:pt x="3" y="685"/>
                  <a:pt x="23" y="650"/>
                </a:cubicBezTo>
                <a:cubicBezTo>
                  <a:pt x="47" y="611"/>
                  <a:pt x="61" y="564"/>
                  <a:pt x="82" y="522"/>
                </a:cubicBezTo>
                <a:cubicBezTo>
                  <a:pt x="108" y="472"/>
                  <a:pt x="137" y="424"/>
                  <a:pt x="197" y="417"/>
                </a:cubicBezTo>
                <a:cubicBezTo>
                  <a:pt x="238" y="412"/>
                  <a:pt x="252" y="370"/>
                  <a:pt x="269" y="340"/>
                </a:cubicBezTo>
                <a:cubicBezTo>
                  <a:pt x="290" y="303"/>
                  <a:pt x="312" y="274"/>
                  <a:pt x="352" y="262"/>
                </a:cubicBezTo>
                <a:cubicBezTo>
                  <a:pt x="363" y="258"/>
                  <a:pt x="373" y="250"/>
                  <a:pt x="381" y="242"/>
                </a:cubicBezTo>
                <a:cubicBezTo>
                  <a:pt x="451" y="168"/>
                  <a:pt x="541" y="130"/>
                  <a:pt x="636" y="103"/>
                </a:cubicBezTo>
                <a:cubicBezTo>
                  <a:pt x="659" y="97"/>
                  <a:pt x="680" y="85"/>
                  <a:pt x="701" y="75"/>
                </a:cubicBezTo>
                <a:cubicBezTo>
                  <a:pt x="709" y="71"/>
                  <a:pt x="716" y="60"/>
                  <a:pt x="723" y="62"/>
                </a:cubicBezTo>
                <a:cubicBezTo>
                  <a:pt x="785" y="80"/>
                  <a:pt x="827" y="39"/>
                  <a:pt x="879" y="29"/>
                </a:cubicBezTo>
                <a:cubicBezTo>
                  <a:pt x="882" y="28"/>
                  <a:pt x="886" y="28"/>
                  <a:pt x="888" y="30"/>
                </a:cubicBezTo>
                <a:cubicBezTo>
                  <a:pt x="955" y="62"/>
                  <a:pt x="1003" y="29"/>
                  <a:pt x="10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7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2E7D94E-7632-44F3-AC03-A558586F0528}"/>
              </a:ext>
            </a:extLst>
          </p:cNvPr>
          <p:cNvSpPr/>
          <p:nvPr userDrawn="1"/>
        </p:nvSpPr>
        <p:spPr>
          <a:xfrm>
            <a:off x="0" y="-1"/>
            <a:ext cx="12192000" cy="1388534"/>
          </a:xfrm>
          <a:prstGeom prst="rect">
            <a:avLst/>
          </a:prstGeom>
          <a:solidFill>
            <a:srgbClr val="FB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8A83330-5C4D-4364-9B3B-492EB88EDA6D}"/>
              </a:ext>
            </a:extLst>
          </p:cNvPr>
          <p:cNvSpPr>
            <a:spLocks/>
          </p:cNvSpPr>
          <p:nvPr userDrawn="1"/>
        </p:nvSpPr>
        <p:spPr bwMode="auto">
          <a:xfrm>
            <a:off x="0" y="563033"/>
            <a:ext cx="858837" cy="825500"/>
          </a:xfrm>
          <a:custGeom>
            <a:avLst/>
            <a:gdLst>
              <a:gd name="T0" fmla="*/ 1047 w 1711"/>
              <a:gd name="T1" fmla="*/ 0 h 1631"/>
              <a:gd name="T2" fmla="*/ 1070 w 1711"/>
              <a:gd name="T3" fmla="*/ 3 h 1631"/>
              <a:gd name="T4" fmla="*/ 1200 w 1711"/>
              <a:gd name="T5" fmla="*/ 30 h 1631"/>
              <a:gd name="T6" fmla="*/ 1324 w 1711"/>
              <a:gd name="T7" fmla="*/ 101 h 1631"/>
              <a:gd name="T8" fmla="*/ 1424 w 1711"/>
              <a:gd name="T9" fmla="*/ 204 h 1631"/>
              <a:gd name="T10" fmla="*/ 1462 w 1711"/>
              <a:gd name="T11" fmla="*/ 238 h 1631"/>
              <a:gd name="T12" fmla="*/ 1565 w 1711"/>
              <a:gd name="T13" fmla="*/ 360 h 1631"/>
              <a:gd name="T14" fmla="*/ 1670 w 1711"/>
              <a:gd name="T15" fmla="*/ 600 h 1631"/>
              <a:gd name="T16" fmla="*/ 1697 w 1711"/>
              <a:gd name="T17" fmla="*/ 786 h 1631"/>
              <a:gd name="T18" fmla="*/ 1701 w 1711"/>
              <a:gd name="T19" fmla="*/ 900 h 1631"/>
              <a:gd name="T20" fmla="*/ 1646 w 1711"/>
              <a:gd name="T21" fmla="*/ 1174 h 1631"/>
              <a:gd name="T22" fmla="*/ 1601 w 1711"/>
              <a:gd name="T23" fmla="*/ 1318 h 1631"/>
              <a:gd name="T24" fmla="*/ 1447 w 1711"/>
              <a:gd name="T25" fmla="*/ 1456 h 1631"/>
              <a:gd name="T26" fmla="*/ 1264 w 1711"/>
              <a:gd name="T27" fmla="*/ 1561 h 1631"/>
              <a:gd name="T28" fmla="*/ 963 w 1711"/>
              <a:gd name="T29" fmla="*/ 1616 h 1631"/>
              <a:gd name="T30" fmla="*/ 779 w 1711"/>
              <a:gd name="T31" fmla="*/ 1590 h 1631"/>
              <a:gd name="T32" fmla="*/ 472 w 1711"/>
              <a:gd name="T33" fmla="*/ 1502 h 1631"/>
              <a:gd name="T34" fmla="*/ 418 w 1711"/>
              <a:gd name="T35" fmla="*/ 1475 h 1631"/>
              <a:gd name="T36" fmla="*/ 288 w 1711"/>
              <a:gd name="T37" fmla="*/ 1389 h 1631"/>
              <a:gd name="T38" fmla="*/ 227 w 1711"/>
              <a:gd name="T39" fmla="*/ 1331 h 1631"/>
              <a:gd name="T40" fmla="*/ 175 w 1711"/>
              <a:gd name="T41" fmla="*/ 1279 h 1631"/>
              <a:gd name="T42" fmla="*/ 153 w 1711"/>
              <a:gd name="T43" fmla="*/ 1256 h 1631"/>
              <a:gd name="T44" fmla="*/ 84 w 1711"/>
              <a:gd name="T45" fmla="*/ 1137 h 1631"/>
              <a:gd name="T46" fmla="*/ 32 w 1711"/>
              <a:gd name="T47" fmla="*/ 1017 h 1631"/>
              <a:gd name="T48" fmla="*/ 21 w 1711"/>
              <a:gd name="T49" fmla="*/ 954 h 1631"/>
              <a:gd name="T50" fmla="*/ 3 w 1711"/>
              <a:gd name="T51" fmla="*/ 766 h 1631"/>
              <a:gd name="T52" fmla="*/ 23 w 1711"/>
              <a:gd name="T53" fmla="*/ 650 h 1631"/>
              <a:gd name="T54" fmla="*/ 82 w 1711"/>
              <a:gd name="T55" fmla="*/ 522 h 1631"/>
              <a:gd name="T56" fmla="*/ 197 w 1711"/>
              <a:gd name="T57" fmla="*/ 417 h 1631"/>
              <a:gd name="T58" fmla="*/ 269 w 1711"/>
              <a:gd name="T59" fmla="*/ 340 h 1631"/>
              <a:gd name="T60" fmla="*/ 352 w 1711"/>
              <a:gd name="T61" fmla="*/ 262 h 1631"/>
              <a:gd name="T62" fmla="*/ 381 w 1711"/>
              <a:gd name="T63" fmla="*/ 242 h 1631"/>
              <a:gd name="T64" fmla="*/ 636 w 1711"/>
              <a:gd name="T65" fmla="*/ 103 h 1631"/>
              <a:gd name="T66" fmla="*/ 701 w 1711"/>
              <a:gd name="T67" fmla="*/ 75 h 1631"/>
              <a:gd name="T68" fmla="*/ 723 w 1711"/>
              <a:gd name="T69" fmla="*/ 62 h 1631"/>
              <a:gd name="T70" fmla="*/ 879 w 1711"/>
              <a:gd name="T71" fmla="*/ 29 h 1631"/>
              <a:gd name="T72" fmla="*/ 888 w 1711"/>
              <a:gd name="T73" fmla="*/ 30 h 1631"/>
              <a:gd name="T74" fmla="*/ 1047 w 1711"/>
              <a:gd name="T75" fmla="*/ 0 h 1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11" h="1631">
                <a:moveTo>
                  <a:pt x="1047" y="0"/>
                </a:moveTo>
                <a:cubicBezTo>
                  <a:pt x="1058" y="1"/>
                  <a:pt x="1064" y="1"/>
                  <a:pt x="1070" y="3"/>
                </a:cubicBezTo>
                <a:cubicBezTo>
                  <a:pt x="1114" y="11"/>
                  <a:pt x="1162" y="7"/>
                  <a:pt x="1200" y="30"/>
                </a:cubicBezTo>
                <a:cubicBezTo>
                  <a:pt x="1241" y="55"/>
                  <a:pt x="1282" y="78"/>
                  <a:pt x="1324" y="101"/>
                </a:cubicBezTo>
                <a:cubicBezTo>
                  <a:pt x="1364" y="124"/>
                  <a:pt x="1409" y="145"/>
                  <a:pt x="1424" y="204"/>
                </a:cubicBezTo>
                <a:cubicBezTo>
                  <a:pt x="1427" y="217"/>
                  <a:pt x="1449" y="227"/>
                  <a:pt x="1462" y="238"/>
                </a:cubicBezTo>
                <a:cubicBezTo>
                  <a:pt x="1503" y="272"/>
                  <a:pt x="1538" y="311"/>
                  <a:pt x="1565" y="360"/>
                </a:cubicBezTo>
                <a:cubicBezTo>
                  <a:pt x="1607" y="438"/>
                  <a:pt x="1640" y="518"/>
                  <a:pt x="1670" y="600"/>
                </a:cubicBezTo>
                <a:cubicBezTo>
                  <a:pt x="1693" y="661"/>
                  <a:pt x="1695" y="724"/>
                  <a:pt x="1697" y="786"/>
                </a:cubicBezTo>
                <a:cubicBezTo>
                  <a:pt x="1698" y="824"/>
                  <a:pt x="1697" y="862"/>
                  <a:pt x="1701" y="900"/>
                </a:cubicBezTo>
                <a:cubicBezTo>
                  <a:pt x="1711" y="1004"/>
                  <a:pt x="1703" y="1097"/>
                  <a:pt x="1646" y="1174"/>
                </a:cubicBezTo>
                <a:cubicBezTo>
                  <a:pt x="1622" y="1206"/>
                  <a:pt x="1619" y="1258"/>
                  <a:pt x="1601" y="1318"/>
                </a:cubicBezTo>
                <a:cubicBezTo>
                  <a:pt x="1558" y="1356"/>
                  <a:pt x="1502" y="1405"/>
                  <a:pt x="1447" y="1456"/>
                </a:cubicBezTo>
                <a:cubicBezTo>
                  <a:pt x="1395" y="1506"/>
                  <a:pt x="1332" y="1536"/>
                  <a:pt x="1264" y="1561"/>
                </a:cubicBezTo>
                <a:cubicBezTo>
                  <a:pt x="1168" y="1598"/>
                  <a:pt x="1062" y="1595"/>
                  <a:pt x="963" y="1616"/>
                </a:cubicBezTo>
                <a:cubicBezTo>
                  <a:pt x="901" y="1600"/>
                  <a:pt x="842" y="1631"/>
                  <a:pt x="779" y="1590"/>
                </a:cubicBezTo>
                <a:cubicBezTo>
                  <a:pt x="675" y="1584"/>
                  <a:pt x="575" y="1527"/>
                  <a:pt x="472" y="1502"/>
                </a:cubicBezTo>
                <a:cubicBezTo>
                  <a:pt x="454" y="1498"/>
                  <a:pt x="436" y="1486"/>
                  <a:pt x="418" y="1475"/>
                </a:cubicBezTo>
                <a:cubicBezTo>
                  <a:pt x="375" y="1447"/>
                  <a:pt x="331" y="1420"/>
                  <a:pt x="288" y="1389"/>
                </a:cubicBezTo>
                <a:cubicBezTo>
                  <a:pt x="266" y="1373"/>
                  <a:pt x="247" y="1351"/>
                  <a:pt x="227" y="1331"/>
                </a:cubicBezTo>
                <a:cubicBezTo>
                  <a:pt x="209" y="1314"/>
                  <a:pt x="192" y="1296"/>
                  <a:pt x="175" y="1279"/>
                </a:cubicBezTo>
                <a:cubicBezTo>
                  <a:pt x="167" y="1271"/>
                  <a:pt x="155" y="1265"/>
                  <a:pt x="153" y="1256"/>
                </a:cubicBezTo>
                <a:cubicBezTo>
                  <a:pt x="138" y="1211"/>
                  <a:pt x="109" y="1176"/>
                  <a:pt x="84" y="1137"/>
                </a:cubicBezTo>
                <a:cubicBezTo>
                  <a:pt x="61" y="1100"/>
                  <a:pt x="47" y="1057"/>
                  <a:pt x="32" y="1017"/>
                </a:cubicBezTo>
                <a:cubicBezTo>
                  <a:pt x="25" y="997"/>
                  <a:pt x="23" y="975"/>
                  <a:pt x="21" y="954"/>
                </a:cubicBezTo>
                <a:cubicBezTo>
                  <a:pt x="14" y="891"/>
                  <a:pt x="8" y="828"/>
                  <a:pt x="3" y="766"/>
                </a:cubicBezTo>
                <a:cubicBezTo>
                  <a:pt x="0" y="724"/>
                  <a:pt x="3" y="685"/>
                  <a:pt x="23" y="650"/>
                </a:cubicBezTo>
                <a:cubicBezTo>
                  <a:pt x="47" y="611"/>
                  <a:pt x="61" y="564"/>
                  <a:pt x="82" y="522"/>
                </a:cubicBezTo>
                <a:cubicBezTo>
                  <a:pt x="108" y="472"/>
                  <a:pt x="137" y="424"/>
                  <a:pt x="197" y="417"/>
                </a:cubicBezTo>
                <a:cubicBezTo>
                  <a:pt x="238" y="412"/>
                  <a:pt x="252" y="370"/>
                  <a:pt x="269" y="340"/>
                </a:cubicBezTo>
                <a:cubicBezTo>
                  <a:pt x="290" y="303"/>
                  <a:pt x="312" y="274"/>
                  <a:pt x="352" y="262"/>
                </a:cubicBezTo>
                <a:cubicBezTo>
                  <a:pt x="363" y="258"/>
                  <a:pt x="373" y="250"/>
                  <a:pt x="381" y="242"/>
                </a:cubicBezTo>
                <a:cubicBezTo>
                  <a:pt x="451" y="168"/>
                  <a:pt x="541" y="130"/>
                  <a:pt x="636" y="103"/>
                </a:cubicBezTo>
                <a:cubicBezTo>
                  <a:pt x="659" y="97"/>
                  <a:pt x="680" y="85"/>
                  <a:pt x="701" y="75"/>
                </a:cubicBezTo>
                <a:cubicBezTo>
                  <a:pt x="709" y="71"/>
                  <a:pt x="716" y="60"/>
                  <a:pt x="723" y="62"/>
                </a:cubicBezTo>
                <a:cubicBezTo>
                  <a:pt x="785" y="80"/>
                  <a:pt x="827" y="39"/>
                  <a:pt x="879" y="29"/>
                </a:cubicBezTo>
                <a:cubicBezTo>
                  <a:pt x="882" y="28"/>
                  <a:pt x="886" y="28"/>
                  <a:pt x="888" y="30"/>
                </a:cubicBezTo>
                <a:cubicBezTo>
                  <a:pt x="955" y="62"/>
                  <a:pt x="1003" y="29"/>
                  <a:pt x="10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991501E4-70A9-4B96-BFFC-9999174C6B68}"/>
              </a:ext>
            </a:extLst>
          </p:cNvPr>
          <p:cNvSpPr>
            <a:spLocks/>
          </p:cNvSpPr>
          <p:nvPr userDrawn="1"/>
        </p:nvSpPr>
        <p:spPr bwMode="auto">
          <a:xfrm>
            <a:off x="2008797" y="467252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">
            <a:extLst>
              <a:ext uri="{FF2B5EF4-FFF2-40B4-BE49-F238E27FC236}">
                <a16:creationId xmlns:a16="http://schemas.microsoft.com/office/drawing/2014/main" id="{AC3E5161-0D6E-40A1-AE59-A86AF1DD3F70}"/>
              </a:ext>
            </a:extLst>
          </p:cNvPr>
          <p:cNvSpPr>
            <a:spLocks/>
          </p:cNvSpPr>
          <p:nvPr userDrawn="1"/>
        </p:nvSpPr>
        <p:spPr bwMode="auto">
          <a:xfrm>
            <a:off x="4453467" y="232833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id="{1F4A0689-F472-49CC-9558-6A8E66801776}"/>
              </a:ext>
            </a:extLst>
          </p:cNvPr>
          <p:cNvSpPr>
            <a:spLocks/>
          </p:cNvSpPr>
          <p:nvPr userDrawn="1"/>
        </p:nvSpPr>
        <p:spPr bwMode="auto">
          <a:xfrm>
            <a:off x="9601200" y="467252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73989503-5A5F-40CB-BDC8-C174C697512A}"/>
              </a:ext>
            </a:extLst>
          </p:cNvPr>
          <p:cNvSpPr>
            <a:spLocks/>
          </p:cNvSpPr>
          <p:nvPr userDrawn="1"/>
        </p:nvSpPr>
        <p:spPr bwMode="auto">
          <a:xfrm>
            <a:off x="7332133" y="1102261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1">
            <a:extLst>
              <a:ext uri="{FF2B5EF4-FFF2-40B4-BE49-F238E27FC236}">
                <a16:creationId xmlns:a16="http://schemas.microsoft.com/office/drawing/2014/main" id="{73ECFCB5-3D56-4872-A8AE-070C991736CA}"/>
              </a:ext>
            </a:extLst>
          </p:cNvPr>
          <p:cNvSpPr>
            <a:spLocks/>
          </p:cNvSpPr>
          <p:nvPr userDrawn="1"/>
        </p:nvSpPr>
        <p:spPr bwMode="auto">
          <a:xfrm>
            <a:off x="11813197" y="790580"/>
            <a:ext cx="203200" cy="227013"/>
          </a:xfrm>
          <a:custGeom>
            <a:avLst/>
            <a:gdLst>
              <a:gd name="T0" fmla="*/ 32 w 60"/>
              <a:gd name="T1" fmla="*/ 1 h 67"/>
              <a:gd name="T2" fmla="*/ 38 w 60"/>
              <a:gd name="T3" fmla="*/ 2 h 67"/>
              <a:gd name="T4" fmla="*/ 45 w 60"/>
              <a:gd name="T5" fmla="*/ 5 h 67"/>
              <a:gd name="T6" fmla="*/ 51 w 60"/>
              <a:gd name="T7" fmla="*/ 10 h 67"/>
              <a:gd name="T8" fmla="*/ 57 w 60"/>
              <a:gd name="T9" fmla="*/ 20 h 67"/>
              <a:gd name="T10" fmla="*/ 59 w 60"/>
              <a:gd name="T11" fmla="*/ 29 h 67"/>
              <a:gd name="T12" fmla="*/ 60 w 60"/>
              <a:gd name="T13" fmla="*/ 41 h 67"/>
              <a:gd name="T14" fmla="*/ 59 w 60"/>
              <a:gd name="T15" fmla="*/ 46 h 67"/>
              <a:gd name="T16" fmla="*/ 58 w 60"/>
              <a:gd name="T17" fmla="*/ 51 h 67"/>
              <a:gd name="T18" fmla="*/ 53 w 60"/>
              <a:gd name="T19" fmla="*/ 59 h 67"/>
              <a:gd name="T20" fmla="*/ 44 w 60"/>
              <a:gd name="T21" fmla="*/ 66 h 67"/>
              <a:gd name="T22" fmla="*/ 40 w 60"/>
              <a:gd name="T23" fmla="*/ 67 h 67"/>
              <a:gd name="T24" fmla="*/ 34 w 60"/>
              <a:gd name="T25" fmla="*/ 67 h 67"/>
              <a:gd name="T26" fmla="*/ 25 w 60"/>
              <a:gd name="T27" fmla="*/ 65 h 67"/>
              <a:gd name="T28" fmla="*/ 17 w 60"/>
              <a:gd name="T29" fmla="*/ 62 h 67"/>
              <a:gd name="T30" fmla="*/ 11 w 60"/>
              <a:gd name="T31" fmla="*/ 58 h 67"/>
              <a:gd name="T32" fmla="*/ 8 w 60"/>
              <a:gd name="T33" fmla="*/ 55 h 67"/>
              <a:gd name="T34" fmla="*/ 4 w 60"/>
              <a:gd name="T35" fmla="*/ 47 h 67"/>
              <a:gd name="T36" fmla="*/ 1 w 60"/>
              <a:gd name="T37" fmla="*/ 39 h 67"/>
              <a:gd name="T38" fmla="*/ 0 w 60"/>
              <a:gd name="T39" fmla="*/ 31 h 67"/>
              <a:gd name="T40" fmla="*/ 1 w 60"/>
              <a:gd name="T41" fmla="*/ 28 h 67"/>
              <a:gd name="T42" fmla="*/ 2 w 60"/>
              <a:gd name="T43" fmla="*/ 23 h 67"/>
              <a:gd name="T44" fmla="*/ 6 w 60"/>
              <a:gd name="T45" fmla="*/ 15 h 67"/>
              <a:gd name="T46" fmla="*/ 7 w 60"/>
              <a:gd name="T47" fmla="*/ 13 h 67"/>
              <a:gd name="T48" fmla="*/ 11 w 60"/>
              <a:gd name="T49" fmla="*/ 8 h 67"/>
              <a:gd name="T50" fmla="*/ 18 w 60"/>
              <a:gd name="T51" fmla="*/ 4 h 67"/>
              <a:gd name="T52" fmla="*/ 20 w 60"/>
              <a:gd name="T53" fmla="*/ 4 h 67"/>
              <a:gd name="T54" fmla="*/ 26 w 60"/>
              <a:gd name="T55" fmla="*/ 2 h 67"/>
              <a:gd name="T56" fmla="*/ 32 w 60"/>
              <a:gd name="T57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67">
                <a:moveTo>
                  <a:pt x="32" y="1"/>
                </a:moveTo>
                <a:cubicBezTo>
                  <a:pt x="34" y="0"/>
                  <a:pt x="36" y="1"/>
                  <a:pt x="38" y="2"/>
                </a:cubicBezTo>
                <a:cubicBezTo>
                  <a:pt x="40" y="4"/>
                  <a:pt x="43" y="5"/>
                  <a:pt x="45" y="5"/>
                </a:cubicBezTo>
                <a:cubicBezTo>
                  <a:pt x="47" y="6"/>
                  <a:pt x="49" y="8"/>
                  <a:pt x="51" y="10"/>
                </a:cubicBezTo>
                <a:cubicBezTo>
                  <a:pt x="53" y="13"/>
                  <a:pt x="55" y="17"/>
                  <a:pt x="57" y="20"/>
                </a:cubicBezTo>
                <a:cubicBezTo>
                  <a:pt x="59" y="23"/>
                  <a:pt x="59" y="26"/>
                  <a:pt x="59" y="29"/>
                </a:cubicBezTo>
                <a:cubicBezTo>
                  <a:pt x="60" y="33"/>
                  <a:pt x="60" y="37"/>
                  <a:pt x="60" y="41"/>
                </a:cubicBezTo>
                <a:cubicBezTo>
                  <a:pt x="60" y="43"/>
                  <a:pt x="60" y="45"/>
                  <a:pt x="59" y="46"/>
                </a:cubicBezTo>
                <a:cubicBezTo>
                  <a:pt x="59" y="48"/>
                  <a:pt x="58" y="49"/>
                  <a:pt x="58" y="51"/>
                </a:cubicBezTo>
                <a:cubicBezTo>
                  <a:pt x="58" y="55"/>
                  <a:pt x="56" y="57"/>
                  <a:pt x="53" y="59"/>
                </a:cubicBezTo>
                <a:cubicBezTo>
                  <a:pt x="50" y="62"/>
                  <a:pt x="47" y="64"/>
                  <a:pt x="44" y="66"/>
                </a:cubicBezTo>
                <a:cubicBezTo>
                  <a:pt x="43" y="67"/>
                  <a:pt x="42" y="67"/>
                  <a:pt x="40" y="67"/>
                </a:cubicBezTo>
                <a:cubicBezTo>
                  <a:pt x="38" y="67"/>
                  <a:pt x="36" y="67"/>
                  <a:pt x="34" y="67"/>
                </a:cubicBezTo>
                <a:cubicBezTo>
                  <a:pt x="31" y="67"/>
                  <a:pt x="28" y="66"/>
                  <a:pt x="25" y="65"/>
                </a:cubicBezTo>
                <a:cubicBezTo>
                  <a:pt x="22" y="65"/>
                  <a:pt x="19" y="64"/>
                  <a:pt x="17" y="62"/>
                </a:cubicBezTo>
                <a:cubicBezTo>
                  <a:pt x="14" y="62"/>
                  <a:pt x="13" y="60"/>
                  <a:pt x="11" y="58"/>
                </a:cubicBezTo>
                <a:cubicBezTo>
                  <a:pt x="10" y="57"/>
                  <a:pt x="9" y="56"/>
                  <a:pt x="8" y="55"/>
                </a:cubicBezTo>
                <a:cubicBezTo>
                  <a:pt x="6" y="53"/>
                  <a:pt x="4" y="50"/>
                  <a:pt x="4" y="47"/>
                </a:cubicBezTo>
                <a:cubicBezTo>
                  <a:pt x="3" y="44"/>
                  <a:pt x="1" y="42"/>
                  <a:pt x="1" y="39"/>
                </a:cubicBezTo>
                <a:cubicBezTo>
                  <a:pt x="1" y="36"/>
                  <a:pt x="0" y="34"/>
                  <a:pt x="0" y="31"/>
                </a:cubicBezTo>
                <a:cubicBezTo>
                  <a:pt x="0" y="30"/>
                  <a:pt x="0" y="29"/>
                  <a:pt x="1" y="28"/>
                </a:cubicBezTo>
                <a:cubicBezTo>
                  <a:pt x="2" y="27"/>
                  <a:pt x="2" y="25"/>
                  <a:pt x="2" y="23"/>
                </a:cubicBezTo>
                <a:cubicBezTo>
                  <a:pt x="2" y="20"/>
                  <a:pt x="5" y="18"/>
                  <a:pt x="6" y="15"/>
                </a:cubicBezTo>
                <a:cubicBezTo>
                  <a:pt x="6" y="14"/>
                  <a:pt x="7" y="14"/>
                  <a:pt x="7" y="13"/>
                </a:cubicBezTo>
                <a:cubicBezTo>
                  <a:pt x="8" y="11"/>
                  <a:pt x="9" y="9"/>
                  <a:pt x="11" y="8"/>
                </a:cubicBezTo>
                <a:cubicBezTo>
                  <a:pt x="13" y="6"/>
                  <a:pt x="15" y="6"/>
                  <a:pt x="18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2" y="2"/>
                  <a:pt x="24" y="2"/>
                  <a:pt x="26" y="2"/>
                </a:cubicBezTo>
                <a:cubicBezTo>
                  <a:pt x="27" y="1"/>
                  <a:pt x="29" y="1"/>
                  <a:pt x="3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61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45EF4D9F-E837-4D88-B4E3-54F7F76D35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DA7980-190B-408C-8722-3612EBE9AB32}"/>
              </a:ext>
            </a:extLst>
          </p:cNvPr>
          <p:cNvSpPr txBox="1"/>
          <p:nvPr userDrawn="1"/>
        </p:nvSpPr>
        <p:spPr>
          <a:xfrm>
            <a:off x="2169057" y="957111"/>
            <a:ext cx="2531891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500" dirty="0">
                <a:solidFill>
                  <a:schemeClr val="accent4">
                    <a:alpha val="40000"/>
                  </a:schemeClr>
                </a:solidFill>
                <a:latin typeface="+mn-ea"/>
              </a:rPr>
              <a:t>03</a:t>
            </a:r>
            <a:endParaRPr lang="zh-CN" altLang="en-US" sz="11500" dirty="0">
              <a:solidFill>
                <a:schemeClr val="accent4">
                  <a:alpha val="40000"/>
                </a:schemeClr>
              </a:solidFill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3C151A5-B384-4917-94C9-82386094453A}"/>
              </a:ext>
            </a:extLst>
          </p:cNvPr>
          <p:cNvSpPr/>
          <p:nvPr userDrawn="1"/>
        </p:nvSpPr>
        <p:spPr>
          <a:xfrm>
            <a:off x="8155623" y="4009891"/>
            <a:ext cx="1080000" cy="72000"/>
          </a:xfrm>
          <a:prstGeom prst="roundRect">
            <a:avLst>
              <a:gd name="adj" fmla="val 50000"/>
            </a:avLst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D46FC7D3-C8A5-4156-A103-7F6ACCA2ADC8}"/>
              </a:ext>
            </a:extLst>
          </p:cNvPr>
          <p:cNvSpPr>
            <a:spLocks/>
          </p:cNvSpPr>
          <p:nvPr userDrawn="1"/>
        </p:nvSpPr>
        <p:spPr bwMode="auto">
          <a:xfrm>
            <a:off x="2506406" y="1268588"/>
            <a:ext cx="4558230" cy="4320823"/>
          </a:xfrm>
          <a:custGeom>
            <a:avLst/>
            <a:gdLst>
              <a:gd name="T0" fmla="*/ 576 w 1117"/>
              <a:gd name="T1" fmla="*/ 9 h 1058"/>
              <a:gd name="T2" fmla="*/ 591 w 1117"/>
              <a:gd name="T3" fmla="*/ 8 h 1058"/>
              <a:gd name="T4" fmla="*/ 676 w 1117"/>
              <a:gd name="T5" fmla="*/ 10 h 1058"/>
              <a:gd name="T6" fmla="*/ 762 w 1117"/>
              <a:gd name="T7" fmla="*/ 40 h 1058"/>
              <a:gd name="T8" fmla="*/ 837 w 1117"/>
              <a:gd name="T9" fmla="*/ 93 h 1058"/>
              <a:gd name="T10" fmla="*/ 865 w 1117"/>
              <a:gd name="T11" fmla="*/ 110 h 1058"/>
              <a:gd name="T12" fmla="*/ 944 w 1117"/>
              <a:gd name="T13" fmla="*/ 175 h 1058"/>
              <a:gd name="T14" fmla="*/ 1038 w 1117"/>
              <a:gd name="T15" fmla="*/ 313 h 1058"/>
              <a:gd name="T16" fmla="*/ 1077 w 1117"/>
              <a:gd name="T17" fmla="*/ 427 h 1058"/>
              <a:gd name="T18" fmla="*/ 1092 w 1117"/>
              <a:gd name="T19" fmla="*/ 498 h 1058"/>
              <a:gd name="T20" fmla="*/ 1090 w 1117"/>
              <a:gd name="T21" fmla="*/ 677 h 1058"/>
              <a:gd name="T22" fmla="*/ 1079 w 1117"/>
              <a:gd name="T23" fmla="*/ 773 h 1058"/>
              <a:gd name="T24" fmla="*/ 998 w 1117"/>
              <a:gd name="T25" fmla="*/ 878 h 1058"/>
              <a:gd name="T26" fmla="*/ 895 w 1117"/>
              <a:gd name="T27" fmla="*/ 965 h 1058"/>
              <a:gd name="T28" fmla="*/ 712 w 1117"/>
              <a:gd name="T29" fmla="*/ 1035 h 1058"/>
              <a:gd name="T30" fmla="*/ 593 w 1117"/>
              <a:gd name="T31" fmla="*/ 1040 h 1058"/>
              <a:gd name="T32" fmla="*/ 390 w 1117"/>
              <a:gd name="T33" fmla="*/ 1021 h 1058"/>
              <a:gd name="T34" fmla="*/ 353 w 1117"/>
              <a:gd name="T35" fmla="*/ 1010 h 1058"/>
              <a:gd name="T36" fmla="*/ 261 w 1117"/>
              <a:gd name="T37" fmla="*/ 971 h 1058"/>
              <a:gd name="T38" fmla="*/ 216 w 1117"/>
              <a:gd name="T39" fmla="*/ 942 h 1058"/>
              <a:gd name="T40" fmla="*/ 177 w 1117"/>
              <a:gd name="T41" fmla="*/ 915 h 1058"/>
              <a:gd name="T42" fmla="*/ 161 w 1117"/>
              <a:gd name="T43" fmla="*/ 903 h 1058"/>
              <a:gd name="T44" fmla="*/ 104 w 1117"/>
              <a:gd name="T45" fmla="*/ 836 h 1058"/>
              <a:gd name="T46" fmla="*/ 57 w 1117"/>
              <a:gd name="T47" fmla="*/ 767 h 1058"/>
              <a:gd name="T48" fmla="*/ 42 w 1117"/>
              <a:gd name="T49" fmla="*/ 729 h 1058"/>
              <a:gd name="T50" fmla="*/ 9 w 1117"/>
              <a:gd name="T51" fmla="*/ 612 h 1058"/>
              <a:gd name="T52" fmla="*/ 8 w 1117"/>
              <a:gd name="T53" fmla="*/ 537 h 1058"/>
              <a:gd name="T54" fmla="*/ 30 w 1117"/>
              <a:gd name="T55" fmla="*/ 450 h 1058"/>
              <a:gd name="T56" fmla="*/ 90 w 1117"/>
              <a:gd name="T57" fmla="*/ 370 h 1058"/>
              <a:gd name="T58" fmla="*/ 127 w 1117"/>
              <a:gd name="T59" fmla="*/ 314 h 1058"/>
              <a:gd name="T60" fmla="*/ 170 w 1117"/>
              <a:gd name="T61" fmla="*/ 255 h 1058"/>
              <a:gd name="T62" fmla="*/ 185 w 1117"/>
              <a:gd name="T63" fmla="*/ 239 h 1058"/>
              <a:gd name="T64" fmla="*/ 330 w 1117"/>
              <a:gd name="T65" fmla="*/ 122 h 1058"/>
              <a:gd name="T66" fmla="*/ 367 w 1117"/>
              <a:gd name="T67" fmla="*/ 96 h 1058"/>
              <a:gd name="T68" fmla="*/ 380 w 1117"/>
              <a:gd name="T69" fmla="*/ 86 h 1058"/>
              <a:gd name="T70" fmla="*/ 474 w 1117"/>
              <a:gd name="T71" fmla="*/ 47 h 1058"/>
              <a:gd name="T72" fmla="*/ 480 w 1117"/>
              <a:gd name="T73" fmla="*/ 46 h 1058"/>
              <a:gd name="T74" fmla="*/ 576 w 1117"/>
              <a:gd name="T75" fmla="*/ 9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17" h="1058">
                <a:moveTo>
                  <a:pt x="576" y="9"/>
                </a:moveTo>
                <a:cubicBezTo>
                  <a:pt x="583" y="8"/>
                  <a:pt x="587" y="8"/>
                  <a:pt x="591" y="8"/>
                </a:cubicBezTo>
                <a:cubicBezTo>
                  <a:pt x="620" y="8"/>
                  <a:pt x="649" y="0"/>
                  <a:pt x="676" y="10"/>
                </a:cubicBezTo>
                <a:cubicBezTo>
                  <a:pt x="705" y="21"/>
                  <a:pt x="733" y="30"/>
                  <a:pt x="762" y="40"/>
                </a:cubicBezTo>
                <a:cubicBezTo>
                  <a:pt x="790" y="50"/>
                  <a:pt x="821" y="57"/>
                  <a:pt x="837" y="93"/>
                </a:cubicBezTo>
                <a:cubicBezTo>
                  <a:pt x="841" y="101"/>
                  <a:pt x="855" y="105"/>
                  <a:pt x="865" y="110"/>
                </a:cubicBezTo>
                <a:cubicBezTo>
                  <a:pt x="895" y="127"/>
                  <a:pt x="921" y="147"/>
                  <a:pt x="944" y="175"/>
                </a:cubicBezTo>
                <a:cubicBezTo>
                  <a:pt x="980" y="219"/>
                  <a:pt x="1010" y="265"/>
                  <a:pt x="1038" y="313"/>
                </a:cubicBezTo>
                <a:cubicBezTo>
                  <a:pt x="1060" y="349"/>
                  <a:pt x="1069" y="388"/>
                  <a:pt x="1077" y="427"/>
                </a:cubicBezTo>
                <a:cubicBezTo>
                  <a:pt x="1082" y="451"/>
                  <a:pt x="1086" y="475"/>
                  <a:pt x="1092" y="498"/>
                </a:cubicBezTo>
                <a:cubicBezTo>
                  <a:pt x="1111" y="562"/>
                  <a:pt x="1117" y="622"/>
                  <a:pt x="1090" y="677"/>
                </a:cubicBezTo>
                <a:cubicBezTo>
                  <a:pt x="1079" y="700"/>
                  <a:pt x="1083" y="733"/>
                  <a:pt x="1079" y="773"/>
                </a:cubicBezTo>
                <a:cubicBezTo>
                  <a:pt x="1056" y="802"/>
                  <a:pt x="1026" y="839"/>
                  <a:pt x="998" y="878"/>
                </a:cubicBezTo>
                <a:cubicBezTo>
                  <a:pt x="971" y="915"/>
                  <a:pt x="935" y="941"/>
                  <a:pt x="895" y="965"/>
                </a:cubicBezTo>
                <a:cubicBezTo>
                  <a:pt x="839" y="1000"/>
                  <a:pt x="772" y="1010"/>
                  <a:pt x="712" y="1035"/>
                </a:cubicBezTo>
                <a:cubicBezTo>
                  <a:pt x="671" y="1032"/>
                  <a:pt x="638" y="1058"/>
                  <a:pt x="593" y="1040"/>
                </a:cubicBezTo>
                <a:cubicBezTo>
                  <a:pt x="527" y="1048"/>
                  <a:pt x="458" y="1024"/>
                  <a:pt x="390" y="1021"/>
                </a:cubicBezTo>
                <a:cubicBezTo>
                  <a:pt x="378" y="1020"/>
                  <a:pt x="365" y="1014"/>
                  <a:pt x="353" y="1010"/>
                </a:cubicBezTo>
                <a:cubicBezTo>
                  <a:pt x="322" y="997"/>
                  <a:pt x="292" y="985"/>
                  <a:pt x="261" y="971"/>
                </a:cubicBezTo>
                <a:cubicBezTo>
                  <a:pt x="246" y="964"/>
                  <a:pt x="231" y="952"/>
                  <a:pt x="216" y="942"/>
                </a:cubicBezTo>
                <a:cubicBezTo>
                  <a:pt x="203" y="933"/>
                  <a:pt x="190" y="924"/>
                  <a:pt x="177" y="915"/>
                </a:cubicBezTo>
                <a:cubicBezTo>
                  <a:pt x="172" y="911"/>
                  <a:pt x="163" y="908"/>
                  <a:pt x="161" y="903"/>
                </a:cubicBezTo>
                <a:cubicBezTo>
                  <a:pt x="146" y="876"/>
                  <a:pt x="124" y="858"/>
                  <a:pt x="104" y="836"/>
                </a:cubicBezTo>
                <a:cubicBezTo>
                  <a:pt x="85" y="816"/>
                  <a:pt x="71" y="791"/>
                  <a:pt x="57" y="767"/>
                </a:cubicBezTo>
                <a:cubicBezTo>
                  <a:pt x="50" y="755"/>
                  <a:pt x="46" y="742"/>
                  <a:pt x="42" y="729"/>
                </a:cubicBezTo>
                <a:cubicBezTo>
                  <a:pt x="31" y="690"/>
                  <a:pt x="19" y="651"/>
                  <a:pt x="9" y="612"/>
                </a:cubicBezTo>
                <a:cubicBezTo>
                  <a:pt x="2" y="586"/>
                  <a:pt x="0" y="562"/>
                  <a:pt x="8" y="537"/>
                </a:cubicBezTo>
                <a:cubicBezTo>
                  <a:pt x="18" y="510"/>
                  <a:pt x="22" y="478"/>
                  <a:pt x="30" y="450"/>
                </a:cubicBezTo>
                <a:cubicBezTo>
                  <a:pt x="41" y="415"/>
                  <a:pt x="53" y="382"/>
                  <a:pt x="90" y="370"/>
                </a:cubicBezTo>
                <a:cubicBezTo>
                  <a:pt x="116" y="362"/>
                  <a:pt x="120" y="335"/>
                  <a:pt x="127" y="314"/>
                </a:cubicBezTo>
                <a:cubicBezTo>
                  <a:pt x="136" y="288"/>
                  <a:pt x="146" y="267"/>
                  <a:pt x="170" y="255"/>
                </a:cubicBezTo>
                <a:cubicBezTo>
                  <a:pt x="176" y="251"/>
                  <a:pt x="181" y="245"/>
                  <a:pt x="185" y="239"/>
                </a:cubicBezTo>
                <a:cubicBezTo>
                  <a:pt x="221" y="184"/>
                  <a:pt x="273" y="150"/>
                  <a:pt x="330" y="122"/>
                </a:cubicBezTo>
                <a:cubicBezTo>
                  <a:pt x="344" y="115"/>
                  <a:pt x="355" y="105"/>
                  <a:pt x="367" y="96"/>
                </a:cubicBezTo>
                <a:cubicBezTo>
                  <a:pt x="372" y="93"/>
                  <a:pt x="375" y="85"/>
                  <a:pt x="380" y="86"/>
                </a:cubicBezTo>
                <a:cubicBezTo>
                  <a:pt x="421" y="90"/>
                  <a:pt x="442" y="59"/>
                  <a:pt x="474" y="47"/>
                </a:cubicBezTo>
                <a:cubicBezTo>
                  <a:pt x="476" y="46"/>
                  <a:pt x="478" y="45"/>
                  <a:pt x="480" y="46"/>
                </a:cubicBezTo>
                <a:cubicBezTo>
                  <a:pt x="526" y="59"/>
                  <a:pt x="552" y="32"/>
                  <a:pt x="576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11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528EF4F-FFBB-4106-BBE3-3DB52D3C7836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1002B70-9019-496F-A480-BB09C9649A3A}"/>
              </a:ext>
            </a:extLst>
          </p:cNvPr>
          <p:cNvSpPr>
            <a:spLocks/>
          </p:cNvSpPr>
          <p:nvPr userDrawn="1"/>
        </p:nvSpPr>
        <p:spPr bwMode="auto">
          <a:xfrm>
            <a:off x="-19603" y="5350803"/>
            <a:ext cx="1175908" cy="1151366"/>
          </a:xfrm>
          <a:custGeom>
            <a:avLst/>
            <a:gdLst>
              <a:gd name="T0" fmla="*/ 576 w 1117"/>
              <a:gd name="T1" fmla="*/ 9 h 1058"/>
              <a:gd name="T2" fmla="*/ 591 w 1117"/>
              <a:gd name="T3" fmla="*/ 8 h 1058"/>
              <a:gd name="T4" fmla="*/ 676 w 1117"/>
              <a:gd name="T5" fmla="*/ 10 h 1058"/>
              <a:gd name="T6" fmla="*/ 762 w 1117"/>
              <a:gd name="T7" fmla="*/ 40 h 1058"/>
              <a:gd name="T8" fmla="*/ 837 w 1117"/>
              <a:gd name="T9" fmla="*/ 93 h 1058"/>
              <a:gd name="T10" fmla="*/ 865 w 1117"/>
              <a:gd name="T11" fmla="*/ 110 h 1058"/>
              <a:gd name="T12" fmla="*/ 944 w 1117"/>
              <a:gd name="T13" fmla="*/ 175 h 1058"/>
              <a:gd name="T14" fmla="*/ 1038 w 1117"/>
              <a:gd name="T15" fmla="*/ 313 h 1058"/>
              <a:gd name="T16" fmla="*/ 1077 w 1117"/>
              <a:gd name="T17" fmla="*/ 427 h 1058"/>
              <a:gd name="T18" fmla="*/ 1092 w 1117"/>
              <a:gd name="T19" fmla="*/ 498 h 1058"/>
              <a:gd name="T20" fmla="*/ 1090 w 1117"/>
              <a:gd name="T21" fmla="*/ 677 h 1058"/>
              <a:gd name="T22" fmla="*/ 1079 w 1117"/>
              <a:gd name="T23" fmla="*/ 773 h 1058"/>
              <a:gd name="T24" fmla="*/ 998 w 1117"/>
              <a:gd name="T25" fmla="*/ 878 h 1058"/>
              <a:gd name="T26" fmla="*/ 895 w 1117"/>
              <a:gd name="T27" fmla="*/ 965 h 1058"/>
              <a:gd name="T28" fmla="*/ 712 w 1117"/>
              <a:gd name="T29" fmla="*/ 1035 h 1058"/>
              <a:gd name="T30" fmla="*/ 593 w 1117"/>
              <a:gd name="T31" fmla="*/ 1040 h 1058"/>
              <a:gd name="T32" fmla="*/ 390 w 1117"/>
              <a:gd name="T33" fmla="*/ 1021 h 1058"/>
              <a:gd name="T34" fmla="*/ 353 w 1117"/>
              <a:gd name="T35" fmla="*/ 1010 h 1058"/>
              <a:gd name="T36" fmla="*/ 261 w 1117"/>
              <a:gd name="T37" fmla="*/ 971 h 1058"/>
              <a:gd name="T38" fmla="*/ 216 w 1117"/>
              <a:gd name="T39" fmla="*/ 942 h 1058"/>
              <a:gd name="T40" fmla="*/ 177 w 1117"/>
              <a:gd name="T41" fmla="*/ 915 h 1058"/>
              <a:gd name="T42" fmla="*/ 161 w 1117"/>
              <a:gd name="T43" fmla="*/ 903 h 1058"/>
              <a:gd name="T44" fmla="*/ 104 w 1117"/>
              <a:gd name="T45" fmla="*/ 836 h 1058"/>
              <a:gd name="T46" fmla="*/ 57 w 1117"/>
              <a:gd name="T47" fmla="*/ 767 h 1058"/>
              <a:gd name="T48" fmla="*/ 42 w 1117"/>
              <a:gd name="T49" fmla="*/ 729 h 1058"/>
              <a:gd name="T50" fmla="*/ 9 w 1117"/>
              <a:gd name="T51" fmla="*/ 612 h 1058"/>
              <a:gd name="T52" fmla="*/ 8 w 1117"/>
              <a:gd name="T53" fmla="*/ 537 h 1058"/>
              <a:gd name="T54" fmla="*/ 30 w 1117"/>
              <a:gd name="T55" fmla="*/ 450 h 1058"/>
              <a:gd name="T56" fmla="*/ 90 w 1117"/>
              <a:gd name="T57" fmla="*/ 370 h 1058"/>
              <a:gd name="T58" fmla="*/ 127 w 1117"/>
              <a:gd name="T59" fmla="*/ 314 h 1058"/>
              <a:gd name="T60" fmla="*/ 170 w 1117"/>
              <a:gd name="T61" fmla="*/ 255 h 1058"/>
              <a:gd name="T62" fmla="*/ 185 w 1117"/>
              <a:gd name="T63" fmla="*/ 239 h 1058"/>
              <a:gd name="T64" fmla="*/ 330 w 1117"/>
              <a:gd name="T65" fmla="*/ 122 h 1058"/>
              <a:gd name="T66" fmla="*/ 367 w 1117"/>
              <a:gd name="T67" fmla="*/ 96 h 1058"/>
              <a:gd name="T68" fmla="*/ 380 w 1117"/>
              <a:gd name="T69" fmla="*/ 86 h 1058"/>
              <a:gd name="T70" fmla="*/ 474 w 1117"/>
              <a:gd name="T71" fmla="*/ 47 h 1058"/>
              <a:gd name="T72" fmla="*/ 480 w 1117"/>
              <a:gd name="T73" fmla="*/ 46 h 1058"/>
              <a:gd name="T74" fmla="*/ 576 w 1117"/>
              <a:gd name="T75" fmla="*/ 9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17" h="1058">
                <a:moveTo>
                  <a:pt x="576" y="9"/>
                </a:moveTo>
                <a:cubicBezTo>
                  <a:pt x="583" y="8"/>
                  <a:pt x="587" y="8"/>
                  <a:pt x="591" y="8"/>
                </a:cubicBezTo>
                <a:cubicBezTo>
                  <a:pt x="620" y="8"/>
                  <a:pt x="649" y="0"/>
                  <a:pt x="676" y="10"/>
                </a:cubicBezTo>
                <a:cubicBezTo>
                  <a:pt x="705" y="21"/>
                  <a:pt x="733" y="30"/>
                  <a:pt x="762" y="40"/>
                </a:cubicBezTo>
                <a:cubicBezTo>
                  <a:pt x="790" y="50"/>
                  <a:pt x="821" y="57"/>
                  <a:pt x="837" y="93"/>
                </a:cubicBezTo>
                <a:cubicBezTo>
                  <a:pt x="841" y="101"/>
                  <a:pt x="855" y="105"/>
                  <a:pt x="865" y="110"/>
                </a:cubicBezTo>
                <a:cubicBezTo>
                  <a:pt x="895" y="127"/>
                  <a:pt x="921" y="147"/>
                  <a:pt x="944" y="175"/>
                </a:cubicBezTo>
                <a:cubicBezTo>
                  <a:pt x="980" y="219"/>
                  <a:pt x="1010" y="265"/>
                  <a:pt x="1038" y="313"/>
                </a:cubicBezTo>
                <a:cubicBezTo>
                  <a:pt x="1060" y="349"/>
                  <a:pt x="1069" y="388"/>
                  <a:pt x="1077" y="427"/>
                </a:cubicBezTo>
                <a:cubicBezTo>
                  <a:pt x="1082" y="451"/>
                  <a:pt x="1086" y="475"/>
                  <a:pt x="1092" y="498"/>
                </a:cubicBezTo>
                <a:cubicBezTo>
                  <a:pt x="1111" y="562"/>
                  <a:pt x="1117" y="622"/>
                  <a:pt x="1090" y="677"/>
                </a:cubicBezTo>
                <a:cubicBezTo>
                  <a:pt x="1079" y="700"/>
                  <a:pt x="1083" y="733"/>
                  <a:pt x="1079" y="773"/>
                </a:cubicBezTo>
                <a:cubicBezTo>
                  <a:pt x="1056" y="802"/>
                  <a:pt x="1026" y="839"/>
                  <a:pt x="998" y="878"/>
                </a:cubicBezTo>
                <a:cubicBezTo>
                  <a:pt x="971" y="915"/>
                  <a:pt x="935" y="941"/>
                  <a:pt x="895" y="965"/>
                </a:cubicBezTo>
                <a:cubicBezTo>
                  <a:pt x="839" y="1000"/>
                  <a:pt x="772" y="1010"/>
                  <a:pt x="712" y="1035"/>
                </a:cubicBezTo>
                <a:cubicBezTo>
                  <a:pt x="671" y="1032"/>
                  <a:pt x="638" y="1058"/>
                  <a:pt x="593" y="1040"/>
                </a:cubicBezTo>
                <a:cubicBezTo>
                  <a:pt x="527" y="1048"/>
                  <a:pt x="458" y="1024"/>
                  <a:pt x="390" y="1021"/>
                </a:cubicBezTo>
                <a:cubicBezTo>
                  <a:pt x="378" y="1020"/>
                  <a:pt x="365" y="1014"/>
                  <a:pt x="353" y="1010"/>
                </a:cubicBezTo>
                <a:cubicBezTo>
                  <a:pt x="322" y="997"/>
                  <a:pt x="292" y="985"/>
                  <a:pt x="261" y="971"/>
                </a:cubicBezTo>
                <a:cubicBezTo>
                  <a:pt x="246" y="964"/>
                  <a:pt x="231" y="952"/>
                  <a:pt x="216" y="942"/>
                </a:cubicBezTo>
                <a:cubicBezTo>
                  <a:pt x="203" y="933"/>
                  <a:pt x="190" y="924"/>
                  <a:pt x="177" y="915"/>
                </a:cubicBezTo>
                <a:cubicBezTo>
                  <a:pt x="172" y="911"/>
                  <a:pt x="163" y="908"/>
                  <a:pt x="161" y="903"/>
                </a:cubicBezTo>
                <a:cubicBezTo>
                  <a:pt x="146" y="876"/>
                  <a:pt x="124" y="858"/>
                  <a:pt x="104" y="836"/>
                </a:cubicBezTo>
                <a:cubicBezTo>
                  <a:pt x="85" y="816"/>
                  <a:pt x="71" y="791"/>
                  <a:pt x="57" y="767"/>
                </a:cubicBezTo>
                <a:cubicBezTo>
                  <a:pt x="50" y="755"/>
                  <a:pt x="46" y="742"/>
                  <a:pt x="42" y="729"/>
                </a:cubicBezTo>
                <a:cubicBezTo>
                  <a:pt x="31" y="690"/>
                  <a:pt x="19" y="651"/>
                  <a:pt x="9" y="612"/>
                </a:cubicBezTo>
                <a:cubicBezTo>
                  <a:pt x="2" y="586"/>
                  <a:pt x="0" y="562"/>
                  <a:pt x="8" y="537"/>
                </a:cubicBezTo>
                <a:cubicBezTo>
                  <a:pt x="18" y="510"/>
                  <a:pt x="22" y="478"/>
                  <a:pt x="30" y="450"/>
                </a:cubicBezTo>
                <a:cubicBezTo>
                  <a:pt x="41" y="415"/>
                  <a:pt x="53" y="382"/>
                  <a:pt x="90" y="370"/>
                </a:cubicBezTo>
                <a:cubicBezTo>
                  <a:pt x="116" y="362"/>
                  <a:pt x="120" y="335"/>
                  <a:pt x="127" y="314"/>
                </a:cubicBezTo>
                <a:cubicBezTo>
                  <a:pt x="136" y="288"/>
                  <a:pt x="146" y="267"/>
                  <a:pt x="170" y="255"/>
                </a:cubicBezTo>
                <a:cubicBezTo>
                  <a:pt x="176" y="251"/>
                  <a:pt x="181" y="245"/>
                  <a:pt x="185" y="239"/>
                </a:cubicBezTo>
                <a:cubicBezTo>
                  <a:pt x="221" y="184"/>
                  <a:pt x="273" y="150"/>
                  <a:pt x="330" y="122"/>
                </a:cubicBezTo>
                <a:cubicBezTo>
                  <a:pt x="344" y="115"/>
                  <a:pt x="355" y="105"/>
                  <a:pt x="367" y="96"/>
                </a:cubicBezTo>
                <a:cubicBezTo>
                  <a:pt x="372" y="93"/>
                  <a:pt x="375" y="85"/>
                  <a:pt x="380" y="86"/>
                </a:cubicBezTo>
                <a:cubicBezTo>
                  <a:pt x="421" y="90"/>
                  <a:pt x="442" y="59"/>
                  <a:pt x="474" y="47"/>
                </a:cubicBezTo>
                <a:cubicBezTo>
                  <a:pt x="476" y="46"/>
                  <a:pt x="478" y="45"/>
                  <a:pt x="480" y="46"/>
                </a:cubicBezTo>
                <a:cubicBezTo>
                  <a:pt x="526" y="59"/>
                  <a:pt x="552" y="32"/>
                  <a:pt x="576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189B0968-4891-4FB7-911A-C8DD9FC844FD}"/>
              </a:ext>
            </a:extLst>
          </p:cNvPr>
          <p:cNvSpPr>
            <a:spLocks/>
          </p:cNvSpPr>
          <p:nvPr userDrawn="1"/>
        </p:nvSpPr>
        <p:spPr bwMode="auto">
          <a:xfrm>
            <a:off x="1202531" y="2277425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3A4731D6-9672-422F-AAD9-CB5130E5B512}"/>
              </a:ext>
            </a:extLst>
          </p:cNvPr>
          <p:cNvSpPr>
            <a:spLocks/>
          </p:cNvSpPr>
          <p:nvPr userDrawn="1"/>
        </p:nvSpPr>
        <p:spPr bwMode="auto">
          <a:xfrm>
            <a:off x="342926" y="4281019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3E726DD6-01A4-4A33-B215-399B80FC63A6}"/>
              </a:ext>
            </a:extLst>
          </p:cNvPr>
          <p:cNvSpPr>
            <a:spLocks/>
          </p:cNvSpPr>
          <p:nvPr userDrawn="1"/>
        </p:nvSpPr>
        <p:spPr bwMode="auto">
          <a:xfrm>
            <a:off x="2049718" y="959088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37A45E05-7E3A-4908-8545-BB74AC78B396}"/>
              </a:ext>
            </a:extLst>
          </p:cNvPr>
          <p:cNvSpPr>
            <a:spLocks/>
          </p:cNvSpPr>
          <p:nvPr userDrawn="1"/>
        </p:nvSpPr>
        <p:spPr bwMode="auto">
          <a:xfrm>
            <a:off x="2492064" y="6298969"/>
            <a:ext cx="225425" cy="203200"/>
          </a:xfrm>
          <a:custGeom>
            <a:avLst/>
            <a:gdLst>
              <a:gd name="T0" fmla="*/ 1 w 67"/>
              <a:gd name="T1" fmla="*/ 28 h 60"/>
              <a:gd name="T2" fmla="*/ 2 w 67"/>
              <a:gd name="T3" fmla="*/ 23 h 60"/>
              <a:gd name="T4" fmla="*/ 5 w 67"/>
              <a:gd name="T5" fmla="*/ 16 h 60"/>
              <a:gd name="T6" fmla="*/ 10 w 67"/>
              <a:gd name="T7" fmla="*/ 10 h 60"/>
              <a:gd name="T8" fmla="*/ 20 w 67"/>
              <a:gd name="T9" fmla="*/ 3 h 60"/>
              <a:gd name="T10" fmla="*/ 29 w 67"/>
              <a:gd name="T11" fmla="*/ 1 h 60"/>
              <a:gd name="T12" fmla="*/ 41 w 67"/>
              <a:gd name="T13" fmla="*/ 0 h 60"/>
              <a:gd name="T14" fmla="*/ 46 w 67"/>
              <a:gd name="T15" fmla="*/ 1 h 60"/>
              <a:gd name="T16" fmla="*/ 51 w 67"/>
              <a:gd name="T17" fmla="*/ 2 h 60"/>
              <a:gd name="T18" fmla="*/ 59 w 67"/>
              <a:gd name="T19" fmla="*/ 8 h 60"/>
              <a:gd name="T20" fmla="*/ 66 w 67"/>
              <a:gd name="T21" fmla="*/ 16 h 60"/>
              <a:gd name="T22" fmla="*/ 67 w 67"/>
              <a:gd name="T23" fmla="*/ 21 h 60"/>
              <a:gd name="T24" fmla="*/ 67 w 67"/>
              <a:gd name="T25" fmla="*/ 27 h 60"/>
              <a:gd name="T26" fmla="*/ 65 w 67"/>
              <a:gd name="T27" fmla="*/ 35 h 60"/>
              <a:gd name="T28" fmla="*/ 62 w 67"/>
              <a:gd name="T29" fmla="*/ 43 h 60"/>
              <a:gd name="T30" fmla="*/ 58 w 67"/>
              <a:gd name="T31" fmla="*/ 49 h 60"/>
              <a:gd name="T32" fmla="*/ 55 w 67"/>
              <a:gd name="T33" fmla="*/ 52 h 60"/>
              <a:gd name="T34" fmla="*/ 47 w 67"/>
              <a:gd name="T35" fmla="*/ 57 h 60"/>
              <a:gd name="T36" fmla="*/ 39 w 67"/>
              <a:gd name="T37" fmla="*/ 60 h 60"/>
              <a:gd name="T38" fmla="*/ 31 w 67"/>
              <a:gd name="T39" fmla="*/ 60 h 60"/>
              <a:gd name="T40" fmla="*/ 28 w 67"/>
              <a:gd name="T41" fmla="*/ 60 h 60"/>
              <a:gd name="T42" fmla="*/ 23 w 67"/>
              <a:gd name="T43" fmla="*/ 58 h 60"/>
              <a:gd name="T44" fmla="*/ 15 w 67"/>
              <a:gd name="T45" fmla="*/ 55 h 60"/>
              <a:gd name="T46" fmla="*/ 13 w 67"/>
              <a:gd name="T47" fmla="*/ 53 h 60"/>
              <a:gd name="T48" fmla="*/ 8 w 67"/>
              <a:gd name="T49" fmla="*/ 50 h 60"/>
              <a:gd name="T50" fmla="*/ 4 w 67"/>
              <a:gd name="T51" fmla="*/ 43 h 60"/>
              <a:gd name="T52" fmla="*/ 4 w 67"/>
              <a:gd name="T53" fmla="*/ 41 h 60"/>
              <a:gd name="T54" fmla="*/ 1 w 67"/>
              <a:gd name="T55" fmla="*/ 35 h 60"/>
              <a:gd name="T56" fmla="*/ 1 w 67"/>
              <a:gd name="T5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1" y="28"/>
                </a:moveTo>
                <a:cubicBezTo>
                  <a:pt x="0" y="27"/>
                  <a:pt x="1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6" y="13"/>
                  <a:pt x="8" y="11"/>
                  <a:pt x="10" y="10"/>
                </a:cubicBezTo>
                <a:cubicBezTo>
                  <a:pt x="13" y="7"/>
                  <a:pt x="16" y="5"/>
                  <a:pt x="20" y="3"/>
                </a:cubicBezTo>
                <a:cubicBezTo>
                  <a:pt x="23" y="2"/>
                  <a:pt x="26" y="2"/>
                  <a:pt x="29" y="1"/>
                </a:cubicBezTo>
                <a:cubicBezTo>
                  <a:pt x="33" y="0"/>
                  <a:pt x="37" y="0"/>
                  <a:pt x="41" y="0"/>
                </a:cubicBezTo>
                <a:cubicBezTo>
                  <a:pt x="43" y="0"/>
                  <a:pt x="44" y="1"/>
                  <a:pt x="46" y="1"/>
                </a:cubicBezTo>
                <a:cubicBezTo>
                  <a:pt x="48" y="2"/>
                  <a:pt x="49" y="2"/>
                  <a:pt x="51" y="2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0"/>
                  <a:pt x="64" y="13"/>
                  <a:pt x="66" y="16"/>
                </a:cubicBezTo>
                <a:cubicBezTo>
                  <a:pt x="67" y="18"/>
                  <a:pt x="67" y="19"/>
                  <a:pt x="67" y="21"/>
                </a:cubicBezTo>
                <a:cubicBezTo>
                  <a:pt x="67" y="23"/>
                  <a:pt x="67" y="25"/>
                  <a:pt x="67" y="27"/>
                </a:cubicBezTo>
                <a:cubicBezTo>
                  <a:pt x="67" y="30"/>
                  <a:pt x="66" y="33"/>
                  <a:pt x="65" y="35"/>
                </a:cubicBezTo>
                <a:cubicBezTo>
                  <a:pt x="64" y="38"/>
                  <a:pt x="64" y="41"/>
                  <a:pt x="62" y="43"/>
                </a:cubicBezTo>
                <a:cubicBezTo>
                  <a:pt x="62" y="47"/>
                  <a:pt x="60" y="48"/>
                  <a:pt x="58" y="49"/>
                </a:cubicBezTo>
                <a:cubicBezTo>
                  <a:pt x="56" y="50"/>
                  <a:pt x="56" y="51"/>
                  <a:pt x="55" y="52"/>
                </a:cubicBezTo>
                <a:cubicBezTo>
                  <a:pt x="52" y="55"/>
                  <a:pt x="50" y="56"/>
                  <a:pt x="47" y="57"/>
                </a:cubicBezTo>
                <a:cubicBezTo>
                  <a:pt x="44" y="58"/>
                  <a:pt x="42" y="60"/>
                  <a:pt x="39" y="60"/>
                </a:cubicBezTo>
                <a:cubicBezTo>
                  <a:pt x="36" y="60"/>
                  <a:pt x="33" y="60"/>
                  <a:pt x="31" y="60"/>
                </a:cubicBezTo>
                <a:cubicBezTo>
                  <a:pt x="30" y="60"/>
                  <a:pt x="29" y="60"/>
                  <a:pt x="28" y="60"/>
                </a:cubicBezTo>
                <a:cubicBezTo>
                  <a:pt x="26" y="59"/>
                  <a:pt x="25" y="58"/>
                  <a:pt x="23" y="58"/>
                </a:cubicBezTo>
                <a:cubicBezTo>
                  <a:pt x="20" y="58"/>
                  <a:pt x="18" y="56"/>
                  <a:pt x="15" y="55"/>
                </a:cubicBezTo>
                <a:cubicBezTo>
                  <a:pt x="14" y="54"/>
                  <a:pt x="13" y="54"/>
                  <a:pt x="13" y="53"/>
                </a:cubicBezTo>
                <a:cubicBezTo>
                  <a:pt x="11" y="52"/>
                  <a:pt x="9" y="51"/>
                  <a:pt x="8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9"/>
                  <a:pt x="2" y="37"/>
                  <a:pt x="1" y="35"/>
                </a:cubicBezTo>
                <a:cubicBezTo>
                  <a:pt x="1" y="33"/>
                  <a:pt x="1" y="31"/>
                  <a:pt x="1" y="28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5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49306528-F8D2-4147-9580-32FE70578E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16D6814-6C56-4D7C-BD99-D708AF04D0E6}"/>
              </a:ext>
            </a:extLst>
          </p:cNvPr>
          <p:cNvSpPr/>
          <p:nvPr userDrawn="1"/>
        </p:nvSpPr>
        <p:spPr>
          <a:xfrm>
            <a:off x="3661501" y="4004700"/>
            <a:ext cx="1080000" cy="72000"/>
          </a:xfrm>
          <a:prstGeom prst="roundRect">
            <a:avLst>
              <a:gd name="adj" fmla="val 50000"/>
            </a:avLst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7E37C7-F608-4FD5-A8D9-DED4245ACFC4}"/>
              </a:ext>
            </a:extLst>
          </p:cNvPr>
          <p:cNvSpPr txBox="1"/>
          <p:nvPr userDrawn="1"/>
        </p:nvSpPr>
        <p:spPr>
          <a:xfrm>
            <a:off x="8355722" y="1041400"/>
            <a:ext cx="2531891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500" dirty="0">
                <a:solidFill>
                  <a:schemeClr val="accent3">
                    <a:alpha val="40000"/>
                  </a:schemeClr>
                </a:solidFill>
                <a:latin typeface="+mn-ea"/>
              </a:rPr>
              <a:t>04</a:t>
            </a:r>
            <a:endParaRPr lang="zh-CN" altLang="en-US" sz="11500" dirty="0">
              <a:solidFill>
                <a:schemeClr val="accent3">
                  <a:alpha val="40000"/>
                </a:schemeClr>
              </a:solidFill>
              <a:latin typeface="+mn-ea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620470AC-2BE2-407F-913B-D7AE761032D9}"/>
              </a:ext>
            </a:extLst>
          </p:cNvPr>
          <p:cNvSpPr>
            <a:spLocks/>
          </p:cNvSpPr>
          <p:nvPr userDrawn="1"/>
        </p:nvSpPr>
        <p:spPr bwMode="auto">
          <a:xfrm rot="9051490" flipV="1">
            <a:off x="5283385" y="1984466"/>
            <a:ext cx="5029691" cy="4040468"/>
          </a:xfrm>
          <a:custGeom>
            <a:avLst/>
            <a:gdLst>
              <a:gd name="T0" fmla="*/ 2 w 534"/>
              <a:gd name="T1" fmla="*/ 222 h 480"/>
              <a:gd name="T2" fmla="*/ 15 w 534"/>
              <a:gd name="T3" fmla="*/ 179 h 480"/>
              <a:gd name="T4" fmla="*/ 40 w 534"/>
              <a:gd name="T5" fmla="*/ 122 h 480"/>
              <a:gd name="T6" fmla="*/ 74 w 534"/>
              <a:gd name="T7" fmla="*/ 77 h 480"/>
              <a:gd name="T8" fmla="*/ 159 w 534"/>
              <a:gd name="T9" fmla="*/ 26 h 480"/>
              <a:gd name="T10" fmla="*/ 231 w 534"/>
              <a:gd name="T11" fmla="*/ 6 h 480"/>
              <a:gd name="T12" fmla="*/ 325 w 534"/>
              <a:gd name="T13" fmla="*/ 0 h 480"/>
              <a:gd name="T14" fmla="*/ 365 w 534"/>
              <a:gd name="T15" fmla="*/ 8 h 480"/>
              <a:gd name="T16" fmla="*/ 402 w 534"/>
              <a:gd name="T17" fmla="*/ 17 h 480"/>
              <a:gd name="T18" fmla="*/ 471 w 534"/>
              <a:gd name="T19" fmla="*/ 58 h 480"/>
              <a:gd name="T20" fmla="*/ 523 w 534"/>
              <a:gd name="T21" fmla="*/ 127 h 480"/>
              <a:gd name="T22" fmla="*/ 533 w 534"/>
              <a:gd name="T23" fmla="*/ 162 h 480"/>
              <a:gd name="T24" fmla="*/ 531 w 534"/>
              <a:gd name="T25" fmla="*/ 212 h 480"/>
              <a:gd name="T26" fmla="*/ 518 w 534"/>
              <a:gd name="T27" fmla="*/ 280 h 480"/>
              <a:gd name="T28" fmla="*/ 490 w 534"/>
              <a:gd name="T29" fmla="*/ 344 h 480"/>
              <a:gd name="T30" fmla="*/ 456 w 534"/>
              <a:gd name="T31" fmla="*/ 392 h 480"/>
              <a:gd name="T32" fmla="*/ 433 w 534"/>
              <a:gd name="T33" fmla="*/ 416 h 480"/>
              <a:gd name="T34" fmla="*/ 369 w 534"/>
              <a:gd name="T35" fmla="*/ 452 h 480"/>
              <a:gd name="T36" fmla="*/ 308 w 534"/>
              <a:gd name="T37" fmla="*/ 475 h 480"/>
              <a:gd name="T38" fmla="*/ 242 w 534"/>
              <a:gd name="T39" fmla="*/ 480 h 480"/>
              <a:gd name="T40" fmla="*/ 222 w 534"/>
              <a:gd name="T41" fmla="*/ 475 h 480"/>
              <a:gd name="T42" fmla="*/ 178 w 534"/>
              <a:gd name="T43" fmla="*/ 463 h 480"/>
              <a:gd name="T44" fmla="*/ 115 w 534"/>
              <a:gd name="T45" fmla="*/ 433 h 480"/>
              <a:gd name="T46" fmla="*/ 98 w 534"/>
              <a:gd name="T47" fmla="*/ 421 h 480"/>
              <a:gd name="T48" fmla="*/ 60 w 534"/>
              <a:gd name="T49" fmla="*/ 397 h 480"/>
              <a:gd name="T50" fmla="*/ 32 w 534"/>
              <a:gd name="T51" fmla="*/ 338 h 480"/>
              <a:gd name="T52" fmla="*/ 27 w 534"/>
              <a:gd name="T53" fmla="*/ 322 h 480"/>
              <a:gd name="T54" fmla="*/ 8 w 534"/>
              <a:gd name="T55" fmla="*/ 276 h 480"/>
              <a:gd name="T56" fmla="*/ 2 w 534"/>
              <a:gd name="T57" fmla="*/ 22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4" h="480">
                <a:moveTo>
                  <a:pt x="2" y="222"/>
                </a:moveTo>
                <a:cubicBezTo>
                  <a:pt x="0" y="212"/>
                  <a:pt x="6" y="196"/>
                  <a:pt x="15" y="179"/>
                </a:cubicBezTo>
                <a:cubicBezTo>
                  <a:pt x="25" y="161"/>
                  <a:pt x="33" y="142"/>
                  <a:pt x="40" y="122"/>
                </a:cubicBezTo>
                <a:cubicBezTo>
                  <a:pt x="46" y="103"/>
                  <a:pt x="58" y="89"/>
                  <a:pt x="74" y="77"/>
                </a:cubicBezTo>
                <a:cubicBezTo>
                  <a:pt x="101" y="57"/>
                  <a:pt x="129" y="40"/>
                  <a:pt x="159" y="26"/>
                </a:cubicBezTo>
                <a:cubicBezTo>
                  <a:pt x="182" y="14"/>
                  <a:pt x="207" y="11"/>
                  <a:pt x="231" y="6"/>
                </a:cubicBezTo>
                <a:cubicBezTo>
                  <a:pt x="261" y="0"/>
                  <a:pt x="293" y="0"/>
                  <a:pt x="325" y="0"/>
                </a:cubicBezTo>
                <a:cubicBezTo>
                  <a:pt x="339" y="0"/>
                  <a:pt x="352" y="2"/>
                  <a:pt x="365" y="8"/>
                </a:cubicBezTo>
                <a:cubicBezTo>
                  <a:pt x="377" y="13"/>
                  <a:pt x="389" y="16"/>
                  <a:pt x="402" y="17"/>
                </a:cubicBezTo>
                <a:cubicBezTo>
                  <a:pt x="432" y="19"/>
                  <a:pt x="454" y="34"/>
                  <a:pt x="471" y="58"/>
                </a:cubicBezTo>
                <a:cubicBezTo>
                  <a:pt x="488" y="81"/>
                  <a:pt x="505" y="105"/>
                  <a:pt x="523" y="127"/>
                </a:cubicBezTo>
                <a:cubicBezTo>
                  <a:pt x="532" y="138"/>
                  <a:pt x="534" y="149"/>
                  <a:pt x="533" y="162"/>
                </a:cubicBezTo>
                <a:cubicBezTo>
                  <a:pt x="533" y="179"/>
                  <a:pt x="530" y="195"/>
                  <a:pt x="531" y="212"/>
                </a:cubicBezTo>
                <a:cubicBezTo>
                  <a:pt x="532" y="236"/>
                  <a:pt x="524" y="258"/>
                  <a:pt x="518" y="280"/>
                </a:cubicBezTo>
                <a:cubicBezTo>
                  <a:pt x="512" y="303"/>
                  <a:pt x="509" y="327"/>
                  <a:pt x="490" y="344"/>
                </a:cubicBezTo>
                <a:cubicBezTo>
                  <a:pt x="492" y="369"/>
                  <a:pt x="472" y="379"/>
                  <a:pt x="456" y="392"/>
                </a:cubicBezTo>
                <a:cubicBezTo>
                  <a:pt x="448" y="399"/>
                  <a:pt x="441" y="408"/>
                  <a:pt x="433" y="416"/>
                </a:cubicBezTo>
                <a:cubicBezTo>
                  <a:pt x="415" y="434"/>
                  <a:pt x="394" y="446"/>
                  <a:pt x="369" y="452"/>
                </a:cubicBezTo>
                <a:cubicBezTo>
                  <a:pt x="348" y="457"/>
                  <a:pt x="331" y="474"/>
                  <a:pt x="308" y="475"/>
                </a:cubicBezTo>
                <a:cubicBezTo>
                  <a:pt x="286" y="476"/>
                  <a:pt x="264" y="479"/>
                  <a:pt x="242" y="480"/>
                </a:cubicBezTo>
                <a:cubicBezTo>
                  <a:pt x="235" y="480"/>
                  <a:pt x="228" y="478"/>
                  <a:pt x="222" y="475"/>
                </a:cubicBezTo>
                <a:cubicBezTo>
                  <a:pt x="208" y="467"/>
                  <a:pt x="194" y="463"/>
                  <a:pt x="178" y="463"/>
                </a:cubicBezTo>
                <a:cubicBezTo>
                  <a:pt x="153" y="461"/>
                  <a:pt x="137" y="441"/>
                  <a:pt x="115" y="433"/>
                </a:cubicBezTo>
                <a:cubicBezTo>
                  <a:pt x="109" y="430"/>
                  <a:pt x="104" y="425"/>
                  <a:pt x="98" y="421"/>
                </a:cubicBezTo>
                <a:cubicBezTo>
                  <a:pt x="85" y="413"/>
                  <a:pt x="69" y="408"/>
                  <a:pt x="60" y="397"/>
                </a:cubicBezTo>
                <a:cubicBezTo>
                  <a:pt x="48" y="379"/>
                  <a:pt x="41" y="358"/>
                  <a:pt x="32" y="338"/>
                </a:cubicBezTo>
                <a:cubicBezTo>
                  <a:pt x="29" y="333"/>
                  <a:pt x="30" y="326"/>
                  <a:pt x="27" y="322"/>
                </a:cubicBezTo>
                <a:cubicBezTo>
                  <a:pt x="15" y="309"/>
                  <a:pt x="13" y="292"/>
                  <a:pt x="8" y="276"/>
                </a:cubicBezTo>
                <a:cubicBezTo>
                  <a:pt x="4" y="262"/>
                  <a:pt x="5" y="246"/>
                  <a:pt x="2" y="2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80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884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5" r:id="rId8"/>
    <p:sldLayoutId id="2147483657" r:id="rId9"/>
    <p:sldLayoutId id="2147483658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F9DD8AC4-1900-41D9-B143-C4E3A3DF858B}"/>
              </a:ext>
            </a:extLst>
          </p:cNvPr>
          <p:cNvGrpSpPr/>
          <p:nvPr/>
        </p:nvGrpSpPr>
        <p:grpSpPr>
          <a:xfrm>
            <a:off x="2616615" y="2190155"/>
            <a:ext cx="6957033" cy="1354217"/>
            <a:chOff x="2617484" y="2378531"/>
            <a:chExt cx="6957033" cy="1354217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FE3F108D-3605-4FBE-97C4-53A97445F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7366" t="42068" r="13046" b="37878"/>
            <a:stretch>
              <a:fillRect/>
            </a:stretch>
          </p:blipFill>
          <p:spPr>
            <a:xfrm>
              <a:off x="2763073" y="2491105"/>
              <a:ext cx="6698838" cy="1059965"/>
            </a:xfrm>
            <a:custGeom>
              <a:avLst/>
              <a:gdLst/>
              <a:ahLst/>
              <a:cxnLst/>
              <a:rect l="l" t="t" r="r" b="b"/>
              <a:pathLst>
                <a:path w="6698838" h="1059965">
                  <a:moveTo>
                    <a:pt x="3133658" y="827050"/>
                  </a:moveTo>
                  <a:lnTo>
                    <a:pt x="3133658" y="928462"/>
                  </a:lnTo>
                  <a:lnTo>
                    <a:pt x="3556026" y="928462"/>
                  </a:lnTo>
                  <a:lnTo>
                    <a:pt x="3556026" y="827050"/>
                  </a:lnTo>
                  <a:close/>
                  <a:moveTo>
                    <a:pt x="3133658" y="636483"/>
                  </a:moveTo>
                  <a:lnTo>
                    <a:pt x="3133658" y="741239"/>
                  </a:lnTo>
                  <a:lnTo>
                    <a:pt x="3556026" y="741239"/>
                  </a:lnTo>
                  <a:lnTo>
                    <a:pt x="3556026" y="636483"/>
                  </a:lnTo>
                  <a:close/>
                  <a:moveTo>
                    <a:pt x="3121400" y="550672"/>
                  </a:moveTo>
                  <a:lnTo>
                    <a:pt x="3568284" y="550672"/>
                  </a:lnTo>
                  <a:cubicBezTo>
                    <a:pt x="3588344" y="550672"/>
                    <a:pt x="3605618" y="557730"/>
                    <a:pt x="3620104" y="571846"/>
                  </a:cubicBezTo>
                  <a:cubicBezTo>
                    <a:pt x="3634592" y="585962"/>
                    <a:pt x="3641836" y="603050"/>
                    <a:pt x="3641836" y="623110"/>
                  </a:cubicBezTo>
                  <a:lnTo>
                    <a:pt x="3641836" y="942950"/>
                  </a:lnTo>
                  <a:cubicBezTo>
                    <a:pt x="3641836" y="963010"/>
                    <a:pt x="3634592" y="980097"/>
                    <a:pt x="3620104" y="994213"/>
                  </a:cubicBezTo>
                  <a:cubicBezTo>
                    <a:pt x="3605618" y="1008329"/>
                    <a:pt x="3588344" y="1015387"/>
                    <a:pt x="3568284" y="1015387"/>
                  </a:cubicBezTo>
                  <a:lnTo>
                    <a:pt x="3121400" y="1015387"/>
                  </a:lnTo>
                  <a:cubicBezTo>
                    <a:pt x="3101340" y="1015387"/>
                    <a:pt x="3084066" y="1008329"/>
                    <a:pt x="3069578" y="994213"/>
                  </a:cubicBezTo>
                  <a:cubicBezTo>
                    <a:pt x="3055092" y="980097"/>
                    <a:pt x="3047848" y="963010"/>
                    <a:pt x="3047848" y="942950"/>
                  </a:cubicBezTo>
                  <a:lnTo>
                    <a:pt x="3047848" y="623110"/>
                  </a:lnTo>
                  <a:cubicBezTo>
                    <a:pt x="3047848" y="603050"/>
                    <a:pt x="3055092" y="585962"/>
                    <a:pt x="3069578" y="571846"/>
                  </a:cubicBezTo>
                  <a:cubicBezTo>
                    <a:pt x="3084066" y="557730"/>
                    <a:pt x="3101340" y="550672"/>
                    <a:pt x="3121400" y="550672"/>
                  </a:cubicBezTo>
                  <a:close/>
                  <a:moveTo>
                    <a:pt x="5483906" y="528523"/>
                  </a:moveTo>
                  <a:cubicBezTo>
                    <a:pt x="5489292" y="527873"/>
                    <a:pt x="5494772" y="528384"/>
                    <a:pt x="5500344" y="530055"/>
                  </a:cubicBezTo>
                  <a:cubicBezTo>
                    <a:pt x="5511488" y="533399"/>
                    <a:pt x="5520032" y="540271"/>
                    <a:pt x="5525976" y="550672"/>
                  </a:cubicBezTo>
                  <a:cubicBezTo>
                    <a:pt x="5531920" y="561074"/>
                    <a:pt x="5533406" y="571846"/>
                    <a:pt x="5530434" y="582991"/>
                  </a:cubicBezTo>
                  <a:cubicBezTo>
                    <a:pt x="5527462" y="594135"/>
                    <a:pt x="5520776" y="602679"/>
                    <a:pt x="5510374" y="608622"/>
                  </a:cubicBezTo>
                  <a:lnTo>
                    <a:pt x="5012226" y="883885"/>
                  </a:lnTo>
                  <a:cubicBezTo>
                    <a:pt x="5006284" y="887600"/>
                    <a:pt x="4999224" y="889458"/>
                    <a:pt x="4991052" y="889458"/>
                  </a:cubicBezTo>
                  <a:cubicBezTo>
                    <a:pt x="4974708" y="889458"/>
                    <a:pt x="4962448" y="882028"/>
                    <a:pt x="4954276" y="867169"/>
                  </a:cubicBezTo>
                  <a:cubicBezTo>
                    <a:pt x="4948332" y="856768"/>
                    <a:pt x="4947032" y="845995"/>
                    <a:pt x="4950376" y="834851"/>
                  </a:cubicBezTo>
                  <a:cubicBezTo>
                    <a:pt x="4953720" y="823707"/>
                    <a:pt x="4960220" y="815163"/>
                    <a:pt x="4969878" y="809219"/>
                  </a:cubicBezTo>
                  <a:lnTo>
                    <a:pt x="5468026" y="533956"/>
                  </a:lnTo>
                  <a:cubicBezTo>
                    <a:pt x="5473226" y="530984"/>
                    <a:pt x="5478520" y="529173"/>
                    <a:pt x="5483906" y="528523"/>
                  </a:cubicBezTo>
                  <a:close/>
                  <a:moveTo>
                    <a:pt x="5917520" y="382394"/>
                  </a:moveTo>
                  <a:lnTo>
                    <a:pt x="6023392" y="382394"/>
                  </a:lnTo>
                  <a:cubicBezTo>
                    <a:pt x="6035278" y="382394"/>
                    <a:pt x="6045122" y="386295"/>
                    <a:pt x="6052924" y="394096"/>
                  </a:cubicBezTo>
                  <a:cubicBezTo>
                    <a:pt x="6060724" y="401897"/>
                    <a:pt x="6064624" y="411741"/>
                    <a:pt x="6064624" y="423628"/>
                  </a:cubicBezTo>
                  <a:lnTo>
                    <a:pt x="6064624" y="812562"/>
                  </a:lnTo>
                  <a:lnTo>
                    <a:pt x="6084684" y="781358"/>
                  </a:lnTo>
                  <a:cubicBezTo>
                    <a:pt x="6090628" y="771700"/>
                    <a:pt x="6098800" y="765756"/>
                    <a:pt x="6109202" y="763527"/>
                  </a:cubicBezTo>
                  <a:cubicBezTo>
                    <a:pt x="6119602" y="761299"/>
                    <a:pt x="6129632" y="763156"/>
                    <a:pt x="6139292" y="769100"/>
                  </a:cubicBezTo>
                  <a:cubicBezTo>
                    <a:pt x="6148948" y="775043"/>
                    <a:pt x="6154892" y="783216"/>
                    <a:pt x="6157122" y="793617"/>
                  </a:cubicBezTo>
                  <a:cubicBezTo>
                    <a:pt x="6159352" y="804018"/>
                    <a:pt x="6157864" y="814420"/>
                    <a:pt x="6152664" y="824821"/>
                  </a:cubicBezTo>
                  <a:lnTo>
                    <a:pt x="6062396" y="966353"/>
                  </a:lnTo>
                  <a:cubicBezTo>
                    <a:pt x="6060168" y="974525"/>
                    <a:pt x="6055524" y="981212"/>
                    <a:pt x="6048464" y="986413"/>
                  </a:cubicBezTo>
                  <a:cubicBezTo>
                    <a:pt x="6041408" y="991613"/>
                    <a:pt x="6033420" y="994213"/>
                    <a:pt x="6024504" y="994213"/>
                  </a:cubicBezTo>
                  <a:cubicBezTo>
                    <a:pt x="6012618" y="994213"/>
                    <a:pt x="6002588" y="990127"/>
                    <a:pt x="5994416" y="981955"/>
                  </a:cubicBezTo>
                  <a:cubicBezTo>
                    <a:pt x="5986244" y="973782"/>
                    <a:pt x="5982156" y="963753"/>
                    <a:pt x="5982156" y="951865"/>
                  </a:cubicBezTo>
                  <a:lnTo>
                    <a:pt x="5982156" y="465976"/>
                  </a:lnTo>
                  <a:lnTo>
                    <a:pt x="5917520" y="465976"/>
                  </a:lnTo>
                  <a:cubicBezTo>
                    <a:pt x="5905632" y="465976"/>
                    <a:pt x="5895788" y="461890"/>
                    <a:pt x="5887988" y="453717"/>
                  </a:cubicBezTo>
                  <a:cubicBezTo>
                    <a:pt x="5880188" y="445545"/>
                    <a:pt x="5876288" y="435515"/>
                    <a:pt x="5876288" y="423628"/>
                  </a:cubicBezTo>
                  <a:cubicBezTo>
                    <a:pt x="5876288" y="411741"/>
                    <a:pt x="5880188" y="401897"/>
                    <a:pt x="5887988" y="394096"/>
                  </a:cubicBezTo>
                  <a:cubicBezTo>
                    <a:pt x="5895788" y="386295"/>
                    <a:pt x="5905632" y="382394"/>
                    <a:pt x="5917520" y="382394"/>
                  </a:cubicBezTo>
                  <a:close/>
                  <a:moveTo>
                    <a:pt x="4114732" y="381280"/>
                  </a:moveTo>
                  <a:lnTo>
                    <a:pt x="4538216" y="381280"/>
                  </a:lnTo>
                  <a:cubicBezTo>
                    <a:pt x="4556788" y="381280"/>
                    <a:pt x="4569790" y="390195"/>
                    <a:pt x="4577220" y="408026"/>
                  </a:cubicBezTo>
                  <a:cubicBezTo>
                    <a:pt x="4584648" y="425114"/>
                    <a:pt x="4581678" y="440344"/>
                    <a:pt x="4568304" y="453717"/>
                  </a:cubicBezTo>
                  <a:lnTo>
                    <a:pt x="4389996" y="632025"/>
                  </a:lnTo>
                  <a:lnTo>
                    <a:pt x="4389996" y="656543"/>
                  </a:lnTo>
                  <a:lnTo>
                    <a:pt x="4686434" y="656543"/>
                  </a:lnTo>
                  <a:cubicBezTo>
                    <a:pt x="4699064" y="656543"/>
                    <a:pt x="4709280" y="660629"/>
                    <a:pt x="4717080" y="668801"/>
                  </a:cubicBezTo>
                  <a:cubicBezTo>
                    <a:pt x="4724880" y="676974"/>
                    <a:pt x="4728782" y="687004"/>
                    <a:pt x="4728782" y="698891"/>
                  </a:cubicBezTo>
                  <a:cubicBezTo>
                    <a:pt x="4728782" y="710778"/>
                    <a:pt x="4724696" y="720994"/>
                    <a:pt x="4716524" y="729537"/>
                  </a:cubicBezTo>
                  <a:cubicBezTo>
                    <a:pt x="4708350" y="738081"/>
                    <a:pt x="4698320" y="742353"/>
                    <a:pt x="4686434" y="742353"/>
                  </a:cubicBezTo>
                  <a:lnTo>
                    <a:pt x="4389996" y="742353"/>
                  </a:lnTo>
                  <a:lnTo>
                    <a:pt x="4389996" y="868283"/>
                  </a:lnTo>
                  <a:cubicBezTo>
                    <a:pt x="4389996" y="894287"/>
                    <a:pt x="4384982" y="918804"/>
                    <a:pt x="4374952" y="941835"/>
                  </a:cubicBezTo>
                  <a:cubicBezTo>
                    <a:pt x="4364922" y="964867"/>
                    <a:pt x="4351364" y="984927"/>
                    <a:pt x="4334276" y="1002014"/>
                  </a:cubicBezTo>
                  <a:cubicBezTo>
                    <a:pt x="4317188" y="1019102"/>
                    <a:pt x="4297128" y="1032661"/>
                    <a:pt x="4274096" y="1042691"/>
                  </a:cubicBezTo>
                  <a:cubicBezTo>
                    <a:pt x="4251064" y="1052721"/>
                    <a:pt x="4226176" y="1057736"/>
                    <a:pt x="4199430" y="1057736"/>
                  </a:cubicBezTo>
                  <a:cubicBezTo>
                    <a:pt x="4188284" y="1057736"/>
                    <a:pt x="4178442" y="1053464"/>
                    <a:pt x="4169898" y="1044920"/>
                  </a:cubicBezTo>
                  <a:cubicBezTo>
                    <a:pt x="4161354" y="1036376"/>
                    <a:pt x="4157080" y="1026160"/>
                    <a:pt x="4157080" y="1014273"/>
                  </a:cubicBezTo>
                  <a:cubicBezTo>
                    <a:pt x="4157080" y="1003129"/>
                    <a:pt x="4161354" y="993285"/>
                    <a:pt x="4169898" y="984741"/>
                  </a:cubicBezTo>
                  <a:cubicBezTo>
                    <a:pt x="4178442" y="976197"/>
                    <a:pt x="4188284" y="971925"/>
                    <a:pt x="4199430" y="971925"/>
                  </a:cubicBezTo>
                  <a:cubicBezTo>
                    <a:pt x="4213546" y="971925"/>
                    <a:pt x="4227104" y="969139"/>
                    <a:pt x="4240106" y="963567"/>
                  </a:cubicBezTo>
                  <a:cubicBezTo>
                    <a:pt x="4253108" y="957995"/>
                    <a:pt x="4264252" y="950565"/>
                    <a:pt x="4273538" y="941278"/>
                  </a:cubicBezTo>
                  <a:cubicBezTo>
                    <a:pt x="4282826" y="931991"/>
                    <a:pt x="4290256" y="921033"/>
                    <a:pt x="4295828" y="908403"/>
                  </a:cubicBezTo>
                  <a:cubicBezTo>
                    <a:pt x="4301400" y="895773"/>
                    <a:pt x="4304186" y="882399"/>
                    <a:pt x="4304186" y="868283"/>
                  </a:cubicBezTo>
                  <a:lnTo>
                    <a:pt x="4304186" y="742353"/>
                  </a:lnTo>
                  <a:lnTo>
                    <a:pt x="3966514" y="742353"/>
                  </a:lnTo>
                  <a:cubicBezTo>
                    <a:pt x="3954628" y="742353"/>
                    <a:pt x="3944598" y="738081"/>
                    <a:pt x="3936426" y="729537"/>
                  </a:cubicBezTo>
                  <a:cubicBezTo>
                    <a:pt x="3928252" y="720994"/>
                    <a:pt x="3924166" y="710778"/>
                    <a:pt x="3924166" y="698891"/>
                  </a:cubicBezTo>
                  <a:cubicBezTo>
                    <a:pt x="3924166" y="687004"/>
                    <a:pt x="3928252" y="676974"/>
                    <a:pt x="3936426" y="668801"/>
                  </a:cubicBezTo>
                  <a:cubicBezTo>
                    <a:pt x="3944598" y="660629"/>
                    <a:pt x="3954628" y="656543"/>
                    <a:pt x="3966514" y="656543"/>
                  </a:cubicBezTo>
                  <a:lnTo>
                    <a:pt x="4304186" y="656543"/>
                  </a:lnTo>
                  <a:lnTo>
                    <a:pt x="4304186" y="614195"/>
                  </a:lnTo>
                  <a:cubicBezTo>
                    <a:pt x="4304186" y="602307"/>
                    <a:pt x="4308644" y="592278"/>
                    <a:pt x="4317558" y="584105"/>
                  </a:cubicBezTo>
                  <a:lnTo>
                    <a:pt x="4434572" y="467090"/>
                  </a:lnTo>
                  <a:lnTo>
                    <a:pt x="4114732" y="467090"/>
                  </a:lnTo>
                  <a:cubicBezTo>
                    <a:pt x="4103588" y="467090"/>
                    <a:pt x="4093744" y="462819"/>
                    <a:pt x="4085200" y="454275"/>
                  </a:cubicBezTo>
                  <a:cubicBezTo>
                    <a:pt x="4076656" y="445731"/>
                    <a:pt x="4072384" y="435515"/>
                    <a:pt x="4072384" y="423628"/>
                  </a:cubicBezTo>
                  <a:cubicBezTo>
                    <a:pt x="4072384" y="411741"/>
                    <a:pt x="4076656" y="401711"/>
                    <a:pt x="4085200" y="393538"/>
                  </a:cubicBezTo>
                  <a:cubicBezTo>
                    <a:pt x="4093744" y="385366"/>
                    <a:pt x="4103588" y="381280"/>
                    <a:pt x="4114732" y="381280"/>
                  </a:cubicBezTo>
                  <a:close/>
                  <a:moveTo>
                    <a:pt x="1171508" y="381280"/>
                  </a:moveTo>
                  <a:lnTo>
                    <a:pt x="1594990" y="381280"/>
                  </a:lnTo>
                  <a:cubicBezTo>
                    <a:pt x="1613564" y="381280"/>
                    <a:pt x="1626565" y="390195"/>
                    <a:pt x="1633995" y="408026"/>
                  </a:cubicBezTo>
                  <a:cubicBezTo>
                    <a:pt x="1641424" y="425114"/>
                    <a:pt x="1638452" y="440344"/>
                    <a:pt x="1625079" y="453717"/>
                  </a:cubicBezTo>
                  <a:lnTo>
                    <a:pt x="1446771" y="632025"/>
                  </a:lnTo>
                  <a:lnTo>
                    <a:pt x="1446771" y="656543"/>
                  </a:lnTo>
                  <a:lnTo>
                    <a:pt x="1743208" y="656543"/>
                  </a:lnTo>
                  <a:cubicBezTo>
                    <a:pt x="1755839" y="656543"/>
                    <a:pt x="1766054" y="660629"/>
                    <a:pt x="1773855" y="668801"/>
                  </a:cubicBezTo>
                  <a:cubicBezTo>
                    <a:pt x="1781656" y="676974"/>
                    <a:pt x="1785557" y="687004"/>
                    <a:pt x="1785557" y="698891"/>
                  </a:cubicBezTo>
                  <a:cubicBezTo>
                    <a:pt x="1785557" y="710778"/>
                    <a:pt x="1781470" y="720994"/>
                    <a:pt x="1773298" y="729537"/>
                  </a:cubicBezTo>
                  <a:cubicBezTo>
                    <a:pt x="1765126" y="738081"/>
                    <a:pt x="1755096" y="742353"/>
                    <a:pt x="1743208" y="742353"/>
                  </a:cubicBezTo>
                  <a:lnTo>
                    <a:pt x="1446771" y="742353"/>
                  </a:lnTo>
                  <a:lnTo>
                    <a:pt x="1446771" y="868283"/>
                  </a:lnTo>
                  <a:cubicBezTo>
                    <a:pt x="1446771" y="894287"/>
                    <a:pt x="1441756" y="918804"/>
                    <a:pt x="1431727" y="941835"/>
                  </a:cubicBezTo>
                  <a:cubicBezTo>
                    <a:pt x="1421697" y="964867"/>
                    <a:pt x="1408138" y="984927"/>
                    <a:pt x="1391050" y="1002014"/>
                  </a:cubicBezTo>
                  <a:cubicBezTo>
                    <a:pt x="1373962" y="1019102"/>
                    <a:pt x="1353902" y="1032661"/>
                    <a:pt x="1330871" y="1042691"/>
                  </a:cubicBezTo>
                  <a:cubicBezTo>
                    <a:pt x="1307840" y="1052721"/>
                    <a:pt x="1282951" y="1057736"/>
                    <a:pt x="1256204" y="1057736"/>
                  </a:cubicBezTo>
                  <a:cubicBezTo>
                    <a:pt x="1245060" y="1057736"/>
                    <a:pt x="1235216" y="1053464"/>
                    <a:pt x="1226672" y="1044920"/>
                  </a:cubicBezTo>
                  <a:cubicBezTo>
                    <a:pt x="1218128" y="1036376"/>
                    <a:pt x="1213856" y="1026160"/>
                    <a:pt x="1213856" y="1014273"/>
                  </a:cubicBezTo>
                  <a:cubicBezTo>
                    <a:pt x="1213856" y="1003129"/>
                    <a:pt x="1218128" y="993285"/>
                    <a:pt x="1226672" y="984741"/>
                  </a:cubicBezTo>
                  <a:cubicBezTo>
                    <a:pt x="1235216" y="976197"/>
                    <a:pt x="1245060" y="971925"/>
                    <a:pt x="1256204" y="971925"/>
                  </a:cubicBezTo>
                  <a:cubicBezTo>
                    <a:pt x="1270321" y="971925"/>
                    <a:pt x="1283880" y="969139"/>
                    <a:pt x="1296881" y="963567"/>
                  </a:cubicBezTo>
                  <a:cubicBezTo>
                    <a:pt x="1309883" y="957995"/>
                    <a:pt x="1321027" y="950565"/>
                    <a:pt x="1330314" y="941278"/>
                  </a:cubicBezTo>
                  <a:cubicBezTo>
                    <a:pt x="1339601" y="931991"/>
                    <a:pt x="1347030" y="921033"/>
                    <a:pt x="1352602" y="908403"/>
                  </a:cubicBezTo>
                  <a:cubicBezTo>
                    <a:pt x="1358175" y="895773"/>
                    <a:pt x="1360961" y="882399"/>
                    <a:pt x="1360961" y="868283"/>
                  </a:cubicBezTo>
                  <a:lnTo>
                    <a:pt x="1360961" y="742353"/>
                  </a:lnTo>
                  <a:lnTo>
                    <a:pt x="1023290" y="742353"/>
                  </a:lnTo>
                  <a:cubicBezTo>
                    <a:pt x="1011403" y="742353"/>
                    <a:pt x="1001373" y="738081"/>
                    <a:pt x="993200" y="729537"/>
                  </a:cubicBezTo>
                  <a:cubicBezTo>
                    <a:pt x="985028" y="720994"/>
                    <a:pt x="980942" y="710778"/>
                    <a:pt x="980942" y="698891"/>
                  </a:cubicBezTo>
                  <a:cubicBezTo>
                    <a:pt x="980942" y="687004"/>
                    <a:pt x="985028" y="676974"/>
                    <a:pt x="993200" y="668801"/>
                  </a:cubicBezTo>
                  <a:cubicBezTo>
                    <a:pt x="1001373" y="660629"/>
                    <a:pt x="1011403" y="656543"/>
                    <a:pt x="1023290" y="656543"/>
                  </a:cubicBezTo>
                  <a:lnTo>
                    <a:pt x="1360961" y="656543"/>
                  </a:lnTo>
                  <a:lnTo>
                    <a:pt x="1360961" y="614195"/>
                  </a:lnTo>
                  <a:cubicBezTo>
                    <a:pt x="1360961" y="602307"/>
                    <a:pt x="1365418" y="592278"/>
                    <a:pt x="1374334" y="584105"/>
                  </a:cubicBezTo>
                  <a:lnTo>
                    <a:pt x="1491348" y="467090"/>
                  </a:lnTo>
                  <a:lnTo>
                    <a:pt x="1171508" y="467090"/>
                  </a:lnTo>
                  <a:cubicBezTo>
                    <a:pt x="1160364" y="467090"/>
                    <a:pt x="1150520" y="462819"/>
                    <a:pt x="1141976" y="454275"/>
                  </a:cubicBezTo>
                  <a:cubicBezTo>
                    <a:pt x="1133432" y="445731"/>
                    <a:pt x="1129160" y="435515"/>
                    <a:pt x="1129160" y="423628"/>
                  </a:cubicBezTo>
                  <a:cubicBezTo>
                    <a:pt x="1129160" y="411741"/>
                    <a:pt x="1133432" y="401711"/>
                    <a:pt x="1141976" y="393538"/>
                  </a:cubicBezTo>
                  <a:cubicBezTo>
                    <a:pt x="1150520" y="385366"/>
                    <a:pt x="1160364" y="381280"/>
                    <a:pt x="1171508" y="381280"/>
                  </a:cubicBezTo>
                  <a:close/>
                  <a:moveTo>
                    <a:pt x="6432384" y="318872"/>
                  </a:moveTo>
                  <a:lnTo>
                    <a:pt x="6432384" y="414713"/>
                  </a:lnTo>
                  <a:lnTo>
                    <a:pt x="6547172" y="414713"/>
                  </a:lnTo>
                  <a:lnTo>
                    <a:pt x="6547172" y="318872"/>
                  </a:lnTo>
                  <a:close/>
                  <a:moveTo>
                    <a:pt x="6231788" y="318872"/>
                  </a:moveTo>
                  <a:lnTo>
                    <a:pt x="6231788" y="414713"/>
                  </a:lnTo>
                  <a:lnTo>
                    <a:pt x="6345460" y="414713"/>
                  </a:lnTo>
                  <a:lnTo>
                    <a:pt x="6345460" y="318872"/>
                  </a:lnTo>
                  <a:close/>
                  <a:moveTo>
                    <a:pt x="2440105" y="301041"/>
                  </a:moveTo>
                  <a:lnTo>
                    <a:pt x="2440105" y="449260"/>
                  </a:lnTo>
                  <a:cubicBezTo>
                    <a:pt x="2440105" y="466348"/>
                    <a:pt x="2439919" y="483435"/>
                    <a:pt x="2439548" y="500523"/>
                  </a:cubicBezTo>
                  <a:cubicBezTo>
                    <a:pt x="2439176" y="517611"/>
                    <a:pt x="2438619" y="534327"/>
                    <a:pt x="2437876" y="550672"/>
                  </a:cubicBezTo>
                  <a:lnTo>
                    <a:pt x="2576065" y="550672"/>
                  </a:lnTo>
                  <a:lnTo>
                    <a:pt x="2576065" y="301041"/>
                  </a:lnTo>
                  <a:close/>
                  <a:moveTo>
                    <a:pt x="5065162" y="232504"/>
                  </a:moveTo>
                  <a:cubicBezTo>
                    <a:pt x="5076678" y="232133"/>
                    <a:pt x="5086892" y="236033"/>
                    <a:pt x="5095808" y="244205"/>
                  </a:cubicBezTo>
                  <a:lnTo>
                    <a:pt x="5349898" y="477120"/>
                  </a:lnTo>
                  <a:cubicBezTo>
                    <a:pt x="5358812" y="485293"/>
                    <a:pt x="5363456" y="495323"/>
                    <a:pt x="5363828" y="507210"/>
                  </a:cubicBezTo>
                  <a:cubicBezTo>
                    <a:pt x="5364200" y="519097"/>
                    <a:pt x="5360298" y="529127"/>
                    <a:pt x="5352126" y="537299"/>
                  </a:cubicBezTo>
                  <a:cubicBezTo>
                    <a:pt x="5348412" y="542500"/>
                    <a:pt x="5343768" y="546215"/>
                    <a:pt x="5338196" y="548443"/>
                  </a:cubicBezTo>
                  <a:cubicBezTo>
                    <a:pt x="5332624" y="550672"/>
                    <a:pt x="5326866" y="551787"/>
                    <a:pt x="5320922" y="551787"/>
                  </a:cubicBezTo>
                  <a:cubicBezTo>
                    <a:pt x="5309036" y="551787"/>
                    <a:pt x="5299376" y="547701"/>
                    <a:pt x="5291948" y="539528"/>
                  </a:cubicBezTo>
                  <a:lnTo>
                    <a:pt x="5037858" y="306613"/>
                  </a:lnTo>
                  <a:cubicBezTo>
                    <a:pt x="5028942" y="298441"/>
                    <a:pt x="5024300" y="288411"/>
                    <a:pt x="5023928" y="276524"/>
                  </a:cubicBezTo>
                  <a:cubicBezTo>
                    <a:pt x="5023556" y="264637"/>
                    <a:pt x="5027456" y="254607"/>
                    <a:pt x="5035630" y="246434"/>
                  </a:cubicBezTo>
                  <a:cubicBezTo>
                    <a:pt x="5043802" y="237519"/>
                    <a:pt x="5053646" y="232875"/>
                    <a:pt x="5065162" y="232504"/>
                  </a:cubicBezTo>
                  <a:close/>
                  <a:moveTo>
                    <a:pt x="187334" y="211121"/>
                  </a:moveTo>
                  <a:cubicBezTo>
                    <a:pt x="190143" y="211075"/>
                    <a:pt x="193034" y="211330"/>
                    <a:pt x="196005" y="211887"/>
                  </a:cubicBezTo>
                  <a:cubicBezTo>
                    <a:pt x="207150" y="213373"/>
                    <a:pt x="216437" y="218574"/>
                    <a:pt x="223866" y="227489"/>
                  </a:cubicBezTo>
                  <a:cubicBezTo>
                    <a:pt x="231296" y="236404"/>
                    <a:pt x="234267" y="246806"/>
                    <a:pt x="232781" y="258693"/>
                  </a:cubicBezTo>
                  <a:cubicBezTo>
                    <a:pt x="229810" y="280239"/>
                    <a:pt x="224795" y="307171"/>
                    <a:pt x="217737" y="339489"/>
                  </a:cubicBezTo>
                  <a:cubicBezTo>
                    <a:pt x="210679" y="371807"/>
                    <a:pt x="202506" y="406540"/>
                    <a:pt x="193219" y="443688"/>
                  </a:cubicBezTo>
                  <a:cubicBezTo>
                    <a:pt x="183932" y="480835"/>
                    <a:pt x="173717" y="518911"/>
                    <a:pt x="162573" y="557916"/>
                  </a:cubicBezTo>
                  <a:cubicBezTo>
                    <a:pt x="151428" y="596921"/>
                    <a:pt x="140841" y="633697"/>
                    <a:pt x="130812" y="668244"/>
                  </a:cubicBezTo>
                  <a:cubicBezTo>
                    <a:pt x="120782" y="702791"/>
                    <a:pt x="111495" y="733438"/>
                    <a:pt x="102951" y="760184"/>
                  </a:cubicBezTo>
                  <a:cubicBezTo>
                    <a:pt x="94407" y="786930"/>
                    <a:pt x="87535" y="806619"/>
                    <a:pt x="82334" y="819249"/>
                  </a:cubicBezTo>
                  <a:cubicBezTo>
                    <a:pt x="74905" y="837080"/>
                    <a:pt x="61532" y="845995"/>
                    <a:pt x="42215" y="845995"/>
                  </a:cubicBezTo>
                  <a:cubicBezTo>
                    <a:pt x="35528" y="845995"/>
                    <a:pt x="30699" y="845252"/>
                    <a:pt x="27727" y="843766"/>
                  </a:cubicBezTo>
                  <a:cubicBezTo>
                    <a:pt x="16583" y="839308"/>
                    <a:pt x="8596" y="831693"/>
                    <a:pt x="3767" y="820920"/>
                  </a:cubicBezTo>
                  <a:cubicBezTo>
                    <a:pt x="-1062" y="810148"/>
                    <a:pt x="-1248" y="799189"/>
                    <a:pt x="3210" y="788045"/>
                  </a:cubicBezTo>
                  <a:cubicBezTo>
                    <a:pt x="8411" y="774672"/>
                    <a:pt x="15283" y="754612"/>
                    <a:pt x="23827" y="727866"/>
                  </a:cubicBezTo>
                  <a:cubicBezTo>
                    <a:pt x="32371" y="701120"/>
                    <a:pt x="41658" y="670844"/>
                    <a:pt x="51687" y="637040"/>
                  </a:cubicBezTo>
                  <a:cubicBezTo>
                    <a:pt x="61717" y="603236"/>
                    <a:pt x="71933" y="567574"/>
                    <a:pt x="82334" y="530055"/>
                  </a:cubicBezTo>
                  <a:cubicBezTo>
                    <a:pt x="92735" y="492537"/>
                    <a:pt x="102394" y="456132"/>
                    <a:pt x="111309" y="420842"/>
                  </a:cubicBezTo>
                  <a:cubicBezTo>
                    <a:pt x="120225" y="385552"/>
                    <a:pt x="128026" y="352862"/>
                    <a:pt x="134712" y="322772"/>
                  </a:cubicBezTo>
                  <a:cubicBezTo>
                    <a:pt x="141399" y="292683"/>
                    <a:pt x="145856" y="267980"/>
                    <a:pt x="148085" y="248663"/>
                  </a:cubicBezTo>
                  <a:cubicBezTo>
                    <a:pt x="149571" y="236776"/>
                    <a:pt x="154957" y="227118"/>
                    <a:pt x="164244" y="219688"/>
                  </a:cubicBezTo>
                  <a:cubicBezTo>
                    <a:pt x="171210" y="214116"/>
                    <a:pt x="178906" y="211260"/>
                    <a:pt x="187334" y="211121"/>
                  </a:cubicBezTo>
                  <a:close/>
                  <a:moveTo>
                    <a:pt x="614890" y="211051"/>
                  </a:moveTo>
                  <a:cubicBezTo>
                    <a:pt x="620369" y="211237"/>
                    <a:pt x="625802" y="212630"/>
                    <a:pt x="631188" y="215230"/>
                  </a:cubicBezTo>
                  <a:cubicBezTo>
                    <a:pt x="641961" y="220431"/>
                    <a:pt x="649205" y="228603"/>
                    <a:pt x="652920" y="239748"/>
                  </a:cubicBezTo>
                  <a:cubicBezTo>
                    <a:pt x="659606" y="258322"/>
                    <a:pt x="667407" y="281910"/>
                    <a:pt x="676323" y="310514"/>
                  </a:cubicBezTo>
                  <a:cubicBezTo>
                    <a:pt x="685238" y="339117"/>
                    <a:pt x="694525" y="370507"/>
                    <a:pt x="704183" y="404683"/>
                  </a:cubicBezTo>
                  <a:cubicBezTo>
                    <a:pt x="713842" y="438858"/>
                    <a:pt x="723500" y="474334"/>
                    <a:pt x="733158" y="511110"/>
                  </a:cubicBezTo>
                  <a:cubicBezTo>
                    <a:pt x="742817" y="547886"/>
                    <a:pt x="752104" y="583919"/>
                    <a:pt x="761019" y="619209"/>
                  </a:cubicBezTo>
                  <a:cubicBezTo>
                    <a:pt x="769934" y="654500"/>
                    <a:pt x="777921" y="687561"/>
                    <a:pt x="784979" y="718393"/>
                  </a:cubicBezTo>
                  <a:cubicBezTo>
                    <a:pt x="792037" y="749226"/>
                    <a:pt x="797795" y="775415"/>
                    <a:pt x="802253" y="796960"/>
                  </a:cubicBezTo>
                  <a:cubicBezTo>
                    <a:pt x="805224" y="808105"/>
                    <a:pt x="803367" y="818506"/>
                    <a:pt x="796681" y="828164"/>
                  </a:cubicBezTo>
                  <a:cubicBezTo>
                    <a:pt x="789994" y="837823"/>
                    <a:pt x="780707" y="843766"/>
                    <a:pt x="768820" y="845995"/>
                  </a:cubicBezTo>
                  <a:cubicBezTo>
                    <a:pt x="767334" y="846738"/>
                    <a:pt x="764734" y="847109"/>
                    <a:pt x="761019" y="847109"/>
                  </a:cubicBezTo>
                  <a:cubicBezTo>
                    <a:pt x="750618" y="847109"/>
                    <a:pt x="741517" y="843952"/>
                    <a:pt x="733716" y="837637"/>
                  </a:cubicBezTo>
                  <a:cubicBezTo>
                    <a:pt x="725914" y="831322"/>
                    <a:pt x="720900" y="822963"/>
                    <a:pt x="718671" y="812562"/>
                  </a:cubicBezTo>
                  <a:cubicBezTo>
                    <a:pt x="714956" y="791760"/>
                    <a:pt x="709570" y="766499"/>
                    <a:pt x="702512" y="736781"/>
                  </a:cubicBezTo>
                  <a:cubicBezTo>
                    <a:pt x="695454" y="707063"/>
                    <a:pt x="687653" y="674931"/>
                    <a:pt x="679109" y="640383"/>
                  </a:cubicBezTo>
                  <a:cubicBezTo>
                    <a:pt x="670565" y="605836"/>
                    <a:pt x="661464" y="570360"/>
                    <a:pt x="651805" y="533956"/>
                  </a:cubicBezTo>
                  <a:cubicBezTo>
                    <a:pt x="642147" y="497551"/>
                    <a:pt x="632489" y="462633"/>
                    <a:pt x="622830" y="429200"/>
                  </a:cubicBezTo>
                  <a:cubicBezTo>
                    <a:pt x="613172" y="395767"/>
                    <a:pt x="604071" y="365121"/>
                    <a:pt x="595527" y="337260"/>
                  </a:cubicBezTo>
                  <a:cubicBezTo>
                    <a:pt x="586983" y="309399"/>
                    <a:pt x="579368" y="286554"/>
                    <a:pt x="572681" y="268723"/>
                  </a:cubicBezTo>
                  <a:cubicBezTo>
                    <a:pt x="568966" y="257579"/>
                    <a:pt x="569524" y="246620"/>
                    <a:pt x="574353" y="235847"/>
                  </a:cubicBezTo>
                  <a:cubicBezTo>
                    <a:pt x="579182" y="225075"/>
                    <a:pt x="587169" y="217831"/>
                    <a:pt x="598313" y="214116"/>
                  </a:cubicBezTo>
                  <a:cubicBezTo>
                    <a:pt x="603885" y="211887"/>
                    <a:pt x="609411" y="210866"/>
                    <a:pt x="614890" y="211051"/>
                  </a:cubicBezTo>
                  <a:close/>
                  <a:moveTo>
                    <a:pt x="3152430" y="210076"/>
                  </a:moveTo>
                  <a:cubicBezTo>
                    <a:pt x="3155238" y="209983"/>
                    <a:pt x="3158082" y="210215"/>
                    <a:pt x="3160962" y="210773"/>
                  </a:cubicBezTo>
                  <a:cubicBezTo>
                    <a:pt x="3172478" y="213002"/>
                    <a:pt x="3181578" y="218574"/>
                    <a:pt x="3188264" y="227489"/>
                  </a:cubicBezTo>
                  <a:lnTo>
                    <a:pt x="3251788" y="312185"/>
                  </a:lnTo>
                  <a:cubicBezTo>
                    <a:pt x="3259216" y="322587"/>
                    <a:pt x="3262004" y="333545"/>
                    <a:pt x="3260146" y="345061"/>
                  </a:cubicBezTo>
                  <a:cubicBezTo>
                    <a:pt x="3258288" y="356577"/>
                    <a:pt x="3252530" y="365678"/>
                    <a:pt x="3242872" y="372364"/>
                  </a:cubicBezTo>
                  <a:cubicBezTo>
                    <a:pt x="3239158" y="376079"/>
                    <a:pt x="3234328" y="378679"/>
                    <a:pt x="3228384" y="380165"/>
                  </a:cubicBezTo>
                  <a:lnTo>
                    <a:pt x="3407808" y="380165"/>
                  </a:lnTo>
                  <a:cubicBezTo>
                    <a:pt x="3407808" y="371250"/>
                    <a:pt x="3410408" y="363820"/>
                    <a:pt x="3415608" y="357877"/>
                  </a:cubicBezTo>
                  <a:lnTo>
                    <a:pt x="3500304" y="229718"/>
                  </a:lnTo>
                  <a:cubicBezTo>
                    <a:pt x="3506248" y="220060"/>
                    <a:pt x="3514978" y="214116"/>
                    <a:pt x="3526492" y="211887"/>
                  </a:cubicBezTo>
                  <a:cubicBezTo>
                    <a:pt x="3538008" y="209658"/>
                    <a:pt x="3548968" y="211887"/>
                    <a:pt x="3559368" y="218574"/>
                  </a:cubicBezTo>
                  <a:cubicBezTo>
                    <a:pt x="3569028" y="224517"/>
                    <a:pt x="3574970" y="233247"/>
                    <a:pt x="3577200" y="244763"/>
                  </a:cubicBezTo>
                  <a:cubicBezTo>
                    <a:pt x="3579428" y="256278"/>
                    <a:pt x="3577200" y="267237"/>
                    <a:pt x="3570512" y="277638"/>
                  </a:cubicBezTo>
                  <a:lnTo>
                    <a:pt x="3502532" y="380165"/>
                  </a:lnTo>
                  <a:lnTo>
                    <a:pt x="3704244" y="380165"/>
                  </a:lnTo>
                  <a:cubicBezTo>
                    <a:pt x="3716874" y="380165"/>
                    <a:pt x="3727276" y="384437"/>
                    <a:pt x="3735448" y="392981"/>
                  </a:cubicBezTo>
                  <a:cubicBezTo>
                    <a:pt x="3743620" y="401525"/>
                    <a:pt x="3747706" y="411741"/>
                    <a:pt x="3747706" y="423628"/>
                  </a:cubicBezTo>
                  <a:cubicBezTo>
                    <a:pt x="3747706" y="435515"/>
                    <a:pt x="3743620" y="445731"/>
                    <a:pt x="3735448" y="454275"/>
                  </a:cubicBezTo>
                  <a:cubicBezTo>
                    <a:pt x="3727276" y="462819"/>
                    <a:pt x="3717246" y="467090"/>
                    <a:pt x="3705358" y="467090"/>
                  </a:cubicBezTo>
                  <a:lnTo>
                    <a:pt x="2985440" y="467090"/>
                  </a:lnTo>
                  <a:cubicBezTo>
                    <a:pt x="2973552" y="467090"/>
                    <a:pt x="2963522" y="462819"/>
                    <a:pt x="2955350" y="454275"/>
                  </a:cubicBezTo>
                  <a:cubicBezTo>
                    <a:pt x="2947178" y="445731"/>
                    <a:pt x="2943092" y="435515"/>
                    <a:pt x="2943092" y="423628"/>
                  </a:cubicBezTo>
                  <a:cubicBezTo>
                    <a:pt x="2943092" y="411741"/>
                    <a:pt x="2947178" y="401711"/>
                    <a:pt x="2955350" y="393538"/>
                  </a:cubicBezTo>
                  <a:cubicBezTo>
                    <a:pt x="2963522" y="385366"/>
                    <a:pt x="2973552" y="381280"/>
                    <a:pt x="2985440" y="381280"/>
                  </a:cubicBezTo>
                  <a:lnTo>
                    <a:pt x="3207210" y="381280"/>
                  </a:lnTo>
                  <a:cubicBezTo>
                    <a:pt x="3196808" y="379051"/>
                    <a:pt x="3188636" y="373479"/>
                    <a:pt x="3182692" y="364563"/>
                  </a:cubicBezTo>
                  <a:lnTo>
                    <a:pt x="3120286" y="279867"/>
                  </a:lnTo>
                  <a:cubicBezTo>
                    <a:pt x="3112112" y="269466"/>
                    <a:pt x="3109140" y="258507"/>
                    <a:pt x="3111370" y="246992"/>
                  </a:cubicBezTo>
                  <a:cubicBezTo>
                    <a:pt x="3113598" y="235476"/>
                    <a:pt x="3119170" y="226375"/>
                    <a:pt x="3128086" y="219688"/>
                  </a:cubicBezTo>
                  <a:cubicBezTo>
                    <a:pt x="3135888" y="213559"/>
                    <a:pt x="3144002" y="210355"/>
                    <a:pt x="3152430" y="210076"/>
                  </a:cubicBezTo>
                  <a:close/>
                  <a:moveTo>
                    <a:pt x="6432384" y="128305"/>
                  </a:moveTo>
                  <a:lnTo>
                    <a:pt x="6432384" y="238633"/>
                  </a:lnTo>
                  <a:lnTo>
                    <a:pt x="6547172" y="238633"/>
                  </a:lnTo>
                  <a:lnTo>
                    <a:pt x="6547172" y="128305"/>
                  </a:lnTo>
                  <a:close/>
                  <a:moveTo>
                    <a:pt x="6232904" y="128305"/>
                  </a:moveTo>
                  <a:lnTo>
                    <a:pt x="6232904" y="238633"/>
                  </a:lnTo>
                  <a:lnTo>
                    <a:pt x="6347688" y="238633"/>
                  </a:lnTo>
                  <a:lnTo>
                    <a:pt x="6347688" y="128305"/>
                  </a:lnTo>
                  <a:close/>
                  <a:moveTo>
                    <a:pt x="5003312" y="63669"/>
                  </a:moveTo>
                  <a:lnTo>
                    <a:pt x="5596186" y="63669"/>
                  </a:lnTo>
                  <a:cubicBezTo>
                    <a:pt x="5616244" y="63669"/>
                    <a:pt x="5633518" y="70727"/>
                    <a:pt x="5648006" y="84843"/>
                  </a:cubicBezTo>
                  <a:cubicBezTo>
                    <a:pt x="5662494" y="98959"/>
                    <a:pt x="5669736" y="116418"/>
                    <a:pt x="5669736" y="137221"/>
                  </a:cubicBezTo>
                  <a:lnTo>
                    <a:pt x="5669736" y="804761"/>
                  </a:lnTo>
                  <a:cubicBezTo>
                    <a:pt x="5669736" y="839680"/>
                    <a:pt x="5663050" y="872555"/>
                    <a:pt x="5649678" y="903388"/>
                  </a:cubicBezTo>
                  <a:cubicBezTo>
                    <a:pt x="5636304" y="934220"/>
                    <a:pt x="5618102" y="960967"/>
                    <a:pt x="5595072" y="983627"/>
                  </a:cubicBezTo>
                  <a:cubicBezTo>
                    <a:pt x="5572040" y="1006286"/>
                    <a:pt x="5544922" y="1024303"/>
                    <a:pt x="5513718" y="1037676"/>
                  </a:cubicBezTo>
                  <a:cubicBezTo>
                    <a:pt x="5482514" y="1051049"/>
                    <a:pt x="5449452" y="1057736"/>
                    <a:pt x="5414534" y="1057736"/>
                  </a:cubicBezTo>
                  <a:cubicBezTo>
                    <a:pt x="5402646" y="1057736"/>
                    <a:pt x="5392616" y="1053649"/>
                    <a:pt x="5384444" y="1045477"/>
                  </a:cubicBezTo>
                  <a:cubicBezTo>
                    <a:pt x="5376272" y="1037305"/>
                    <a:pt x="5372186" y="1027646"/>
                    <a:pt x="5372186" y="1016502"/>
                  </a:cubicBezTo>
                  <a:cubicBezTo>
                    <a:pt x="5372186" y="1004615"/>
                    <a:pt x="5376458" y="994399"/>
                    <a:pt x="5385002" y="985855"/>
                  </a:cubicBezTo>
                  <a:cubicBezTo>
                    <a:pt x="5393546" y="977311"/>
                    <a:pt x="5403390" y="973039"/>
                    <a:pt x="5414534" y="973039"/>
                  </a:cubicBezTo>
                  <a:cubicBezTo>
                    <a:pt x="5438308" y="973039"/>
                    <a:pt x="5460412" y="968582"/>
                    <a:pt x="5480842" y="959666"/>
                  </a:cubicBezTo>
                  <a:cubicBezTo>
                    <a:pt x="5501272" y="950751"/>
                    <a:pt x="5519104" y="938678"/>
                    <a:pt x="5534334" y="923447"/>
                  </a:cubicBezTo>
                  <a:cubicBezTo>
                    <a:pt x="5549564" y="908217"/>
                    <a:pt x="5561638" y="890386"/>
                    <a:pt x="5570552" y="869955"/>
                  </a:cubicBezTo>
                  <a:cubicBezTo>
                    <a:pt x="5579468" y="849524"/>
                    <a:pt x="5583926" y="827793"/>
                    <a:pt x="5583926" y="804761"/>
                  </a:cubicBezTo>
                  <a:lnTo>
                    <a:pt x="5583926" y="149479"/>
                  </a:lnTo>
                  <a:lnTo>
                    <a:pt x="5003312" y="149479"/>
                  </a:lnTo>
                  <a:cubicBezTo>
                    <a:pt x="4991424" y="149479"/>
                    <a:pt x="4981208" y="145393"/>
                    <a:pt x="4972664" y="137221"/>
                  </a:cubicBezTo>
                  <a:cubicBezTo>
                    <a:pt x="4964120" y="129048"/>
                    <a:pt x="4959848" y="119018"/>
                    <a:pt x="4959848" y="107131"/>
                  </a:cubicBezTo>
                  <a:cubicBezTo>
                    <a:pt x="4959848" y="95244"/>
                    <a:pt x="4964120" y="85028"/>
                    <a:pt x="4972664" y="76485"/>
                  </a:cubicBezTo>
                  <a:cubicBezTo>
                    <a:pt x="4981208" y="67941"/>
                    <a:pt x="4991424" y="63669"/>
                    <a:pt x="5003312" y="63669"/>
                  </a:cubicBezTo>
                  <a:close/>
                  <a:moveTo>
                    <a:pt x="5955828" y="41659"/>
                  </a:moveTo>
                  <a:cubicBezTo>
                    <a:pt x="5961308" y="41102"/>
                    <a:pt x="5966926" y="41752"/>
                    <a:pt x="5972684" y="43609"/>
                  </a:cubicBezTo>
                  <a:cubicBezTo>
                    <a:pt x="5984200" y="47324"/>
                    <a:pt x="5992188" y="54382"/>
                    <a:pt x="5996644" y="64783"/>
                  </a:cubicBezTo>
                  <a:lnTo>
                    <a:pt x="6081340" y="234176"/>
                  </a:lnTo>
                  <a:cubicBezTo>
                    <a:pt x="6087284" y="244577"/>
                    <a:pt x="6088214" y="255350"/>
                    <a:pt x="6084128" y="266494"/>
                  </a:cubicBezTo>
                  <a:cubicBezTo>
                    <a:pt x="6080040" y="277638"/>
                    <a:pt x="6072796" y="285811"/>
                    <a:pt x="6062396" y="291011"/>
                  </a:cubicBezTo>
                  <a:cubicBezTo>
                    <a:pt x="6057938" y="294726"/>
                    <a:pt x="6051994" y="296583"/>
                    <a:pt x="6044564" y="296583"/>
                  </a:cubicBezTo>
                  <a:cubicBezTo>
                    <a:pt x="6026734" y="296583"/>
                    <a:pt x="6013732" y="288782"/>
                    <a:pt x="6005560" y="273181"/>
                  </a:cubicBezTo>
                  <a:lnTo>
                    <a:pt x="5920864" y="103788"/>
                  </a:lnTo>
                  <a:cubicBezTo>
                    <a:pt x="5914920" y="93387"/>
                    <a:pt x="5913992" y="82614"/>
                    <a:pt x="5918078" y="71470"/>
                  </a:cubicBezTo>
                  <a:cubicBezTo>
                    <a:pt x="5922164" y="60325"/>
                    <a:pt x="5929408" y="52153"/>
                    <a:pt x="5939808" y="46952"/>
                  </a:cubicBezTo>
                  <a:cubicBezTo>
                    <a:pt x="5945010" y="43980"/>
                    <a:pt x="5950350" y="42216"/>
                    <a:pt x="5955828" y="41659"/>
                  </a:cubicBezTo>
                  <a:close/>
                  <a:moveTo>
                    <a:pt x="6219530" y="39151"/>
                  </a:moveTo>
                  <a:lnTo>
                    <a:pt x="6560544" y="39151"/>
                  </a:lnTo>
                  <a:cubicBezTo>
                    <a:pt x="6581346" y="39151"/>
                    <a:pt x="6598806" y="46395"/>
                    <a:pt x="6612922" y="60883"/>
                  </a:cubicBezTo>
                  <a:cubicBezTo>
                    <a:pt x="6627038" y="75370"/>
                    <a:pt x="6634096" y="92644"/>
                    <a:pt x="6634096" y="112703"/>
                  </a:cubicBezTo>
                  <a:lnTo>
                    <a:pt x="6634096" y="425857"/>
                  </a:lnTo>
                  <a:cubicBezTo>
                    <a:pt x="6634096" y="446659"/>
                    <a:pt x="6627038" y="464119"/>
                    <a:pt x="6612922" y="478235"/>
                  </a:cubicBezTo>
                  <a:cubicBezTo>
                    <a:pt x="6598806" y="492351"/>
                    <a:pt x="6581346" y="499409"/>
                    <a:pt x="6560544" y="499409"/>
                  </a:cubicBezTo>
                  <a:lnTo>
                    <a:pt x="6433500" y="499409"/>
                  </a:lnTo>
                  <a:lnTo>
                    <a:pt x="6433500" y="570732"/>
                  </a:lnTo>
                  <a:lnTo>
                    <a:pt x="6627408" y="570732"/>
                  </a:lnTo>
                  <a:cubicBezTo>
                    <a:pt x="6638554" y="570732"/>
                    <a:pt x="6648212" y="574818"/>
                    <a:pt x="6656384" y="582991"/>
                  </a:cubicBezTo>
                  <a:cubicBezTo>
                    <a:pt x="6664556" y="591163"/>
                    <a:pt x="6668644" y="601193"/>
                    <a:pt x="6668644" y="613080"/>
                  </a:cubicBezTo>
                  <a:cubicBezTo>
                    <a:pt x="6668644" y="624967"/>
                    <a:pt x="6664556" y="634811"/>
                    <a:pt x="6656384" y="642612"/>
                  </a:cubicBezTo>
                  <a:cubicBezTo>
                    <a:pt x="6648212" y="650413"/>
                    <a:pt x="6638554" y="654314"/>
                    <a:pt x="6627408" y="654314"/>
                  </a:cubicBezTo>
                  <a:lnTo>
                    <a:pt x="6500364" y="654314"/>
                  </a:lnTo>
                  <a:cubicBezTo>
                    <a:pt x="6508536" y="678088"/>
                    <a:pt x="6519124" y="702234"/>
                    <a:pt x="6532126" y="726751"/>
                  </a:cubicBezTo>
                  <a:cubicBezTo>
                    <a:pt x="6545128" y="751269"/>
                    <a:pt x="6559616" y="774857"/>
                    <a:pt x="6575588" y="797517"/>
                  </a:cubicBezTo>
                  <a:cubicBezTo>
                    <a:pt x="6591562" y="820177"/>
                    <a:pt x="6608836" y="841537"/>
                    <a:pt x="6627408" y="861597"/>
                  </a:cubicBezTo>
                  <a:cubicBezTo>
                    <a:pt x="6645984" y="881657"/>
                    <a:pt x="6664556" y="898373"/>
                    <a:pt x="6683130" y="911746"/>
                  </a:cubicBezTo>
                  <a:cubicBezTo>
                    <a:pt x="6691302" y="917690"/>
                    <a:pt x="6696318" y="926048"/>
                    <a:pt x="6698176" y="936821"/>
                  </a:cubicBezTo>
                  <a:cubicBezTo>
                    <a:pt x="6700032" y="947593"/>
                    <a:pt x="6697990" y="957809"/>
                    <a:pt x="6692046" y="967467"/>
                  </a:cubicBezTo>
                  <a:cubicBezTo>
                    <a:pt x="6683874" y="977869"/>
                    <a:pt x="6673100" y="983069"/>
                    <a:pt x="6659728" y="983069"/>
                  </a:cubicBezTo>
                  <a:cubicBezTo>
                    <a:pt x="6649326" y="983069"/>
                    <a:pt x="6641154" y="980469"/>
                    <a:pt x="6635210" y="975268"/>
                  </a:cubicBezTo>
                  <a:cubicBezTo>
                    <a:pt x="6614408" y="960409"/>
                    <a:pt x="6594162" y="942764"/>
                    <a:pt x="6574474" y="922333"/>
                  </a:cubicBezTo>
                  <a:cubicBezTo>
                    <a:pt x="6554786" y="901902"/>
                    <a:pt x="6536212" y="879985"/>
                    <a:pt x="6518752" y="856582"/>
                  </a:cubicBezTo>
                  <a:cubicBezTo>
                    <a:pt x="6501294" y="833179"/>
                    <a:pt x="6485134" y="808662"/>
                    <a:pt x="6470276" y="783030"/>
                  </a:cubicBezTo>
                  <a:cubicBezTo>
                    <a:pt x="6455416" y="757398"/>
                    <a:pt x="6443158" y="731581"/>
                    <a:pt x="6433500" y="705577"/>
                  </a:cubicBezTo>
                  <a:lnTo>
                    <a:pt x="6433500" y="1014273"/>
                  </a:lnTo>
                  <a:cubicBezTo>
                    <a:pt x="6433500" y="1026160"/>
                    <a:pt x="6429228" y="1036376"/>
                    <a:pt x="6420684" y="1044920"/>
                  </a:cubicBezTo>
                  <a:cubicBezTo>
                    <a:pt x="6412140" y="1053464"/>
                    <a:pt x="6401924" y="1057736"/>
                    <a:pt x="6390036" y="1057736"/>
                  </a:cubicBezTo>
                  <a:cubicBezTo>
                    <a:pt x="6378150" y="1057736"/>
                    <a:pt x="6368120" y="1053464"/>
                    <a:pt x="6359948" y="1044920"/>
                  </a:cubicBezTo>
                  <a:cubicBezTo>
                    <a:pt x="6351774" y="1036376"/>
                    <a:pt x="6347688" y="1026160"/>
                    <a:pt x="6347688" y="1014273"/>
                  </a:cubicBezTo>
                  <a:lnTo>
                    <a:pt x="6347688" y="704463"/>
                  </a:lnTo>
                  <a:cubicBezTo>
                    <a:pt x="6338030" y="730466"/>
                    <a:pt x="6326144" y="756469"/>
                    <a:pt x="6312028" y="782473"/>
                  </a:cubicBezTo>
                  <a:cubicBezTo>
                    <a:pt x="6297912" y="808476"/>
                    <a:pt x="6282494" y="833365"/>
                    <a:pt x="6265778" y="857139"/>
                  </a:cubicBezTo>
                  <a:cubicBezTo>
                    <a:pt x="6249062" y="880914"/>
                    <a:pt x="6231232" y="903202"/>
                    <a:pt x="6212286" y="924005"/>
                  </a:cubicBezTo>
                  <a:cubicBezTo>
                    <a:pt x="6193340" y="944807"/>
                    <a:pt x="6173838" y="962638"/>
                    <a:pt x="6153778" y="977497"/>
                  </a:cubicBezTo>
                  <a:cubicBezTo>
                    <a:pt x="6146350" y="982698"/>
                    <a:pt x="6138176" y="985298"/>
                    <a:pt x="6129262" y="985298"/>
                  </a:cubicBezTo>
                  <a:cubicBezTo>
                    <a:pt x="6115888" y="985298"/>
                    <a:pt x="6104744" y="980097"/>
                    <a:pt x="6095828" y="969696"/>
                  </a:cubicBezTo>
                  <a:cubicBezTo>
                    <a:pt x="6089142" y="960781"/>
                    <a:pt x="6086542" y="950751"/>
                    <a:pt x="6088028" y="939607"/>
                  </a:cubicBezTo>
                  <a:cubicBezTo>
                    <a:pt x="6089514" y="928462"/>
                    <a:pt x="6094714" y="919919"/>
                    <a:pt x="6103630" y="913975"/>
                  </a:cubicBezTo>
                  <a:cubicBezTo>
                    <a:pt x="6122204" y="899859"/>
                    <a:pt x="6140406" y="882771"/>
                    <a:pt x="6158236" y="862711"/>
                  </a:cubicBezTo>
                  <a:cubicBezTo>
                    <a:pt x="6176068" y="842652"/>
                    <a:pt x="6192598" y="821106"/>
                    <a:pt x="6207828" y="798075"/>
                  </a:cubicBezTo>
                  <a:cubicBezTo>
                    <a:pt x="6223058" y="775043"/>
                    <a:pt x="6236804" y="751269"/>
                    <a:pt x="6249062" y="726751"/>
                  </a:cubicBezTo>
                  <a:cubicBezTo>
                    <a:pt x="6261320" y="702234"/>
                    <a:pt x="6271164" y="678088"/>
                    <a:pt x="6278594" y="654314"/>
                  </a:cubicBezTo>
                  <a:lnTo>
                    <a:pt x="6161580" y="654314"/>
                  </a:lnTo>
                  <a:cubicBezTo>
                    <a:pt x="6149692" y="654314"/>
                    <a:pt x="6139662" y="650413"/>
                    <a:pt x="6131490" y="642612"/>
                  </a:cubicBezTo>
                  <a:cubicBezTo>
                    <a:pt x="6123318" y="634811"/>
                    <a:pt x="6119232" y="624967"/>
                    <a:pt x="6119232" y="613080"/>
                  </a:cubicBezTo>
                  <a:cubicBezTo>
                    <a:pt x="6119232" y="601193"/>
                    <a:pt x="6123318" y="591163"/>
                    <a:pt x="6131490" y="582991"/>
                  </a:cubicBezTo>
                  <a:cubicBezTo>
                    <a:pt x="6139662" y="574818"/>
                    <a:pt x="6149692" y="570732"/>
                    <a:pt x="6161580" y="570732"/>
                  </a:cubicBezTo>
                  <a:lnTo>
                    <a:pt x="6347688" y="570732"/>
                  </a:lnTo>
                  <a:lnTo>
                    <a:pt x="6347688" y="499409"/>
                  </a:lnTo>
                  <a:lnTo>
                    <a:pt x="6219530" y="499409"/>
                  </a:lnTo>
                  <a:cubicBezTo>
                    <a:pt x="6198728" y="499409"/>
                    <a:pt x="6181268" y="492351"/>
                    <a:pt x="6167152" y="478235"/>
                  </a:cubicBezTo>
                  <a:cubicBezTo>
                    <a:pt x="6153036" y="464119"/>
                    <a:pt x="6145978" y="446659"/>
                    <a:pt x="6145978" y="425857"/>
                  </a:cubicBezTo>
                  <a:lnTo>
                    <a:pt x="6145978" y="112703"/>
                  </a:lnTo>
                  <a:cubicBezTo>
                    <a:pt x="6145978" y="93387"/>
                    <a:pt x="6153408" y="76299"/>
                    <a:pt x="6168266" y="61440"/>
                  </a:cubicBezTo>
                  <a:cubicBezTo>
                    <a:pt x="6183124" y="46581"/>
                    <a:pt x="6200212" y="39151"/>
                    <a:pt x="6219530" y="39151"/>
                  </a:cubicBezTo>
                  <a:close/>
                  <a:moveTo>
                    <a:pt x="4600796" y="18883"/>
                  </a:moveTo>
                  <a:cubicBezTo>
                    <a:pt x="4609224" y="18465"/>
                    <a:pt x="4617340" y="20763"/>
                    <a:pt x="4625140" y="25778"/>
                  </a:cubicBezTo>
                  <a:cubicBezTo>
                    <a:pt x="4634798" y="31722"/>
                    <a:pt x="4641112" y="40451"/>
                    <a:pt x="4644084" y="51967"/>
                  </a:cubicBezTo>
                  <a:cubicBezTo>
                    <a:pt x="4647056" y="63483"/>
                    <a:pt x="4645200" y="74441"/>
                    <a:pt x="4638512" y="84843"/>
                  </a:cubicBezTo>
                  <a:lnTo>
                    <a:pt x="4559388" y="211887"/>
                  </a:lnTo>
                  <a:lnTo>
                    <a:pt x="4634056" y="211887"/>
                  </a:lnTo>
                  <a:cubicBezTo>
                    <a:pt x="4654858" y="211887"/>
                    <a:pt x="4672316" y="218945"/>
                    <a:pt x="4686434" y="233061"/>
                  </a:cubicBezTo>
                  <a:cubicBezTo>
                    <a:pt x="4700548" y="247177"/>
                    <a:pt x="4707608" y="264265"/>
                    <a:pt x="4707608" y="284325"/>
                  </a:cubicBezTo>
                  <a:lnTo>
                    <a:pt x="4707608" y="423628"/>
                  </a:lnTo>
                  <a:cubicBezTo>
                    <a:pt x="4707608" y="435515"/>
                    <a:pt x="4703336" y="445731"/>
                    <a:pt x="4694792" y="454275"/>
                  </a:cubicBezTo>
                  <a:cubicBezTo>
                    <a:pt x="4686248" y="462819"/>
                    <a:pt x="4676032" y="467090"/>
                    <a:pt x="4664144" y="467090"/>
                  </a:cubicBezTo>
                  <a:cubicBezTo>
                    <a:pt x="4652258" y="467090"/>
                    <a:pt x="4642228" y="463004"/>
                    <a:pt x="4634056" y="454832"/>
                  </a:cubicBezTo>
                  <a:cubicBezTo>
                    <a:pt x="4625884" y="446659"/>
                    <a:pt x="4621424" y="436258"/>
                    <a:pt x="4620682" y="423628"/>
                  </a:cubicBezTo>
                  <a:lnTo>
                    <a:pt x="4620682" y="297698"/>
                  </a:lnTo>
                  <a:lnTo>
                    <a:pt x="4028922" y="297698"/>
                  </a:lnTo>
                  <a:lnTo>
                    <a:pt x="4028922" y="422513"/>
                  </a:lnTo>
                  <a:cubicBezTo>
                    <a:pt x="4028922" y="434401"/>
                    <a:pt x="4024836" y="444616"/>
                    <a:pt x="4016664" y="453160"/>
                  </a:cubicBezTo>
                  <a:cubicBezTo>
                    <a:pt x="4008492" y="461704"/>
                    <a:pt x="3998462" y="465976"/>
                    <a:pt x="3986574" y="465976"/>
                  </a:cubicBezTo>
                  <a:cubicBezTo>
                    <a:pt x="3974688" y="465976"/>
                    <a:pt x="3964472" y="461704"/>
                    <a:pt x="3955928" y="453160"/>
                  </a:cubicBezTo>
                  <a:cubicBezTo>
                    <a:pt x="3947384" y="444616"/>
                    <a:pt x="3943112" y="434401"/>
                    <a:pt x="3943112" y="422513"/>
                  </a:cubicBezTo>
                  <a:lnTo>
                    <a:pt x="3943112" y="283210"/>
                  </a:lnTo>
                  <a:cubicBezTo>
                    <a:pt x="3943112" y="263151"/>
                    <a:pt x="3950170" y="246063"/>
                    <a:pt x="3964286" y="231947"/>
                  </a:cubicBezTo>
                  <a:cubicBezTo>
                    <a:pt x="3978402" y="217831"/>
                    <a:pt x="3995862" y="210773"/>
                    <a:pt x="4016664" y="210773"/>
                  </a:cubicBezTo>
                  <a:lnTo>
                    <a:pt x="4109160" y="210773"/>
                  </a:lnTo>
                  <a:cubicBezTo>
                    <a:pt x="4101732" y="210030"/>
                    <a:pt x="4094860" y="207244"/>
                    <a:pt x="4088544" y="202415"/>
                  </a:cubicBezTo>
                  <a:cubicBezTo>
                    <a:pt x="4082230" y="197585"/>
                    <a:pt x="4077586" y="191456"/>
                    <a:pt x="4074614" y="184027"/>
                  </a:cubicBezTo>
                  <a:lnTo>
                    <a:pt x="4031152" y="79271"/>
                  </a:lnTo>
                  <a:cubicBezTo>
                    <a:pt x="4026694" y="68126"/>
                    <a:pt x="4026694" y="57168"/>
                    <a:pt x="4031152" y="46395"/>
                  </a:cubicBezTo>
                  <a:cubicBezTo>
                    <a:pt x="4035608" y="35622"/>
                    <a:pt x="4043410" y="28007"/>
                    <a:pt x="4054554" y="23549"/>
                  </a:cubicBezTo>
                  <a:cubicBezTo>
                    <a:pt x="4065698" y="18349"/>
                    <a:pt x="4076656" y="18163"/>
                    <a:pt x="4087430" y="22992"/>
                  </a:cubicBezTo>
                  <a:cubicBezTo>
                    <a:pt x="4098202" y="27821"/>
                    <a:pt x="4105818" y="35808"/>
                    <a:pt x="4110276" y="46952"/>
                  </a:cubicBezTo>
                  <a:lnTo>
                    <a:pt x="4153738" y="150594"/>
                  </a:lnTo>
                  <a:cubicBezTo>
                    <a:pt x="4158196" y="161738"/>
                    <a:pt x="4158196" y="172697"/>
                    <a:pt x="4153738" y="183469"/>
                  </a:cubicBezTo>
                  <a:cubicBezTo>
                    <a:pt x="4149280" y="194242"/>
                    <a:pt x="4141480" y="201857"/>
                    <a:pt x="4130336" y="206315"/>
                  </a:cubicBezTo>
                  <a:cubicBezTo>
                    <a:pt x="4127364" y="207801"/>
                    <a:pt x="4124948" y="208915"/>
                    <a:pt x="4123092" y="209658"/>
                  </a:cubicBezTo>
                  <a:cubicBezTo>
                    <a:pt x="4121234" y="210401"/>
                    <a:pt x="4118820" y="210773"/>
                    <a:pt x="4115848" y="210773"/>
                  </a:cubicBezTo>
                  <a:lnTo>
                    <a:pt x="4342076" y="210773"/>
                  </a:lnTo>
                  <a:cubicBezTo>
                    <a:pt x="4325732" y="209287"/>
                    <a:pt x="4313844" y="200371"/>
                    <a:pt x="4306414" y="184027"/>
                  </a:cubicBezTo>
                  <a:lnTo>
                    <a:pt x="4265180" y="78156"/>
                  </a:lnTo>
                  <a:cubicBezTo>
                    <a:pt x="4260724" y="67012"/>
                    <a:pt x="4260908" y="55868"/>
                    <a:pt x="4265738" y="44723"/>
                  </a:cubicBezTo>
                  <a:cubicBezTo>
                    <a:pt x="4270568" y="33579"/>
                    <a:pt x="4278554" y="26150"/>
                    <a:pt x="4289698" y="22435"/>
                  </a:cubicBezTo>
                  <a:cubicBezTo>
                    <a:pt x="4300100" y="17977"/>
                    <a:pt x="4310872" y="18163"/>
                    <a:pt x="4322016" y="22992"/>
                  </a:cubicBezTo>
                  <a:cubicBezTo>
                    <a:pt x="4333160" y="27821"/>
                    <a:pt x="4340962" y="35808"/>
                    <a:pt x="4345420" y="46952"/>
                  </a:cubicBezTo>
                  <a:lnTo>
                    <a:pt x="4386652" y="151708"/>
                  </a:lnTo>
                  <a:cubicBezTo>
                    <a:pt x="4390368" y="162852"/>
                    <a:pt x="4389996" y="173997"/>
                    <a:pt x="4385538" y="185141"/>
                  </a:cubicBezTo>
                  <a:cubicBezTo>
                    <a:pt x="4381080" y="196285"/>
                    <a:pt x="4373280" y="203715"/>
                    <a:pt x="4362136" y="207429"/>
                  </a:cubicBezTo>
                  <a:cubicBezTo>
                    <a:pt x="4359164" y="210401"/>
                    <a:pt x="4355448" y="211887"/>
                    <a:pt x="4350992" y="211887"/>
                  </a:cubicBezTo>
                  <a:lnTo>
                    <a:pt x="4459090" y="211887"/>
                  </a:lnTo>
                  <a:cubicBezTo>
                    <a:pt x="4459834" y="211887"/>
                    <a:pt x="4460204" y="211516"/>
                    <a:pt x="4460204" y="210773"/>
                  </a:cubicBezTo>
                  <a:lnTo>
                    <a:pt x="4566076" y="39151"/>
                  </a:lnTo>
                  <a:cubicBezTo>
                    <a:pt x="4572018" y="29493"/>
                    <a:pt x="4580748" y="23178"/>
                    <a:pt x="4592264" y="20206"/>
                  </a:cubicBezTo>
                  <a:cubicBezTo>
                    <a:pt x="4595144" y="19463"/>
                    <a:pt x="4597988" y="19022"/>
                    <a:pt x="4600796" y="18883"/>
                  </a:cubicBezTo>
                  <a:close/>
                  <a:moveTo>
                    <a:pt x="1657572" y="18883"/>
                  </a:moveTo>
                  <a:cubicBezTo>
                    <a:pt x="1666000" y="18465"/>
                    <a:pt x="1674114" y="20763"/>
                    <a:pt x="1681915" y="25778"/>
                  </a:cubicBezTo>
                  <a:cubicBezTo>
                    <a:pt x="1691574" y="31722"/>
                    <a:pt x="1697888" y="40451"/>
                    <a:pt x="1700860" y="51967"/>
                  </a:cubicBezTo>
                  <a:cubicBezTo>
                    <a:pt x="1703832" y="63483"/>
                    <a:pt x="1701975" y="74441"/>
                    <a:pt x="1695288" y="84843"/>
                  </a:cubicBezTo>
                  <a:lnTo>
                    <a:pt x="1616164" y="211887"/>
                  </a:lnTo>
                  <a:lnTo>
                    <a:pt x="1690830" y="211887"/>
                  </a:lnTo>
                  <a:cubicBezTo>
                    <a:pt x="1711633" y="211887"/>
                    <a:pt x="1729092" y="218945"/>
                    <a:pt x="1743208" y="233061"/>
                  </a:cubicBezTo>
                  <a:cubicBezTo>
                    <a:pt x="1757324" y="247177"/>
                    <a:pt x="1764382" y="264265"/>
                    <a:pt x="1764382" y="284325"/>
                  </a:cubicBezTo>
                  <a:lnTo>
                    <a:pt x="1764382" y="423628"/>
                  </a:lnTo>
                  <a:cubicBezTo>
                    <a:pt x="1764382" y="435515"/>
                    <a:pt x="1760110" y="445731"/>
                    <a:pt x="1751566" y="454275"/>
                  </a:cubicBezTo>
                  <a:cubicBezTo>
                    <a:pt x="1743023" y="462819"/>
                    <a:pt x="1732807" y="467090"/>
                    <a:pt x="1720920" y="467090"/>
                  </a:cubicBezTo>
                  <a:cubicBezTo>
                    <a:pt x="1709033" y="467090"/>
                    <a:pt x="1699003" y="463004"/>
                    <a:pt x="1690830" y="454832"/>
                  </a:cubicBezTo>
                  <a:cubicBezTo>
                    <a:pt x="1682658" y="446659"/>
                    <a:pt x="1678200" y="436258"/>
                    <a:pt x="1677458" y="423628"/>
                  </a:cubicBezTo>
                  <a:lnTo>
                    <a:pt x="1677458" y="297698"/>
                  </a:lnTo>
                  <a:lnTo>
                    <a:pt x="1085698" y="297698"/>
                  </a:lnTo>
                  <a:lnTo>
                    <a:pt x="1085698" y="422513"/>
                  </a:lnTo>
                  <a:cubicBezTo>
                    <a:pt x="1085698" y="434401"/>
                    <a:pt x="1081611" y="444616"/>
                    <a:pt x="1073439" y="453160"/>
                  </a:cubicBezTo>
                  <a:cubicBezTo>
                    <a:pt x="1065266" y="461704"/>
                    <a:pt x="1055237" y="465976"/>
                    <a:pt x="1043350" y="465976"/>
                  </a:cubicBezTo>
                  <a:cubicBezTo>
                    <a:pt x="1031462" y="465976"/>
                    <a:pt x="1021247" y="461704"/>
                    <a:pt x="1012703" y="453160"/>
                  </a:cubicBezTo>
                  <a:cubicBezTo>
                    <a:pt x="1004159" y="444616"/>
                    <a:pt x="999887" y="434401"/>
                    <a:pt x="999887" y="422513"/>
                  </a:cubicBezTo>
                  <a:lnTo>
                    <a:pt x="999887" y="283210"/>
                  </a:lnTo>
                  <a:cubicBezTo>
                    <a:pt x="999887" y="263151"/>
                    <a:pt x="1006945" y="246063"/>
                    <a:pt x="1021061" y="231947"/>
                  </a:cubicBezTo>
                  <a:cubicBezTo>
                    <a:pt x="1035177" y="217831"/>
                    <a:pt x="1052636" y="210773"/>
                    <a:pt x="1073439" y="210773"/>
                  </a:cubicBezTo>
                  <a:lnTo>
                    <a:pt x="1165936" y="210773"/>
                  </a:lnTo>
                  <a:cubicBezTo>
                    <a:pt x="1158507" y="210030"/>
                    <a:pt x="1151634" y="207244"/>
                    <a:pt x="1145320" y="202415"/>
                  </a:cubicBezTo>
                  <a:cubicBezTo>
                    <a:pt x="1139004" y="197585"/>
                    <a:pt x="1134361" y="191456"/>
                    <a:pt x="1131389" y="184027"/>
                  </a:cubicBezTo>
                  <a:lnTo>
                    <a:pt x="1087926" y="79271"/>
                  </a:lnTo>
                  <a:cubicBezTo>
                    <a:pt x="1083469" y="68126"/>
                    <a:pt x="1083469" y="57168"/>
                    <a:pt x="1087926" y="46395"/>
                  </a:cubicBezTo>
                  <a:cubicBezTo>
                    <a:pt x="1092384" y="35622"/>
                    <a:pt x="1100185" y="28007"/>
                    <a:pt x="1111330" y="23549"/>
                  </a:cubicBezTo>
                  <a:cubicBezTo>
                    <a:pt x="1122474" y="18349"/>
                    <a:pt x="1133432" y="18163"/>
                    <a:pt x="1144205" y="22992"/>
                  </a:cubicBezTo>
                  <a:cubicBezTo>
                    <a:pt x="1154978" y="27821"/>
                    <a:pt x="1162593" y="35808"/>
                    <a:pt x="1167051" y="46952"/>
                  </a:cubicBezTo>
                  <a:lnTo>
                    <a:pt x="1210513" y="150594"/>
                  </a:lnTo>
                  <a:cubicBezTo>
                    <a:pt x="1214971" y="161738"/>
                    <a:pt x="1214971" y="172697"/>
                    <a:pt x="1210513" y="183469"/>
                  </a:cubicBezTo>
                  <a:cubicBezTo>
                    <a:pt x="1206056" y="194242"/>
                    <a:pt x="1198255" y="201857"/>
                    <a:pt x="1187110" y="206315"/>
                  </a:cubicBezTo>
                  <a:cubicBezTo>
                    <a:pt x="1184138" y="207801"/>
                    <a:pt x="1181724" y="208915"/>
                    <a:pt x="1179867" y="209658"/>
                  </a:cubicBezTo>
                  <a:cubicBezTo>
                    <a:pt x="1178009" y="210401"/>
                    <a:pt x="1175594" y="210773"/>
                    <a:pt x="1172623" y="210773"/>
                  </a:cubicBezTo>
                  <a:lnTo>
                    <a:pt x="1398851" y="210773"/>
                  </a:lnTo>
                  <a:cubicBezTo>
                    <a:pt x="1382506" y="209287"/>
                    <a:pt x="1370619" y="200371"/>
                    <a:pt x="1363189" y="184027"/>
                  </a:cubicBezTo>
                  <a:lnTo>
                    <a:pt x="1321956" y="78156"/>
                  </a:lnTo>
                  <a:cubicBezTo>
                    <a:pt x="1317498" y="67012"/>
                    <a:pt x="1317684" y="55868"/>
                    <a:pt x="1322513" y="44723"/>
                  </a:cubicBezTo>
                  <a:cubicBezTo>
                    <a:pt x="1327342" y="33579"/>
                    <a:pt x="1335329" y="26150"/>
                    <a:pt x="1346473" y="22435"/>
                  </a:cubicBezTo>
                  <a:cubicBezTo>
                    <a:pt x="1356874" y="17977"/>
                    <a:pt x="1367647" y="18163"/>
                    <a:pt x="1378791" y="22992"/>
                  </a:cubicBezTo>
                  <a:cubicBezTo>
                    <a:pt x="1389936" y="27821"/>
                    <a:pt x="1397737" y="35808"/>
                    <a:pt x="1402194" y="46952"/>
                  </a:cubicBezTo>
                  <a:lnTo>
                    <a:pt x="1443428" y="151708"/>
                  </a:lnTo>
                  <a:cubicBezTo>
                    <a:pt x="1447143" y="162852"/>
                    <a:pt x="1446771" y="173997"/>
                    <a:pt x="1442314" y="185141"/>
                  </a:cubicBezTo>
                  <a:cubicBezTo>
                    <a:pt x="1437856" y="196285"/>
                    <a:pt x="1430055" y="203715"/>
                    <a:pt x="1418911" y="207429"/>
                  </a:cubicBezTo>
                  <a:cubicBezTo>
                    <a:pt x="1415939" y="210401"/>
                    <a:pt x="1412224" y="211887"/>
                    <a:pt x="1407766" y="211887"/>
                  </a:cubicBezTo>
                  <a:lnTo>
                    <a:pt x="1515866" y="211887"/>
                  </a:lnTo>
                  <a:cubicBezTo>
                    <a:pt x="1516608" y="211887"/>
                    <a:pt x="1516980" y="211516"/>
                    <a:pt x="1516980" y="210773"/>
                  </a:cubicBezTo>
                  <a:lnTo>
                    <a:pt x="1622851" y="39151"/>
                  </a:lnTo>
                  <a:cubicBezTo>
                    <a:pt x="1628794" y="29493"/>
                    <a:pt x="1637524" y="23178"/>
                    <a:pt x="1649040" y="20206"/>
                  </a:cubicBezTo>
                  <a:cubicBezTo>
                    <a:pt x="1651918" y="19463"/>
                    <a:pt x="1654762" y="19022"/>
                    <a:pt x="1657572" y="18883"/>
                  </a:cubicBezTo>
                  <a:close/>
                  <a:moveTo>
                    <a:pt x="3319768" y="146"/>
                  </a:moveTo>
                  <a:cubicBezTo>
                    <a:pt x="3325340" y="-225"/>
                    <a:pt x="3330912" y="518"/>
                    <a:pt x="3336484" y="2375"/>
                  </a:cubicBezTo>
                  <a:cubicBezTo>
                    <a:pt x="3347628" y="6090"/>
                    <a:pt x="3356172" y="13148"/>
                    <a:pt x="3362116" y="23549"/>
                  </a:cubicBezTo>
                  <a:lnTo>
                    <a:pt x="3403348" y="104902"/>
                  </a:lnTo>
                  <a:lnTo>
                    <a:pt x="3663010" y="104902"/>
                  </a:lnTo>
                  <a:cubicBezTo>
                    <a:pt x="3674898" y="104902"/>
                    <a:pt x="3685112" y="108989"/>
                    <a:pt x="3693656" y="117161"/>
                  </a:cubicBezTo>
                  <a:cubicBezTo>
                    <a:pt x="3702200" y="125333"/>
                    <a:pt x="3706472" y="135363"/>
                    <a:pt x="3706472" y="147250"/>
                  </a:cubicBezTo>
                  <a:cubicBezTo>
                    <a:pt x="3706472" y="159138"/>
                    <a:pt x="3702200" y="169353"/>
                    <a:pt x="3693656" y="177897"/>
                  </a:cubicBezTo>
                  <a:cubicBezTo>
                    <a:pt x="3685112" y="186441"/>
                    <a:pt x="3674898" y="190713"/>
                    <a:pt x="3663010" y="190713"/>
                  </a:cubicBezTo>
                  <a:lnTo>
                    <a:pt x="3027788" y="190713"/>
                  </a:lnTo>
                  <a:cubicBezTo>
                    <a:pt x="3015158" y="190713"/>
                    <a:pt x="3004756" y="186627"/>
                    <a:pt x="2996584" y="178454"/>
                  </a:cubicBezTo>
                  <a:cubicBezTo>
                    <a:pt x="2988412" y="170282"/>
                    <a:pt x="2984326" y="160252"/>
                    <a:pt x="2984326" y="148365"/>
                  </a:cubicBezTo>
                  <a:cubicBezTo>
                    <a:pt x="2984326" y="136478"/>
                    <a:pt x="2988596" y="126448"/>
                    <a:pt x="2997142" y="118275"/>
                  </a:cubicBezTo>
                  <a:cubicBezTo>
                    <a:pt x="3005686" y="110103"/>
                    <a:pt x="3015900" y="106017"/>
                    <a:pt x="3027788" y="106017"/>
                  </a:cubicBezTo>
                  <a:lnTo>
                    <a:pt x="3307508" y="106017"/>
                  </a:lnTo>
                  <a:lnTo>
                    <a:pt x="3285220" y="62554"/>
                  </a:lnTo>
                  <a:cubicBezTo>
                    <a:pt x="3279276" y="51410"/>
                    <a:pt x="3278162" y="40451"/>
                    <a:pt x="3281876" y="29679"/>
                  </a:cubicBezTo>
                  <a:cubicBezTo>
                    <a:pt x="3285592" y="18906"/>
                    <a:pt x="3292650" y="10548"/>
                    <a:pt x="3303050" y="4604"/>
                  </a:cubicBezTo>
                  <a:cubicBezTo>
                    <a:pt x="3308624" y="2004"/>
                    <a:pt x="3314196" y="518"/>
                    <a:pt x="3319768" y="146"/>
                  </a:cubicBezTo>
                  <a:close/>
                  <a:moveTo>
                    <a:pt x="2340085" y="146"/>
                  </a:moveTo>
                  <a:cubicBezTo>
                    <a:pt x="2345472" y="-225"/>
                    <a:pt x="2350951" y="518"/>
                    <a:pt x="2356523" y="2375"/>
                  </a:cubicBezTo>
                  <a:cubicBezTo>
                    <a:pt x="2367668" y="6090"/>
                    <a:pt x="2376211" y="13148"/>
                    <a:pt x="2382155" y="23549"/>
                  </a:cubicBezTo>
                  <a:lnTo>
                    <a:pt x="2441220" y="141678"/>
                  </a:lnTo>
                  <a:cubicBezTo>
                    <a:pt x="2447163" y="152823"/>
                    <a:pt x="2448092" y="163967"/>
                    <a:pt x="2444006" y="175111"/>
                  </a:cubicBezTo>
                  <a:cubicBezTo>
                    <a:pt x="2439919" y="186255"/>
                    <a:pt x="2432676" y="194428"/>
                    <a:pt x="2422274" y="199628"/>
                  </a:cubicBezTo>
                  <a:cubicBezTo>
                    <a:pt x="2416330" y="202600"/>
                    <a:pt x="2409644" y="204086"/>
                    <a:pt x="2402214" y="204086"/>
                  </a:cubicBezTo>
                  <a:cubicBezTo>
                    <a:pt x="2394042" y="204086"/>
                    <a:pt x="2386612" y="202229"/>
                    <a:pt x="2379926" y="198514"/>
                  </a:cubicBezTo>
                  <a:cubicBezTo>
                    <a:pt x="2373240" y="194799"/>
                    <a:pt x="2368039" y="188856"/>
                    <a:pt x="2364324" y="180683"/>
                  </a:cubicBezTo>
                  <a:lnTo>
                    <a:pt x="2305260" y="62554"/>
                  </a:lnTo>
                  <a:cubicBezTo>
                    <a:pt x="2299316" y="51410"/>
                    <a:pt x="2298387" y="40451"/>
                    <a:pt x="2302474" y="29679"/>
                  </a:cubicBezTo>
                  <a:cubicBezTo>
                    <a:pt x="2306560" y="18906"/>
                    <a:pt x="2313803" y="10548"/>
                    <a:pt x="2324205" y="4604"/>
                  </a:cubicBezTo>
                  <a:cubicBezTo>
                    <a:pt x="2329406" y="2004"/>
                    <a:pt x="2334699" y="518"/>
                    <a:pt x="2340085" y="146"/>
                  </a:cubicBezTo>
                  <a:close/>
                  <a:moveTo>
                    <a:pt x="2119150" y="146"/>
                  </a:moveTo>
                  <a:cubicBezTo>
                    <a:pt x="2131038" y="146"/>
                    <a:pt x="2141254" y="4418"/>
                    <a:pt x="2149797" y="12962"/>
                  </a:cubicBezTo>
                  <a:cubicBezTo>
                    <a:pt x="2158341" y="21506"/>
                    <a:pt x="2162613" y="31722"/>
                    <a:pt x="2162613" y="43609"/>
                  </a:cubicBezTo>
                  <a:lnTo>
                    <a:pt x="2162613" y="210773"/>
                  </a:lnTo>
                  <a:lnTo>
                    <a:pt x="2221678" y="210773"/>
                  </a:lnTo>
                  <a:cubicBezTo>
                    <a:pt x="2233565" y="210773"/>
                    <a:pt x="2243595" y="214859"/>
                    <a:pt x="2251767" y="223031"/>
                  </a:cubicBezTo>
                  <a:cubicBezTo>
                    <a:pt x="2259940" y="231204"/>
                    <a:pt x="2264026" y="241234"/>
                    <a:pt x="2264026" y="253121"/>
                  </a:cubicBezTo>
                  <a:cubicBezTo>
                    <a:pt x="2264026" y="265008"/>
                    <a:pt x="2259940" y="275224"/>
                    <a:pt x="2251767" y="283768"/>
                  </a:cubicBezTo>
                  <a:cubicBezTo>
                    <a:pt x="2243595" y="292312"/>
                    <a:pt x="2233565" y="296583"/>
                    <a:pt x="2221678" y="296583"/>
                  </a:cubicBezTo>
                  <a:lnTo>
                    <a:pt x="2162613" y="296583"/>
                  </a:lnTo>
                  <a:lnTo>
                    <a:pt x="2162613" y="483807"/>
                  </a:lnTo>
                  <a:lnTo>
                    <a:pt x="2219449" y="450374"/>
                  </a:lnTo>
                  <a:cubicBezTo>
                    <a:pt x="2229107" y="444431"/>
                    <a:pt x="2239694" y="442945"/>
                    <a:pt x="2251210" y="445916"/>
                  </a:cubicBezTo>
                  <a:cubicBezTo>
                    <a:pt x="2262726" y="448888"/>
                    <a:pt x="2271455" y="455575"/>
                    <a:pt x="2277399" y="465976"/>
                  </a:cubicBezTo>
                  <a:cubicBezTo>
                    <a:pt x="2283342" y="475634"/>
                    <a:pt x="2284828" y="486221"/>
                    <a:pt x="2281856" y="497737"/>
                  </a:cubicBezTo>
                  <a:cubicBezTo>
                    <a:pt x="2278885" y="509253"/>
                    <a:pt x="2272198" y="517983"/>
                    <a:pt x="2261797" y="523926"/>
                  </a:cubicBezTo>
                  <a:lnTo>
                    <a:pt x="2161499" y="582991"/>
                  </a:lnTo>
                  <a:lnTo>
                    <a:pt x="2161499" y="911746"/>
                  </a:lnTo>
                  <a:cubicBezTo>
                    <a:pt x="2161499" y="931806"/>
                    <a:pt x="2157412" y="950751"/>
                    <a:pt x="2149240" y="968582"/>
                  </a:cubicBezTo>
                  <a:cubicBezTo>
                    <a:pt x="2141068" y="986413"/>
                    <a:pt x="2129924" y="1002014"/>
                    <a:pt x="2115807" y="1015387"/>
                  </a:cubicBezTo>
                  <a:cubicBezTo>
                    <a:pt x="2101691" y="1028761"/>
                    <a:pt x="2085160" y="1039348"/>
                    <a:pt x="2066216" y="1047149"/>
                  </a:cubicBezTo>
                  <a:cubicBezTo>
                    <a:pt x="2047270" y="1054950"/>
                    <a:pt x="2027025" y="1058850"/>
                    <a:pt x="2005479" y="1058850"/>
                  </a:cubicBezTo>
                  <a:cubicBezTo>
                    <a:pt x="1993592" y="1058850"/>
                    <a:pt x="1983562" y="1054578"/>
                    <a:pt x="1975390" y="1046034"/>
                  </a:cubicBezTo>
                  <a:cubicBezTo>
                    <a:pt x="1967217" y="1037490"/>
                    <a:pt x="1963131" y="1027646"/>
                    <a:pt x="1963131" y="1016502"/>
                  </a:cubicBezTo>
                  <a:cubicBezTo>
                    <a:pt x="1963131" y="1004615"/>
                    <a:pt x="1967217" y="994399"/>
                    <a:pt x="1975390" y="985855"/>
                  </a:cubicBezTo>
                  <a:cubicBezTo>
                    <a:pt x="1983562" y="977311"/>
                    <a:pt x="1993592" y="973039"/>
                    <a:pt x="2005479" y="973039"/>
                  </a:cubicBezTo>
                  <a:cubicBezTo>
                    <a:pt x="2024796" y="973039"/>
                    <a:pt x="2041326" y="967096"/>
                    <a:pt x="2055071" y="955209"/>
                  </a:cubicBezTo>
                  <a:cubicBezTo>
                    <a:pt x="2068816" y="943321"/>
                    <a:pt x="2076060" y="928834"/>
                    <a:pt x="2076802" y="911746"/>
                  </a:cubicBezTo>
                  <a:lnTo>
                    <a:pt x="2076802" y="633140"/>
                  </a:lnTo>
                  <a:lnTo>
                    <a:pt x="2028882" y="661000"/>
                  </a:lnTo>
                  <a:cubicBezTo>
                    <a:pt x="2021453" y="664715"/>
                    <a:pt x="2014023" y="666573"/>
                    <a:pt x="2006594" y="666573"/>
                  </a:cubicBezTo>
                  <a:cubicBezTo>
                    <a:pt x="1999164" y="666573"/>
                    <a:pt x="1992106" y="664901"/>
                    <a:pt x="1985420" y="661558"/>
                  </a:cubicBezTo>
                  <a:cubicBezTo>
                    <a:pt x="1978733" y="658214"/>
                    <a:pt x="1973532" y="652828"/>
                    <a:pt x="1969818" y="645399"/>
                  </a:cubicBezTo>
                  <a:cubicBezTo>
                    <a:pt x="1963874" y="634997"/>
                    <a:pt x="1962202" y="624224"/>
                    <a:pt x="1964803" y="613080"/>
                  </a:cubicBezTo>
                  <a:cubicBezTo>
                    <a:pt x="1967403" y="601936"/>
                    <a:pt x="1973904" y="593392"/>
                    <a:pt x="1984305" y="587448"/>
                  </a:cubicBezTo>
                  <a:lnTo>
                    <a:pt x="2075688" y="533956"/>
                  </a:lnTo>
                  <a:lnTo>
                    <a:pt x="2075688" y="296583"/>
                  </a:lnTo>
                  <a:lnTo>
                    <a:pt x="2005479" y="296583"/>
                  </a:lnTo>
                  <a:cubicBezTo>
                    <a:pt x="1993592" y="296583"/>
                    <a:pt x="1983562" y="292312"/>
                    <a:pt x="1975390" y="283768"/>
                  </a:cubicBezTo>
                  <a:cubicBezTo>
                    <a:pt x="1967217" y="275224"/>
                    <a:pt x="1963131" y="265008"/>
                    <a:pt x="1963131" y="253121"/>
                  </a:cubicBezTo>
                  <a:cubicBezTo>
                    <a:pt x="1963131" y="241234"/>
                    <a:pt x="1967217" y="231204"/>
                    <a:pt x="1975390" y="223031"/>
                  </a:cubicBezTo>
                  <a:cubicBezTo>
                    <a:pt x="1983562" y="214859"/>
                    <a:pt x="1993592" y="210773"/>
                    <a:pt x="2005479" y="210773"/>
                  </a:cubicBezTo>
                  <a:lnTo>
                    <a:pt x="2075688" y="210773"/>
                  </a:lnTo>
                  <a:lnTo>
                    <a:pt x="2075688" y="43609"/>
                  </a:lnTo>
                  <a:cubicBezTo>
                    <a:pt x="2075688" y="30979"/>
                    <a:pt x="2079960" y="20577"/>
                    <a:pt x="2088504" y="12405"/>
                  </a:cubicBezTo>
                  <a:cubicBezTo>
                    <a:pt x="2097048" y="4233"/>
                    <a:pt x="2107263" y="146"/>
                    <a:pt x="2119150" y="146"/>
                  </a:cubicBezTo>
                  <a:close/>
                  <a:moveTo>
                    <a:pt x="401060" y="146"/>
                  </a:moveTo>
                  <a:cubicBezTo>
                    <a:pt x="412947" y="146"/>
                    <a:pt x="422977" y="4233"/>
                    <a:pt x="431149" y="12405"/>
                  </a:cubicBezTo>
                  <a:cubicBezTo>
                    <a:pt x="439322" y="20577"/>
                    <a:pt x="443779" y="30979"/>
                    <a:pt x="444522" y="43609"/>
                  </a:cubicBezTo>
                  <a:lnTo>
                    <a:pt x="444522" y="869398"/>
                  </a:lnTo>
                  <a:cubicBezTo>
                    <a:pt x="444522" y="895401"/>
                    <a:pt x="439507" y="919919"/>
                    <a:pt x="429478" y="942950"/>
                  </a:cubicBezTo>
                  <a:cubicBezTo>
                    <a:pt x="419448" y="965981"/>
                    <a:pt x="405889" y="986041"/>
                    <a:pt x="388801" y="1003129"/>
                  </a:cubicBezTo>
                  <a:cubicBezTo>
                    <a:pt x="371713" y="1020217"/>
                    <a:pt x="351653" y="1033776"/>
                    <a:pt x="328622" y="1043805"/>
                  </a:cubicBezTo>
                  <a:cubicBezTo>
                    <a:pt x="305591" y="1053835"/>
                    <a:pt x="280702" y="1058850"/>
                    <a:pt x="253956" y="1058850"/>
                  </a:cubicBezTo>
                  <a:cubicBezTo>
                    <a:pt x="242068" y="1058850"/>
                    <a:pt x="231853" y="1054578"/>
                    <a:pt x="223309" y="1046034"/>
                  </a:cubicBezTo>
                  <a:cubicBezTo>
                    <a:pt x="214765" y="1037490"/>
                    <a:pt x="210493" y="1027275"/>
                    <a:pt x="210493" y="1015387"/>
                  </a:cubicBezTo>
                  <a:cubicBezTo>
                    <a:pt x="210493" y="1004243"/>
                    <a:pt x="214765" y="994399"/>
                    <a:pt x="223309" y="985855"/>
                  </a:cubicBezTo>
                  <a:cubicBezTo>
                    <a:pt x="231853" y="977311"/>
                    <a:pt x="242068" y="973039"/>
                    <a:pt x="253956" y="973039"/>
                  </a:cubicBezTo>
                  <a:cubicBezTo>
                    <a:pt x="268072" y="973039"/>
                    <a:pt x="281445" y="970253"/>
                    <a:pt x="294075" y="964681"/>
                  </a:cubicBezTo>
                  <a:cubicBezTo>
                    <a:pt x="306705" y="959109"/>
                    <a:pt x="317664" y="951679"/>
                    <a:pt x="326950" y="942393"/>
                  </a:cubicBezTo>
                  <a:cubicBezTo>
                    <a:pt x="336237" y="933106"/>
                    <a:pt x="343667" y="922147"/>
                    <a:pt x="349239" y="909517"/>
                  </a:cubicBezTo>
                  <a:cubicBezTo>
                    <a:pt x="354811" y="896887"/>
                    <a:pt x="357597" y="883514"/>
                    <a:pt x="357597" y="869398"/>
                  </a:cubicBezTo>
                  <a:lnTo>
                    <a:pt x="357597" y="43609"/>
                  </a:lnTo>
                  <a:cubicBezTo>
                    <a:pt x="357597" y="31722"/>
                    <a:pt x="361869" y="21506"/>
                    <a:pt x="370413" y="12962"/>
                  </a:cubicBezTo>
                  <a:cubicBezTo>
                    <a:pt x="378957" y="4418"/>
                    <a:pt x="389172" y="146"/>
                    <a:pt x="401060" y="146"/>
                  </a:cubicBezTo>
                  <a:close/>
                  <a:moveTo>
                    <a:pt x="2667308" y="7"/>
                  </a:moveTo>
                  <a:cubicBezTo>
                    <a:pt x="2672602" y="100"/>
                    <a:pt x="2677848" y="1261"/>
                    <a:pt x="2683050" y="3490"/>
                  </a:cubicBezTo>
                  <a:cubicBezTo>
                    <a:pt x="2694194" y="8690"/>
                    <a:pt x="2701994" y="16677"/>
                    <a:pt x="2706452" y="27450"/>
                  </a:cubicBezTo>
                  <a:cubicBezTo>
                    <a:pt x="2710910" y="38223"/>
                    <a:pt x="2710538" y="49181"/>
                    <a:pt x="2705338" y="60325"/>
                  </a:cubicBezTo>
                  <a:lnTo>
                    <a:pt x="2637358" y="215230"/>
                  </a:lnTo>
                  <a:lnTo>
                    <a:pt x="2698652" y="215230"/>
                  </a:lnTo>
                  <a:cubicBezTo>
                    <a:pt x="2710538" y="215230"/>
                    <a:pt x="2720754" y="219317"/>
                    <a:pt x="2729298" y="227489"/>
                  </a:cubicBezTo>
                  <a:cubicBezTo>
                    <a:pt x="2737842" y="235661"/>
                    <a:pt x="2742114" y="245691"/>
                    <a:pt x="2742114" y="257579"/>
                  </a:cubicBezTo>
                  <a:cubicBezTo>
                    <a:pt x="2742114" y="269466"/>
                    <a:pt x="2737842" y="279681"/>
                    <a:pt x="2729298" y="288225"/>
                  </a:cubicBezTo>
                  <a:cubicBezTo>
                    <a:pt x="2720754" y="296769"/>
                    <a:pt x="2710538" y="301041"/>
                    <a:pt x="2698652" y="301041"/>
                  </a:cubicBezTo>
                  <a:lnTo>
                    <a:pt x="2660762" y="301041"/>
                  </a:lnTo>
                  <a:lnTo>
                    <a:pt x="2660762" y="550672"/>
                  </a:lnTo>
                  <a:lnTo>
                    <a:pt x="2725398" y="550672"/>
                  </a:lnTo>
                  <a:cubicBezTo>
                    <a:pt x="2738028" y="550672"/>
                    <a:pt x="2748244" y="554759"/>
                    <a:pt x="2756044" y="562931"/>
                  </a:cubicBezTo>
                  <a:cubicBezTo>
                    <a:pt x="2763846" y="571103"/>
                    <a:pt x="2767746" y="581133"/>
                    <a:pt x="2767746" y="593021"/>
                  </a:cubicBezTo>
                  <a:cubicBezTo>
                    <a:pt x="2767746" y="604908"/>
                    <a:pt x="2763660" y="615123"/>
                    <a:pt x="2755488" y="623667"/>
                  </a:cubicBezTo>
                  <a:cubicBezTo>
                    <a:pt x="2747314" y="632211"/>
                    <a:pt x="2737284" y="636483"/>
                    <a:pt x="2725398" y="636483"/>
                  </a:cubicBezTo>
                  <a:lnTo>
                    <a:pt x="2661876" y="636483"/>
                  </a:lnTo>
                  <a:lnTo>
                    <a:pt x="2661876" y="1017616"/>
                  </a:lnTo>
                  <a:cubicBezTo>
                    <a:pt x="2661876" y="1028761"/>
                    <a:pt x="2657604" y="1038605"/>
                    <a:pt x="2649060" y="1047149"/>
                  </a:cubicBezTo>
                  <a:cubicBezTo>
                    <a:pt x="2640516" y="1055693"/>
                    <a:pt x="2630300" y="1059965"/>
                    <a:pt x="2618413" y="1059965"/>
                  </a:cubicBezTo>
                  <a:cubicBezTo>
                    <a:pt x="2606526" y="1059965"/>
                    <a:pt x="2596496" y="1055693"/>
                    <a:pt x="2588324" y="1047149"/>
                  </a:cubicBezTo>
                  <a:cubicBezTo>
                    <a:pt x="2580151" y="1038605"/>
                    <a:pt x="2576065" y="1028761"/>
                    <a:pt x="2576065" y="1017616"/>
                  </a:cubicBezTo>
                  <a:lnTo>
                    <a:pt x="2576065" y="636483"/>
                  </a:lnTo>
                  <a:lnTo>
                    <a:pt x="2432304" y="636483"/>
                  </a:lnTo>
                  <a:cubicBezTo>
                    <a:pt x="2424874" y="726380"/>
                    <a:pt x="2411130" y="803833"/>
                    <a:pt x="2391070" y="868841"/>
                  </a:cubicBezTo>
                  <a:cubicBezTo>
                    <a:pt x="2371010" y="933849"/>
                    <a:pt x="2343150" y="991242"/>
                    <a:pt x="2307488" y="1041019"/>
                  </a:cubicBezTo>
                  <a:cubicBezTo>
                    <a:pt x="2303774" y="1047706"/>
                    <a:pt x="2298759" y="1052535"/>
                    <a:pt x="2292444" y="1055507"/>
                  </a:cubicBezTo>
                  <a:cubicBezTo>
                    <a:pt x="2286128" y="1058479"/>
                    <a:pt x="2279628" y="1059965"/>
                    <a:pt x="2272941" y="1059965"/>
                  </a:cubicBezTo>
                  <a:cubicBezTo>
                    <a:pt x="2262540" y="1059965"/>
                    <a:pt x="2254368" y="1057364"/>
                    <a:pt x="2248424" y="1052164"/>
                  </a:cubicBezTo>
                  <a:cubicBezTo>
                    <a:pt x="2238022" y="1045477"/>
                    <a:pt x="2231893" y="1036376"/>
                    <a:pt x="2230036" y="1024860"/>
                  </a:cubicBezTo>
                  <a:cubicBezTo>
                    <a:pt x="2228178" y="1013344"/>
                    <a:pt x="2230593" y="1002757"/>
                    <a:pt x="2237280" y="993099"/>
                  </a:cubicBezTo>
                  <a:cubicBezTo>
                    <a:pt x="2268484" y="950008"/>
                    <a:pt x="2292815" y="899859"/>
                    <a:pt x="2310275" y="842652"/>
                  </a:cubicBezTo>
                  <a:cubicBezTo>
                    <a:pt x="2327734" y="785445"/>
                    <a:pt x="2339807" y="716722"/>
                    <a:pt x="2346493" y="636483"/>
                  </a:cubicBezTo>
                  <a:lnTo>
                    <a:pt x="2278513" y="636483"/>
                  </a:lnTo>
                  <a:cubicBezTo>
                    <a:pt x="2266626" y="636483"/>
                    <a:pt x="2256411" y="632211"/>
                    <a:pt x="2247867" y="623667"/>
                  </a:cubicBezTo>
                  <a:cubicBezTo>
                    <a:pt x="2239323" y="615123"/>
                    <a:pt x="2235051" y="604908"/>
                    <a:pt x="2235051" y="593021"/>
                  </a:cubicBezTo>
                  <a:cubicBezTo>
                    <a:pt x="2235051" y="581133"/>
                    <a:pt x="2239323" y="571103"/>
                    <a:pt x="2247867" y="562931"/>
                  </a:cubicBezTo>
                  <a:cubicBezTo>
                    <a:pt x="2256411" y="554759"/>
                    <a:pt x="2266626" y="550672"/>
                    <a:pt x="2278513" y="550672"/>
                  </a:cubicBezTo>
                  <a:lnTo>
                    <a:pt x="2352066" y="550672"/>
                  </a:lnTo>
                  <a:cubicBezTo>
                    <a:pt x="2352808" y="535070"/>
                    <a:pt x="2353366" y="518726"/>
                    <a:pt x="2353737" y="501638"/>
                  </a:cubicBezTo>
                  <a:cubicBezTo>
                    <a:pt x="2354108" y="484550"/>
                    <a:pt x="2354294" y="467090"/>
                    <a:pt x="2354294" y="449260"/>
                  </a:cubicBezTo>
                  <a:lnTo>
                    <a:pt x="2354294" y="301041"/>
                  </a:lnTo>
                  <a:lnTo>
                    <a:pt x="2319747" y="301041"/>
                  </a:lnTo>
                  <a:cubicBezTo>
                    <a:pt x="2308603" y="301041"/>
                    <a:pt x="2298759" y="296769"/>
                    <a:pt x="2290215" y="288225"/>
                  </a:cubicBezTo>
                  <a:cubicBezTo>
                    <a:pt x="2281671" y="279681"/>
                    <a:pt x="2277399" y="269466"/>
                    <a:pt x="2277399" y="257579"/>
                  </a:cubicBezTo>
                  <a:cubicBezTo>
                    <a:pt x="2277399" y="245691"/>
                    <a:pt x="2281671" y="235661"/>
                    <a:pt x="2290215" y="227489"/>
                  </a:cubicBezTo>
                  <a:cubicBezTo>
                    <a:pt x="2298759" y="219317"/>
                    <a:pt x="2308603" y="215230"/>
                    <a:pt x="2319747" y="215230"/>
                  </a:cubicBezTo>
                  <a:lnTo>
                    <a:pt x="2548204" y="215230"/>
                  </a:lnTo>
                  <a:cubicBezTo>
                    <a:pt x="2548204" y="211516"/>
                    <a:pt x="2548390" y="208172"/>
                    <a:pt x="2548762" y="205201"/>
                  </a:cubicBezTo>
                  <a:cubicBezTo>
                    <a:pt x="2549133" y="202229"/>
                    <a:pt x="2550061" y="198885"/>
                    <a:pt x="2551548" y="195171"/>
                  </a:cubicBezTo>
                  <a:lnTo>
                    <a:pt x="2626214" y="25778"/>
                  </a:lnTo>
                  <a:cubicBezTo>
                    <a:pt x="2632158" y="14634"/>
                    <a:pt x="2640516" y="7019"/>
                    <a:pt x="2651288" y="2932"/>
                  </a:cubicBezTo>
                  <a:cubicBezTo>
                    <a:pt x="2656674" y="889"/>
                    <a:pt x="2662016" y="-86"/>
                    <a:pt x="2667308" y="7"/>
                  </a:cubicBezTo>
                  <a:close/>
                </a:path>
              </a:pathLst>
            </a:custGeom>
          </p:spPr>
        </p:pic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FD9FF81C-276A-4554-9C55-40CA8D061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818" y="2540456"/>
              <a:ext cx="227013" cy="206375"/>
            </a:xfrm>
            <a:custGeom>
              <a:avLst/>
              <a:gdLst>
                <a:gd name="T0" fmla="*/ 0 w 67"/>
                <a:gd name="T1" fmla="*/ 28 h 61"/>
                <a:gd name="T2" fmla="*/ 2 w 67"/>
                <a:gd name="T3" fmla="*/ 23 h 61"/>
                <a:gd name="T4" fmla="*/ 5 w 67"/>
                <a:gd name="T5" fmla="*/ 16 h 61"/>
                <a:gd name="T6" fmla="*/ 9 w 67"/>
                <a:gd name="T7" fmla="*/ 10 h 61"/>
                <a:gd name="T8" fmla="*/ 20 w 67"/>
                <a:gd name="T9" fmla="*/ 4 h 61"/>
                <a:gd name="T10" fmla="*/ 29 w 67"/>
                <a:gd name="T11" fmla="*/ 1 h 61"/>
                <a:gd name="T12" fmla="*/ 40 w 67"/>
                <a:gd name="T13" fmla="*/ 0 h 61"/>
                <a:gd name="T14" fmla="*/ 45 w 67"/>
                <a:gd name="T15" fmla="*/ 1 h 61"/>
                <a:gd name="T16" fmla="*/ 50 w 67"/>
                <a:gd name="T17" fmla="*/ 3 h 61"/>
                <a:gd name="T18" fmla="*/ 59 w 67"/>
                <a:gd name="T19" fmla="*/ 8 h 61"/>
                <a:gd name="T20" fmla="*/ 65 w 67"/>
                <a:gd name="T21" fmla="*/ 16 h 61"/>
                <a:gd name="T22" fmla="*/ 67 w 67"/>
                <a:gd name="T23" fmla="*/ 21 h 61"/>
                <a:gd name="T24" fmla="*/ 66 w 67"/>
                <a:gd name="T25" fmla="*/ 27 h 61"/>
                <a:gd name="T26" fmla="*/ 65 w 67"/>
                <a:gd name="T27" fmla="*/ 36 h 61"/>
                <a:gd name="T28" fmla="*/ 61 w 67"/>
                <a:gd name="T29" fmla="*/ 44 h 61"/>
                <a:gd name="T30" fmla="*/ 57 w 67"/>
                <a:gd name="T31" fmla="*/ 50 h 61"/>
                <a:gd name="T32" fmla="*/ 54 w 67"/>
                <a:gd name="T33" fmla="*/ 53 h 61"/>
                <a:gd name="T34" fmla="*/ 46 w 67"/>
                <a:gd name="T35" fmla="*/ 57 h 61"/>
                <a:gd name="T36" fmla="*/ 38 w 67"/>
                <a:gd name="T37" fmla="*/ 60 h 61"/>
                <a:gd name="T38" fmla="*/ 30 w 67"/>
                <a:gd name="T39" fmla="*/ 61 h 61"/>
                <a:gd name="T40" fmla="*/ 28 w 67"/>
                <a:gd name="T41" fmla="*/ 60 h 61"/>
                <a:gd name="T42" fmla="*/ 22 w 67"/>
                <a:gd name="T43" fmla="*/ 58 h 61"/>
                <a:gd name="T44" fmla="*/ 14 w 67"/>
                <a:gd name="T45" fmla="*/ 55 h 61"/>
                <a:gd name="T46" fmla="*/ 12 w 67"/>
                <a:gd name="T47" fmla="*/ 53 h 61"/>
                <a:gd name="T48" fmla="*/ 7 w 67"/>
                <a:gd name="T49" fmla="*/ 50 h 61"/>
                <a:gd name="T50" fmla="*/ 4 w 67"/>
                <a:gd name="T51" fmla="*/ 43 h 61"/>
                <a:gd name="T52" fmla="*/ 3 w 67"/>
                <a:gd name="T53" fmla="*/ 41 h 61"/>
                <a:gd name="T54" fmla="*/ 1 w 67"/>
                <a:gd name="T55" fmla="*/ 35 h 61"/>
                <a:gd name="T56" fmla="*/ 0 w 67"/>
                <a:gd name="T57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1">
                  <a:moveTo>
                    <a:pt x="0" y="28"/>
                  </a:moveTo>
                  <a:cubicBezTo>
                    <a:pt x="0" y="27"/>
                    <a:pt x="0" y="25"/>
                    <a:pt x="2" y="23"/>
                  </a:cubicBezTo>
                  <a:cubicBezTo>
                    <a:pt x="3" y="21"/>
                    <a:pt x="4" y="18"/>
                    <a:pt x="5" y="16"/>
                  </a:cubicBezTo>
                  <a:cubicBezTo>
                    <a:pt x="5" y="13"/>
                    <a:pt x="7" y="12"/>
                    <a:pt x="9" y="10"/>
                  </a:cubicBezTo>
                  <a:cubicBezTo>
                    <a:pt x="12" y="8"/>
                    <a:pt x="16" y="5"/>
                    <a:pt x="20" y="4"/>
                  </a:cubicBezTo>
                  <a:cubicBezTo>
                    <a:pt x="22" y="2"/>
                    <a:pt x="26" y="2"/>
                    <a:pt x="29" y="1"/>
                  </a:cubicBezTo>
                  <a:cubicBezTo>
                    <a:pt x="32" y="0"/>
                    <a:pt x="36" y="0"/>
                    <a:pt x="40" y="0"/>
                  </a:cubicBezTo>
                  <a:cubicBezTo>
                    <a:pt x="42" y="0"/>
                    <a:pt x="44" y="1"/>
                    <a:pt x="45" y="1"/>
                  </a:cubicBezTo>
                  <a:cubicBezTo>
                    <a:pt x="47" y="2"/>
                    <a:pt x="48" y="2"/>
                    <a:pt x="50" y="3"/>
                  </a:cubicBezTo>
                  <a:cubicBezTo>
                    <a:pt x="54" y="3"/>
                    <a:pt x="57" y="5"/>
                    <a:pt x="59" y="8"/>
                  </a:cubicBezTo>
                  <a:cubicBezTo>
                    <a:pt x="61" y="11"/>
                    <a:pt x="63" y="14"/>
                    <a:pt x="65" y="16"/>
                  </a:cubicBezTo>
                  <a:cubicBezTo>
                    <a:pt x="66" y="18"/>
                    <a:pt x="67" y="19"/>
                    <a:pt x="67" y="21"/>
                  </a:cubicBezTo>
                  <a:cubicBezTo>
                    <a:pt x="66" y="23"/>
                    <a:pt x="66" y="25"/>
                    <a:pt x="66" y="27"/>
                  </a:cubicBezTo>
                  <a:cubicBezTo>
                    <a:pt x="66" y="30"/>
                    <a:pt x="65" y="33"/>
                    <a:pt x="65" y="36"/>
                  </a:cubicBezTo>
                  <a:cubicBezTo>
                    <a:pt x="64" y="38"/>
                    <a:pt x="64" y="41"/>
                    <a:pt x="61" y="44"/>
                  </a:cubicBezTo>
                  <a:cubicBezTo>
                    <a:pt x="61" y="47"/>
                    <a:pt x="59" y="48"/>
                    <a:pt x="57" y="50"/>
                  </a:cubicBezTo>
                  <a:cubicBezTo>
                    <a:pt x="56" y="50"/>
                    <a:pt x="55" y="52"/>
                    <a:pt x="54" y="53"/>
                  </a:cubicBezTo>
                  <a:cubicBezTo>
                    <a:pt x="52" y="55"/>
                    <a:pt x="49" y="56"/>
                    <a:pt x="46" y="57"/>
                  </a:cubicBezTo>
                  <a:cubicBezTo>
                    <a:pt x="43" y="58"/>
                    <a:pt x="41" y="60"/>
                    <a:pt x="38" y="60"/>
                  </a:cubicBezTo>
                  <a:cubicBezTo>
                    <a:pt x="36" y="60"/>
                    <a:pt x="33" y="60"/>
                    <a:pt x="30" y="61"/>
                  </a:cubicBezTo>
                  <a:cubicBezTo>
                    <a:pt x="29" y="61"/>
                    <a:pt x="28" y="60"/>
                    <a:pt x="28" y="60"/>
                  </a:cubicBezTo>
                  <a:cubicBezTo>
                    <a:pt x="26" y="59"/>
                    <a:pt x="24" y="59"/>
                    <a:pt x="22" y="58"/>
                  </a:cubicBezTo>
                  <a:cubicBezTo>
                    <a:pt x="19" y="58"/>
                    <a:pt x="17" y="56"/>
                    <a:pt x="14" y="55"/>
                  </a:cubicBezTo>
                  <a:cubicBezTo>
                    <a:pt x="13" y="54"/>
                    <a:pt x="13" y="54"/>
                    <a:pt x="12" y="53"/>
                  </a:cubicBezTo>
                  <a:cubicBezTo>
                    <a:pt x="10" y="52"/>
                    <a:pt x="8" y="52"/>
                    <a:pt x="7" y="50"/>
                  </a:cubicBezTo>
                  <a:cubicBezTo>
                    <a:pt x="6" y="48"/>
                    <a:pt x="5" y="45"/>
                    <a:pt x="4" y="43"/>
                  </a:cubicBezTo>
                  <a:cubicBezTo>
                    <a:pt x="3" y="42"/>
                    <a:pt x="3" y="41"/>
                    <a:pt x="3" y="41"/>
                  </a:cubicBezTo>
                  <a:cubicBezTo>
                    <a:pt x="2" y="39"/>
                    <a:pt x="1" y="37"/>
                    <a:pt x="1" y="35"/>
                  </a:cubicBezTo>
                  <a:cubicBezTo>
                    <a:pt x="0" y="33"/>
                    <a:pt x="0" y="31"/>
                    <a:pt x="0" y="28"/>
                  </a:cubicBezTo>
                  <a:close/>
                </a:path>
              </a:pathLst>
            </a:custGeom>
            <a:solidFill>
              <a:srgbClr val="F1C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A650D06-770A-496A-B553-C872027CE2A9}"/>
                </a:ext>
              </a:extLst>
            </p:cNvPr>
            <p:cNvSpPr txBox="1"/>
            <p:nvPr/>
          </p:nvSpPr>
          <p:spPr>
            <a:xfrm>
              <a:off x="2617484" y="2378531"/>
              <a:ext cx="6957033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8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小学拼音学习课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8E713FFD-D6C2-4803-BA70-0C7508FBF953}"/>
              </a:ext>
            </a:extLst>
          </p:cNvPr>
          <p:cNvSpPr txBox="1"/>
          <p:nvPr/>
        </p:nvSpPr>
        <p:spPr>
          <a:xfrm>
            <a:off x="2703853" y="3831670"/>
            <a:ext cx="67571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部编版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·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一年级上</a:t>
            </a:r>
          </a:p>
        </p:txBody>
      </p:sp>
    </p:spTree>
    <p:extLst>
      <p:ext uri="{BB962C8B-B14F-4D97-AF65-F5344CB8AC3E}">
        <p14:creationId xmlns:p14="http://schemas.microsoft.com/office/powerpoint/2010/main" val="4068374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7E8C375-0BF2-43EF-9503-5407C6CB1156}"/>
              </a:ext>
            </a:extLst>
          </p:cNvPr>
          <p:cNvSpPr txBox="1"/>
          <p:nvPr/>
        </p:nvSpPr>
        <p:spPr>
          <a:xfrm>
            <a:off x="5371002" y="467252"/>
            <a:ext cx="14499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单韵母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1CB4A4-BE09-4126-B98F-991C25EF875B}"/>
              </a:ext>
            </a:extLst>
          </p:cNvPr>
          <p:cNvSpPr txBox="1"/>
          <p:nvPr/>
        </p:nvSpPr>
        <p:spPr>
          <a:xfrm>
            <a:off x="2729270" y="1971301"/>
            <a:ext cx="147565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58ACF-8F80-453E-AEDB-DA27625240A3}"/>
              </a:ext>
            </a:extLst>
          </p:cNvPr>
          <p:cNvSpPr txBox="1"/>
          <p:nvPr/>
        </p:nvSpPr>
        <p:spPr>
          <a:xfrm>
            <a:off x="6769004" y="2780597"/>
            <a:ext cx="2522151" cy="1239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太阳出来公鸡叫圆圆嘴巴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OOO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9A260B3-E385-4517-AFBB-2C81F3F871AB}"/>
              </a:ext>
            </a:extLst>
          </p:cNvPr>
          <p:cNvSpPr/>
          <p:nvPr/>
        </p:nvSpPr>
        <p:spPr>
          <a:xfrm>
            <a:off x="2871946" y="4364711"/>
            <a:ext cx="1440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59A0AE0-41D5-4595-9F87-34744C07E363}"/>
              </a:ext>
            </a:extLst>
          </p:cNvPr>
          <p:cNvSpPr/>
          <p:nvPr/>
        </p:nvSpPr>
        <p:spPr>
          <a:xfrm>
            <a:off x="6769004" y="4364711"/>
            <a:ext cx="2556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81B03B-1C6C-482C-99BA-11C7D557ACD3}"/>
              </a:ext>
            </a:extLst>
          </p:cNvPr>
          <p:cNvSpPr txBox="1"/>
          <p:nvPr/>
        </p:nvSpPr>
        <p:spPr>
          <a:xfrm>
            <a:off x="2852350" y="4886699"/>
            <a:ext cx="6952049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发音标准：嘴巴圆圆，舌身略向后缩，舌身后部稍微隆起。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40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7E8C375-0BF2-43EF-9503-5407C6CB1156}"/>
              </a:ext>
            </a:extLst>
          </p:cNvPr>
          <p:cNvSpPr txBox="1"/>
          <p:nvPr/>
        </p:nvSpPr>
        <p:spPr>
          <a:xfrm>
            <a:off x="5371002" y="467252"/>
            <a:ext cx="14499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单韵母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1CB4A4-BE09-4126-B98F-991C25EF875B}"/>
              </a:ext>
            </a:extLst>
          </p:cNvPr>
          <p:cNvSpPr txBox="1"/>
          <p:nvPr/>
        </p:nvSpPr>
        <p:spPr>
          <a:xfrm>
            <a:off x="2729270" y="1971301"/>
            <a:ext cx="147565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58ACF-8F80-453E-AEDB-DA27625240A3}"/>
              </a:ext>
            </a:extLst>
          </p:cNvPr>
          <p:cNvSpPr txBox="1"/>
          <p:nvPr/>
        </p:nvSpPr>
        <p:spPr>
          <a:xfrm>
            <a:off x="6769004" y="2780597"/>
            <a:ext cx="2522151" cy="1239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清清小河一只鹅扁扁嘴巴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eee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9A260B3-E385-4517-AFBB-2C81F3F871AB}"/>
              </a:ext>
            </a:extLst>
          </p:cNvPr>
          <p:cNvSpPr/>
          <p:nvPr/>
        </p:nvSpPr>
        <p:spPr>
          <a:xfrm>
            <a:off x="2871946" y="4364711"/>
            <a:ext cx="1440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59A0AE0-41D5-4595-9F87-34744C07E363}"/>
              </a:ext>
            </a:extLst>
          </p:cNvPr>
          <p:cNvSpPr/>
          <p:nvPr/>
        </p:nvSpPr>
        <p:spPr>
          <a:xfrm>
            <a:off x="6769004" y="4364711"/>
            <a:ext cx="2556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81B03B-1C6C-482C-99BA-11C7D557ACD3}"/>
              </a:ext>
            </a:extLst>
          </p:cNvPr>
          <p:cNvSpPr txBox="1"/>
          <p:nvPr/>
        </p:nvSpPr>
        <p:spPr>
          <a:xfrm>
            <a:off x="2852351" y="4886699"/>
            <a:ext cx="6472654" cy="929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发音标准：嘴巴扁扁，舌位高低与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大体相同，只是嘴角向两边展开。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40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D462DF7-8165-4347-B6F2-79261895B4DA}"/>
              </a:ext>
            </a:extLst>
          </p:cNvPr>
          <p:cNvSpPr txBox="1"/>
          <p:nvPr/>
        </p:nvSpPr>
        <p:spPr>
          <a:xfrm>
            <a:off x="4785521" y="2968704"/>
            <a:ext cx="40746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认识四线格</a:t>
            </a:r>
          </a:p>
        </p:txBody>
      </p:sp>
    </p:spTree>
    <p:extLst>
      <p:ext uri="{BB962C8B-B14F-4D97-AF65-F5344CB8AC3E}">
        <p14:creationId xmlns:p14="http://schemas.microsoft.com/office/powerpoint/2010/main" val="1751311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661EF75-5668-4507-9BD0-5484053D08C2}"/>
              </a:ext>
            </a:extLst>
          </p:cNvPr>
          <p:cNvSpPr txBox="1"/>
          <p:nvPr/>
        </p:nvSpPr>
        <p:spPr>
          <a:xfrm>
            <a:off x="659788" y="453191"/>
            <a:ext cx="15026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四线格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9DAF9D-AAAA-4F37-8549-D52EFB33CB64}"/>
              </a:ext>
            </a:extLst>
          </p:cNvPr>
          <p:cNvGrpSpPr/>
          <p:nvPr/>
        </p:nvGrpSpPr>
        <p:grpSpPr>
          <a:xfrm>
            <a:off x="1689510" y="1497570"/>
            <a:ext cx="5254986" cy="4035643"/>
            <a:chOff x="1689510" y="1668185"/>
            <a:chExt cx="5254986" cy="403564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C0EAB8D-A148-4FF1-AA57-4440B7D6E56A}"/>
                </a:ext>
              </a:extLst>
            </p:cNvPr>
            <p:cNvSpPr/>
            <p:nvPr/>
          </p:nvSpPr>
          <p:spPr>
            <a:xfrm>
              <a:off x="1689510" y="1668185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DA6329F-0011-4558-83A9-E84FA609CC89}"/>
                </a:ext>
              </a:extLst>
            </p:cNvPr>
            <p:cNvSpPr/>
            <p:nvPr/>
          </p:nvSpPr>
          <p:spPr>
            <a:xfrm>
              <a:off x="1792377" y="1807811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 w="6350">
              <a:gradFill flip="none" rotWithShape="1">
                <a:gsLst>
                  <a:gs pos="79000">
                    <a:srgbClr val="FAE703">
                      <a:alpha val="0"/>
                    </a:srgbClr>
                  </a:gs>
                  <a:gs pos="0">
                    <a:schemeClr val="accent4">
                      <a:alpha val="0"/>
                    </a:schemeClr>
                  </a:gs>
                  <a:gs pos="91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7DC3C9B-9720-4C0E-A120-3D6D53C80CDA}"/>
              </a:ext>
            </a:extLst>
          </p:cNvPr>
          <p:cNvGrpSpPr/>
          <p:nvPr/>
        </p:nvGrpSpPr>
        <p:grpSpPr>
          <a:xfrm>
            <a:off x="7414780" y="1493859"/>
            <a:ext cx="3942106" cy="4035643"/>
            <a:chOff x="1689510" y="1668185"/>
            <a:chExt cx="5254986" cy="403564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2231D61-6139-49F6-9768-BEA1001D6D07}"/>
                </a:ext>
              </a:extLst>
            </p:cNvPr>
            <p:cNvSpPr/>
            <p:nvPr/>
          </p:nvSpPr>
          <p:spPr>
            <a:xfrm>
              <a:off x="1689510" y="1668185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accent4"/>
            </a:solidFill>
            <a:ln w="6350">
              <a:gradFill flip="none" rotWithShape="1">
                <a:gsLst>
                  <a:gs pos="79000">
                    <a:srgbClr val="FAE703">
                      <a:alpha val="0"/>
                    </a:srgbClr>
                  </a:gs>
                  <a:gs pos="0">
                    <a:schemeClr val="accent4">
                      <a:alpha val="0"/>
                    </a:schemeClr>
                  </a:gs>
                  <a:gs pos="91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5DB850D-8171-4D28-8022-B79BF91C9FC7}"/>
                </a:ext>
              </a:extLst>
            </p:cNvPr>
            <p:cNvSpPr/>
            <p:nvPr/>
          </p:nvSpPr>
          <p:spPr>
            <a:xfrm>
              <a:off x="1792377" y="1807811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 w="6350">
              <a:gradFill flip="none" rotWithShape="1">
                <a:gsLst>
                  <a:gs pos="79000">
                    <a:srgbClr val="FAE703">
                      <a:alpha val="0"/>
                    </a:srgbClr>
                  </a:gs>
                  <a:gs pos="0">
                    <a:schemeClr val="accent4">
                      <a:alpha val="0"/>
                    </a:schemeClr>
                  </a:gs>
                  <a:gs pos="91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CC6DE56-D589-42F2-B25D-443899CB8B3C}"/>
              </a:ext>
            </a:extLst>
          </p:cNvPr>
          <p:cNvSpPr txBox="1"/>
          <p:nvPr/>
        </p:nvSpPr>
        <p:spPr>
          <a:xfrm>
            <a:off x="8058248" y="2660296"/>
            <a:ext cx="2880556" cy="2370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拼音格，四条线，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拼音字母住里面，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最上格，不顶边，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最下格，不踩边，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中格写满顶两边。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1CD1FF8-8DCA-4747-83C0-1CEBD5B369E7}"/>
              </a:ext>
            </a:extLst>
          </p:cNvPr>
          <p:cNvSpPr/>
          <p:nvPr/>
        </p:nvSpPr>
        <p:spPr>
          <a:xfrm>
            <a:off x="8429575" y="2161124"/>
            <a:ext cx="2088000" cy="72000"/>
          </a:xfrm>
          <a:prstGeom prst="roundRect">
            <a:avLst>
              <a:gd name="adj" fmla="val 50000"/>
            </a:avLst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746ABA5-5548-48E5-8CF5-C6FA78D65247}"/>
              </a:ext>
            </a:extLst>
          </p:cNvPr>
          <p:cNvSpPr/>
          <p:nvPr/>
        </p:nvSpPr>
        <p:spPr>
          <a:xfrm>
            <a:off x="3330708" y="2160284"/>
            <a:ext cx="1620000" cy="72000"/>
          </a:xfrm>
          <a:prstGeom prst="roundRect">
            <a:avLst>
              <a:gd name="adj" fmla="val 50000"/>
            </a:avLst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4CAF8C0-E0C7-417E-9194-F43664DE050E}"/>
              </a:ext>
            </a:extLst>
          </p:cNvPr>
          <p:cNvSpPr txBox="1"/>
          <p:nvPr/>
        </p:nvSpPr>
        <p:spPr>
          <a:xfrm>
            <a:off x="3437191" y="1686625"/>
            <a:ext cx="1448239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四线三格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7680912-F76A-4631-A785-C012ADE655A4}"/>
              </a:ext>
            </a:extLst>
          </p:cNvPr>
          <p:cNvSpPr txBox="1"/>
          <p:nvPr/>
        </p:nvSpPr>
        <p:spPr>
          <a:xfrm>
            <a:off x="8597429" y="1686624"/>
            <a:ext cx="1802194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四线格儿歌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943BC9-3F89-43DA-945F-29CA4C10F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778" y="2349060"/>
            <a:ext cx="4773582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21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661EF75-5668-4507-9BD0-5484053D08C2}"/>
              </a:ext>
            </a:extLst>
          </p:cNvPr>
          <p:cNvSpPr txBox="1"/>
          <p:nvPr/>
        </p:nvSpPr>
        <p:spPr>
          <a:xfrm>
            <a:off x="659788" y="453191"/>
            <a:ext cx="20577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拼音书写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9DAF9D-AAAA-4F37-8549-D52EFB33CB64}"/>
              </a:ext>
            </a:extLst>
          </p:cNvPr>
          <p:cNvGrpSpPr/>
          <p:nvPr/>
        </p:nvGrpSpPr>
        <p:grpSpPr>
          <a:xfrm>
            <a:off x="1688638" y="1496573"/>
            <a:ext cx="8969506" cy="4494930"/>
            <a:chOff x="1689510" y="1668185"/>
            <a:chExt cx="5254986" cy="403564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C0EAB8D-A148-4FF1-AA57-4440B7D6E56A}"/>
                </a:ext>
              </a:extLst>
            </p:cNvPr>
            <p:cNvSpPr/>
            <p:nvPr/>
          </p:nvSpPr>
          <p:spPr>
            <a:xfrm>
              <a:off x="1689510" y="1668185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DA6329F-0011-4558-83A9-E84FA609CC89}"/>
                </a:ext>
              </a:extLst>
            </p:cNvPr>
            <p:cNvSpPr/>
            <p:nvPr/>
          </p:nvSpPr>
          <p:spPr>
            <a:xfrm>
              <a:off x="1792377" y="1807811"/>
              <a:ext cx="5152119" cy="3896017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 w="6350">
              <a:gradFill flip="none" rotWithShape="1">
                <a:gsLst>
                  <a:gs pos="79000">
                    <a:srgbClr val="FAE703">
                      <a:alpha val="0"/>
                    </a:srgbClr>
                  </a:gs>
                  <a:gs pos="0">
                    <a:schemeClr val="accent4">
                      <a:alpha val="0"/>
                    </a:schemeClr>
                  </a:gs>
                  <a:gs pos="91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859C1582-9402-41F8-88DC-6051E33E2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231" y="1763505"/>
            <a:ext cx="8961897" cy="40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16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D462DF7-8165-4347-B6F2-79261895B4DA}"/>
              </a:ext>
            </a:extLst>
          </p:cNvPr>
          <p:cNvSpPr txBox="1"/>
          <p:nvPr/>
        </p:nvSpPr>
        <p:spPr>
          <a:xfrm>
            <a:off x="3612456" y="2875002"/>
            <a:ext cx="408483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拼音四声调</a:t>
            </a:r>
          </a:p>
        </p:txBody>
      </p:sp>
    </p:spTree>
    <p:extLst>
      <p:ext uri="{BB962C8B-B14F-4D97-AF65-F5344CB8AC3E}">
        <p14:creationId xmlns:p14="http://schemas.microsoft.com/office/powerpoint/2010/main" val="3060628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3AA5928-6C73-4AF4-A7FB-17A12F7408CD}"/>
              </a:ext>
            </a:extLst>
          </p:cNvPr>
          <p:cNvSpPr txBox="1"/>
          <p:nvPr/>
        </p:nvSpPr>
        <p:spPr>
          <a:xfrm>
            <a:off x="1315459" y="3860728"/>
            <a:ext cx="1102236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第一声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FC9905-89CC-42E6-A0EC-963D9EEEC9BF}"/>
              </a:ext>
            </a:extLst>
          </p:cNvPr>
          <p:cNvSpPr txBox="1"/>
          <p:nvPr/>
        </p:nvSpPr>
        <p:spPr>
          <a:xfrm>
            <a:off x="4150171" y="3860728"/>
            <a:ext cx="1102236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第二声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F17304-B7EB-42AD-9EE3-CC03731E844A}"/>
              </a:ext>
            </a:extLst>
          </p:cNvPr>
          <p:cNvSpPr txBox="1"/>
          <p:nvPr/>
        </p:nvSpPr>
        <p:spPr>
          <a:xfrm>
            <a:off x="6939594" y="3860728"/>
            <a:ext cx="1102236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第三声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27F0E3-D884-4CCA-9604-9021A0AE1E62}"/>
              </a:ext>
            </a:extLst>
          </p:cNvPr>
          <p:cNvSpPr txBox="1"/>
          <p:nvPr/>
        </p:nvSpPr>
        <p:spPr>
          <a:xfrm>
            <a:off x="9729015" y="3860728"/>
            <a:ext cx="1102236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第四声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E839F-098F-4613-AA64-2FDFC291E19C}"/>
              </a:ext>
            </a:extLst>
          </p:cNvPr>
          <p:cNvSpPr txBox="1"/>
          <p:nvPr/>
        </p:nvSpPr>
        <p:spPr>
          <a:xfrm>
            <a:off x="4949602" y="467252"/>
            <a:ext cx="22927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拼音四声调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E64AA7-0222-4DAF-9993-8099932004AB}"/>
              </a:ext>
            </a:extLst>
          </p:cNvPr>
          <p:cNvSpPr txBox="1"/>
          <p:nvPr/>
        </p:nvSpPr>
        <p:spPr>
          <a:xfrm>
            <a:off x="972458" y="4590222"/>
            <a:ext cx="1878816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起音高高一路平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7492ED6-7A21-4C2B-B8AE-77C56EBF9966}"/>
              </a:ext>
            </a:extLst>
          </p:cNvPr>
          <p:cNvSpPr txBox="1"/>
          <p:nvPr/>
        </p:nvSpPr>
        <p:spPr>
          <a:xfrm>
            <a:off x="3761881" y="4590222"/>
            <a:ext cx="1878816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由低到高往上升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0342331-B521-415A-A0C5-8CDE4ACEBB3E}"/>
              </a:ext>
            </a:extLst>
          </p:cNvPr>
          <p:cNvSpPr txBox="1"/>
          <p:nvPr/>
        </p:nvSpPr>
        <p:spPr>
          <a:xfrm>
            <a:off x="6551304" y="4590222"/>
            <a:ext cx="1878815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先降然后再扬起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A17CAD1-64F4-465C-95F5-E626A86C802C}"/>
              </a:ext>
            </a:extLst>
          </p:cNvPr>
          <p:cNvSpPr txBox="1"/>
          <p:nvPr/>
        </p:nvSpPr>
        <p:spPr>
          <a:xfrm>
            <a:off x="9340727" y="4590222"/>
            <a:ext cx="1878815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由高到低往下降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61B6F4-C383-411C-A7E0-996FA21821EB}"/>
              </a:ext>
            </a:extLst>
          </p:cNvPr>
          <p:cNvGrpSpPr/>
          <p:nvPr/>
        </p:nvGrpSpPr>
        <p:grpSpPr>
          <a:xfrm>
            <a:off x="659030" y="1536782"/>
            <a:ext cx="10873940" cy="2085013"/>
            <a:chOff x="659030" y="1507754"/>
            <a:chExt cx="10873940" cy="2085013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4096EB32-4997-47E1-8148-0E3AB4CF5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9030" y="1507754"/>
              <a:ext cx="2505673" cy="2085013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FC20E01-3CCD-4819-B208-5A0B33767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48452" y="1507754"/>
              <a:ext cx="2505673" cy="2085013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C5CA102-50CA-4E6D-8D43-F9313D6C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7875" y="1507754"/>
              <a:ext cx="2505673" cy="2085013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E103D8A-E70D-4529-B0D9-014B09C5E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27297" y="1507754"/>
              <a:ext cx="2505673" cy="20850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7140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3AA5928-6C73-4AF4-A7FB-17A12F7408CD}"/>
              </a:ext>
            </a:extLst>
          </p:cNvPr>
          <p:cNvSpPr txBox="1"/>
          <p:nvPr/>
        </p:nvSpPr>
        <p:spPr>
          <a:xfrm>
            <a:off x="1337668" y="3421392"/>
            <a:ext cx="1102236" cy="599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声调歌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E839F-098F-4613-AA64-2FDFC291E19C}"/>
              </a:ext>
            </a:extLst>
          </p:cNvPr>
          <p:cNvSpPr txBox="1"/>
          <p:nvPr/>
        </p:nvSpPr>
        <p:spPr>
          <a:xfrm>
            <a:off x="4949602" y="467252"/>
            <a:ext cx="22927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拼音四声调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A2935AF-4751-4B49-89C2-9DABFAF9B056}"/>
              </a:ext>
            </a:extLst>
          </p:cNvPr>
          <p:cNvSpPr txBox="1"/>
          <p:nvPr/>
        </p:nvSpPr>
        <p:spPr>
          <a:xfrm>
            <a:off x="1337668" y="4182214"/>
            <a:ext cx="9516663" cy="599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一声（平），二声（扬），三声（拐弯），四声（降）。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A1F3AD5-5FB0-4CB6-90CB-75A8A915C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000" y="1506347"/>
            <a:ext cx="9339930" cy="179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88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80E74B3-38EC-4823-9153-01C28A5C8C7F}"/>
              </a:ext>
            </a:extLst>
          </p:cNvPr>
          <p:cNvSpPr/>
          <p:nvPr/>
        </p:nvSpPr>
        <p:spPr>
          <a:xfrm>
            <a:off x="1225480" y="1774316"/>
            <a:ext cx="2159482" cy="3117188"/>
          </a:xfrm>
          <a:prstGeom prst="roundRect">
            <a:avLst>
              <a:gd name="adj" fmla="val 5165"/>
            </a:avLst>
          </a:prstGeom>
          <a:gradFill flip="none" rotWithShape="1">
            <a:gsLst>
              <a:gs pos="50000">
                <a:schemeClr val="accent3">
                  <a:alpha val="3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71CE16C-FA0F-47A6-ADB6-C0967ACDF95C}"/>
              </a:ext>
            </a:extLst>
          </p:cNvPr>
          <p:cNvSpPr/>
          <p:nvPr/>
        </p:nvSpPr>
        <p:spPr>
          <a:xfrm>
            <a:off x="3754688" y="1774316"/>
            <a:ext cx="2159482" cy="3117188"/>
          </a:xfrm>
          <a:prstGeom prst="roundRect">
            <a:avLst>
              <a:gd name="adj" fmla="val 5165"/>
            </a:avLst>
          </a:prstGeom>
          <a:gradFill flip="none" rotWithShape="1">
            <a:gsLst>
              <a:gs pos="50000">
                <a:schemeClr val="accent3">
                  <a:alpha val="3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0494BD3-21B1-44BD-B619-77C60AF1C849}"/>
              </a:ext>
            </a:extLst>
          </p:cNvPr>
          <p:cNvSpPr/>
          <p:nvPr/>
        </p:nvSpPr>
        <p:spPr>
          <a:xfrm>
            <a:off x="6283896" y="1774316"/>
            <a:ext cx="2159482" cy="3117188"/>
          </a:xfrm>
          <a:prstGeom prst="roundRect">
            <a:avLst>
              <a:gd name="adj" fmla="val 5165"/>
            </a:avLst>
          </a:prstGeom>
          <a:gradFill flip="none" rotWithShape="1">
            <a:gsLst>
              <a:gs pos="50000">
                <a:schemeClr val="accent3">
                  <a:alpha val="3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39CD399-4A90-4964-AB29-A052DA1F5072}"/>
              </a:ext>
            </a:extLst>
          </p:cNvPr>
          <p:cNvSpPr/>
          <p:nvPr/>
        </p:nvSpPr>
        <p:spPr>
          <a:xfrm>
            <a:off x="8813105" y="1774316"/>
            <a:ext cx="2159482" cy="3117188"/>
          </a:xfrm>
          <a:prstGeom prst="roundRect">
            <a:avLst>
              <a:gd name="adj" fmla="val 5165"/>
            </a:avLst>
          </a:prstGeom>
          <a:gradFill flip="none" rotWithShape="1">
            <a:gsLst>
              <a:gs pos="50000">
                <a:schemeClr val="accent3">
                  <a:alpha val="3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DDBD11-5DB0-4FAD-86EB-C7097C0BA6A4}"/>
              </a:ext>
            </a:extLst>
          </p:cNvPr>
          <p:cNvSpPr txBox="1"/>
          <p:nvPr/>
        </p:nvSpPr>
        <p:spPr>
          <a:xfrm>
            <a:off x="4517914" y="467252"/>
            <a:ext cx="31561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韵母标调读一读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F11FB8D-DB9D-41CF-9512-B61BE8472963}"/>
              </a:ext>
            </a:extLst>
          </p:cNvPr>
          <p:cNvGrpSpPr/>
          <p:nvPr/>
        </p:nvGrpSpPr>
        <p:grpSpPr>
          <a:xfrm>
            <a:off x="1513664" y="2257285"/>
            <a:ext cx="1583115" cy="2646878"/>
            <a:chOff x="1491020" y="2201164"/>
            <a:chExt cx="1583115" cy="264687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3BCC7FF-A0E0-46E0-A730-E5991CB1ADF0}"/>
                </a:ext>
              </a:extLst>
            </p:cNvPr>
            <p:cNvSpPr txBox="1"/>
            <p:nvPr/>
          </p:nvSpPr>
          <p:spPr>
            <a:xfrm>
              <a:off x="1491020" y="2201164"/>
              <a:ext cx="158311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</a:t>
              </a:r>
              <a:endParaRPr lang="zh-CN" altLang="en-US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34986C2-B803-4DE3-A394-83D68DDCDEE8}"/>
                </a:ext>
              </a:extLst>
            </p:cNvPr>
            <p:cNvSpPr/>
            <p:nvPr/>
          </p:nvSpPr>
          <p:spPr>
            <a:xfrm>
              <a:off x="1806849" y="2426715"/>
              <a:ext cx="1080000" cy="18000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1F2EED9-0029-43DF-A5EF-C0452B3A1855}"/>
              </a:ext>
            </a:extLst>
          </p:cNvPr>
          <p:cNvGrpSpPr/>
          <p:nvPr/>
        </p:nvGrpSpPr>
        <p:grpSpPr>
          <a:xfrm>
            <a:off x="9076098" y="2245232"/>
            <a:ext cx="1633496" cy="2646878"/>
            <a:chOff x="9225321" y="2201164"/>
            <a:chExt cx="1633496" cy="26468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6FB3A7D-DA77-4D60-BCA2-B7CE69DFA0B5}"/>
                </a:ext>
              </a:extLst>
            </p:cNvPr>
            <p:cNvSpPr txBox="1"/>
            <p:nvPr/>
          </p:nvSpPr>
          <p:spPr>
            <a:xfrm>
              <a:off x="9225321" y="2201164"/>
              <a:ext cx="163349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</a:t>
              </a:r>
              <a:endParaRPr lang="zh-CN" altLang="en-US" sz="1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3CE0481-A2DD-4BF2-8BD7-77DC7C46C0C2}"/>
                </a:ext>
              </a:extLst>
            </p:cNvPr>
            <p:cNvSpPr/>
            <p:nvPr/>
          </p:nvSpPr>
          <p:spPr>
            <a:xfrm rot="1800000">
              <a:off x="9634793" y="2402771"/>
              <a:ext cx="756000" cy="18000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35B3C4-1261-40FF-B50B-5336720B10D6}"/>
              </a:ext>
            </a:extLst>
          </p:cNvPr>
          <p:cNvGrpSpPr/>
          <p:nvPr/>
        </p:nvGrpSpPr>
        <p:grpSpPr>
          <a:xfrm>
            <a:off x="3997386" y="2257588"/>
            <a:ext cx="1599120" cy="2646878"/>
            <a:chOff x="4069121" y="2201164"/>
            <a:chExt cx="1599120" cy="26468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8F22E98-FEE2-4893-825B-7BAEE433E266}"/>
                </a:ext>
              </a:extLst>
            </p:cNvPr>
            <p:cNvSpPr txBox="1"/>
            <p:nvPr/>
          </p:nvSpPr>
          <p:spPr>
            <a:xfrm>
              <a:off x="4069121" y="2201164"/>
              <a:ext cx="159912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</a:t>
              </a:r>
              <a:endParaRPr lang="zh-CN" altLang="en-US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A6505855-BDC2-4D7C-9EC5-80E92C9FB07B}"/>
                </a:ext>
              </a:extLst>
            </p:cNvPr>
            <p:cNvSpPr/>
            <p:nvPr/>
          </p:nvSpPr>
          <p:spPr>
            <a:xfrm rot="19800000" flipV="1">
              <a:off x="4600339" y="2399838"/>
              <a:ext cx="756000" cy="18000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BEAF724-340C-4F56-B487-8FE68B411C77}"/>
              </a:ext>
            </a:extLst>
          </p:cNvPr>
          <p:cNvGrpSpPr/>
          <p:nvPr/>
        </p:nvGrpSpPr>
        <p:grpSpPr>
          <a:xfrm>
            <a:off x="6565824" y="2074798"/>
            <a:ext cx="1595626" cy="2817312"/>
            <a:chOff x="6647221" y="2030730"/>
            <a:chExt cx="1595626" cy="281731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F8AFEF3-9707-44D7-A7E1-F44D97D10914}"/>
                </a:ext>
              </a:extLst>
            </p:cNvPr>
            <p:cNvSpPr txBox="1"/>
            <p:nvPr/>
          </p:nvSpPr>
          <p:spPr>
            <a:xfrm>
              <a:off x="6647221" y="2201164"/>
              <a:ext cx="159562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</a:t>
              </a:r>
              <a:endParaRPr lang="zh-CN" altLang="en-US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A47780-5BC7-4C41-A242-808E86A14590}"/>
                </a:ext>
              </a:extLst>
            </p:cNvPr>
            <p:cNvSpPr/>
            <p:nvPr/>
          </p:nvSpPr>
          <p:spPr>
            <a:xfrm rot="2400000">
              <a:off x="7133794" y="2030730"/>
              <a:ext cx="720904" cy="636165"/>
            </a:xfrm>
            <a:custGeom>
              <a:avLst/>
              <a:gdLst>
                <a:gd name="connsiteX0" fmla="*/ 0 w 720904"/>
                <a:gd name="connsiteY0" fmla="*/ 456165 h 636165"/>
                <a:gd name="connsiteX1" fmla="*/ 463204 w 720904"/>
                <a:gd name="connsiteY1" fmla="*/ 456165 h 636165"/>
                <a:gd name="connsiteX2" fmla="*/ 543638 w 720904"/>
                <a:gd name="connsiteY2" fmla="*/ 0 h 636165"/>
                <a:gd name="connsiteX3" fmla="*/ 720904 w 720904"/>
                <a:gd name="connsiteY3" fmla="*/ 31256 h 636165"/>
                <a:gd name="connsiteX4" fmla="*/ 614631 w 720904"/>
                <a:gd name="connsiteY4" fmla="*/ 633959 h 636165"/>
                <a:gd name="connsiteX5" fmla="*/ 612000 w 720904"/>
                <a:gd name="connsiteY5" fmla="*/ 633495 h 636165"/>
                <a:gd name="connsiteX6" fmla="*/ 612000 w 720904"/>
                <a:gd name="connsiteY6" fmla="*/ 636165 h 636165"/>
                <a:gd name="connsiteX7" fmla="*/ 0 w 720904"/>
                <a:gd name="connsiteY7" fmla="*/ 636165 h 6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0904" h="636165">
                  <a:moveTo>
                    <a:pt x="0" y="456165"/>
                  </a:moveTo>
                  <a:lnTo>
                    <a:pt x="463204" y="456165"/>
                  </a:lnTo>
                  <a:lnTo>
                    <a:pt x="543638" y="0"/>
                  </a:lnTo>
                  <a:lnTo>
                    <a:pt x="720904" y="31256"/>
                  </a:lnTo>
                  <a:lnTo>
                    <a:pt x="614631" y="633959"/>
                  </a:lnTo>
                  <a:lnTo>
                    <a:pt x="612000" y="633495"/>
                  </a:lnTo>
                  <a:lnTo>
                    <a:pt x="612000" y="636165"/>
                  </a:lnTo>
                  <a:lnTo>
                    <a:pt x="0" y="6361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53CAA33-38E0-4462-ACF0-EC551D3FDB2A}"/>
              </a:ext>
            </a:extLst>
          </p:cNvPr>
          <p:cNvSpPr/>
          <p:nvPr/>
        </p:nvSpPr>
        <p:spPr>
          <a:xfrm>
            <a:off x="1224962" y="4783504"/>
            <a:ext cx="2160000" cy="108000"/>
          </a:xfrm>
          <a:prstGeom prst="roundRect">
            <a:avLst>
              <a:gd name="adj" fmla="val 37071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25400" dir="16200000" sx="101000" sy="101000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12A156-61D8-43AE-9346-FEA7D4E2EB36}"/>
              </a:ext>
            </a:extLst>
          </p:cNvPr>
          <p:cNvSpPr/>
          <p:nvPr/>
        </p:nvSpPr>
        <p:spPr>
          <a:xfrm>
            <a:off x="3754429" y="4783504"/>
            <a:ext cx="2160000" cy="108000"/>
          </a:xfrm>
          <a:prstGeom prst="roundRect">
            <a:avLst>
              <a:gd name="adj" fmla="val 37071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25400" dir="16200000" sx="101000" sy="101000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B25E8E2-1C53-493C-A344-861A91FBC314}"/>
              </a:ext>
            </a:extLst>
          </p:cNvPr>
          <p:cNvSpPr/>
          <p:nvPr/>
        </p:nvSpPr>
        <p:spPr>
          <a:xfrm>
            <a:off x="6283378" y="4783504"/>
            <a:ext cx="2160000" cy="108000"/>
          </a:xfrm>
          <a:prstGeom prst="roundRect">
            <a:avLst>
              <a:gd name="adj" fmla="val 37071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25400" dir="16200000" sx="101000" sy="101000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E93EEA8-BACF-4F69-89FA-597CE0A609C3}"/>
              </a:ext>
            </a:extLst>
          </p:cNvPr>
          <p:cNvSpPr/>
          <p:nvPr/>
        </p:nvSpPr>
        <p:spPr>
          <a:xfrm>
            <a:off x="8812846" y="4783504"/>
            <a:ext cx="2160000" cy="108000"/>
          </a:xfrm>
          <a:prstGeom prst="roundRect">
            <a:avLst>
              <a:gd name="adj" fmla="val 37071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25400" dir="16200000" sx="101000" sy="101000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36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56E839F-098F-4613-AA64-2FDFC291E19C}"/>
              </a:ext>
            </a:extLst>
          </p:cNvPr>
          <p:cNvSpPr txBox="1"/>
          <p:nvPr/>
        </p:nvSpPr>
        <p:spPr>
          <a:xfrm>
            <a:off x="4949603" y="467252"/>
            <a:ext cx="19083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标调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A0E70A3-3401-4979-A709-E4A5FDC7CDFD}"/>
              </a:ext>
            </a:extLst>
          </p:cNvPr>
          <p:cNvGrpSpPr/>
          <p:nvPr/>
        </p:nvGrpSpPr>
        <p:grpSpPr>
          <a:xfrm>
            <a:off x="2178747" y="1236889"/>
            <a:ext cx="5041900" cy="2369213"/>
            <a:chOff x="1440532" y="1365447"/>
            <a:chExt cx="5041900" cy="236921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0D4623A-72DE-47E7-A42C-E61AB196488C}"/>
                </a:ext>
              </a:extLst>
            </p:cNvPr>
            <p:cNvSpPr/>
            <p:nvPr/>
          </p:nvSpPr>
          <p:spPr>
            <a:xfrm>
              <a:off x="1440532" y="1621837"/>
              <a:ext cx="4896760" cy="2112823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A2935AF-4751-4B49-89C2-9DABFAF9B056}"/>
                </a:ext>
              </a:extLst>
            </p:cNvPr>
            <p:cNvSpPr txBox="1"/>
            <p:nvPr/>
          </p:nvSpPr>
          <p:spPr>
            <a:xfrm>
              <a:off x="1585672" y="2100792"/>
              <a:ext cx="4896760" cy="1410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ü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ü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有礼貌，见到</a:t>
              </a:r>
              <a:r>
                <a:rPr lang="en-US" altLang="zh-CN" sz="2400" spc="3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jqx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把帽摘。</a:t>
              </a:r>
              <a:endPara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ü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见大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y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，去掉两点还读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ü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。</a:t>
              </a:r>
              <a:endPara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ü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拼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和</a:t>
              </a:r>
              <a:r>
                <a:rPr lang="en-US" altLang="zh-CN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</a:t>
              </a: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，两点省不得。</a:t>
              </a:r>
              <a:endPara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A6BEC94-4D91-4785-8CCB-EE2D77E778EA}"/>
                </a:ext>
              </a:extLst>
            </p:cNvPr>
            <p:cNvSpPr/>
            <p:nvPr/>
          </p:nvSpPr>
          <p:spPr>
            <a:xfrm>
              <a:off x="1516732" y="1736401"/>
              <a:ext cx="1672910" cy="108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AA5928-6C73-4AF4-A7FB-17A12F7408CD}"/>
                </a:ext>
              </a:extLst>
            </p:cNvPr>
            <p:cNvSpPr txBox="1"/>
            <p:nvPr/>
          </p:nvSpPr>
          <p:spPr>
            <a:xfrm>
              <a:off x="1620597" y="1365447"/>
              <a:ext cx="1445220" cy="5997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标调规律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8EFA00E-1533-4645-9386-24FDA5C8A442}"/>
              </a:ext>
            </a:extLst>
          </p:cNvPr>
          <p:cNvGrpSpPr/>
          <p:nvPr/>
        </p:nvGrpSpPr>
        <p:grpSpPr>
          <a:xfrm>
            <a:off x="2178747" y="3616821"/>
            <a:ext cx="7760442" cy="2074493"/>
            <a:chOff x="2991026" y="3598394"/>
            <a:chExt cx="7760442" cy="207449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AB8A0027-11F3-4117-A706-63D8D82EB708}"/>
                </a:ext>
              </a:extLst>
            </p:cNvPr>
            <p:cNvSpPr/>
            <p:nvPr/>
          </p:nvSpPr>
          <p:spPr>
            <a:xfrm>
              <a:off x="2991026" y="3898953"/>
              <a:ext cx="7760442" cy="1773934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43797E0-7449-4B41-A067-574502CAB7F7}"/>
                </a:ext>
              </a:extLst>
            </p:cNvPr>
            <p:cNvSpPr txBox="1"/>
            <p:nvPr/>
          </p:nvSpPr>
          <p:spPr>
            <a:xfrm>
              <a:off x="3270269" y="4406910"/>
              <a:ext cx="7251422" cy="929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有</a:t>
              </a:r>
              <a:r>
                <a:rPr lang="en-US" altLang="zh-CN" sz="2400" spc="300" dirty="0"/>
                <a:t>a</a:t>
              </a:r>
              <a:r>
                <a:rPr lang="zh-CN" altLang="en-US" sz="2400" spc="300" dirty="0"/>
                <a:t>在，给</a:t>
              </a:r>
              <a:r>
                <a:rPr lang="en-US" altLang="zh-CN" sz="2400" spc="300" dirty="0"/>
                <a:t>a</a:t>
              </a:r>
              <a:r>
                <a:rPr lang="zh-CN" altLang="en-US" sz="2400" spc="300" dirty="0"/>
                <a:t>戴，</a:t>
              </a:r>
              <a:r>
                <a:rPr lang="en-US" altLang="zh-CN" sz="2400" spc="300" dirty="0"/>
                <a:t> a</a:t>
              </a:r>
              <a:r>
                <a:rPr lang="zh-CN" altLang="en-US" sz="2400" spc="300" dirty="0"/>
                <a:t>不在，给</a:t>
              </a:r>
              <a:r>
                <a:rPr lang="en-US" altLang="zh-CN" sz="2400" spc="300" dirty="0"/>
                <a:t>o</a:t>
              </a:r>
              <a:r>
                <a:rPr lang="zh-CN" altLang="en-US" sz="2400" spc="300" dirty="0"/>
                <a:t>戴，</a:t>
              </a:r>
              <a:r>
                <a:rPr lang="en-US" altLang="zh-CN" sz="2400" spc="300" dirty="0"/>
                <a:t>o</a:t>
              </a:r>
              <a:r>
                <a:rPr lang="zh-CN" altLang="en-US" sz="2400" spc="300" dirty="0"/>
                <a:t>不在，给</a:t>
              </a:r>
              <a:r>
                <a:rPr lang="en-US" altLang="zh-CN" sz="2400" spc="300" dirty="0"/>
                <a:t>e</a:t>
              </a:r>
              <a:r>
                <a:rPr lang="zh-CN" altLang="en-US" sz="2400" spc="300" dirty="0"/>
                <a:t>戴。</a:t>
              </a:r>
              <a:endParaRPr lang="en-US" altLang="zh-CN" sz="2400" spc="300" dirty="0"/>
            </a:p>
            <a:p>
              <a:pPr>
                <a:lnSpc>
                  <a:spcPct val="130000"/>
                </a:lnSpc>
              </a:pPr>
              <a:r>
                <a:rPr lang="zh-CN" altLang="en-US" sz="2400" spc="300" dirty="0"/>
                <a:t>要是</a:t>
              </a:r>
              <a:r>
                <a:rPr lang="en-US" altLang="zh-CN" sz="2400" spc="300" dirty="0" err="1"/>
                <a:t>i</a:t>
              </a:r>
              <a:r>
                <a:rPr lang="en-US" altLang="zh-CN" sz="2400" spc="300" dirty="0"/>
                <a:t> u</a:t>
              </a:r>
              <a:r>
                <a:rPr lang="zh-CN" altLang="en-US" sz="2400" spc="300" dirty="0"/>
                <a:t>一起在，谁在后面给谁戴。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78BA5DD-527B-49C1-9BEB-B39287BF48A2}"/>
                </a:ext>
              </a:extLst>
            </p:cNvPr>
            <p:cNvGrpSpPr/>
            <p:nvPr/>
          </p:nvGrpSpPr>
          <p:grpSpPr>
            <a:xfrm>
              <a:off x="9235815" y="3598394"/>
              <a:ext cx="1296000" cy="599780"/>
              <a:chOff x="5589798" y="3733358"/>
              <a:chExt cx="1296000" cy="599780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796F5F16-8BB8-496D-8B3E-22C9FFB74006}"/>
                  </a:ext>
                </a:extLst>
              </p:cNvPr>
              <p:cNvSpPr/>
              <p:nvPr/>
            </p:nvSpPr>
            <p:spPr>
              <a:xfrm>
                <a:off x="5589798" y="4104312"/>
                <a:ext cx="1296000" cy="108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B18AD6F-15CE-4E40-ABCC-24C3B01D393B}"/>
                  </a:ext>
                </a:extLst>
              </p:cNvPr>
              <p:cNvSpPr txBox="1"/>
              <p:nvPr/>
            </p:nvSpPr>
            <p:spPr>
              <a:xfrm>
                <a:off x="5693663" y="3733358"/>
                <a:ext cx="1164337" cy="5997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标调歌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3060E2F-E80F-4607-A666-0251B1BF3561}"/>
              </a:ext>
            </a:extLst>
          </p:cNvPr>
          <p:cNvGrpSpPr/>
          <p:nvPr/>
        </p:nvGrpSpPr>
        <p:grpSpPr>
          <a:xfrm>
            <a:off x="7249731" y="1506422"/>
            <a:ext cx="2700000" cy="2079969"/>
            <a:chOff x="7249731" y="1506422"/>
            <a:chExt cx="2700000" cy="2079969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08DCB42-D967-4E8C-8145-209535C290E2}"/>
                </a:ext>
              </a:extLst>
            </p:cNvPr>
            <p:cNvSpPr/>
            <p:nvPr/>
          </p:nvSpPr>
          <p:spPr>
            <a:xfrm>
              <a:off x="7249731" y="1506422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624F44D3-EA85-4400-9C98-64A3D7BF4A5B}"/>
                </a:ext>
              </a:extLst>
            </p:cNvPr>
            <p:cNvSpPr/>
            <p:nvPr/>
          </p:nvSpPr>
          <p:spPr>
            <a:xfrm>
              <a:off x="7249731" y="1908016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38ACB4F-2C11-4D3B-A3C7-B4EA81D84183}"/>
                </a:ext>
              </a:extLst>
            </p:cNvPr>
            <p:cNvSpPr/>
            <p:nvPr/>
          </p:nvSpPr>
          <p:spPr>
            <a:xfrm>
              <a:off x="7249731" y="2309610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9603D55-626C-46C4-96F3-E46D178C9C01}"/>
                </a:ext>
              </a:extLst>
            </p:cNvPr>
            <p:cNvSpPr/>
            <p:nvPr/>
          </p:nvSpPr>
          <p:spPr>
            <a:xfrm>
              <a:off x="7249731" y="2711204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FFFD661-E680-4D8F-B2CC-B571DA9F9AF4}"/>
                </a:ext>
              </a:extLst>
            </p:cNvPr>
            <p:cNvSpPr/>
            <p:nvPr/>
          </p:nvSpPr>
          <p:spPr>
            <a:xfrm>
              <a:off x="7249731" y="3112798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BC615B15-5673-4ED9-AE04-C7B057BB1C4B}"/>
                </a:ext>
              </a:extLst>
            </p:cNvPr>
            <p:cNvSpPr/>
            <p:nvPr/>
          </p:nvSpPr>
          <p:spPr>
            <a:xfrm>
              <a:off x="7249731" y="3514391"/>
              <a:ext cx="2700000" cy="720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35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F570483C-875A-405F-9487-BE67A7A99217}"/>
              </a:ext>
            </a:extLst>
          </p:cNvPr>
          <p:cNvSpPr txBox="1"/>
          <p:nvPr/>
        </p:nvSpPr>
        <p:spPr>
          <a:xfrm>
            <a:off x="6096000" y="1704356"/>
            <a:ext cx="6942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888DA6B-A0C6-42B1-BCCD-97F49239CF20}"/>
              </a:ext>
            </a:extLst>
          </p:cNvPr>
          <p:cNvSpPr txBox="1"/>
          <p:nvPr/>
        </p:nvSpPr>
        <p:spPr>
          <a:xfrm>
            <a:off x="7211375" y="1673578"/>
            <a:ext cx="33042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认识拼音家族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3BD2C8-C03B-4D62-AFBA-C663B4B61AD4}"/>
              </a:ext>
            </a:extLst>
          </p:cNvPr>
          <p:cNvSpPr txBox="1"/>
          <p:nvPr/>
        </p:nvSpPr>
        <p:spPr>
          <a:xfrm>
            <a:off x="6096000" y="2743807"/>
            <a:ext cx="6942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5"/>
                </a:solidFill>
                <a:latin typeface="+mj-ea"/>
                <a:ea typeface="+mj-ea"/>
              </a:rPr>
              <a:t>02</a:t>
            </a:r>
            <a:endParaRPr lang="zh-CN" altLang="en-US" sz="44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7DD8D7B-1BD6-4023-8744-797ADDB22162}"/>
              </a:ext>
            </a:extLst>
          </p:cNvPr>
          <p:cNvSpPr txBox="1"/>
          <p:nvPr/>
        </p:nvSpPr>
        <p:spPr>
          <a:xfrm>
            <a:off x="7211375" y="2713029"/>
            <a:ext cx="26946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认识单韵母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74574B2-6E35-4689-B4D4-1C9D6771F59A}"/>
              </a:ext>
            </a:extLst>
          </p:cNvPr>
          <p:cNvSpPr txBox="1"/>
          <p:nvPr/>
        </p:nvSpPr>
        <p:spPr>
          <a:xfrm>
            <a:off x="6096000" y="3783258"/>
            <a:ext cx="68031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44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B3595E-FFC8-4468-B550-15313A103467}"/>
              </a:ext>
            </a:extLst>
          </p:cNvPr>
          <p:cNvSpPr txBox="1"/>
          <p:nvPr/>
        </p:nvSpPr>
        <p:spPr>
          <a:xfrm>
            <a:off x="7211375" y="3752480"/>
            <a:ext cx="26946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认识四线格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0650B0-EB82-4750-9D80-24466032860C}"/>
              </a:ext>
            </a:extLst>
          </p:cNvPr>
          <p:cNvSpPr txBox="1"/>
          <p:nvPr/>
        </p:nvSpPr>
        <p:spPr>
          <a:xfrm>
            <a:off x="6096000" y="4822708"/>
            <a:ext cx="68031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4"/>
                </a:solidFill>
                <a:latin typeface="+mj-ea"/>
                <a:ea typeface="+mj-ea"/>
              </a:rPr>
              <a:t>04</a:t>
            </a:r>
            <a:endParaRPr lang="zh-CN" altLang="en-US" sz="4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AC7F664-7C9B-406D-B984-C27547F9B0A8}"/>
              </a:ext>
            </a:extLst>
          </p:cNvPr>
          <p:cNvSpPr txBox="1"/>
          <p:nvPr/>
        </p:nvSpPr>
        <p:spPr>
          <a:xfrm>
            <a:off x="7211375" y="4791930"/>
            <a:ext cx="26946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拼音四声调</a:t>
            </a:r>
          </a:p>
        </p:txBody>
      </p:sp>
    </p:spTree>
    <p:extLst>
      <p:ext uri="{BB962C8B-B14F-4D97-AF65-F5344CB8AC3E}">
        <p14:creationId xmlns:p14="http://schemas.microsoft.com/office/powerpoint/2010/main" val="1657729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>
            <a:extLst>
              <a:ext uri="{FF2B5EF4-FFF2-40B4-BE49-F238E27FC236}">
                <a16:creationId xmlns:a16="http://schemas.microsoft.com/office/drawing/2014/main" id="{BF2867F7-58EB-49CF-A461-A9061C4B01BE}"/>
              </a:ext>
            </a:extLst>
          </p:cNvPr>
          <p:cNvSpPr>
            <a:spLocks/>
          </p:cNvSpPr>
          <p:nvPr/>
        </p:nvSpPr>
        <p:spPr bwMode="auto">
          <a:xfrm>
            <a:off x="2739949" y="2352080"/>
            <a:ext cx="227013" cy="206375"/>
          </a:xfrm>
          <a:custGeom>
            <a:avLst/>
            <a:gdLst>
              <a:gd name="T0" fmla="*/ 0 w 67"/>
              <a:gd name="T1" fmla="*/ 28 h 61"/>
              <a:gd name="T2" fmla="*/ 2 w 67"/>
              <a:gd name="T3" fmla="*/ 23 h 61"/>
              <a:gd name="T4" fmla="*/ 5 w 67"/>
              <a:gd name="T5" fmla="*/ 16 h 61"/>
              <a:gd name="T6" fmla="*/ 9 w 67"/>
              <a:gd name="T7" fmla="*/ 10 h 61"/>
              <a:gd name="T8" fmla="*/ 20 w 67"/>
              <a:gd name="T9" fmla="*/ 4 h 61"/>
              <a:gd name="T10" fmla="*/ 29 w 67"/>
              <a:gd name="T11" fmla="*/ 1 h 61"/>
              <a:gd name="T12" fmla="*/ 40 w 67"/>
              <a:gd name="T13" fmla="*/ 0 h 61"/>
              <a:gd name="T14" fmla="*/ 45 w 67"/>
              <a:gd name="T15" fmla="*/ 1 h 61"/>
              <a:gd name="T16" fmla="*/ 50 w 67"/>
              <a:gd name="T17" fmla="*/ 3 h 61"/>
              <a:gd name="T18" fmla="*/ 59 w 67"/>
              <a:gd name="T19" fmla="*/ 8 h 61"/>
              <a:gd name="T20" fmla="*/ 65 w 67"/>
              <a:gd name="T21" fmla="*/ 16 h 61"/>
              <a:gd name="T22" fmla="*/ 67 w 67"/>
              <a:gd name="T23" fmla="*/ 21 h 61"/>
              <a:gd name="T24" fmla="*/ 66 w 67"/>
              <a:gd name="T25" fmla="*/ 27 h 61"/>
              <a:gd name="T26" fmla="*/ 65 w 67"/>
              <a:gd name="T27" fmla="*/ 36 h 61"/>
              <a:gd name="T28" fmla="*/ 61 w 67"/>
              <a:gd name="T29" fmla="*/ 44 h 61"/>
              <a:gd name="T30" fmla="*/ 57 w 67"/>
              <a:gd name="T31" fmla="*/ 50 h 61"/>
              <a:gd name="T32" fmla="*/ 54 w 67"/>
              <a:gd name="T33" fmla="*/ 53 h 61"/>
              <a:gd name="T34" fmla="*/ 46 w 67"/>
              <a:gd name="T35" fmla="*/ 57 h 61"/>
              <a:gd name="T36" fmla="*/ 38 w 67"/>
              <a:gd name="T37" fmla="*/ 60 h 61"/>
              <a:gd name="T38" fmla="*/ 30 w 67"/>
              <a:gd name="T39" fmla="*/ 61 h 61"/>
              <a:gd name="T40" fmla="*/ 28 w 67"/>
              <a:gd name="T41" fmla="*/ 60 h 61"/>
              <a:gd name="T42" fmla="*/ 22 w 67"/>
              <a:gd name="T43" fmla="*/ 58 h 61"/>
              <a:gd name="T44" fmla="*/ 14 w 67"/>
              <a:gd name="T45" fmla="*/ 55 h 61"/>
              <a:gd name="T46" fmla="*/ 12 w 67"/>
              <a:gd name="T47" fmla="*/ 53 h 61"/>
              <a:gd name="T48" fmla="*/ 7 w 67"/>
              <a:gd name="T49" fmla="*/ 50 h 61"/>
              <a:gd name="T50" fmla="*/ 4 w 67"/>
              <a:gd name="T51" fmla="*/ 43 h 61"/>
              <a:gd name="T52" fmla="*/ 3 w 67"/>
              <a:gd name="T53" fmla="*/ 41 h 61"/>
              <a:gd name="T54" fmla="*/ 1 w 67"/>
              <a:gd name="T55" fmla="*/ 35 h 61"/>
              <a:gd name="T56" fmla="*/ 0 w 67"/>
              <a:gd name="T57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1">
                <a:moveTo>
                  <a:pt x="0" y="28"/>
                </a:moveTo>
                <a:cubicBezTo>
                  <a:pt x="0" y="27"/>
                  <a:pt x="0" y="25"/>
                  <a:pt x="2" y="23"/>
                </a:cubicBezTo>
                <a:cubicBezTo>
                  <a:pt x="3" y="21"/>
                  <a:pt x="4" y="18"/>
                  <a:pt x="5" y="16"/>
                </a:cubicBezTo>
                <a:cubicBezTo>
                  <a:pt x="5" y="13"/>
                  <a:pt x="7" y="12"/>
                  <a:pt x="9" y="10"/>
                </a:cubicBezTo>
                <a:cubicBezTo>
                  <a:pt x="12" y="8"/>
                  <a:pt x="16" y="5"/>
                  <a:pt x="20" y="4"/>
                </a:cubicBezTo>
                <a:cubicBezTo>
                  <a:pt x="22" y="2"/>
                  <a:pt x="26" y="2"/>
                  <a:pt x="29" y="1"/>
                </a:cubicBezTo>
                <a:cubicBezTo>
                  <a:pt x="32" y="0"/>
                  <a:pt x="36" y="0"/>
                  <a:pt x="40" y="0"/>
                </a:cubicBezTo>
                <a:cubicBezTo>
                  <a:pt x="42" y="0"/>
                  <a:pt x="44" y="1"/>
                  <a:pt x="45" y="1"/>
                </a:cubicBezTo>
                <a:cubicBezTo>
                  <a:pt x="47" y="2"/>
                  <a:pt x="48" y="2"/>
                  <a:pt x="50" y="3"/>
                </a:cubicBezTo>
                <a:cubicBezTo>
                  <a:pt x="54" y="3"/>
                  <a:pt x="57" y="5"/>
                  <a:pt x="59" y="8"/>
                </a:cubicBezTo>
                <a:cubicBezTo>
                  <a:pt x="61" y="11"/>
                  <a:pt x="63" y="14"/>
                  <a:pt x="65" y="16"/>
                </a:cubicBezTo>
                <a:cubicBezTo>
                  <a:pt x="66" y="18"/>
                  <a:pt x="67" y="19"/>
                  <a:pt x="67" y="21"/>
                </a:cubicBezTo>
                <a:cubicBezTo>
                  <a:pt x="66" y="23"/>
                  <a:pt x="66" y="25"/>
                  <a:pt x="66" y="27"/>
                </a:cubicBezTo>
                <a:cubicBezTo>
                  <a:pt x="66" y="30"/>
                  <a:pt x="65" y="33"/>
                  <a:pt x="65" y="36"/>
                </a:cubicBezTo>
                <a:cubicBezTo>
                  <a:pt x="64" y="38"/>
                  <a:pt x="64" y="41"/>
                  <a:pt x="61" y="44"/>
                </a:cubicBezTo>
                <a:cubicBezTo>
                  <a:pt x="61" y="47"/>
                  <a:pt x="59" y="48"/>
                  <a:pt x="57" y="50"/>
                </a:cubicBezTo>
                <a:cubicBezTo>
                  <a:pt x="56" y="50"/>
                  <a:pt x="55" y="52"/>
                  <a:pt x="54" y="53"/>
                </a:cubicBezTo>
                <a:cubicBezTo>
                  <a:pt x="52" y="55"/>
                  <a:pt x="49" y="56"/>
                  <a:pt x="46" y="57"/>
                </a:cubicBezTo>
                <a:cubicBezTo>
                  <a:pt x="43" y="58"/>
                  <a:pt x="41" y="60"/>
                  <a:pt x="38" y="60"/>
                </a:cubicBezTo>
                <a:cubicBezTo>
                  <a:pt x="36" y="60"/>
                  <a:pt x="33" y="60"/>
                  <a:pt x="30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6" y="59"/>
                  <a:pt x="24" y="59"/>
                  <a:pt x="22" y="58"/>
                </a:cubicBezTo>
                <a:cubicBezTo>
                  <a:pt x="19" y="58"/>
                  <a:pt x="17" y="56"/>
                  <a:pt x="14" y="55"/>
                </a:cubicBezTo>
                <a:cubicBezTo>
                  <a:pt x="13" y="54"/>
                  <a:pt x="13" y="54"/>
                  <a:pt x="12" y="53"/>
                </a:cubicBezTo>
                <a:cubicBezTo>
                  <a:pt x="10" y="52"/>
                  <a:pt x="8" y="52"/>
                  <a:pt x="7" y="50"/>
                </a:cubicBezTo>
                <a:cubicBezTo>
                  <a:pt x="6" y="48"/>
                  <a:pt x="5" y="45"/>
                  <a:pt x="4" y="43"/>
                </a:cubicBezTo>
                <a:cubicBezTo>
                  <a:pt x="3" y="42"/>
                  <a:pt x="3" y="41"/>
                  <a:pt x="3" y="41"/>
                </a:cubicBezTo>
                <a:cubicBezTo>
                  <a:pt x="2" y="39"/>
                  <a:pt x="1" y="37"/>
                  <a:pt x="1" y="35"/>
                </a:cubicBezTo>
                <a:cubicBezTo>
                  <a:pt x="0" y="33"/>
                  <a:pt x="0" y="31"/>
                  <a:pt x="0" y="28"/>
                </a:cubicBezTo>
                <a:close/>
              </a:path>
            </a:pathLst>
          </a:custGeom>
          <a:solidFill>
            <a:srgbClr val="F1C6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FD3A12-3092-43D1-BE48-FB97B4E0C44B}"/>
              </a:ext>
            </a:extLst>
          </p:cNvPr>
          <p:cNvSpPr txBox="1"/>
          <p:nvPr/>
        </p:nvSpPr>
        <p:spPr>
          <a:xfrm>
            <a:off x="2652712" y="2190155"/>
            <a:ext cx="695703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学好拼音多实用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3FD9E7-ACAB-4760-A0BF-6A1AF3C7469C}"/>
              </a:ext>
            </a:extLst>
          </p:cNvPr>
          <p:cNvSpPr txBox="1"/>
          <p:nvPr/>
        </p:nvSpPr>
        <p:spPr>
          <a:xfrm>
            <a:off x="2703853" y="3831670"/>
            <a:ext cx="67571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部编版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·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一年级上</a:t>
            </a:r>
          </a:p>
        </p:txBody>
      </p:sp>
    </p:spTree>
    <p:extLst>
      <p:ext uri="{BB962C8B-B14F-4D97-AF65-F5344CB8AC3E}">
        <p14:creationId xmlns:p14="http://schemas.microsoft.com/office/powerpoint/2010/main" val="1007115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QIAN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3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一个持续精进的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ChinChin_Q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4D81E1-A9B2-758A-450D-61F8B132AF2D}"/>
              </a:ext>
            </a:extLst>
          </p:cNvPr>
          <p:cNvSpPr/>
          <p:nvPr/>
        </p:nvSpPr>
        <p:spPr>
          <a:xfrm>
            <a:off x="695325" y="511005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QIAN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DAAC06-37C9-AFB6-656F-B101414880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D462DF7-8165-4347-B6F2-79261895B4DA}"/>
              </a:ext>
            </a:extLst>
          </p:cNvPr>
          <p:cNvSpPr txBox="1"/>
          <p:nvPr/>
        </p:nvSpPr>
        <p:spPr>
          <a:xfrm>
            <a:off x="4080933" y="2875002"/>
            <a:ext cx="528036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认识拼音家族</a:t>
            </a:r>
          </a:p>
        </p:txBody>
      </p:sp>
    </p:spTree>
    <p:extLst>
      <p:ext uri="{BB962C8B-B14F-4D97-AF65-F5344CB8AC3E}">
        <p14:creationId xmlns:p14="http://schemas.microsoft.com/office/powerpoint/2010/main" val="205833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93B831-CB70-497A-BBD5-C5ACD75D2BF5}"/>
              </a:ext>
            </a:extLst>
          </p:cNvPr>
          <p:cNvSpPr txBox="1"/>
          <p:nvPr/>
        </p:nvSpPr>
        <p:spPr>
          <a:xfrm>
            <a:off x="660400" y="2841025"/>
            <a:ext cx="102129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PINYIN FAMILY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3058520-5DF9-4171-B4C2-51DB143C8966}"/>
              </a:ext>
            </a:extLst>
          </p:cNvPr>
          <p:cNvGrpSpPr/>
          <p:nvPr/>
        </p:nvGrpSpPr>
        <p:grpSpPr>
          <a:xfrm>
            <a:off x="3064933" y="1315332"/>
            <a:ext cx="3600000" cy="1878406"/>
            <a:chOff x="3098799" y="1315332"/>
            <a:chExt cx="3600000" cy="187840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A296F8F-0966-46EB-B907-C69DA6B06D23}"/>
                </a:ext>
              </a:extLst>
            </p:cNvPr>
            <p:cNvSpPr txBox="1"/>
            <p:nvPr/>
          </p:nvSpPr>
          <p:spPr>
            <a:xfrm>
              <a:off x="3098799" y="1611843"/>
              <a:ext cx="1102575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声母家族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BA90B43-2CC2-44D3-90F1-9D0AE6CF16B0}"/>
                </a:ext>
              </a:extLst>
            </p:cNvPr>
            <p:cNvSpPr/>
            <p:nvPr/>
          </p:nvSpPr>
          <p:spPr>
            <a:xfrm>
              <a:off x="3098799" y="1315332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F6ACB7C-FCC4-4F80-8336-8604C31EE49B}"/>
                </a:ext>
              </a:extLst>
            </p:cNvPr>
            <p:cNvSpPr/>
            <p:nvPr/>
          </p:nvSpPr>
          <p:spPr>
            <a:xfrm>
              <a:off x="3098799" y="3121738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E6BE4F0-FF3F-4FCF-B741-31D9F00A684E}"/>
                </a:ext>
              </a:extLst>
            </p:cNvPr>
            <p:cNvGrpSpPr/>
            <p:nvPr/>
          </p:nvGrpSpPr>
          <p:grpSpPr>
            <a:xfrm>
              <a:off x="5299196" y="1806891"/>
              <a:ext cx="1219593" cy="923330"/>
              <a:chOff x="4876407" y="1841645"/>
              <a:chExt cx="1219593" cy="923330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5728B5C-93B8-4AA4-925F-5FCFAE1FF22D}"/>
                  </a:ext>
                </a:extLst>
              </p:cNvPr>
              <p:cNvSpPr txBox="1"/>
              <p:nvPr/>
            </p:nvSpPr>
            <p:spPr>
              <a:xfrm>
                <a:off x="4876407" y="1841645"/>
                <a:ext cx="1102575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accent5">
                        <a:alpha val="75000"/>
                      </a:schemeClr>
                    </a:solidFill>
                    <a:latin typeface="+mj-ea"/>
                    <a:ea typeface="+mj-ea"/>
                  </a:rPr>
                  <a:t>26</a:t>
                </a:r>
                <a:endParaRPr lang="zh-CN" altLang="en-US" sz="6000" dirty="0">
                  <a:solidFill>
                    <a:schemeClr val="accent5">
                      <a:alpha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C9885C88-336B-470F-8BB4-489F6BB8C277}"/>
                  </a:ext>
                </a:extLst>
              </p:cNvPr>
              <p:cNvSpPr txBox="1"/>
              <p:nvPr/>
            </p:nvSpPr>
            <p:spPr>
              <a:xfrm>
                <a:off x="5828975" y="2278195"/>
                <a:ext cx="267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个</a:t>
                </a: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874A70F-BB48-4C99-B396-94AF6423C503}"/>
              </a:ext>
            </a:extLst>
          </p:cNvPr>
          <p:cNvGrpSpPr/>
          <p:nvPr/>
        </p:nvGrpSpPr>
        <p:grpSpPr>
          <a:xfrm>
            <a:off x="3064933" y="4058917"/>
            <a:ext cx="3600000" cy="1874358"/>
            <a:chOff x="3098799" y="4058917"/>
            <a:chExt cx="3600000" cy="187435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C39D3B-85EF-4BCB-B6DA-49F92EA1A858}"/>
                </a:ext>
              </a:extLst>
            </p:cNvPr>
            <p:cNvSpPr txBox="1"/>
            <p:nvPr/>
          </p:nvSpPr>
          <p:spPr>
            <a:xfrm>
              <a:off x="3098799" y="4339212"/>
              <a:ext cx="163547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整体认读音节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D5E86D3-A039-4131-970C-39E92003430B}"/>
                </a:ext>
              </a:extLst>
            </p:cNvPr>
            <p:cNvSpPr/>
            <p:nvPr/>
          </p:nvSpPr>
          <p:spPr>
            <a:xfrm>
              <a:off x="3098799" y="4058917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687AA46-C4D0-40CB-BEA2-29E94EE166CD}"/>
                </a:ext>
              </a:extLst>
            </p:cNvPr>
            <p:cNvSpPr/>
            <p:nvPr/>
          </p:nvSpPr>
          <p:spPr>
            <a:xfrm>
              <a:off x="3098799" y="5861275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D5FFDA5-244A-40B3-A036-39E71902ACEA}"/>
                </a:ext>
              </a:extLst>
            </p:cNvPr>
            <p:cNvGrpSpPr/>
            <p:nvPr/>
          </p:nvGrpSpPr>
          <p:grpSpPr>
            <a:xfrm>
              <a:off x="5299196" y="4570233"/>
              <a:ext cx="1219593" cy="923330"/>
              <a:chOff x="5026414" y="4564966"/>
              <a:chExt cx="1219593" cy="92333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02502C1D-A3CB-4402-8BEA-AB9AE67D81FB}"/>
                  </a:ext>
                </a:extLst>
              </p:cNvPr>
              <p:cNvSpPr txBox="1"/>
              <p:nvPr/>
            </p:nvSpPr>
            <p:spPr>
              <a:xfrm>
                <a:off x="5026414" y="4564966"/>
                <a:ext cx="1102575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accent5">
                        <a:alpha val="75000"/>
                      </a:schemeClr>
                    </a:solidFill>
                    <a:latin typeface="+mj-ea"/>
                    <a:ea typeface="+mj-ea"/>
                  </a:rPr>
                  <a:t>16</a:t>
                </a:r>
                <a:endParaRPr lang="zh-CN" altLang="en-US" sz="6000" dirty="0">
                  <a:solidFill>
                    <a:schemeClr val="accent5">
                      <a:alpha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0AC8D17-F631-4E84-ABDB-7D081E92B7FB}"/>
                  </a:ext>
                </a:extLst>
              </p:cNvPr>
              <p:cNvSpPr txBox="1"/>
              <p:nvPr/>
            </p:nvSpPr>
            <p:spPr>
              <a:xfrm>
                <a:off x="5978982" y="5001516"/>
                <a:ext cx="267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个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25D1872-F033-44D4-A139-32BA620C241F}"/>
              </a:ext>
            </a:extLst>
          </p:cNvPr>
          <p:cNvGrpSpPr/>
          <p:nvPr/>
        </p:nvGrpSpPr>
        <p:grpSpPr>
          <a:xfrm>
            <a:off x="7733030" y="1381864"/>
            <a:ext cx="3600000" cy="4617943"/>
            <a:chOff x="7733030" y="1381864"/>
            <a:chExt cx="3600000" cy="4617943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036D7184-DDE3-4E2E-8C67-90D125F39744}"/>
                </a:ext>
              </a:extLst>
            </p:cNvPr>
            <p:cNvSpPr/>
            <p:nvPr/>
          </p:nvSpPr>
          <p:spPr>
            <a:xfrm>
              <a:off x="7733030" y="1381864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D1F8C0D-06B4-45CF-A5BD-4F8EF4D5412D}"/>
                </a:ext>
              </a:extLst>
            </p:cNvPr>
            <p:cNvSpPr txBox="1"/>
            <p:nvPr/>
          </p:nvSpPr>
          <p:spPr>
            <a:xfrm>
              <a:off x="7733030" y="1678520"/>
              <a:ext cx="1102575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韵母家族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B21D7645-2A54-4B0A-B539-34D852BB7784}"/>
                </a:ext>
              </a:extLst>
            </p:cNvPr>
            <p:cNvSpPr/>
            <p:nvPr/>
          </p:nvSpPr>
          <p:spPr>
            <a:xfrm>
              <a:off x="7733030" y="5927807"/>
              <a:ext cx="3600000" cy="72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4D97B55-7ED3-4B8E-9B1C-4F975E404201}"/>
                </a:ext>
              </a:extLst>
            </p:cNvPr>
            <p:cNvGrpSpPr/>
            <p:nvPr/>
          </p:nvGrpSpPr>
          <p:grpSpPr>
            <a:xfrm>
              <a:off x="9933427" y="1867963"/>
              <a:ext cx="1219593" cy="923330"/>
              <a:chOff x="4876407" y="1841645"/>
              <a:chExt cx="1219593" cy="923330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61831B9-0B36-47AD-B59F-FE2CCCED2969}"/>
                  </a:ext>
                </a:extLst>
              </p:cNvPr>
              <p:cNvSpPr txBox="1"/>
              <p:nvPr/>
            </p:nvSpPr>
            <p:spPr>
              <a:xfrm>
                <a:off x="4876407" y="1841645"/>
                <a:ext cx="1102575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accent5">
                        <a:alpha val="75000"/>
                      </a:schemeClr>
                    </a:solidFill>
                    <a:latin typeface="+mj-ea"/>
                    <a:ea typeface="+mj-ea"/>
                  </a:rPr>
                  <a:t>24</a:t>
                </a:r>
                <a:endParaRPr lang="zh-CN" altLang="en-US" sz="6000" dirty="0">
                  <a:solidFill>
                    <a:schemeClr val="accent5">
                      <a:alpha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7975109E-203B-4466-BF54-FDB2E9648ED8}"/>
                  </a:ext>
                </a:extLst>
              </p:cNvPr>
              <p:cNvSpPr txBox="1"/>
              <p:nvPr/>
            </p:nvSpPr>
            <p:spPr>
              <a:xfrm>
                <a:off x="5828975" y="2278195"/>
                <a:ext cx="267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个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3E832CE-7E11-4E51-94AD-B0C6D2511D39}"/>
                </a:ext>
              </a:extLst>
            </p:cNvPr>
            <p:cNvGrpSpPr/>
            <p:nvPr/>
          </p:nvGrpSpPr>
          <p:grpSpPr>
            <a:xfrm>
              <a:off x="7733030" y="3314307"/>
              <a:ext cx="3450979" cy="2417287"/>
              <a:chOff x="7733030" y="3314307"/>
              <a:chExt cx="3450979" cy="241728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79E823B7-539F-4633-85E8-ADEC007D371E}"/>
                  </a:ext>
                </a:extLst>
              </p:cNvPr>
              <p:cNvGrpSpPr/>
              <p:nvPr/>
            </p:nvGrpSpPr>
            <p:grpSpPr>
              <a:xfrm>
                <a:off x="7733030" y="3314307"/>
                <a:ext cx="3449623" cy="533612"/>
                <a:chOff x="7733030" y="3314307"/>
                <a:chExt cx="3449623" cy="533612"/>
              </a:xfrm>
            </p:grpSpPr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BF63A158-A38F-4355-B0EC-C9697AB09E69}"/>
                    </a:ext>
                  </a:extLst>
                </p:cNvPr>
                <p:cNvSpPr txBox="1"/>
                <p:nvPr/>
              </p:nvSpPr>
              <p:spPr>
                <a:xfrm>
                  <a:off x="7733030" y="3314307"/>
                  <a:ext cx="1375195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单韵母</a:t>
                  </a:r>
                </a:p>
              </p:txBody>
            </p:sp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88537234-A206-4B65-B4B6-0B27E0FE5E50}"/>
                    </a:ext>
                  </a:extLst>
                </p:cNvPr>
                <p:cNvGrpSpPr/>
                <p:nvPr/>
              </p:nvGrpSpPr>
              <p:grpSpPr>
                <a:xfrm>
                  <a:off x="10616843" y="3355476"/>
                  <a:ext cx="565810" cy="492443"/>
                  <a:chOff x="10584333" y="3338543"/>
                  <a:chExt cx="565810" cy="492443"/>
                </a:xfrm>
              </p:grpSpPr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EF46A786-2DC9-43AF-BB6F-A1CB70835C77}"/>
                      </a:ext>
                    </a:extLst>
                  </p:cNvPr>
                  <p:cNvSpPr txBox="1"/>
                  <p:nvPr/>
                </p:nvSpPr>
                <p:spPr>
                  <a:xfrm>
                    <a:off x="10584333" y="3338543"/>
                    <a:ext cx="417804" cy="492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en-US" altLang="zh-CN" sz="3200" dirty="0">
                        <a:solidFill>
                          <a:schemeClr val="accent5">
                            <a:alpha val="75000"/>
                          </a:schemeClr>
                        </a:solidFill>
                        <a:latin typeface="+mj-ea"/>
                        <a:ea typeface="+mj-ea"/>
                      </a:rPr>
                      <a:t>6</a:t>
                    </a:r>
                    <a:endParaRPr lang="zh-CN" altLang="en-US" sz="3200" dirty="0">
                      <a:solidFill>
                        <a:schemeClr val="accent5">
                          <a:alpha val="75000"/>
                        </a:schemeClr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59" name="文本框 58">
                    <a:extLst>
                      <a:ext uri="{FF2B5EF4-FFF2-40B4-BE49-F238E27FC236}">
                        <a16:creationId xmlns:a16="http://schemas.microsoft.com/office/drawing/2014/main" id="{E9D3FBAA-DC69-4AD2-BFBE-DCE4E123D51D}"/>
                      </a:ext>
                    </a:extLst>
                  </p:cNvPr>
                  <p:cNvSpPr txBox="1"/>
                  <p:nvPr/>
                </p:nvSpPr>
                <p:spPr>
                  <a:xfrm>
                    <a:off x="10901887" y="3487626"/>
                    <a:ext cx="248256" cy="27662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个</a:t>
                    </a:r>
                  </a:p>
                </p:txBody>
              </p:sp>
            </p:grp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B4EA5597-4A38-4840-9CEE-AFF5C80DEC0F}"/>
                  </a:ext>
                </a:extLst>
              </p:cNvPr>
              <p:cNvGrpSpPr/>
              <p:nvPr/>
            </p:nvGrpSpPr>
            <p:grpSpPr>
              <a:xfrm>
                <a:off x="7733030" y="3945905"/>
                <a:ext cx="3450979" cy="520924"/>
                <a:chOff x="7733030" y="3945905"/>
                <a:chExt cx="3450979" cy="520924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1E7B30FF-5D69-47FB-BAA0-7388C153AC49}"/>
                    </a:ext>
                  </a:extLst>
                </p:cNvPr>
                <p:cNvSpPr txBox="1"/>
                <p:nvPr/>
              </p:nvSpPr>
              <p:spPr>
                <a:xfrm>
                  <a:off x="7733030" y="3945905"/>
                  <a:ext cx="1375195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复韵母</a:t>
                  </a:r>
                </a:p>
              </p:txBody>
            </p: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8F4A4C45-BC13-4358-9E35-6F3248834FBA}"/>
                    </a:ext>
                  </a:extLst>
                </p:cNvPr>
                <p:cNvGrpSpPr/>
                <p:nvPr/>
              </p:nvGrpSpPr>
              <p:grpSpPr>
                <a:xfrm>
                  <a:off x="10616843" y="3974386"/>
                  <a:ext cx="567166" cy="492443"/>
                  <a:chOff x="10584333" y="3155470"/>
                  <a:chExt cx="567166" cy="492443"/>
                </a:xfrm>
              </p:grpSpPr>
              <p:sp>
                <p:nvSpPr>
                  <p:cNvPr id="71" name="文本框 70">
                    <a:extLst>
                      <a:ext uri="{FF2B5EF4-FFF2-40B4-BE49-F238E27FC236}">
                        <a16:creationId xmlns:a16="http://schemas.microsoft.com/office/drawing/2014/main" id="{C47038AA-FDB1-4FC4-A6D1-F70F4DB55A86}"/>
                      </a:ext>
                    </a:extLst>
                  </p:cNvPr>
                  <p:cNvSpPr txBox="1"/>
                  <p:nvPr/>
                </p:nvSpPr>
                <p:spPr>
                  <a:xfrm>
                    <a:off x="10584333" y="3155470"/>
                    <a:ext cx="417804" cy="492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en-US" altLang="zh-CN" sz="3200" dirty="0">
                        <a:solidFill>
                          <a:schemeClr val="accent5">
                            <a:alpha val="75000"/>
                          </a:schemeClr>
                        </a:solidFill>
                        <a:latin typeface="+mj-ea"/>
                        <a:ea typeface="+mj-ea"/>
                      </a:rPr>
                      <a:t>9</a:t>
                    </a:r>
                    <a:endParaRPr lang="zh-CN" altLang="en-US" sz="3200" dirty="0">
                      <a:solidFill>
                        <a:schemeClr val="accent5">
                          <a:alpha val="75000"/>
                        </a:schemeClr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72" name="文本框 71">
                    <a:extLst>
                      <a:ext uri="{FF2B5EF4-FFF2-40B4-BE49-F238E27FC236}">
                        <a16:creationId xmlns:a16="http://schemas.microsoft.com/office/drawing/2014/main" id="{03003611-861C-4A2E-9CAD-94E63D340E2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03243" y="3306375"/>
                    <a:ext cx="248256" cy="27662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个</a:t>
                    </a:r>
                  </a:p>
                </p:txBody>
              </p:sp>
            </p:grpSp>
          </p:grp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F9778B17-5131-4C15-96AD-89A686BFC9A8}"/>
                  </a:ext>
                </a:extLst>
              </p:cNvPr>
              <p:cNvGrpSpPr/>
              <p:nvPr/>
            </p:nvGrpSpPr>
            <p:grpSpPr>
              <a:xfrm>
                <a:off x="7733030" y="4577503"/>
                <a:ext cx="3450979" cy="523024"/>
                <a:chOff x="7733030" y="4577503"/>
                <a:chExt cx="3450979" cy="523024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1E5E1965-763F-4112-BD52-CCBF8C8EBCBF}"/>
                    </a:ext>
                  </a:extLst>
                </p:cNvPr>
                <p:cNvSpPr txBox="1"/>
                <p:nvPr/>
              </p:nvSpPr>
              <p:spPr>
                <a:xfrm>
                  <a:off x="7733030" y="4577503"/>
                  <a:ext cx="1933994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前鼻韵母</a:t>
                  </a:r>
                </a:p>
              </p:txBody>
            </p:sp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EC72D153-1506-4EEB-8D16-7482D0D5D0C9}"/>
                    </a:ext>
                  </a:extLst>
                </p:cNvPr>
                <p:cNvGrpSpPr/>
                <p:nvPr/>
              </p:nvGrpSpPr>
              <p:grpSpPr>
                <a:xfrm>
                  <a:off x="10616843" y="4608084"/>
                  <a:ext cx="567166" cy="492443"/>
                  <a:chOff x="10582977" y="3225314"/>
                  <a:chExt cx="567166" cy="492443"/>
                </a:xfrm>
              </p:grpSpPr>
              <p:sp>
                <p:nvSpPr>
                  <p:cNvPr id="74" name="文本框 73">
                    <a:extLst>
                      <a:ext uri="{FF2B5EF4-FFF2-40B4-BE49-F238E27FC236}">
                        <a16:creationId xmlns:a16="http://schemas.microsoft.com/office/drawing/2014/main" id="{CB6E0971-2F40-4A35-B9EA-4507BB3780D9}"/>
                      </a:ext>
                    </a:extLst>
                  </p:cNvPr>
                  <p:cNvSpPr txBox="1"/>
                  <p:nvPr/>
                </p:nvSpPr>
                <p:spPr>
                  <a:xfrm>
                    <a:off x="10582977" y="3225314"/>
                    <a:ext cx="417804" cy="492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en-US" altLang="zh-CN" sz="3200" dirty="0">
                        <a:solidFill>
                          <a:schemeClr val="accent5">
                            <a:alpha val="75000"/>
                          </a:schemeClr>
                        </a:solidFill>
                        <a:latin typeface="+mj-ea"/>
                        <a:ea typeface="+mj-ea"/>
                      </a:rPr>
                      <a:t>5</a:t>
                    </a:r>
                    <a:endParaRPr lang="zh-CN" altLang="en-US" sz="3200" dirty="0">
                      <a:solidFill>
                        <a:schemeClr val="accent5">
                          <a:alpha val="75000"/>
                        </a:schemeClr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id="{98AE2049-A2D1-4150-9111-2283B35DDC1B}"/>
                      </a:ext>
                    </a:extLst>
                  </p:cNvPr>
                  <p:cNvSpPr txBox="1"/>
                  <p:nvPr/>
                </p:nvSpPr>
                <p:spPr>
                  <a:xfrm>
                    <a:off x="10901887" y="3366246"/>
                    <a:ext cx="248256" cy="27662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个</a:t>
                    </a:r>
                  </a:p>
                </p:txBody>
              </p: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F72FD204-9CE7-40C5-99E5-E91690DA9872}"/>
                  </a:ext>
                </a:extLst>
              </p:cNvPr>
              <p:cNvGrpSpPr/>
              <p:nvPr/>
            </p:nvGrpSpPr>
            <p:grpSpPr>
              <a:xfrm>
                <a:off x="7733030" y="5209102"/>
                <a:ext cx="3449623" cy="522492"/>
                <a:chOff x="7733030" y="5209102"/>
                <a:chExt cx="3449623" cy="522492"/>
              </a:xfrm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D41D85F1-52E6-4A97-B858-10BE60F11D41}"/>
                    </a:ext>
                  </a:extLst>
                </p:cNvPr>
                <p:cNvSpPr txBox="1"/>
                <p:nvPr/>
              </p:nvSpPr>
              <p:spPr>
                <a:xfrm>
                  <a:off x="7733030" y="5209102"/>
                  <a:ext cx="1933994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后鼻韵母</a:t>
                  </a:r>
                </a:p>
              </p:txBody>
            </p: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id="{52C62B87-A673-43F8-9F3B-BE8889C37CB6}"/>
                    </a:ext>
                  </a:extLst>
                </p:cNvPr>
                <p:cNvGrpSpPr/>
                <p:nvPr/>
              </p:nvGrpSpPr>
              <p:grpSpPr>
                <a:xfrm>
                  <a:off x="10616843" y="5239151"/>
                  <a:ext cx="565810" cy="492443"/>
                  <a:chOff x="10584333" y="3164995"/>
                  <a:chExt cx="565810" cy="492443"/>
                </a:xfrm>
              </p:grpSpPr>
              <p:sp>
                <p:nvSpPr>
                  <p:cNvPr id="78" name="文本框 77">
                    <a:extLst>
                      <a:ext uri="{FF2B5EF4-FFF2-40B4-BE49-F238E27FC236}">
                        <a16:creationId xmlns:a16="http://schemas.microsoft.com/office/drawing/2014/main" id="{5C6DC3C6-A6E2-4643-8A55-A6091E40AB44}"/>
                      </a:ext>
                    </a:extLst>
                  </p:cNvPr>
                  <p:cNvSpPr txBox="1"/>
                  <p:nvPr/>
                </p:nvSpPr>
                <p:spPr>
                  <a:xfrm>
                    <a:off x="10584333" y="3164995"/>
                    <a:ext cx="417804" cy="492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en-US" altLang="zh-CN" sz="3200" dirty="0">
                        <a:solidFill>
                          <a:schemeClr val="accent5">
                            <a:alpha val="75000"/>
                          </a:schemeClr>
                        </a:solidFill>
                        <a:latin typeface="+mj-ea"/>
                        <a:ea typeface="+mj-ea"/>
                      </a:rPr>
                      <a:t>4</a:t>
                    </a:r>
                    <a:endParaRPr lang="zh-CN" altLang="en-US" sz="3200" dirty="0">
                      <a:solidFill>
                        <a:schemeClr val="accent5">
                          <a:alpha val="75000"/>
                        </a:schemeClr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79" name="文本框 78">
                    <a:extLst>
                      <a:ext uri="{FF2B5EF4-FFF2-40B4-BE49-F238E27FC236}">
                        <a16:creationId xmlns:a16="http://schemas.microsoft.com/office/drawing/2014/main" id="{DC5EB3D0-0AF2-486D-B737-3AD932BB17F4}"/>
                      </a:ext>
                    </a:extLst>
                  </p:cNvPr>
                  <p:cNvSpPr txBox="1"/>
                  <p:nvPr/>
                </p:nvSpPr>
                <p:spPr>
                  <a:xfrm>
                    <a:off x="10901887" y="3314981"/>
                    <a:ext cx="248256" cy="27662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个</a:t>
                    </a:r>
                  </a:p>
                </p:txBody>
              </p:sp>
            </p:grpSp>
          </p:grp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45050620-0AAD-48FD-9017-104F46BE828F}"/>
              </a:ext>
            </a:extLst>
          </p:cNvPr>
          <p:cNvSpPr txBox="1"/>
          <p:nvPr/>
        </p:nvSpPr>
        <p:spPr>
          <a:xfrm>
            <a:off x="659789" y="453191"/>
            <a:ext cx="10212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拼音家族</a:t>
            </a:r>
          </a:p>
        </p:txBody>
      </p:sp>
    </p:spTree>
    <p:extLst>
      <p:ext uri="{BB962C8B-B14F-4D97-AF65-F5344CB8AC3E}">
        <p14:creationId xmlns:p14="http://schemas.microsoft.com/office/powerpoint/2010/main" val="4178285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BA90B43-2CC2-44D3-90F1-9D0AE6CF16B0}"/>
              </a:ext>
            </a:extLst>
          </p:cNvPr>
          <p:cNvSpPr/>
          <p:nvPr/>
        </p:nvSpPr>
        <p:spPr>
          <a:xfrm>
            <a:off x="3064933" y="153913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F6ACB7C-FCC4-4F80-8336-8604C31EE49B}"/>
              </a:ext>
            </a:extLst>
          </p:cNvPr>
          <p:cNvSpPr/>
          <p:nvPr/>
        </p:nvSpPr>
        <p:spPr>
          <a:xfrm>
            <a:off x="3064933" y="585811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296F8F-0966-46EB-B907-C69DA6B06D23}"/>
              </a:ext>
            </a:extLst>
          </p:cNvPr>
          <p:cNvSpPr txBox="1"/>
          <p:nvPr/>
        </p:nvSpPr>
        <p:spPr>
          <a:xfrm>
            <a:off x="3083492" y="1166592"/>
            <a:ext cx="15367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声母家族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5AC7B4A-7936-46E4-A516-69AF0D5DB72E}"/>
              </a:ext>
            </a:extLst>
          </p:cNvPr>
          <p:cNvSpPr txBox="1"/>
          <p:nvPr/>
        </p:nvSpPr>
        <p:spPr>
          <a:xfrm>
            <a:off x="660400" y="2841025"/>
            <a:ext cx="102129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PINYIN FAMILY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9784C0-754F-44D2-A2DF-DD58E65E9155}"/>
              </a:ext>
            </a:extLst>
          </p:cNvPr>
          <p:cNvSpPr txBox="1"/>
          <p:nvPr/>
        </p:nvSpPr>
        <p:spPr>
          <a:xfrm>
            <a:off x="4762051" y="1272770"/>
            <a:ext cx="8805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26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个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AB8BB83-E377-47F8-AC0E-E7D7EF73E81C}"/>
              </a:ext>
            </a:extLst>
          </p:cNvPr>
          <p:cNvSpPr txBox="1"/>
          <p:nvPr/>
        </p:nvSpPr>
        <p:spPr>
          <a:xfrm>
            <a:off x="659789" y="453191"/>
            <a:ext cx="10212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拼音家族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28BCB91E-786D-4E29-8DA2-BE31836431E6}"/>
              </a:ext>
            </a:extLst>
          </p:cNvPr>
          <p:cNvSpPr txBox="1"/>
          <p:nvPr/>
        </p:nvSpPr>
        <p:spPr>
          <a:xfrm>
            <a:off x="3467101" y="4613953"/>
            <a:ext cx="4026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翘舌音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52EC291A-6F4E-4288-B91E-374E58F339DB}"/>
              </a:ext>
            </a:extLst>
          </p:cNvPr>
          <p:cNvSpPr txBox="1"/>
          <p:nvPr/>
        </p:nvSpPr>
        <p:spPr>
          <a:xfrm>
            <a:off x="8085237" y="4613953"/>
            <a:ext cx="4026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平舌音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ECF219C-E2B1-418E-B4F2-46A9E41AE32F}"/>
              </a:ext>
            </a:extLst>
          </p:cNvPr>
          <p:cNvCxnSpPr/>
          <p:nvPr/>
        </p:nvCxnSpPr>
        <p:spPr>
          <a:xfrm>
            <a:off x="3467100" y="4588212"/>
            <a:ext cx="3996000" cy="0"/>
          </a:xfrm>
          <a:prstGeom prst="line">
            <a:avLst/>
          </a:prstGeom>
          <a:ln w="12700" cap="rnd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8325E224-B7C3-4986-BD98-8EDC8D836B9E}"/>
              </a:ext>
            </a:extLst>
          </p:cNvPr>
          <p:cNvCxnSpPr/>
          <p:nvPr/>
        </p:nvCxnSpPr>
        <p:spPr>
          <a:xfrm>
            <a:off x="8085237" y="4588212"/>
            <a:ext cx="2052000" cy="0"/>
          </a:xfrm>
          <a:prstGeom prst="line">
            <a:avLst/>
          </a:prstGeom>
          <a:ln w="12700" cap="rnd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0D19166E-B9A8-4CC9-A726-4E03CA104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8272" y="1809455"/>
            <a:ext cx="7364606" cy="40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42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5">
            <a:extLst>
              <a:ext uri="{FF2B5EF4-FFF2-40B4-BE49-F238E27FC236}">
                <a16:creationId xmlns:a16="http://schemas.microsoft.com/office/drawing/2014/main" id="{6C4D81D7-DB3F-4A9E-A760-98DD63DB8232}"/>
              </a:ext>
            </a:extLst>
          </p:cNvPr>
          <p:cNvSpPr>
            <a:spLocks/>
          </p:cNvSpPr>
          <p:nvPr/>
        </p:nvSpPr>
        <p:spPr bwMode="auto">
          <a:xfrm>
            <a:off x="4059222" y="4169603"/>
            <a:ext cx="113507" cy="100807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6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8"/>
                </a:cubicBezTo>
                <a:cubicBezTo>
                  <a:pt x="64" y="40"/>
                  <a:pt x="63" y="42"/>
                  <a:pt x="62" y="45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9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3"/>
                  <a:pt x="0" y="41"/>
                  <a:pt x="0" y="40"/>
                </a:cubicBezTo>
                <a:cubicBezTo>
                  <a:pt x="0" y="38"/>
                  <a:pt x="0" y="36"/>
                  <a:pt x="0" y="33"/>
                </a:cubicBezTo>
                <a:cubicBezTo>
                  <a:pt x="0" y="30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3"/>
                </a:cubicBezTo>
                <a:cubicBezTo>
                  <a:pt x="23" y="3"/>
                  <a:pt x="25" y="1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5"/>
                  <a:pt x="52" y="6"/>
                </a:cubicBezTo>
                <a:cubicBezTo>
                  <a:pt x="53" y="6"/>
                  <a:pt x="54" y="7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8"/>
                </a:cubicBezTo>
                <a:cubicBezTo>
                  <a:pt x="63" y="18"/>
                  <a:pt x="63" y="19"/>
                  <a:pt x="64" y="20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5">
            <a:extLst>
              <a:ext uri="{FF2B5EF4-FFF2-40B4-BE49-F238E27FC236}">
                <a16:creationId xmlns:a16="http://schemas.microsoft.com/office/drawing/2014/main" id="{9132DBA5-75AC-4578-8CE5-F1FA1D7BA343}"/>
              </a:ext>
            </a:extLst>
          </p:cNvPr>
          <p:cNvSpPr>
            <a:spLocks/>
          </p:cNvSpPr>
          <p:nvPr/>
        </p:nvSpPr>
        <p:spPr bwMode="auto">
          <a:xfrm>
            <a:off x="8115160" y="2076816"/>
            <a:ext cx="113507" cy="100807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6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8"/>
                </a:cubicBezTo>
                <a:cubicBezTo>
                  <a:pt x="64" y="40"/>
                  <a:pt x="63" y="42"/>
                  <a:pt x="62" y="45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9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3"/>
                  <a:pt x="0" y="41"/>
                  <a:pt x="0" y="40"/>
                </a:cubicBezTo>
                <a:cubicBezTo>
                  <a:pt x="0" y="38"/>
                  <a:pt x="0" y="36"/>
                  <a:pt x="0" y="33"/>
                </a:cubicBezTo>
                <a:cubicBezTo>
                  <a:pt x="0" y="30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3"/>
                </a:cubicBezTo>
                <a:cubicBezTo>
                  <a:pt x="23" y="3"/>
                  <a:pt x="25" y="1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5"/>
                  <a:pt x="52" y="6"/>
                </a:cubicBezTo>
                <a:cubicBezTo>
                  <a:pt x="53" y="6"/>
                  <a:pt x="54" y="7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8"/>
                </a:cubicBezTo>
                <a:cubicBezTo>
                  <a:pt x="63" y="18"/>
                  <a:pt x="63" y="19"/>
                  <a:pt x="64" y="20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5">
            <a:extLst>
              <a:ext uri="{FF2B5EF4-FFF2-40B4-BE49-F238E27FC236}">
                <a16:creationId xmlns:a16="http://schemas.microsoft.com/office/drawing/2014/main" id="{346619A3-7409-4157-A4BF-ED836C51854F}"/>
              </a:ext>
            </a:extLst>
          </p:cNvPr>
          <p:cNvSpPr>
            <a:spLocks/>
          </p:cNvSpPr>
          <p:nvPr/>
        </p:nvSpPr>
        <p:spPr bwMode="auto">
          <a:xfrm>
            <a:off x="8352740" y="4165353"/>
            <a:ext cx="113507" cy="100807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6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8"/>
                </a:cubicBezTo>
                <a:cubicBezTo>
                  <a:pt x="64" y="40"/>
                  <a:pt x="63" y="42"/>
                  <a:pt x="62" y="45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9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3"/>
                  <a:pt x="0" y="41"/>
                  <a:pt x="0" y="40"/>
                </a:cubicBezTo>
                <a:cubicBezTo>
                  <a:pt x="0" y="38"/>
                  <a:pt x="0" y="36"/>
                  <a:pt x="0" y="33"/>
                </a:cubicBezTo>
                <a:cubicBezTo>
                  <a:pt x="0" y="30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3"/>
                </a:cubicBezTo>
                <a:cubicBezTo>
                  <a:pt x="23" y="3"/>
                  <a:pt x="25" y="1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5"/>
                  <a:pt x="52" y="6"/>
                </a:cubicBezTo>
                <a:cubicBezTo>
                  <a:pt x="53" y="6"/>
                  <a:pt x="54" y="7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8"/>
                </a:cubicBezTo>
                <a:cubicBezTo>
                  <a:pt x="63" y="18"/>
                  <a:pt x="63" y="19"/>
                  <a:pt x="64" y="20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5">
            <a:extLst>
              <a:ext uri="{FF2B5EF4-FFF2-40B4-BE49-F238E27FC236}">
                <a16:creationId xmlns:a16="http://schemas.microsoft.com/office/drawing/2014/main" id="{7E4E4594-CCAE-487B-87E1-FD0027633AFB}"/>
              </a:ext>
            </a:extLst>
          </p:cNvPr>
          <p:cNvSpPr>
            <a:spLocks/>
          </p:cNvSpPr>
          <p:nvPr/>
        </p:nvSpPr>
        <p:spPr bwMode="auto">
          <a:xfrm>
            <a:off x="3821642" y="2095222"/>
            <a:ext cx="113507" cy="100807"/>
          </a:xfrm>
          <a:custGeom>
            <a:avLst/>
            <a:gdLst>
              <a:gd name="T0" fmla="*/ 67 w 67"/>
              <a:gd name="T1" fmla="*/ 32 h 60"/>
              <a:gd name="T2" fmla="*/ 65 w 67"/>
              <a:gd name="T3" fmla="*/ 38 h 60"/>
              <a:gd name="T4" fmla="*/ 62 w 67"/>
              <a:gd name="T5" fmla="*/ 45 h 60"/>
              <a:gd name="T6" fmla="*/ 58 w 67"/>
              <a:gd name="T7" fmla="*/ 50 h 60"/>
              <a:gd name="T8" fmla="*/ 47 w 67"/>
              <a:gd name="T9" fmla="*/ 57 h 60"/>
              <a:gd name="T10" fmla="*/ 38 w 67"/>
              <a:gd name="T11" fmla="*/ 59 h 60"/>
              <a:gd name="T12" fmla="*/ 26 w 67"/>
              <a:gd name="T13" fmla="*/ 60 h 60"/>
              <a:gd name="T14" fmla="*/ 21 w 67"/>
              <a:gd name="T15" fmla="*/ 59 h 60"/>
              <a:gd name="T16" fmla="*/ 17 w 67"/>
              <a:gd name="T17" fmla="*/ 58 h 60"/>
              <a:gd name="T18" fmla="*/ 8 w 67"/>
              <a:gd name="T19" fmla="*/ 53 h 60"/>
              <a:gd name="T20" fmla="*/ 1 w 67"/>
              <a:gd name="T21" fmla="*/ 44 h 60"/>
              <a:gd name="T22" fmla="*/ 0 w 67"/>
              <a:gd name="T23" fmla="*/ 40 h 60"/>
              <a:gd name="T24" fmla="*/ 0 w 67"/>
              <a:gd name="T25" fmla="*/ 33 h 60"/>
              <a:gd name="T26" fmla="*/ 2 w 67"/>
              <a:gd name="T27" fmla="*/ 25 h 60"/>
              <a:gd name="T28" fmla="*/ 5 w 67"/>
              <a:gd name="T29" fmla="*/ 17 h 60"/>
              <a:gd name="T30" fmla="*/ 10 w 67"/>
              <a:gd name="T31" fmla="*/ 11 h 60"/>
              <a:gd name="T32" fmla="*/ 13 w 67"/>
              <a:gd name="T33" fmla="*/ 8 h 60"/>
              <a:gd name="T34" fmla="*/ 21 w 67"/>
              <a:gd name="T35" fmla="*/ 3 h 60"/>
              <a:gd name="T36" fmla="*/ 28 w 67"/>
              <a:gd name="T37" fmla="*/ 0 h 60"/>
              <a:gd name="T38" fmla="*/ 37 w 67"/>
              <a:gd name="T39" fmla="*/ 0 h 60"/>
              <a:gd name="T40" fmla="*/ 39 w 67"/>
              <a:gd name="T41" fmla="*/ 0 h 60"/>
              <a:gd name="T42" fmla="*/ 45 w 67"/>
              <a:gd name="T43" fmla="*/ 2 h 60"/>
              <a:gd name="T44" fmla="*/ 52 w 67"/>
              <a:gd name="T45" fmla="*/ 6 h 60"/>
              <a:gd name="T46" fmla="*/ 55 w 67"/>
              <a:gd name="T47" fmla="*/ 7 h 60"/>
              <a:gd name="T48" fmla="*/ 59 w 67"/>
              <a:gd name="T49" fmla="*/ 10 h 60"/>
              <a:gd name="T50" fmla="*/ 63 w 67"/>
              <a:gd name="T51" fmla="*/ 18 h 60"/>
              <a:gd name="T52" fmla="*/ 64 w 67"/>
              <a:gd name="T53" fmla="*/ 20 h 60"/>
              <a:gd name="T54" fmla="*/ 66 w 67"/>
              <a:gd name="T55" fmla="*/ 25 h 60"/>
              <a:gd name="T56" fmla="*/ 67 w 67"/>
              <a:gd name="T5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" h="60">
                <a:moveTo>
                  <a:pt x="67" y="32"/>
                </a:moveTo>
                <a:cubicBezTo>
                  <a:pt x="67" y="33"/>
                  <a:pt x="66" y="35"/>
                  <a:pt x="65" y="38"/>
                </a:cubicBezTo>
                <a:cubicBezTo>
                  <a:pt x="64" y="40"/>
                  <a:pt x="63" y="42"/>
                  <a:pt x="62" y="45"/>
                </a:cubicBezTo>
                <a:cubicBezTo>
                  <a:pt x="61" y="47"/>
                  <a:pt x="60" y="49"/>
                  <a:pt x="58" y="50"/>
                </a:cubicBezTo>
                <a:cubicBezTo>
                  <a:pt x="54" y="53"/>
                  <a:pt x="51" y="55"/>
                  <a:pt x="47" y="57"/>
                </a:cubicBezTo>
                <a:cubicBezTo>
                  <a:pt x="44" y="58"/>
                  <a:pt x="41" y="59"/>
                  <a:pt x="38" y="59"/>
                </a:cubicBezTo>
                <a:cubicBezTo>
                  <a:pt x="34" y="60"/>
                  <a:pt x="30" y="60"/>
                  <a:pt x="26" y="60"/>
                </a:cubicBezTo>
                <a:cubicBezTo>
                  <a:pt x="24" y="60"/>
                  <a:pt x="23" y="60"/>
                  <a:pt x="21" y="59"/>
                </a:cubicBezTo>
                <a:cubicBezTo>
                  <a:pt x="20" y="58"/>
                  <a:pt x="18" y="58"/>
                  <a:pt x="17" y="58"/>
                </a:cubicBezTo>
                <a:cubicBezTo>
                  <a:pt x="13" y="58"/>
                  <a:pt x="10" y="56"/>
                  <a:pt x="8" y="53"/>
                </a:cubicBezTo>
                <a:cubicBezTo>
                  <a:pt x="6" y="50"/>
                  <a:pt x="4" y="47"/>
                  <a:pt x="1" y="44"/>
                </a:cubicBezTo>
                <a:cubicBezTo>
                  <a:pt x="0" y="43"/>
                  <a:pt x="0" y="41"/>
                  <a:pt x="0" y="40"/>
                </a:cubicBezTo>
                <a:cubicBezTo>
                  <a:pt x="0" y="38"/>
                  <a:pt x="0" y="36"/>
                  <a:pt x="0" y="33"/>
                </a:cubicBezTo>
                <a:cubicBezTo>
                  <a:pt x="0" y="30"/>
                  <a:pt x="1" y="28"/>
                  <a:pt x="2" y="25"/>
                </a:cubicBezTo>
                <a:cubicBezTo>
                  <a:pt x="3" y="22"/>
                  <a:pt x="3" y="19"/>
                  <a:pt x="5" y="17"/>
                </a:cubicBezTo>
                <a:cubicBezTo>
                  <a:pt x="5" y="14"/>
                  <a:pt x="8" y="12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5" y="6"/>
                  <a:pt x="18" y="4"/>
                  <a:pt x="21" y="3"/>
                </a:cubicBezTo>
                <a:cubicBezTo>
                  <a:pt x="23" y="3"/>
                  <a:pt x="25" y="1"/>
                  <a:pt x="28" y="0"/>
                </a:cubicBezTo>
                <a:cubicBezTo>
                  <a:pt x="31" y="0"/>
                  <a:pt x="34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1" y="1"/>
                  <a:pt x="43" y="2"/>
                  <a:pt x="45" y="2"/>
                </a:cubicBezTo>
                <a:cubicBezTo>
                  <a:pt x="48" y="2"/>
                  <a:pt x="50" y="5"/>
                  <a:pt x="52" y="6"/>
                </a:cubicBezTo>
                <a:cubicBezTo>
                  <a:pt x="53" y="6"/>
                  <a:pt x="54" y="7"/>
                  <a:pt x="55" y="7"/>
                </a:cubicBezTo>
                <a:cubicBezTo>
                  <a:pt x="56" y="8"/>
                  <a:pt x="58" y="9"/>
                  <a:pt x="59" y="10"/>
                </a:cubicBezTo>
                <a:cubicBezTo>
                  <a:pt x="61" y="12"/>
                  <a:pt x="62" y="15"/>
                  <a:pt x="63" y="18"/>
                </a:cubicBezTo>
                <a:cubicBezTo>
                  <a:pt x="63" y="18"/>
                  <a:pt x="63" y="19"/>
                  <a:pt x="64" y="20"/>
                </a:cubicBezTo>
                <a:cubicBezTo>
                  <a:pt x="65" y="21"/>
                  <a:pt x="65" y="23"/>
                  <a:pt x="66" y="25"/>
                </a:cubicBezTo>
                <a:cubicBezTo>
                  <a:pt x="66" y="27"/>
                  <a:pt x="66" y="29"/>
                  <a:pt x="67" y="32"/>
                </a:cubicBezTo>
                <a:close/>
              </a:path>
            </a:pathLst>
          </a:custGeom>
          <a:solidFill>
            <a:schemeClr val="accent5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5" name="表格 10">
            <a:extLst>
              <a:ext uri="{FF2B5EF4-FFF2-40B4-BE49-F238E27FC236}">
                <a16:creationId xmlns:a16="http://schemas.microsoft.com/office/drawing/2014/main" id="{57417305-C9B2-4DE7-968A-49DB5B4A66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28328"/>
              </p:ext>
            </p:extLst>
          </p:nvPr>
        </p:nvGraphicFramePr>
        <p:xfrm>
          <a:off x="3924041" y="2425010"/>
          <a:ext cx="6412364" cy="26607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6182">
                  <a:extLst>
                    <a:ext uri="{9D8B030D-6E8A-4147-A177-3AD203B41FA5}">
                      <a16:colId xmlns:a16="http://schemas.microsoft.com/office/drawing/2014/main" val="1524642867"/>
                    </a:ext>
                  </a:extLst>
                </a:gridCol>
                <a:gridCol w="3206182">
                  <a:extLst>
                    <a:ext uri="{9D8B030D-6E8A-4147-A177-3AD203B41FA5}">
                      <a16:colId xmlns:a16="http://schemas.microsoft.com/office/drawing/2014/main" val="1667783363"/>
                    </a:ext>
                  </a:extLst>
                </a:gridCol>
              </a:tblGrid>
              <a:tr h="13303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1347370"/>
                  </a:ext>
                </a:extLst>
              </a:tr>
              <a:tr h="13303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58318889"/>
                  </a:ext>
                </a:extLst>
              </a:tr>
            </a:tbl>
          </a:graphicData>
        </a:graphic>
      </p:graphicFrame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BA90B43-2CC2-44D3-90F1-9D0AE6CF16B0}"/>
              </a:ext>
            </a:extLst>
          </p:cNvPr>
          <p:cNvSpPr/>
          <p:nvPr/>
        </p:nvSpPr>
        <p:spPr>
          <a:xfrm>
            <a:off x="3064933" y="153913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F6ACB7C-FCC4-4F80-8336-8604C31EE49B}"/>
              </a:ext>
            </a:extLst>
          </p:cNvPr>
          <p:cNvSpPr/>
          <p:nvPr/>
        </p:nvSpPr>
        <p:spPr>
          <a:xfrm>
            <a:off x="3064933" y="585811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296F8F-0966-46EB-B907-C69DA6B06D23}"/>
              </a:ext>
            </a:extLst>
          </p:cNvPr>
          <p:cNvSpPr txBox="1"/>
          <p:nvPr/>
        </p:nvSpPr>
        <p:spPr>
          <a:xfrm>
            <a:off x="3083492" y="1166592"/>
            <a:ext cx="15367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韵母家族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5AC7B4A-7936-46E4-A516-69AF0D5DB72E}"/>
              </a:ext>
            </a:extLst>
          </p:cNvPr>
          <p:cNvSpPr txBox="1"/>
          <p:nvPr/>
        </p:nvSpPr>
        <p:spPr>
          <a:xfrm>
            <a:off x="660400" y="2841025"/>
            <a:ext cx="102129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PINYIN FAMILY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9784C0-754F-44D2-A2DF-DD58E65E9155}"/>
              </a:ext>
            </a:extLst>
          </p:cNvPr>
          <p:cNvSpPr txBox="1"/>
          <p:nvPr/>
        </p:nvSpPr>
        <p:spPr>
          <a:xfrm>
            <a:off x="4762051" y="1272770"/>
            <a:ext cx="8805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个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8AB77E-6A04-4FE6-BCE7-C018AEEA2C9F}"/>
              </a:ext>
            </a:extLst>
          </p:cNvPr>
          <p:cNvSpPr txBox="1"/>
          <p:nvPr/>
        </p:nvSpPr>
        <p:spPr>
          <a:xfrm>
            <a:off x="3083492" y="1826697"/>
            <a:ext cx="8717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单韵母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FFAA176-CA95-42CB-8BBC-A5F962EFCB78}"/>
              </a:ext>
            </a:extLst>
          </p:cNvPr>
          <p:cNvSpPr txBox="1"/>
          <p:nvPr/>
        </p:nvSpPr>
        <p:spPr>
          <a:xfrm>
            <a:off x="7381940" y="1826697"/>
            <a:ext cx="8521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复韵母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6EACC3C-5F65-4E3C-A080-2792BA996D79}"/>
              </a:ext>
            </a:extLst>
          </p:cNvPr>
          <p:cNvSpPr txBox="1"/>
          <p:nvPr/>
        </p:nvSpPr>
        <p:spPr>
          <a:xfrm>
            <a:off x="3083492" y="3899506"/>
            <a:ext cx="10892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前鼻韵母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D05CAC9-C0F3-4934-BD96-CD8BB938CEC1}"/>
              </a:ext>
            </a:extLst>
          </p:cNvPr>
          <p:cNvSpPr txBox="1"/>
          <p:nvPr/>
        </p:nvSpPr>
        <p:spPr>
          <a:xfrm>
            <a:off x="7382901" y="3899506"/>
            <a:ext cx="10892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后鼻韵母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E8E547E-8E3F-49C8-915B-3082AB318A8D}"/>
              </a:ext>
            </a:extLst>
          </p:cNvPr>
          <p:cNvSpPr txBox="1"/>
          <p:nvPr/>
        </p:nvSpPr>
        <p:spPr>
          <a:xfrm>
            <a:off x="659789" y="453191"/>
            <a:ext cx="10212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拼音家族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3F55BE2-52F1-44D7-B434-ECE9C89EE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027" y="1664463"/>
            <a:ext cx="2200847" cy="193259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BD921D2-155D-430E-895E-0F4BAF908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9494" y="1560241"/>
            <a:ext cx="3158002" cy="240812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BDE2382-A75A-4F9A-A73F-78D9B1F44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4734" y="3984386"/>
            <a:ext cx="3206774" cy="184115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FC1336C-2618-45CF-ABFE-4F1DAEF3B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2052" y="3984386"/>
            <a:ext cx="3145809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14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02EF9DE-E4DC-4A53-8351-A1B43CABF36B}"/>
              </a:ext>
            </a:extLst>
          </p:cNvPr>
          <p:cNvSpPr txBox="1"/>
          <p:nvPr/>
        </p:nvSpPr>
        <p:spPr>
          <a:xfrm>
            <a:off x="659789" y="453191"/>
            <a:ext cx="10212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拼音家族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BA90B43-2CC2-44D3-90F1-9D0AE6CF16B0}"/>
              </a:ext>
            </a:extLst>
          </p:cNvPr>
          <p:cNvSpPr/>
          <p:nvPr/>
        </p:nvSpPr>
        <p:spPr>
          <a:xfrm>
            <a:off x="3064933" y="153913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F6ACB7C-FCC4-4F80-8336-8604C31EE49B}"/>
              </a:ext>
            </a:extLst>
          </p:cNvPr>
          <p:cNvSpPr/>
          <p:nvPr/>
        </p:nvSpPr>
        <p:spPr>
          <a:xfrm>
            <a:off x="3064933" y="5858113"/>
            <a:ext cx="8244000" cy="72000"/>
          </a:xfrm>
          <a:prstGeom prst="roundRect">
            <a:avLst>
              <a:gd name="adj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296F8F-0966-46EB-B907-C69DA6B06D23}"/>
              </a:ext>
            </a:extLst>
          </p:cNvPr>
          <p:cNvSpPr txBox="1"/>
          <p:nvPr/>
        </p:nvSpPr>
        <p:spPr>
          <a:xfrm>
            <a:off x="3083492" y="1166592"/>
            <a:ext cx="2438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整体认读音节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5AC7B4A-7936-46E4-A516-69AF0D5DB72E}"/>
              </a:ext>
            </a:extLst>
          </p:cNvPr>
          <p:cNvSpPr txBox="1"/>
          <p:nvPr/>
        </p:nvSpPr>
        <p:spPr>
          <a:xfrm>
            <a:off x="660400" y="2841025"/>
            <a:ext cx="102129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rPr>
              <a:t>PINYIN FAMILY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9784C0-754F-44D2-A2DF-DD58E65E9155}"/>
              </a:ext>
            </a:extLst>
          </p:cNvPr>
          <p:cNvSpPr txBox="1"/>
          <p:nvPr/>
        </p:nvSpPr>
        <p:spPr>
          <a:xfrm>
            <a:off x="5355808" y="1299638"/>
            <a:ext cx="8805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16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个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CAE89AC-5C5D-499F-B63D-4578C24EA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844" y="2066066"/>
            <a:ext cx="7565792" cy="35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827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D462DF7-8165-4347-B6F2-79261895B4DA}"/>
              </a:ext>
            </a:extLst>
          </p:cNvPr>
          <p:cNvSpPr txBox="1"/>
          <p:nvPr/>
        </p:nvSpPr>
        <p:spPr>
          <a:xfrm>
            <a:off x="3612456" y="2875002"/>
            <a:ext cx="408483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认识单韵母</a:t>
            </a:r>
          </a:p>
        </p:txBody>
      </p:sp>
    </p:spTree>
    <p:extLst>
      <p:ext uri="{BB962C8B-B14F-4D97-AF65-F5344CB8AC3E}">
        <p14:creationId xmlns:p14="http://schemas.microsoft.com/office/powerpoint/2010/main" val="3906311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7E8C375-0BF2-43EF-9503-5407C6CB1156}"/>
              </a:ext>
            </a:extLst>
          </p:cNvPr>
          <p:cNvSpPr txBox="1"/>
          <p:nvPr/>
        </p:nvSpPr>
        <p:spPr>
          <a:xfrm>
            <a:off x="5371002" y="467252"/>
            <a:ext cx="14499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单韵母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1CB4A4-BE09-4126-B98F-991C25EF875B}"/>
              </a:ext>
            </a:extLst>
          </p:cNvPr>
          <p:cNvSpPr txBox="1"/>
          <p:nvPr/>
        </p:nvSpPr>
        <p:spPr>
          <a:xfrm>
            <a:off x="2729270" y="1971301"/>
            <a:ext cx="147565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latin typeface="+mj-lt"/>
              </a:rPr>
              <a:t>a</a:t>
            </a:r>
            <a:endParaRPr lang="zh-CN" altLang="en-US" sz="16600" dirty="0"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58ACF-8F80-453E-AEDB-DA27625240A3}"/>
              </a:ext>
            </a:extLst>
          </p:cNvPr>
          <p:cNvSpPr txBox="1"/>
          <p:nvPr/>
        </p:nvSpPr>
        <p:spPr>
          <a:xfrm>
            <a:off x="6769004" y="2780597"/>
            <a:ext cx="2522151" cy="1239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圆圆脸蛋扎小辫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张大嘴巴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aaa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9A260B3-E385-4517-AFBB-2C81F3F871AB}"/>
              </a:ext>
            </a:extLst>
          </p:cNvPr>
          <p:cNvSpPr/>
          <p:nvPr/>
        </p:nvSpPr>
        <p:spPr>
          <a:xfrm>
            <a:off x="2871946" y="4364711"/>
            <a:ext cx="1440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59A0AE0-41D5-4595-9F87-34744C07E363}"/>
              </a:ext>
            </a:extLst>
          </p:cNvPr>
          <p:cNvSpPr/>
          <p:nvPr/>
        </p:nvSpPr>
        <p:spPr>
          <a:xfrm>
            <a:off x="6769004" y="4364711"/>
            <a:ext cx="2556000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81B03B-1C6C-482C-99BA-11C7D557ACD3}"/>
              </a:ext>
            </a:extLst>
          </p:cNvPr>
          <p:cNvSpPr txBox="1"/>
          <p:nvPr/>
        </p:nvSpPr>
        <p:spPr>
          <a:xfrm>
            <a:off x="2852351" y="4886699"/>
            <a:ext cx="6487298" cy="44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发音标准：嘴巴张大，舌位最低，舌身后部微微隆起。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035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www.51pptmoban.com">
  <a:themeElements>
    <a:clrScheme name="色彩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85C00"/>
      </a:accent1>
      <a:accent2>
        <a:srgbClr val="F1C8D6"/>
      </a:accent2>
      <a:accent3>
        <a:srgbClr val="95E4E7"/>
      </a:accent3>
      <a:accent4>
        <a:srgbClr val="FAE703"/>
      </a:accent4>
      <a:accent5>
        <a:srgbClr val="4276C9"/>
      </a:accent5>
      <a:accent6>
        <a:srgbClr val="FDCD8B"/>
      </a:accent6>
      <a:hlink>
        <a:srgbClr val="0563C1"/>
      </a:hlink>
      <a:folHlink>
        <a:srgbClr val="954F72"/>
      </a:folHlink>
    </a:clrScheme>
    <a:fontScheme name="自定义 1">
      <a:majorFont>
        <a:latin typeface="OPPOSans B"/>
        <a:ea typeface="优设好身体"/>
        <a:cs typeface=""/>
      </a:majorFont>
      <a:minorFont>
        <a:latin typeface="OPPOSans M"/>
        <a:ea typeface="优设好身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449</Words>
  <Application>Microsoft Office PowerPoint</Application>
  <PresentationFormat>宽屏</PresentationFormat>
  <Paragraphs>133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思源黑体 CN Light</vt:lpstr>
      <vt:lpstr>Calibri</vt:lpstr>
      <vt:lpstr>优设好身体</vt:lpstr>
      <vt:lpstr>OPPOSans M</vt:lpstr>
      <vt:lpstr>思源黑体 CN Bold</vt:lpstr>
      <vt:lpstr>OPPOSans B</vt:lpstr>
      <vt:lpstr>Arial</vt:lpstr>
      <vt:lpstr>Segoe UI Light</vt:lpstr>
      <vt:lpstr>阿里巴巴普惠体 B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色彩风小学拼音学习课堂教育课件ppt模板</dc:title>
  <dc:creator>QIAN</dc:creator>
  <cp:keywords>P界达人</cp:keywords>
  <dc:description>www.51pptmoban.com</dc:description>
  <cp:lastModifiedBy>Win user</cp:lastModifiedBy>
  <cp:revision>134</cp:revision>
  <dcterms:created xsi:type="dcterms:W3CDTF">2022-07-01T03:50:08Z</dcterms:created>
  <dcterms:modified xsi:type="dcterms:W3CDTF">2022-08-24T12:58:32Z</dcterms:modified>
</cp:coreProperties>
</file>