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3" r:id="rId13"/>
    <p:sldId id="270" r:id="rId14"/>
    <p:sldId id="271" r:id="rId15"/>
    <p:sldId id="272" r:id="rId16"/>
    <p:sldId id="274" r:id="rId17"/>
    <p:sldId id="263" r:id="rId18"/>
    <p:sldId id="262" r:id="rId19"/>
    <p:sldId id="261" r:id="rId20"/>
    <p:sldId id="275" r:id="rId21"/>
    <p:sldId id="283" r:id="rId22"/>
    <p:sldId id="28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3ED"/>
    <a:srgbClr val="FFFFCC"/>
    <a:srgbClr val="FFCC66"/>
    <a:srgbClr val="C5E3F7"/>
    <a:srgbClr val="C3E5F9"/>
    <a:srgbClr val="AADA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1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5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E94122A-79C4-4B76-967E-7F7A1B4338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D37E609-41A8-45C8-91B1-7D597CF15C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E413F-D728-416E-AE58-D83AADD49163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AE1A6EF-BEA4-4091-BE6A-08CBC4D369B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46DD68D-68DE-4A5F-BC7C-B33B58C7992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BBBC7-ADA1-4EF0-B80F-8686904F7E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1070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6F93F-CFFE-4E63-A14E-D51AB4922A6D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E90BA-286D-4FBB-A4CF-E050A5A289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413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98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56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29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047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6739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812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40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149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0723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8504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496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5359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5154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1854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01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083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995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44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129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646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6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E90BA-286D-4FBB-A4CF-E050A5A2896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084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58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98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931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7218D11B-5EA1-46A6-B29A-15A4937D773B}"/>
              </a:ext>
            </a:extLst>
          </p:cNvPr>
          <p:cNvSpPr txBox="1"/>
          <p:nvPr/>
        </p:nvSpPr>
        <p:spPr>
          <a:xfrm>
            <a:off x="197438" y="0"/>
            <a:ext cx="6285324" cy="1061114"/>
          </a:xfrm>
          <a:custGeom>
            <a:avLst/>
            <a:gdLst>
              <a:gd name="connsiteX0" fmla="*/ 288582 w 6285324"/>
              <a:gd name="connsiteY0" fmla="*/ 389662 h 1061114"/>
              <a:gd name="connsiteX1" fmla="*/ 288582 w 6285324"/>
              <a:gd name="connsiteY1" fmla="*/ 811581 h 1061114"/>
              <a:gd name="connsiteX2" fmla="*/ 489541 w 6285324"/>
              <a:gd name="connsiteY2" fmla="*/ 811581 h 1061114"/>
              <a:gd name="connsiteX3" fmla="*/ 715264 w 6285324"/>
              <a:gd name="connsiteY3" fmla="*/ 757769 h 1061114"/>
              <a:gd name="connsiteX4" fmla="*/ 792410 w 6285324"/>
              <a:gd name="connsiteY4" fmla="*/ 590622 h 1061114"/>
              <a:gd name="connsiteX5" fmla="*/ 715264 w 6285324"/>
              <a:gd name="connsiteY5" fmla="*/ 437759 h 1061114"/>
              <a:gd name="connsiteX6" fmla="*/ 489541 w 6285324"/>
              <a:gd name="connsiteY6" fmla="*/ 389662 h 1061114"/>
              <a:gd name="connsiteX7" fmla="*/ 5377673 w 6285324"/>
              <a:gd name="connsiteY7" fmla="*/ 0 h 1061114"/>
              <a:gd name="connsiteX8" fmla="*/ 5666254 w 6285324"/>
              <a:gd name="connsiteY8" fmla="*/ 0 h 1061114"/>
              <a:gd name="connsiteX9" fmla="*/ 5666254 w 6285324"/>
              <a:gd name="connsiteY9" fmla="*/ 163939 h 1061114"/>
              <a:gd name="connsiteX10" fmla="*/ 6171986 w 6285324"/>
              <a:gd name="connsiteY10" fmla="*/ 163939 h 1061114"/>
              <a:gd name="connsiteX11" fmla="*/ 6171986 w 6285324"/>
              <a:gd name="connsiteY11" fmla="*/ 405853 h 1061114"/>
              <a:gd name="connsiteX12" fmla="*/ 5666254 w 6285324"/>
              <a:gd name="connsiteY12" fmla="*/ 405853 h 1061114"/>
              <a:gd name="connsiteX13" fmla="*/ 5666254 w 6285324"/>
              <a:gd name="connsiteY13" fmla="*/ 791581 h 1061114"/>
              <a:gd name="connsiteX14" fmla="*/ 6285324 w 6285324"/>
              <a:gd name="connsiteY14" fmla="*/ 791581 h 1061114"/>
              <a:gd name="connsiteX15" fmla="*/ 6285324 w 6285324"/>
              <a:gd name="connsiteY15" fmla="*/ 1033494 h 1061114"/>
              <a:gd name="connsiteX16" fmla="*/ 5377673 w 6285324"/>
              <a:gd name="connsiteY16" fmla="*/ 1033494 h 1061114"/>
              <a:gd name="connsiteX17" fmla="*/ 3913606 w 6285324"/>
              <a:gd name="connsiteY17" fmla="*/ 0 h 1061114"/>
              <a:gd name="connsiteX18" fmla="*/ 4200283 w 6285324"/>
              <a:gd name="connsiteY18" fmla="*/ 0 h 1061114"/>
              <a:gd name="connsiteX19" fmla="*/ 4200283 w 6285324"/>
              <a:gd name="connsiteY19" fmla="*/ 409662 h 1061114"/>
              <a:gd name="connsiteX20" fmla="*/ 4233618 w 6285324"/>
              <a:gd name="connsiteY20" fmla="*/ 647291 h 1061114"/>
              <a:gd name="connsiteX21" fmla="*/ 4328383 w 6285324"/>
              <a:gd name="connsiteY21" fmla="*/ 773484 h 1061114"/>
              <a:gd name="connsiteX22" fmla="*/ 4475531 w 6285324"/>
              <a:gd name="connsiteY22" fmla="*/ 811581 h 1061114"/>
              <a:gd name="connsiteX23" fmla="*/ 4623632 w 6285324"/>
              <a:gd name="connsiteY23" fmla="*/ 773484 h 1061114"/>
              <a:gd name="connsiteX24" fmla="*/ 4720302 w 6285324"/>
              <a:gd name="connsiteY24" fmla="*/ 647291 h 1061114"/>
              <a:gd name="connsiteX25" fmla="*/ 4754589 w 6285324"/>
              <a:gd name="connsiteY25" fmla="*/ 409662 h 1061114"/>
              <a:gd name="connsiteX26" fmla="*/ 4754589 w 6285324"/>
              <a:gd name="connsiteY26" fmla="*/ 0 h 1061114"/>
              <a:gd name="connsiteX27" fmla="*/ 5031741 w 6285324"/>
              <a:gd name="connsiteY27" fmla="*/ 0 h 1061114"/>
              <a:gd name="connsiteX28" fmla="*/ 5031741 w 6285324"/>
              <a:gd name="connsiteY28" fmla="*/ 383947 h 1061114"/>
              <a:gd name="connsiteX29" fmla="*/ 4994597 w 6285324"/>
              <a:gd name="connsiteY29" fmla="*/ 692053 h 1061114"/>
              <a:gd name="connsiteX30" fmla="*/ 4885069 w 6285324"/>
              <a:gd name="connsiteY30" fmla="*/ 903013 h 1061114"/>
              <a:gd name="connsiteX31" fmla="*/ 4709349 w 6285324"/>
              <a:gd name="connsiteY31" fmla="*/ 1023017 h 1061114"/>
              <a:gd name="connsiteX32" fmla="*/ 4475531 w 6285324"/>
              <a:gd name="connsiteY32" fmla="*/ 1061114 h 1061114"/>
              <a:gd name="connsiteX33" fmla="*/ 4237904 w 6285324"/>
              <a:gd name="connsiteY33" fmla="*/ 1023017 h 1061114"/>
              <a:gd name="connsiteX34" fmla="*/ 4061230 w 6285324"/>
              <a:gd name="connsiteY34" fmla="*/ 903013 h 1061114"/>
              <a:gd name="connsiteX35" fmla="*/ 3950750 w 6285324"/>
              <a:gd name="connsiteY35" fmla="*/ 692053 h 1061114"/>
              <a:gd name="connsiteX36" fmla="*/ 3913606 w 6285324"/>
              <a:gd name="connsiteY36" fmla="*/ 383947 h 1061114"/>
              <a:gd name="connsiteX37" fmla="*/ 2789098 w 6285324"/>
              <a:gd name="connsiteY37" fmla="*/ 0 h 1061114"/>
              <a:gd name="connsiteX38" fmla="*/ 3077680 w 6285324"/>
              <a:gd name="connsiteY38" fmla="*/ 0 h 1061114"/>
              <a:gd name="connsiteX39" fmla="*/ 3077680 w 6285324"/>
              <a:gd name="connsiteY39" fmla="*/ 791581 h 1061114"/>
              <a:gd name="connsiteX40" fmla="*/ 3665321 w 6285324"/>
              <a:gd name="connsiteY40" fmla="*/ 791581 h 1061114"/>
              <a:gd name="connsiteX41" fmla="*/ 3665321 w 6285324"/>
              <a:gd name="connsiteY41" fmla="*/ 1033494 h 1061114"/>
              <a:gd name="connsiteX42" fmla="*/ 2789098 w 6285324"/>
              <a:gd name="connsiteY42" fmla="*/ 1033494 h 1061114"/>
              <a:gd name="connsiteX43" fmla="*/ 1325031 w 6285324"/>
              <a:gd name="connsiteY43" fmla="*/ 0 h 1061114"/>
              <a:gd name="connsiteX44" fmla="*/ 1611709 w 6285324"/>
              <a:gd name="connsiteY44" fmla="*/ 0 h 1061114"/>
              <a:gd name="connsiteX45" fmla="*/ 1611709 w 6285324"/>
              <a:gd name="connsiteY45" fmla="*/ 409662 h 1061114"/>
              <a:gd name="connsiteX46" fmla="*/ 1645044 w 6285324"/>
              <a:gd name="connsiteY46" fmla="*/ 647291 h 1061114"/>
              <a:gd name="connsiteX47" fmla="*/ 1739808 w 6285324"/>
              <a:gd name="connsiteY47" fmla="*/ 773484 h 1061114"/>
              <a:gd name="connsiteX48" fmla="*/ 1886956 w 6285324"/>
              <a:gd name="connsiteY48" fmla="*/ 811581 h 1061114"/>
              <a:gd name="connsiteX49" fmla="*/ 2035058 w 6285324"/>
              <a:gd name="connsiteY49" fmla="*/ 773484 h 1061114"/>
              <a:gd name="connsiteX50" fmla="*/ 2131728 w 6285324"/>
              <a:gd name="connsiteY50" fmla="*/ 647291 h 1061114"/>
              <a:gd name="connsiteX51" fmla="*/ 2166015 w 6285324"/>
              <a:gd name="connsiteY51" fmla="*/ 409662 h 1061114"/>
              <a:gd name="connsiteX52" fmla="*/ 2166015 w 6285324"/>
              <a:gd name="connsiteY52" fmla="*/ 0 h 1061114"/>
              <a:gd name="connsiteX53" fmla="*/ 2443166 w 6285324"/>
              <a:gd name="connsiteY53" fmla="*/ 0 h 1061114"/>
              <a:gd name="connsiteX54" fmla="*/ 2443166 w 6285324"/>
              <a:gd name="connsiteY54" fmla="*/ 383947 h 1061114"/>
              <a:gd name="connsiteX55" fmla="*/ 2406022 w 6285324"/>
              <a:gd name="connsiteY55" fmla="*/ 692053 h 1061114"/>
              <a:gd name="connsiteX56" fmla="*/ 2296495 w 6285324"/>
              <a:gd name="connsiteY56" fmla="*/ 903013 h 1061114"/>
              <a:gd name="connsiteX57" fmla="*/ 2120775 w 6285324"/>
              <a:gd name="connsiteY57" fmla="*/ 1023017 h 1061114"/>
              <a:gd name="connsiteX58" fmla="*/ 1886956 w 6285324"/>
              <a:gd name="connsiteY58" fmla="*/ 1061114 h 1061114"/>
              <a:gd name="connsiteX59" fmla="*/ 1649329 w 6285324"/>
              <a:gd name="connsiteY59" fmla="*/ 1023017 h 1061114"/>
              <a:gd name="connsiteX60" fmla="*/ 1472656 w 6285324"/>
              <a:gd name="connsiteY60" fmla="*/ 903013 h 1061114"/>
              <a:gd name="connsiteX61" fmla="*/ 1362175 w 6285324"/>
              <a:gd name="connsiteY61" fmla="*/ 692053 h 1061114"/>
              <a:gd name="connsiteX62" fmla="*/ 1325031 w 6285324"/>
              <a:gd name="connsiteY62" fmla="*/ 383947 h 1061114"/>
              <a:gd name="connsiteX63" fmla="*/ 0 w 6285324"/>
              <a:gd name="connsiteY63" fmla="*/ 0 h 1061114"/>
              <a:gd name="connsiteX64" fmla="*/ 288582 w 6285324"/>
              <a:gd name="connsiteY64" fmla="*/ 0 h 1061114"/>
              <a:gd name="connsiteX65" fmla="*/ 288582 w 6285324"/>
              <a:gd name="connsiteY65" fmla="*/ 177273 h 1061114"/>
              <a:gd name="connsiteX66" fmla="*/ 459063 w 6285324"/>
              <a:gd name="connsiteY66" fmla="*/ 177273 h 1061114"/>
              <a:gd name="connsiteX67" fmla="*/ 657642 w 6285324"/>
              <a:gd name="connsiteY67" fmla="*/ 125365 h 1061114"/>
              <a:gd name="connsiteX68" fmla="*/ 704430 w 6285324"/>
              <a:gd name="connsiteY68" fmla="*/ 65007 h 1061114"/>
              <a:gd name="connsiteX69" fmla="*/ 717552 w 6285324"/>
              <a:gd name="connsiteY69" fmla="*/ 0 h 1061114"/>
              <a:gd name="connsiteX70" fmla="*/ 990693 w 6285324"/>
              <a:gd name="connsiteY70" fmla="*/ 0 h 1061114"/>
              <a:gd name="connsiteX71" fmla="*/ 976702 w 6285324"/>
              <a:gd name="connsiteY71" fmla="*/ 74887 h 1061114"/>
              <a:gd name="connsiteX72" fmla="*/ 909556 w 6285324"/>
              <a:gd name="connsiteY72" fmla="*/ 186798 h 1061114"/>
              <a:gd name="connsiteX73" fmla="*/ 803839 w 6285324"/>
              <a:gd name="connsiteY73" fmla="*/ 259181 h 1061114"/>
              <a:gd name="connsiteX74" fmla="*/ 803839 w 6285324"/>
              <a:gd name="connsiteY74" fmla="*/ 266800 h 1061114"/>
              <a:gd name="connsiteX75" fmla="*/ 997180 w 6285324"/>
              <a:gd name="connsiteY75" fmla="*/ 379185 h 1061114"/>
              <a:gd name="connsiteX76" fmla="*/ 1073372 w 6285324"/>
              <a:gd name="connsiteY76" fmla="*/ 608717 h 1061114"/>
              <a:gd name="connsiteX77" fmla="*/ 1000035 w 6285324"/>
              <a:gd name="connsiteY77" fmla="*/ 847297 h 1061114"/>
              <a:gd name="connsiteX78" fmla="*/ 800982 w 6285324"/>
              <a:gd name="connsiteY78" fmla="*/ 987777 h 1061114"/>
              <a:gd name="connsiteX79" fmla="*/ 515256 w 6285324"/>
              <a:gd name="connsiteY79" fmla="*/ 1033494 h 1061114"/>
              <a:gd name="connsiteX80" fmla="*/ 0 w 6285324"/>
              <a:gd name="connsiteY80" fmla="*/ 1033494 h 106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285324" h="1061114">
                <a:moveTo>
                  <a:pt x="288582" y="389662"/>
                </a:moveTo>
                <a:lnTo>
                  <a:pt x="288582" y="811581"/>
                </a:lnTo>
                <a:lnTo>
                  <a:pt x="489541" y="811581"/>
                </a:lnTo>
                <a:cubicBezTo>
                  <a:pt x="588593" y="811581"/>
                  <a:pt x="663834" y="793644"/>
                  <a:pt x="715264" y="757769"/>
                </a:cubicBezTo>
                <a:cubicBezTo>
                  <a:pt x="766695" y="721896"/>
                  <a:pt x="792410" y="666178"/>
                  <a:pt x="792410" y="590622"/>
                </a:cubicBezTo>
                <a:cubicBezTo>
                  <a:pt x="792410" y="520778"/>
                  <a:pt x="766695" y="469823"/>
                  <a:pt x="715264" y="437759"/>
                </a:cubicBezTo>
                <a:cubicBezTo>
                  <a:pt x="663834" y="405694"/>
                  <a:pt x="588593" y="389662"/>
                  <a:pt x="489541" y="389662"/>
                </a:cubicBezTo>
                <a:close/>
                <a:moveTo>
                  <a:pt x="5377673" y="0"/>
                </a:moveTo>
                <a:lnTo>
                  <a:pt x="5666254" y="0"/>
                </a:lnTo>
                <a:lnTo>
                  <a:pt x="5666254" y="163939"/>
                </a:lnTo>
                <a:lnTo>
                  <a:pt x="6171986" y="163939"/>
                </a:lnTo>
                <a:lnTo>
                  <a:pt x="6171986" y="405853"/>
                </a:lnTo>
                <a:lnTo>
                  <a:pt x="5666254" y="405853"/>
                </a:lnTo>
                <a:lnTo>
                  <a:pt x="5666254" y="791581"/>
                </a:lnTo>
                <a:lnTo>
                  <a:pt x="6285324" y="791581"/>
                </a:lnTo>
                <a:lnTo>
                  <a:pt x="6285324" y="1033494"/>
                </a:lnTo>
                <a:lnTo>
                  <a:pt x="5377673" y="1033494"/>
                </a:lnTo>
                <a:close/>
                <a:moveTo>
                  <a:pt x="3913606" y="0"/>
                </a:moveTo>
                <a:lnTo>
                  <a:pt x="4200283" y="0"/>
                </a:lnTo>
                <a:lnTo>
                  <a:pt x="4200283" y="409662"/>
                </a:lnTo>
                <a:cubicBezTo>
                  <a:pt x="4200283" y="509348"/>
                  <a:pt x="4211395" y="588556"/>
                  <a:pt x="4233618" y="647291"/>
                </a:cubicBezTo>
                <a:cubicBezTo>
                  <a:pt x="4255842" y="706023"/>
                  <a:pt x="4287430" y="748087"/>
                  <a:pt x="4328383" y="773484"/>
                </a:cubicBezTo>
                <a:cubicBezTo>
                  <a:pt x="4369337" y="798883"/>
                  <a:pt x="4418386" y="811581"/>
                  <a:pt x="4475531" y="811581"/>
                </a:cubicBezTo>
                <a:cubicBezTo>
                  <a:pt x="4532677" y="811581"/>
                  <a:pt x="4582044" y="798883"/>
                  <a:pt x="4623632" y="773484"/>
                </a:cubicBezTo>
                <a:cubicBezTo>
                  <a:pt x="4665220" y="748087"/>
                  <a:pt x="4697443" y="706023"/>
                  <a:pt x="4720302" y="647291"/>
                </a:cubicBezTo>
                <a:cubicBezTo>
                  <a:pt x="4743159" y="588556"/>
                  <a:pt x="4754589" y="509348"/>
                  <a:pt x="4754589" y="409662"/>
                </a:cubicBezTo>
                <a:lnTo>
                  <a:pt x="4754589" y="0"/>
                </a:lnTo>
                <a:lnTo>
                  <a:pt x="5031741" y="0"/>
                </a:lnTo>
                <a:lnTo>
                  <a:pt x="5031741" y="383947"/>
                </a:lnTo>
                <a:cubicBezTo>
                  <a:pt x="5031741" y="503316"/>
                  <a:pt x="5019360" y="606018"/>
                  <a:pt x="4994597" y="692053"/>
                </a:cubicBezTo>
                <a:cubicBezTo>
                  <a:pt x="4969836" y="778089"/>
                  <a:pt x="4933325" y="848407"/>
                  <a:pt x="4885069" y="903013"/>
                </a:cubicBezTo>
                <a:cubicBezTo>
                  <a:pt x="4836813" y="957617"/>
                  <a:pt x="4778240" y="997620"/>
                  <a:pt x="4709349" y="1023017"/>
                </a:cubicBezTo>
                <a:cubicBezTo>
                  <a:pt x="4640458" y="1048416"/>
                  <a:pt x="4562519" y="1061114"/>
                  <a:pt x="4475531" y="1061114"/>
                </a:cubicBezTo>
                <a:cubicBezTo>
                  <a:pt x="4386005" y="1061114"/>
                  <a:pt x="4306796" y="1048416"/>
                  <a:pt x="4237904" y="1023017"/>
                </a:cubicBezTo>
                <a:cubicBezTo>
                  <a:pt x="4169013" y="997620"/>
                  <a:pt x="4110122" y="957617"/>
                  <a:pt x="4061230" y="903013"/>
                </a:cubicBezTo>
                <a:cubicBezTo>
                  <a:pt x="4012339" y="848407"/>
                  <a:pt x="3975513" y="778089"/>
                  <a:pt x="3950750" y="692053"/>
                </a:cubicBezTo>
                <a:cubicBezTo>
                  <a:pt x="3925988" y="606018"/>
                  <a:pt x="3913606" y="503316"/>
                  <a:pt x="3913606" y="383947"/>
                </a:cubicBezTo>
                <a:close/>
                <a:moveTo>
                  <a:pt x="2789098" y="0"/>
                </a:moveTo>
                <a:lnTo>
                  <a:pt x="3077680" y="0"/>
                </a:lnTo>
                <a:lnTo>
                  <a:pt x="3077680" y="791581"/>
                </a:lnTo>
                <a:lnTo>
                  <a:pt x="3665321" y="791581"/>
                </a:lnTo>
                <a:lnTo>
                  <a:pt x="3665321" y="1033494"/>
                </a:lnTo>
                <a:lnTo>
                  <a:pt x="2789098" y="1033494"/>
                </a:lnTo>
                <a:close/>
                <a:moveTo>
                  <a:pt x="1325031" y="0"/>
                </a:moveTo>
                <a:lnTo>
                  <a:pt x="1611709" y="0"/>
                </a:lnTo>
                <a:lnTo>
                  <a:pt x="1611709" y="409662"/>
                </a:lnTo>
                <a:cubicBezTo>
                  <a:pt x="1611709" y="509348"/>
                  <a:pt x="1622821" y="588556"/>
                  <a:pt x="1645044" y="647291"/>
                </a:cubicBezTo>
                <a:cubicBezTo>
                  <a:pt x="1667266" y="706023"/>
                  <a:pt x="1698854" y="748087"/>
                  <a:pt x="1739808" y="773484"/>
                </a:cubicBezTo>
                <a:cubicBezTo>
                  <a:pt x="1780763" y="798883"/>
                  <a:pt x="1829813" y="811581"/>
                  <a:pt x="1886956" y="811581"/>
                </a:cubicBezTo>
                <a:cubicBezTo>
                  <a:pt x="1944102" y="811581"/>
                  <a:pt x="1993468" y="798883"/>
                  <a:pt x="2035058" y="773484"/>
                </a:cubicBezTo>
                <a:cubicBezTo>
                  <a:pt x="2076645" y="748087"/>
                  <a:pt x="2108869" y="706023"/>
                  <a:pt x="2131728" y="647291"/>
                </a:cubicBezTo>
                <a:cubicBezTo>
                  <a:pt x="2154585" y="588556"/>
                  <a:pt x="2166015" y="509348"/>
                  <a:pt x="2166015" y="409662"/>
                </a:cubicBezTo>
                <a:lnTo>
                  <a:pt x="2166015" y="0"/>
                </a:lnTo>
                <a:lnTo>
                  <a:pt x="2443166" y="0"/>
                </a:lnTo>
                <a:lnTo>
                  <a:pt x="2443166" y="383947"/>
                </a:lnTo>
                <a:cubicBezTo>
                  <a:pt x="2443166" y="503316"/>
                  <a:pt x="2430786" y="606018"/>
                  <a:pt x="2406022" y="692053"/>
                </a:cubicBezTo>
                <a:cubicBezTo>
                  <a:pt x="2381259" y="778089"/>
                  <a:pt x="2344751" y="848407"/>
                  <a:pt x="2296495" y="903013"/>
                </a:cubicBezTo>
                <a:cubicBezTo>
                  <a:pt x="2248239" y="957617"/>
                  <a:pt x="2189666" y="997620"/>
                  <a:pt x="2120775" y="1023017"/>
                </a:cubicBezTo>
                <a:cubicBezTo>
                  <a:pt x="2051884" y="1048416"/>
                  <a:pt x="1973944" y="1061114"/>
                  <a:pt x="1886956" y="1061114"/>
                </a:cubicBezTo>
                <a:cubicBezTo>
                  <a:pt x="1797430" y="1061114"/>
                  <a:pt x="1718220" y="1048416"/>
                  <a:pt x="1649329" y="1023017"/>
                </a:cubicBezTo>
                <a:cubicBezTo>
                  <a:pt x="1580438" y="997620"/>
                  <a:pt x="1521547" y="957617"/>
                  <a:pt x="1472656" y="903013"/>
                </a:cubicBezTo>
                <a:cubicBezTo>
                  <a:pt x="1423765" y="848407"/>
                  <a:pt x="1386939" y="778089"/>
                  <a:pt x="1362175" y="692053"/>
                </a:cubicBezTo>
                <a:cubicBezTo>
                  <a:pt x="1337414" y="606018"/>
                  <a:pt x="1325031" y="503316"/>
                  <a:pt x="1325031" y="383947"/>
                </a:cubicBezTo>
                <a:close/>
                <a:moveTo>
                  <a:pt x="0" y="0"/>
                </a:moveTo>
                <a:lnTo>
                  <a:pt x="288582" y="0"/>
                </a:lnTo>
                <a:lnTo>
                  <a:pt x="288582" y="177273"/>
                </a:lnTo>
                <a:lnTo>
                  <a:pt x="459063" y="177273"/>
                </a:lnTo>
                <a:cubicBezTo>
                  <a:pt x="549860" y="177273"/>
                  <a:pt x="616054" y="159971"/>
                  <a:pt x="657642" y="125365"/>
                </a:cubicBezTo>
                <a:cubicBezTo>
                  <a:pt x="678437" y="108063"/>
                  <a:pt x="694033" y="87944"/>
                  <a:pt x="704430" y="65007"/>
                </a:cubicBezTo>
                <a:lnTo>
                  <a:pt x="717552" y="0"/>
                </a:lnTo>
                <a:lnTo>
                  <a:pt x="990693" y="0"/>
                </a:lnTo>
                <a:lnTo>
                  <a:pt x="976702" y="74887"/>
                </a:lnTo>
                <a:cubicBezTo>
                  <a:pt x="960510" y="117113"/>
                  <a:pt x="938128" y="154415"/>
                  <a:pt x="909556" y="186798"/>
                </a:cubicBezTo>
                <a:cubicBezTo>
                  <a:pt x="880984" y="219178"/>
                  <a:pt x="845745" y="243306"/>
                  <a:pt x="803839" y="259181"/>
                </a:cubicBezTo>
                <a:lnTo>
                  <a:pt x="803839" y="266800"/>
                </a:lnTo>
                <a:cubicBezTo>
                  <a:pt x="881936" y="285214"/>
                  <a:pt x="946383" y="322675"/>
                  <a:pt x="997180" y="379185"/>
                </a:cubicBezTo>
                <a:cubicBezTo>
                  <a:pt x="1047973" y="435696"/>
                  <a:pt x="1073372" y="512205"/>
                  <a:pt x="1073372" y="608717"/>
                </a:cubicBezTo>
                <a:cubicBezTo>
                  <a:pt x="1073372" y="704593"/>
                  <a:pt x="1048927" y="784119"/>
                  <a:pt x="1000035" y="847297"/>
                </a:cubicBezTo>
                <a:cubicBezTo>
                  <a:pt x="951144" y="910473"/>
                  <a:pt x="884793" y="957301"/>
                  <a:pt x="800982" y="987777"/>
                </a:cubicBezTo>
                <a:cubicBezTo>
                  <a:pt x="717169" y="1018255"/>
                  <a:pt x="621928" y="1033494"/>
                  <a:pt x="515256" y="1033494"/>
                </a:cubicBezTo>
                <a:lnTo>
                  <a:pt x="0" y="1033494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8811291-E677-49A9-AC47-4352D830753B}"/>
              </a:ext>
            </a:extLst>
          </p:cNvPr>
          <p:cNvSpPr/>
          <p:nvPr/>
        </p:nvSpPr>
        <p:spPr>
          <a:xfrm>
            <a:off x="0" y="1841837"/>
            <a:ext cx="3340100" cy="4787900"/>
          </a:xfrm>
          <a:custGeom>
            <a:avLst/>
            <a:gdLst>
              <a:gd name="connsiteX0" fmla="*/ 946150 w 3340100"/>
              <a:gd name="connsiteY0" fmla="*/ 0 h 4787900"/>
              <a:gd name="connsiteX1" fmla="*/ 3340100 w 3340100"/>
              <a:gd name="connsiteY1" fmla="*/ 2393950 h 4787900"/>
              <a:gd name="connsiteX2" fmla="*/ 946150 w 3340100"/>
              <a:gd name="connsiteY2" fmla="*/ 4787900 h 4787900"/>
              <a:gd name="connsiteX3" fmla="*/ 14317 w 3340100"/>
              <a:gd name="connsiteY3" fmla="*/ 4599772 h 4787900"/>
              <a:gd name="connsiteX4" fmla="*/ 0 w 3340100"/>
              <a:gd name="connsiteY4" fmla="*/ 4592875 h 4787900"/>
              <a:gd name="connsiteX5" fmla="*/ 0 w 3340100"/>
              <a:gd name="connsiteY5" fmla="*/ 195025 h 4787900"/>
              <a:gd name="connsiteX6" fmla="*/ 14317 w 3340100"/>
              <a:gd name="connsiteY6" fmla="*/ 188129 h 4787900"/>
              <a:gd name="connsiteX7" fmla="*/ 946150 w 3340100"/>
              <a:gd name="connsiteY7" fmla="*/ 0 h 478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40100" h="4787900">
                <a:moveTo>
                  <a:pt x="946150" y="0"/>
                </a:moveTo>
                <a:cubicBezTo>
                  <a:pt x="2268292" y="0"/>
                  <a:pt x="3340100" y="1071808"/>
                  <a:pt x="3340100" y="2393950"/>
                </a:cubicBezTo>
                <a:cubicBezTo>
                  <a:pt x="3340100" y="3716092"/>
                  <a:pt x="2268292" y="4787900"/>
                  <a:pt x="946150" y="4787900"/>
                </a:cubicBezTo>
                <a:cubicBezTo>
                  <a:pt x="615615" y="4787900"/>
                  <a:pt x="300725" y="4720912"/>
                  <a:pt x="14317" y="4599772"/>
                </a:cubicBezTo>
                <a:lnTo>
                  <a:pt x="0" y="4592875"/>
                </a:lnTo>
                <a:lnTo>
                  <a:pt x="0" y="195025"/>
                </a:lnTo>
                <a:lnTo>
                  <a:pt x="14317" y="188129"/>
                </a:lnTo>
                <a:cubicBezTo>
                  <a:pt x="300725" y="66988"/>
                  <a:pt x="615615" y="0"/>
                  <a:pt x="9461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675D74D-B828-4923-855F-525C8A91FDB5}"/>
              </a:ext>
            </a:extLst>
          </p:cNvPr>
          <p:cNvSpPr/>
          <p:nvPr/>
        </p:nvSpPr>
        <p:spPr>
          <a:xfrm rot="6385567">
            <a:off x="9350997" y="4085599"/>
            <a:ext cx="3472074" cy="2874764"/>
          </a:xfrm>
          <a:custGeom>
            <a:avLst/>
            <a:gdLst>
              <a:gd name="connsiteX0" fmla="*/ 84337 w 3472074"/>
              <a:gd name="connsiteY0" fmla="*/ 1192702 h 2874764"/>
              <a:gd name="connsiteX1" fmla="*/ 25347 w 3472074"/>
              <a:gd name="connsiteY1" fmla="*/ 963278 h 2874764"/>
              <a:gd name="connsiteX2" fmla="*/ 0 w 3472074"/>
              <a:gd name="connsiteY2" fmla="*/ 797201 h 2874764"/>
              <a:gd name="connsiteX3" fmla="*/ 2704107 w 3472074"/>
              <a:gd name="connsiteY3" fmla="*/ 0 h 2874764"/>
              <a:gd name="connsiteX4" fmla="*/ 3472074 w 3472074"/>
              <a:gd name="connsiteY4" fmla="*/ 2604945 h 2874764"/>
              <a:gd name="connsiteX5" fmla="*/ 3302493 w 3472074"/>
              <a:gd name="connsiteY5" fmla="*/ 2686636 h 2874764"/>
              <a:gd name="connsiteX6" fmla="*/ 2370660 w 3472074"/>
              <a:gd name="connsiteY6" fmla="*/ 2874764 h 2874764"/>
              <a:gd name="connsiteX7" fmla="*/ 84337 w 3472074"/>
              <a:gd name="connsiteY7" fmla="*/ 1192702 h 28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2074" h="2874764">
                <a:moveTo>
                  <a:pt x="84337" y="1192702"/>
                </a:moveTo>
                <a:cubicBezTo>
                  <a:pt x="61022" y="1117740"/>
                  <a:pt x="41292" y="1041199"/>
                  <a:pt x="25347" y="963278"/>
                </a:cubicBezTo>
                <a:lnTo>
                  <a:pt x="0" y="797201"/>
                </a:lnTo>
                <a:lnTo>
                  <a:pt x="2704107" y="0"/>
                </a:lnTo>
                <a:lnTo>
                  <a:pt x="3472074" y="2604945"/>
                </a:lnTo>
                <a:lnTo>
                  <a:pt x="3302493" y="2686636"/>
                </a:lnTo>
                <a:cubicBezTo>
                  <a:pt x="3016085" y="2807776"/>
                  <a:pt x="2701196" y="2874764"/>
                  <a:pt x="2370660" y="2874764"/>
                </a:cubicBezTo>
                <a:cubicBezTo>
                  <a:pt x="1296420" y="2874764"/>
                  <a:pt x="387439" y="2167203"/>
                  <a:pt x="84337" y="119270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A539AF2-68E2-4C58-A814-6FA35F771905}"/>
              </a:ext>
            </a:extLst>
          </p:cNvPr>
          <p:cNvSpPr/>
          <p:nvPr/>
        </p:nvSpPr>
        <p:spPr>
          <a:xfrm rot="6385567">
            <a:off x="8914552" y="-1048375"/>
            <a:ext cx="2970813" cy="4137349"/>
          </a:xfrm>
          <a:custGeom>
            <a:avLst/>
            <a:gdLst>
              <a:gd name="connsiteX0" fmla="*/ 1031561 w 2970813"/>
              <a:gd name="connsiteY0" fmla="*/ 4137349 h 4137349"/>
              <a:gd name="connsiteX1" fmla="*/ 0 w 2970813"/>
              <a:gd name="connsiteY1" fmla="*/ 638294 h 4137349"/>
              <a:gd name="connsiteX2" fmla="*/ 2165092 w 2970813"/>
              <a:gd name="connsiteY2" fmla="*/ 0 h 4137349"/>
              <a:gd name="connsiteX3" fmla="*/ 2269641 w 2970813"/>
              <a:gd name="connsiteY3" fmla="*/ 95021 h 4137349"/>
              <a:gd name="connsiteX4" fmla="*/ 2970813 w 2970813"/>
              <a:gd name="connsiteY4" fmla="*/ 1787799 h 4137349"/>
              <a:gd name="connsiteX5" fmla="*/ 1059327 w 2970813"/>
              <a:gd name="connsiteY5" fmla="*/ 4133112 h 4137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0813" h="4137349">
                <a:moveTo>
                  <a:pt x="1031561" y="4137349"/>
                </a:moveTo>
                <a:lnTo>
                  <a:pt x="0" y="638294"/>
                </a:lnTo>
                <a:lnTo>
                  <a:pt x="2165092" y="0"/>
                </a:lnTo>
                <a:lnTo>
                  <a:pt x="2269641" y="95021"/>
                </a:lnTo>
                <a:cubicBezTo>
                  <a:pt x="2702861" y="528240"/>
                  <a:pt x="2970813" y="1126727"/>
                  <a:pt x="2970813" y="1787799"/>
                </a:cubicBezTo>
                <a:cubicBezTo>
                  <a:pt x="2970813" y="2944674"/>
                  <a:pt x="2150210" y="3909886"/>
                  <a:pt x="1059327" y="413311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37AE92-EBDB-47BC-94BA-BB1983F07448}"/>
              </a:ext>
            </a:extLst>
          </p:cNvPr>
          <p:cNvSpPr txBox="1"/>
          <p:nvPr/>
        </p:nvSpPr>
        <p:spPr>
          <a:xfrm>
            <a:off x="2461961" y="2279987"/>
            <a:ext cx="7077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n>
                  <a:solidFill>
                    <a:schemeClr val="bg1"/>
                  </a:solidFill>
                </a:ln>
                <a:noFill/>
                <a:latin typeface="思源宋体 CN" panose="02020400000000000000" pitchFamily="18" charset="-122"/>
                <a:ea typeface="思源宋体 CN" panose="02020400000000000000" pitchFamily="18" charset="-122"/>
              </a:rPr>
              <a:t>蓝色大作战</a:t>
            </a:r>
            <a:r>
              <a:rPr lang="en-US" altLang="zh-CN" sz="6000" b="1" dirty="0">
                <a:ln>
                  <a:solidFill>
                    <a:schemeClr val="bg1"/>
                  </a:solidFill>
                </a:ln>
                <a:noFill/>
                <a:latin typeface="思源宋体 CN" panose="02020400000000000000" pitchFamily="18" charset="-122"/>
                <a:ea typeface="思源宋体 CN" panose="02020400000000000000" pitchFamily="18" charset="-122"/>
              </a:rPr>
              <a:t>PPT</a:t>
            </a:r>
            <a:r>
              <a:rPr lang="zh-CN" altLang="en-US" sz="6000" b="1" dirty="0">
                <a:ln>
                  <a:solidFill>
                    <a:schemeClr val="bg1"/>
                  </a:solidFill>
                </a:ln>
                <a:noFill/>
                <a:latin typeface="思源宋体 CN" panose="02020400000000000000" pitchFamily="18" charset="-122"/>
                <a:ea typeface="思源宋体 CN" panose="02020400000000000000" pitchFamily="18" charset="-122"/>
              </a:rPr>
              <a:t>目标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A2756ED-4DAE-43FA-82F0-969E2D84FC81}"/>
              </a:ext>
            </a:extLst>
          </p:cNvPr>
          <p:cNvSpPr txBox="1"/>
          <p:nvPr/>
        </p:nvSpPr>
        <p:spPr>
          <a:xfrm>
            <a:off x="2433385" y="2289512"/>
            <a:ext cx="7077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蓝色大作战</a:t>
            </a:r>
            <a:r>
              <a:rPr lang="en-US" altLang="zh-CN" sz="6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PPT</a:t>
            </a:r>
            <a:r>
              <a:rPr lang="zh-CN" altLang="en-US" sz="6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目标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E290256-F85B-4F59-AAA4-38DB9BBC49F1}"/>
              </a:ext>
            </a:extLst>
          </p:cNvPr>
          <p:cNvSpPr txBox="1"/>
          <p:nvPr/>
        </p:nvSpPr>
        <p:spPr>
          <a:xfrm>
            <a:off x="2467376" y="3364468"/>
            <a:ext cx="707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项目答辩</a:t>
            </a:r>
            <a:r>
              <a:rPr lang="en-US" altLang="zh-CN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个人汇报</a:t>
            </a:r>
            <a:r>
              <a:rPr lang="en-US" altLang="zh-CN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工作总结</a:t>
            </a:r>
            <a:r>
              <a:rPr lang="en-US" altLang="zh-CN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企业介绍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1528AF4-15A5-49A9-875D-B595515C0268}"/>
              </a:ext>
            </a:extLst>
          </p:cNvPr>
          <p:cNvCxnSpPr>
            <a:cxnSpLocks/>
          </p:cNvCxnSpPr>
          <p:nvPr/>
        </p:nvCxnSpPr>
        <p:spPr>
          <a:xfrm>
            <a:off x="2461961" y="2085975"/>
            <a:ext cx="701176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5BBA64E-F9B9-4F52-ADFC-64498F988559}"/>
              </a:ext>
            </a:extLst>
          </p:cNvPr>
          <p:cNvCxnSpPr>
            <a:cxnSpLocks/>
          </p:cNvCxnSpPr>
          <p:nvPr/>
        </p:nvCxnSpPr>
        <p:spPr>
          <a:xfrm>
            <a:off x="2461961" y="4029075"/>
            <a:ext cx="701176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3D997E4-0D71-4975-A134-7D1FA6DC57D1}"/>
              </a:ext>
            </a:extLst>
          </p:cNvPr>
          <p:cNvSpPr/>
          <p:nvPr/>
        </p:nvSpPr>
        <p:spPr>
          <a:xfrm>
            <a:off x="3479800" y="4771010"/>
            <a:ext cx="2095500" cy="526240"/>
          </a:xfrm>
          <a:prstGeom prst="roundRect">
            <a:avLst>
              <a:gd name="adj" fmla="val 50000"/>
            </a:avLst>
          </a:prstGeom>
          <a:solidFill>
            <a:schemeClr val="bg1">
              <a:alpha val="32000"/>
            </a:schemeClr>
          </a:solidFill>
          <a:ln>
            <a:noFill/>
          </a:ln>
          <a:effectLst>
            <a:outerShdw blurRad="635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FBD163A-37B8-4767-9672-EA63C8AF948B}"/>
              </a:ext>
            </a:extLst>
          </p:cNvPr>
          <p:cNvSpPr/>
          <p:nvPr/>
        </p:nvSpPr>
        <p:spPr>
          <a:xfrm>
            <a:off x="6756402" y="4771010"/>
            <a:ext cx="2095500" cy="526240"/>
          </a:xfrm>
          <a:prstGeom prst="roundRect">
            <a:avLst>
              <a:gd name="adj" fmla="val 50000"/>
            </a:avLst>
          </a:prstGeom>
          <a:solidFill>
            <a:schemeClr val="bg1">
              <a:alpha val="32000"/>
            </a:schemeClr>
          </a:solidFill>
          <a:ln>
            <a:noFill/>
          </a:ln>
          <a:effectLst>
            <a:outerShdw blurRad="635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6848306-0C30-4110-BC4B-1124604CF789}"/>
              </a:ext>
            </a:extLst>
          </p:cNvPr>
          <p:cNvSpPr txBox="1"/>
          <p:nvPr/>
        </p:nvSpPr>
        <p:spPr>
          <a:xfrm>
            <a:off x="3634507" y="4849464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汇报人：苘   苘</a:t>
            </a:r>
            <a:endParaRPr lang="zh-CN" altLang="en-US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60AA674-F7FD-4E3C-A884-4FA44EC29DBF}"/>
              </a:ext>
            </a:extLst>
          </p:cNvPr>
          <p:cNvSpPr txBox="1"/>
          <p:nvPr/>
        </p:nvSpPr>
        <p:spPr>
          <a:xfrm>
            <a:off x="6873007" y="4849464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日期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：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22.06.29</a:t>
            </a:r>
            <a:endParaRPr lang="zh-CN" altLang="en-US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C99F56F-F3EE-4906-A107-5EE21F3CBC85}"/>
              </a:ext>
            </a:extLst>
          </p:cNvPr>
          <p:cNvSpPr txBox="1"/>
          <p:nvPr/>
        </p:nvSpPr>
        <p:spPr>
          <a:xfrm>
            <a:off x="197438" y="0"/>
            <a:ext cx="6285324" cy="905539"/>
          </a:xfrm>
          <a:custGeom>
            <a:avLst/>
            <a:gdLst>
              <a:gd name="connsiteX0" fmla="*/ 288582 w 6285324"/>
              <a:gd name="connsiteY0" fmla="*/ 234087 h 905539"/>
              <a:gd name="connsiteX1" fmla="*/ 288582 w 6285324"/>
              <a:gd name="connsiteY1" fmla="*/ 656006 h 905539"/>
              <a:gd name="connsiteX2" fmla="*/ 489541 w 6285324"/>
              <a:gd name="connsiteY2" fmla="*/ 656006 h 905539"/>
              <a:gd name="connsiteX3" fmla="*/ 715264 w 6285324"/>
              <a:gd name="connsiteY3" fmla="*/ 602194 h 905539"/>
              <a:gd name="connsiteX4" fmla="*/ 792410 w 6285324"/>
              <a:gd name="connsiteY4" fmla="*/ 435047 h 905539"/>
              <a:gd name="connsiteX5" fmla="*/ 715264 w 6285324"/>
              <a:gd name="connsiteY5" fmla="*/ 282184 h 905539"/>
              <a:gd name="connsiteX6" fmla="*/ 489541 w 6285324"/>
              <a:gd name="connsiteY6" fmla="*/ 234087 h 905539"/>
              <a:gd name="connsiteX7" fmla="*/ 5377673 w 6285324"/>
              <a:gd name="connsiteY7" fmla="*/ 0 h 905539"/>
              <a:gd name="connsiteX8" fmla="*/ 5666254 w 6285324"/>
              <a:gd name="connsiteY8" fmla="*/ 0 h 905539"/>
              <a:gd name="connsiteX9" fmla="*/ 5666254 w 6285324"/>
              <a:gd name="connsiteY9" fmla="*/ 8364 h 905539"/>
              <a:gd name="connsiteX10" fmla="*/ 6171986 w 6285324"/>
              <a:gd name="connsiteY10" fmla="*/ 8364 h 905539"/>
              <a:gd name="connsiteX11" fmla="*/ 6171986 w 6285324"/>
              <a:gd name="connsiteY11" fmla="*/ 250278 h 905539"/>
              <a:gd name="connsiteX12" fmla="*/ 5666254 w 6285324"/>
              <a:gd name="connsiteY12" fmla="*/ 250278 h 905539"/>
              <a:gd name="connsiteX13" fmla="*/ 5666254 w 6285324"/>
              <a:gd name="connsiteY13" fmla="*/ 636006 h 905539"/>
              <a:gd name="connsiteX14" fmla="*/ 6285324 w 6285324"/>
              <a:gd name="connsiteY14" fmla="*/ 636006 h 905539"/>
              <a:gd name="connsiteX15" fmla="*/ 6285324 w 6285324"/>
              <a:gd name="connsiteY15" fmla="*/ 877918 h 905539"/>
              <a:gd name="connsiteX16" fmla="*/ 5377673 w 6285324"/>
              <a:gd name="connsiteY16" fmla="*/ 877918 h 905539"/>
              <a:gd name="connsiteX17" fmla="*/ 3913606 w 6285324"/>
              <a:gd name="connsiteY17" fmla="*/ 0 h 905539"/>
              <a:gd name="connsiteX18" fmla="*/ 4200283 w 6285324"/>
              <a:gd name="connsiteY18" fmla="*/ 0 h 905539"/>
              <a:gd name="connsiteX19" fmla="*/ 4200283 w 6285324"/>
              <a:gd name="connsiteY19" fmla="*/ 254087 h 905539"/>
              <a:gd name="connsiteX20" fmla="*/ 4233618 w 6285324"/>
              <a:gd name="connsiteY20" fmla="*/ 491716 h 905539"/>
              <a:gd name="connsiteX21" fmla="*/ 4328383 w 6285324"/>
              <a:gd name="connsiteY21" fmla="*/ 617909 h 905539"/>
              <a:gd name="connsiteX22" fmla="*/ 4475531 w 6285324"/>
              <a:gd name="connsiteY22" fmla="*/ 656006 h 905539"/>
              <a:gd name="connsiteX23" fmla="*/ 4623632 w 6285324"/>
              <a:gd name="connsiteY23" fmla="*/ 617909 h 905539"/>
              <a:gd name="connsiteX24" fmla="*/ 4720302 w 6285324"/>
              <a:gd name="connsiteY24" fmla="*/ 491716 h 905539"/>
              <a:gd name="connsiteX25" fmla="*/ 4754589 w 6285324"/>
              <a:gd name="connsiteY25" fmla="*/ 254087 h 905539"/>
              <a:gd name="connsiteX26" fmla="*/ 4754589 w 6285324"/>
              <a:gd name="connsiteY26" fmla="*/ 0 h 905539"/>
              <a:gd name="connsiteX27" fmla="*/ 5031741 w 6285324"/>
              <a:gd name="connsiteY27" fmla="*/ 0 h 905539"/>
              <a:gd name="connsiteX28" fmla="*/ 5031741 w 6285324"/>
              <a:gd name="connsiteY28" fmla="*/ 228372 h 905539"/>
              <a:gd name="connsiteX29" fmla="*/ 4994597 w 6285324"/>
              <a:gd name="connsiteY29" fmla="*/ 536479 h 905539"/>
              <a:gd name="connsiteX30" fmla="*/ 4885069 w 6285324"/>
              <a:gd name="connsiteY30" fmla="*/ 747438 h 905539"/>
              <a:gd name="connsiteX31" fmla="*/ 4709349 w 6285324"/>
              <a:gd name="connsiteY31" fmla="*/ 867442 h 905539"/>
              <a:gd name="connsiteX32" fmla="*/ 4475531 w 6285324"/>
              <a:gd name="connsiteY32" fmla="*/ 905539 h 905539"/>
              <a:gd name="connsiteX33" fmla="*/ 4237904 w 6285324"/>
              <a:gd name="connsiteY33" fmla="*/ 867442 h 905539"/>
              <a:gd name="connsiteX34" fmla="*/ 4061230 w 6285324"/>
              <a:gd name="connsiteY34" fmla="*/ 747438 h 905539"/>
              <a:gd name="connsiteX35" fmla="*/ 3950750 w 6285324"/>
              <a:gd name="connsiteY35" fmla="*/ 536479 h 905539"/>
              <a:gd name="connsiteX36" fmla="*/ 3913606 w 6285324"/>
              <a:gd name="connsiteY36" fmla="*/ 228372 h 905539"/>
              <a:gd name="connsiteX37" fmla="*/ 2789098 w 6285324"/>
              <a:gd name="connsiteY37" fmla="*/ 0 h 905539"/>
              <a:gd name="connsiteX38" fmla="*/ 3077680 w 6285324"/>
              <a:gd name="connsiteY38" fmla="*/ 0 h 905539"/>
              <a:gd name="connsiteX39" fmla="*/ 3077680 w 6285324"/>
              <a:gd name="connsiteY39" fmla="*/ 636006 h 905539"/>
              <a:gd name="connsiteX40" fmla="*/ 3665321 w 6285324"/>
              <a:gd name="connsiteY40" fmla="*/ 636006 h 905539"/>
              <a:gd name="connsiteX41" fmla="*/ 3665321 w 6285324"/>
              <a:gd name="connsiteY41" fmla="*/ 877918 h 905539"/>
              <a:gd name="connsiteX42" fmla="*/ 2789098 w 6285324"/>
              <a:gd name="connsiteY42" fmla="*/ 877918 h 905539"/>
              <a:gd name="connsiteX43" fmla="*/ 1325031 w 6285324"/>
              <a:gd name="connsiteY43" fmla="*/ 0 h 905539"/>
              <a:gd name="connsiteX44" fmla="*/ 1611709 w 6285324"/>
              <a:gd name="connsiteY44" fmla="*/ 0 h 905539"/>
              <a:gd name="connsiteX45" fmla="*/ 1611709 w 6285324"/>
              <a:gd name="connsiteY45" fmla="*/ 254087 h 905539"/>
              <a:gd name="connsiteX46" fmla="*/ 1645044 w 6285324"/>
              <a:gd name="connsiteY46" fmla="*/ 491716 h 905539"/>
              <a:gd name="connsiteX47" fmla="*/ 1739808 w 6285324"/>
              <a:gd name="connsiteY47" fmla="*/ 617909 h 905539"/>
              <a:gd name="connsiteX48" fmla="*/ 1886956 w 6285324"/>
              <a:gd name="connsiteY48" fmla="*/ 656006 h 905539"/>
              <a:gd name="connsiteX49" fmla="*/ 2035058 w 6285324"/>
              <a:gd name="connsiteY49" fmla="*/ 617909 h 905539"/>
              <a:gd name="connsiteX50" fmla="*/ 2131728 w 6285324"/>
              <a:gd name="connsiteY50" fmla="*/ 491716 h 905539"/>
              <a:gd name="connsiteX51" fmla="*/ 2166015 w 6285324"/>
              <a:gd name="connsiteY51" fmla="*/ 254087 h 905539"/>
              <a:gd name="connsiteX52" fmla="*/ 2166015 w 6285324"/>
              <a:gd name="connsiteY52" fmla="*/ 0 h 905539"/>
              <a:gd name="connsiteX53" fmla="*/ 2443166 w 6285324"/>
              <a:gd name="connsiteY53" fmla="*/ 0 h 905539"/>
              <a:gd name="connsiteX54" fmla="*/ 2443166 w 6285324"/>
              <a:gd name="connsiteY54" fmla="*/ 228372 h 905539"/>
              <a:gd name="connsiteX55" fmla="*/ 2406022 w 6285324"/>
              <a:gd name="connsiteY55" fmla="*/ 536479 h 905539"/>
              <a:gd name="connsiteX56" fmla="*/ 2296495 w 6285324"/>
              <a:gd name="connsiteY56" fmla="*/ 747438 h 905539"/>
              <a:gd name="connsiteX57" fmla="*/ 2120775 w 6285324"/>
              <a:gd name="connsiteY57" fmla="*/ 867442 h 905539"/>
              <a:gd name="connsiteX58" fmla="*/ 1886956 w 6285324"/>
              <a:gd name="connsiteY58" fmla="*/ 905539 h 905539"/>
              <a:gd name="connsiteX59" fmla="*/ 1649329 w 6285324"/>
              <a:gd name="connsiteY59" fmla="*/ 867442 h 905539"/>
              <a:gd name="connsiteX60" fmla="*/ 1472656 w 6285324"/>
              <a:gd name="connsiteY60" fmla="*/ 747438 h 905539"/>
              <a:gd name="connsiteX61" fmla="*/ 1362175 w 6285324"/>
              <a:gd name="connsiteY61" fmla="*/ 536479 h 905539"/>
              <a:gd name="connsiteX62" fmla="*/ 1325031 w 6285324"/>
              <a:gd name="connsiteY62" fmla="*/ 228372 h 905539"/>
              <a:gd name="connsiteX63" fmla="*/ 0 w 6285324"/>
              <a:gd name="connsiteY63" fmla="*/ 0 h 905539"/>
              <a:gd name="connsiteX64" fmla="*/ 288582 w 6285324"/>
              <a:gd name="connsiteY64" fmla="*/ 0 h 905539"/>
              <a:gd name="connsiteX65" fmla="*/ 288582 w 6285324"/>
              <a:gd name="connsiteY65" fmla="*/ 21698 h 905539"/>
              <a:gd name="connsiteX66" fmla="*/ 459063 w 6285324"/>
              <a:gd name="connsiteY66" fmla="*/ 21698 h 905539"/>
              <a:gd name="connsiteX67" fmla="*/ 576806 w 6285324"/>
              <a:gd name="connsiteY67" fmla="*/ 8721 h 905539"/>
              <a:gd name="connsiteX68" fmla="*/ 594915 w 6285324"/>
              <a:gd name="connsiteY68" fmla="*/ 0 h 905539"/>
              <a:gd name="connsiteX69" fmla="*/ 928290 w 6285324"/>
              <a:gd name="connsiteY69" fmla="*/ 0 h 905539"/>
              <a:gd name="connsiteX70" fmla="*/ 909556 w 6285324"/>
              <a:gd name="connsiteY70" fmla="*/ 31223 h 905539"/>
              <a:gd name="connsiteX71" fmla="*/ 803839 w 6285324"/>
              <a:gd name="connsiteY71" fmla="*/ 103606 h 905539"/>
              <a:gd name="connsiteX72" fmla="*/ 803839 w 6285324"/>
              <a:gd name="connsiteY72" fmla="*/ 111225 h 905539"/>
              <a:gd name="connsiteX73" fmla="*/ 997180 w 6285324"/>
              <a:gd name="connsiteY73" fmla="*/ 223610 h 905539"/>
              <a:gd name="connsiteX74" fmla="*/ 1073372 w 6285324"/>
              <a:gd name="connsiteY74" fmla="*/ 453142 h 905539"/>
              <a:gd name="connsiteX75" fmla="*/ 1000035 w 6285324"/>
              <a:gd name="connsiteY75" fmla="*/ 691722 h 905539"/>
              <a:gd name="connsiteX76" fmla="*/ 800982 w 6285324"/>
              <a:gd name="connsiteY76" fmla="*/ 832202 h 905539"/>
              <a:gd name="connsiteX77" fmla="*/ 515256 w 6285324"/>
              <a:gd name="connsiteY77" fmla="*/ 877918 h 905539"/>
              <a:gd name="connsiteX78" fmla="*/ 0 w 6285324"/>
              <a:gd name="connsiteY78" fmla="*/ 877918 h 905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285324" h="905539">
                <a:moveTo>
                  <a:pt x="288582" y="234087"/>
                </a:moveTo>
                <a:lnTo>
                  <a:pt x="288582" y="656006"/>
                </a:lnTo>
                <a:lnTo>
                  <a:pt x="489541" y="656006"/>
                </a:lnTo>
                <a:cubicBezTo>
                  <a:pt x="588593" y="656006"/>
                  <a:pt x="663834" y="638069"/>
                  <a:pt x="715264" y="602194"/>
                </a:cubicBezTo>
                <a:cubicBezTo>
                  <a:pt x="766695" y="566321"/>
                  <a:pt x="792410" y="510603"/>
                  <a:pt x="792410" y="435047"/>
                </a:cubicBezTo>
                <a:cubicBezTo>
                  <a:pt x="792410" y="365203"/>
                  <a:pt x="766695" y="314248"/>
                  <a:pt x="715264" y="282184"/>
                </a:cubicBezTo>
                <a:cubicBezTo>
                  <a:pt x="663834" y="250119"/>
                  <a:pt x="588593" y="234087"/>
                  <a:pt x="489541" y="234087"/>
                </a:cubicBezTo>
                <a:close/>
                <a:moveTo>
                  <a:pt x="5377673" y="0"/>
                </a:moveTo>
                <a:lnTo>
                  <a:pt x="5666254" y="0"/>
                </a:lnTo>
                <a:lnTo>
                  <a:pt x="5666254" y="8364"/>
                </a:lnTo>
                <a:lnTo>
                  <a:pt x="6171986" y="8364"/>
                </a:lnTo>
                <a:lnTo>
                  <a:pt x="6171986" y="250278"/>
                </a:lnTo>
                <a:lnTo>
                  <a:pt x="5666254" y="250278"/>
                </a:lnTo>
                <a:lnTo>
                  <a:pt x="5666254" y="636006"/>
                </a:lnTo>
                <a:lnTo>
                  <a:pt x="6285324" y="636006"/>
                </a:lnTo>
                <a:lnTo>
                  <a:pt x="6285324" y="877918"/>
                </a:lnTo>
                <a:lnTo>
                  <a:pt x="5377673" y="877918"/>
                </a:lnTo>
                <a:close/>
                <a:moveTo>
                  <a:pt x="3913606" y="0"/>
                </a:moveTo>
                <a:lnTo>
                  <a:pt x="4200283" y="0"/>
                </a:lnTo>
                <a:lnTo>
                  <a:pt x="4200283" y="254087"/>
                </a:lnTo>
                <a:cubicBezTo>
                  <a:pt x="4200283" y="353773"/>
                  <a:pt x="4211395" y="432982"/>
                  <a:pt x="4233618" y="491716"/>
                </a:cubicBezTo>
                <a:cubicBezTo>
                  <a:pt x="4255842" y="550448"/>
                  <a:pt x="4287430" y="592512"/>
                  <a:pt x="4328383" y="617909"/>
                </a:cubicBezTo>
                <a:cubicBezTo>
                  <a:pt x="4369337" y="643308"/>
                  <a:pt x="4418386" y="656006"/>
                  <a:pt x="4475531" y="656006"/>
                </a:cubicBezTo>
                <a:cubicBezTo>
                  <a:pt x="4532677" y="656006"/>
                  <a:pt x="4582044" y="643308"/>
                  <a:pt x="4623632" y="617909"/>
                </a:cubicBezTo>
                <a:cubicBezTo>
                  <a:pt x="4665220" y="592512"/>
                  <a:pt x="4697443" y="550448"/>
                  <a:pt x="4720302" y="491716"/>
                </a:cubicBezTo>
                <a:cubicBezTo>
                  <a:pt x="4743159" y="432982"/>
                  <a:pt x="4754589" y="353773"/>
                  <a:pt x="4754589" y="254087"/>
                </a:cubicBezTo>
                <a:lnTo>
                  <a:pt x="4754589" y="0"/>
                </a:lnTo>
                <a:lnTo>
                  <a:pt x="5031741" y="0"/>
                </a:lnTo>
                <a:lnTo>
                  <a:pt x="5031741" y="228372"/>
                </a:lnTo>
                <a:cubicBezTo>
                  <a:pt x="5031741" y="347741"/>
                  <a:pt x="5019360" y="450443"/>
                  <a:pt x="4994597" y="536479"/>
                </a:cubicBezTo>
                <a:cubicBezTo>
                  <a:pt x="4969836" y="622514"/>
                  <a:pt x="4933325" y="692832"/>
                  <a:pt x="4885069" y="747438"/>
                </a:cubicBezTo>
                <a:cubicBezTo>
                  <a:pt x="4836813" y="802042"/>
                  <a:pt x="4778240" y="842045"/>
                  <a:pt x="4709349" y="867442"/>
                </a:cubicBezTo>
                <a:cubicBezTo>
                  <a:pt x="4640458" y="892841"/>
                  <a:pt x="4562519" y="905539"/>
                  <a:pt x="4475531" y="905539"/>
                </a:cubicBezTo>
                <a:cubicBezTo>
                  <a:pt x="4386005" y="905539"/>
                  <a:pt x="4306796" y="892841"/>
                  <a:pt x="4237904" y="867442"/>
                </a:cubicBezTo>
                <a:cubicBezTo>
                  <a:pt x="4169013" y="842045"/>
                  <a:pt x="4110122" y="802042"/>
                  <a:pt x="4061230" y="747438"/>
                </a:cubicBezTo>
                <a:cubicBezTo>
                  <a:pt x="4012339" y="692832"/>
                  <a:pt x="3975513" y="622514"/>
                  <a:pt x="3950750" y="536479"/>
                </a:cubicBezTo>
                <a:cubicBezTo>
                  <a:pt x="3925988" y="450443"/>
                  <a:pt x="3913606" y="347741"/>
                  <a:pt x="3913606" y="228372"/>
                </a:cubicBezTo>
                <a:close/>
                <a:moveTo>
                  <a:pt x="2789098" y="0"/>
                </a:moveTo>
                <a:lnTo>
                  <a:pt x="3077680" y="0"/>
                </a:lnTo>
                <a:lnTo>
                  <a:pt x="3077680" y="636006"/>
                </a:lnTo>
                <a:lnTo>
                  <a:pt x="3665321" y="636006"/>
                </a:lnTo>
                <a:lnTo>
                  <a:pt x="3665321" y="877918"/>
                </a:lnTo>
                <a:lnTo>
                  <a:pt x="2789098" y="877918"/>
                </a:lnTo>
                <a:close/>
                <a:moveTo>
                  <a:pt x="1325031" y="0"/>
                </a:moveTo>
                <a:lnTo>
                  <a:pt x="1611709" y="0"/>
                </a:lnTo>
                <a:lnTo>
                  <a:pt x="1611709" y="254087"/>
                </a:lnTo>
                <a:cubicBezTo>
                  <a:pt x="1611709" y="353773"/>
                  <a:pt x="1622821" y="432982"/>
                  <a:pt x="1645044" y="491716"/>
                </a:cubicBezTo>
                <a:cubicBezTo>
                  <a:pt x="1667266" y="550448"/>
                  <a:pt x="1698854" y="592512"/>
                  <a:pt x="1739808" y="617909"/>
                </a:cubicBezTo>
                <a:cubicBezTo>
                  <a:pt x="1780763" y="643308"/>
                  <a:pt x="1829813" y="656006"/>
                  <a:pt x="1886956" y="656006"/>
                </a:cubicBezTo>
                <a:cubicBezTo>
                  <a:pt x="1944102" y="656006"/>
                  <a:pt x="1993468" y="643308"/>
                  <a:pt x="2035058" y="617909"/>
                </a:cubicBezTo>
                <a:cubicBezTo>
                  <a:pt x="2076645" y="592512"/>
                  <a:pt x="2108869" y="550448"/>
                  <a:pt x="2131728" y="491716"/>
                </a:cubicBezTo>
                <a:cubicBezTo>
                  <a:pt x="2154585" y="432982"/>
                  <a:pt x="2166015" y="353773"/>
                  <a:pt x="2166015" y="254087"/>
                </a:cubicBezTo>
                <a:lnTo>
                  <a:pt x="2166015" y="0"/>
                </a:lnTo>
                <a:lnTo>
                  <a:pt x="2443166" y="0"/>
                </a:lnTo>
                <a:lnTo>
                  <a:pt x="2443166" y="228372"/>
                </a:lnTo>
                <a:cubicBezTo>
                  <a:pt x="2443166" y="347741"/>
                  <a:pt x="2430786" y="450443"/>
                  <a:pt x="2406022" y="536479"/>
                </a:cubicBezTo>
                <a:cubicBezTo>
                  <a:pt x="2381259" y="622514"/>
                  <a:pt x="2344751" y="692832"/>
                  <a:pt x="2296495" y="747438"/>
                </a:cubicBezTo>
                <a:cubicBezTo>
                  <a:pt x="2248239" y="802042"/>
                  <a:pt x="2189666" y="842045"/>
                  <a:pt x="2120775" y="867442"/>
                </a:cubicBezTo>
                <a:cubicBezTo>
                  <a:pt x="2051884" y="892841"/>
                  <a:pt x="1973944" y="905539"/>
                  <a:pt x="1886956" y="905539"/>
                </a:cubicBezTo>
                <a:cubicBezTo>
                  <a:pt x="1797430" y="905539"/>
                  <a:pt x="1718220" y="892841"/>
                  <a:pt x="1649329" y="867442"/>
                </a:cubicBezTo>
                <a:cubicBezTo>
                  <a:pt x="1580438" y="842045"/>
                  <a:pt x="1521547" y="802042"/>
                  <a:pt x="1472656" y="747438"/>
                </a:cubicBezTo>
                <a:cubicBezTo>
                  <a:pt x="1423765" y="692832"/>
                  <a:pt x="1386939" y="622514"/>
                  <a:pt x="1362175" y="536479"/>
                </a:cubicBezTo>
                <a:cubicBezTo>
                  <a:pt x="1337414" y="450443"/>
                  <a:pt x="1325031" y="347741"/>
                  <a:pt x="1325031" y="228372"/>
                </a:cubicBezTo>
                <a:close/>
                <a:moveTo>
                  <a:pt x="0" y="0"/>
                </a:moveTo>
                <a:lnTo>
                  <a:pt x="288582" y="0"/>
                </a:lnTo>
                <a:lnTo>
                  <a:pt x="288582" y="21698"/>
                </a:lnTo>
                <a:lnTo>
                  <a:pt x="459063" y="21698"/>
                </a:lnTo>
                <a:cubicBezTo>
                  <a:pt x="504462" y="21698"/>
                  <a:pt x="543709" y="17373"/>
                  <a:pt x="576806" y="8721"/>
                </a:cubicBezTo>
                <a:lnTo>
                  <a:pt x="594915" y="0"/>
                </a:lnTo>
                <a:lnTo>
                  <a:pt x="928290" y="0"/>
                </a:lnTo>
                <a:lnTo>
                  <a:pt x="909556" y="31223"/>
                </a:lnTo>
                <a:cubicBezTo>
                  <a:pt x="880984" y="63603"/>
                  <a:pt x="845745" y="87731"/>
                  <a:pt x="803839" y="103606"/>
                </a:cubicBezTo>
                <a:lnTo>
                  <a:pt x="803839" y="111225"/>
                </a:lnTo>
                <a:cubicBezTo>
                  <a:pt x="881936" y="129639"/>
                  <a:pt x="946383" y="167100"/>
                  <a:pt x="997180" y="223610"/>
                </a:cubicBezTo>
                <a:cubicBezTo>
                  <a:pt x="1047973" y="280121"/>
                  <a:pt x="1073372" y="356630"/>
                  <a:pt x="1073372" y="453142"/>
                </a:cubicBezTo>
                <a:cubicBezTo>
                  <a:pt x="1073372" y="549018"/>
                  <a:pt x="1048927" y="628544"/>
                  <a:pt x="1000035" y="691722"/>
                </a:cubicBezTo>
                <a:cubicBezTo>
                  <a:pt x="951144" y="754898"/>
                  <a:pt x="884793" y="801726"/>
                  <a:pt x="800982" y="832202"/>
                </a:cubicBezTo>
                <a:cubicBezTo>
                  <a:pt x="717169" y="862680"/>
                  <a:pt x="621928" y="877918"/>
                  <a:pt x="515256" y="877918"/>
                </a:cubicBezTo>
                <a:lnTo>
                  <a:pt x="0" y="877918"/>
                </a:lnTo>
                <a:close/>
              </a:path>
            </a:pathLst>
          </a:custGeom>
          <a:solidFill>
            <a:srgbClr val="AADAF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EDD4CC0-F5ED-4626-BD01-02F31C634A31}"/>
              </a:ext>
            </a:extLst>
          </p:cNvPr>
          <p:cNvSpPr txBox="1"/>
          <p:nvPr/>
        </p:nvSpPr>
        <p:spPr>
          <a:xfrm>
            <a:off x="197438" y="0"/>
            <a:ext cx="6285324" cy="714561"/>
          </a:xfrm>
          <a:custGeom>
            <a:avLst/>
            <a:gdLst>
              <a:gd name="connsiteX0" fmla="*/ 288582 w 6285324"/>
              <a:gd name="connsiteY0" fmla="*/ 43109 h 714561"/>
              <a:gd name="connsiteX1" fmla="*/ 288582 w 6285324"/>
              <a:gd name="connsiteY1" fmla="*/ 465028 h 714561"/>
              <a:gd name="connsiteX2" fmla="*/ 489541 w 6285324"/>
              <a:gd name="connsiteY2" fmla="*/ 465028 h 714561"/>
              <a:gd name="connsiteX3" fmla="*/ 715264 w 6285324"/>
              <a:gd name="connsiteY3" fmla="*/ 411216 h 714561"/>
              <a:gd name="connsiteX4" fmla="*/ 792410 w 6285324"/>
              <a:gd name="connsiteY4" fmla="*/ 244069 h 714561"/>
              <a:gd name="connsiteX5" fmla="*/ 715264 w 6285324"/>
              <a:gd name="connsiteY5" fmla="*/ 91206 h 714561"/>
              <a:gd name="connsiteX6" fmla="*/ 489541 w 6285324"/>
              <a:gd name="connsiteY6" fmla="*/ 43109 h 714561"/>
              <a:gd name="connsiteX7" fmla="*/ 5377673 w 6285324"/>
              <a:gd name="connsiteY7" fmla="*/ 0 h 714561"/>
              <a:gd name="connsiteX8" fmla="*/ 6171986 w 6285324"/>
              <a:gd name="connsiteY8" fmla="*/ 0 h 714561"/>
              <a:gd name="connsiteX9" fmla="*/ 6171986 w 6285324"/>
              <a:gd name="connsiteY9" fmla="*/ 59300 h 714561"/>
              <a:gd name="connsiteX10" fmla="*/ 5666254 w 6285324"/>
              <a:gd name="connsiteY10" fmla="*/ 59300 h 714561"/>
              <a:gd name="connsiteX11" fmla="*/ 5666254 w 6285324"/>
              <a:gd name="connsiteY11" fmla="*/ 445028 h 714561"/>
              <a:gd name="connsiteX12" fmla="*/ 6285324 w 6285324"/>
              <a:gd name="connsiteY12" fmla="*/ 445028 h 714561"/>
              <a:gd name="connsiteX13" fmla="*/ 6285324 w 6285324"/>
              <a:gd name="connsiteY13" fmla="*/ 686941 h 714561"/>
              <a:gd name="connsiteX14" fmla="*/ 5377673 w 6285324"/>
              <a:gd name="connsiteY14" fmla="*/ 686941 h 714561"/>
              <a:gd name="connsiteX15" fmla="*/ 3913606 w 6285324"/>
              <a:gd name="connsiteY15" fmla="*/ 0 h 714561"/>
              <a:gd name="connsiteX16" fmla="*/ 4200283 w 6285324"/>
              <a:gd name="connsiteY16" fmla="*/ 0 h 714561"/>
              <a:gd name="connsiteX17" fmla="*/ 4200283 w 6285324"/>
              <a:gd name="connsiteY17" fmla="*/ 63108 h 714561"/>
              <a:gd name="connsiteX18" fmla="*/ 4233618 w 6285324"/>
              <a:gd name="connsiteY18" fmla="*/ 300738 h 714561"/>
              <a:gd name="connsiteX19" fmla="*/ 4328383 w 6285324"/>
              <a:gd name="connsiteY19" fmla="*/ 426931 h 714561"/>
              <a:gd name="connsiteX20" fmla="*/ 4475531 w 6285324"/>
              <a:gd name="connsiteY20" fmla="*/ 465028 h 714561"/>
              <a:gd name="connsiteX21" fmla="*/ 4623632 w 6285324"/>
              <a:gd name="connsiteY21" fmla="*/ 426931 h 714561"/>
              <a:gd name="connsiteX22" fmla="*/ 4720302 w 6285324"/>
              <a:gd name="connsiteY22" fmla="*/ 300738 h 714561"/>
              <a:gd name="connsiteX23" fmla="*/ 4754589 w 6285324"/>
              <a:gd name="connsiteY23" fmla="*/ 63108 h 714561"/>
              <a:gd name="connsiteX24" fmla="*/ 4754589 w 6285324"/>
              <a:gd name="connsiteY24" fmla="*/ 0 h 714561"/>
              <a:gd name="connsiteX25" fmla="*/ 5031741 w 6285324"/>
              <a:gd name="connsiteY25" fmla="*/ 0 h 714561"/>
              <a:gd name="connsiteX26" fmla="*/ 5031741 w 6285324"/>
              <a:gd name="connsiteY26" fmla="*/ 37394 h 714561"/>
              <a:gd name="connsiteX27" fmla="*/ 4994597 w 6285324"/>
              <a:gd name="connsiteY27" fmla="*/ 345501 h 714561"/>
              <a:gd name="connsiteX28" fmla="*/ 4885069 w 6285324"/>
              <a:gd name="connsiteY28" fmla="*/ 556460 h 714561"/>
              <a:gd name="connsiteX29" fmla="*/ 4709349 w 6285324"/>
              <a:gd name="connsiteY29" fmla="*/ 676464 h 714561"/>
              <a:gd name="connsiteX30" fmla="*/ 4475531 w 6285324"/>
              <a:gd name="connsiteY30" fmla="*/ 714561 h 714561"/>
              <a:gd name="connsiteX31" fmla="*/ 4237904 w 6285324"/>
              <a:gd name="connsiteY31" fmla="*/ 676464 h 714561"/>
              <a:gd name="connsiteX32" fmla="*/ 4061230 w 6285324"/>
              <a:gd name="connsiteY32" fmla="*/ 556460 h 714561"/>
              <a:gd name="connsiteX33" fmla="*/ 3950750 w 6285324"/>
              <a:gd name="connsiteY33" fmla="*/ 345501 h 714561"/>
              <a:gd name="connsiteX34" fmla="*/ 3913606 w 6285324"/>
              <a:gd name="connsiteY34" fmla="*/ 37394 h 714561"/>
              <a:gd name="connsiteX35" fmla="*/ 2789098 w 6285324"/>
              <a:gd name="connsiteY35" fmla="*/ 0 h 714561"/>
              <a:gd name="connsiteX36" fmla="*/ 3077680 w 6285324"/>
              <a:gd name="connsiteY36" fmla="*/ 0 h 714561"/>
              <a:gd name="connsiteX37" fmla="*/ 3077680 w 6285324"/>
              <a:gd name="connsiteY37" fmla="*/ 445028 h 714561"/>
              <a:gd name="connsiteX38" fmla="*/ 3665321 w 6285324"/>
              <a:gd name="connsiteY38" fmla="*/ 445028 h 714561"/>
              <a:gd name="connsiteX39" fmla="*/ 3665321 w 6285324"/>
              <a:gd name="connsiteY39" fmla="*/ 686941 h 714561"/>
              <a:gd name="connsiteX40" fmla="*/ 2789098 w 6285324"/>
              <a:gd name="connsiteY40" fmla="*/ 686941 h 714561"/>
              <a:gd name="connsiteX41" fmla="*/ 1325031 w 6285324"/>
              <a:gd name="connsiteY41" fmla="*/ 0 h 714561"/>
              <a:gd name="connsiteX42" fmla="*/ 1611709 w 6285324"/>
              <a:gd name="connsiteY42" fmla="*/ 0 h 714561"/>
              <a:gd name="connsiteX43" fmla="*/ 1611709 w 6285324"/>
              <a:gd name="connsiteY43" fmla="*/ 63108 h 714561"/>
              <a:gd name="connsiteX44" fmla="*/ 1645044 w 6285324"/>
              <a:gd name="connsiteY44" fmla="*/ 300738 h 714561"/>
              <a:gd name="connsiteX45" fmla="*/ 1739808 w 6285324"/>
              <a:gd name="connsiteY45" fmla="*/ 426931 h 714561"/>
              <a:gd name="connsiteX46" fmla="*/ 1886956 w 6285324"/>
              <a:gd name="connsiteY46" fmla="*/ 465028 h 714561"/>
              <a:gd name="connsiteX47" fmla="*/ 2035058 w 6285324"/>
              <a:gd name="connsiteY47" fmla="*/ 426931 h 714561"/>
              <a:gd name="connsiteX48" fmla="*/ 2131728 w 6285324"/>
              <a:gd name="connsiteY48" fmla="*/ 300738 h 714561"/>
              <a:gd name="connsiteX49" fmla="*/ 2166015 w 6285324"/>
              <a:gd name="connsiteY49" fmla="*/ 63108 h 714561"/>
              <a:gd name="connsiteX50" fmla="*/ 2166015 w 6285324"/>
              <a:gd name="connsiteY50" fmla="*/ 0 h 714561"/>
              <a:gd name="connsiteX51" fmla="*/ 2443166 w 6285324"/>
              <a:gd name="connsiteY51" fmla="*/ 0 h 714561"/>
              <a:gd name="connsiteX52" fmla="*/ 2443166 w 6285324"/>
              <a:gd name="connsiteY52" fmla="*/ 37394 h 714561"/>
              <a:gd name="connsiteX53" fmla="*/ 2406022 w 6285324"/>
              <a:gd name="connsiteY53" fmla="*/ 345501 h 714561"/>
              <a:gd name="connsiteX54" fmla="*/ 2296495 w 6285324"/>
              <a:gd name="connsiteY54" fmla="*/ 556460 h 714561"/>
              <a:gd name="connsiteX55" fmla="*/ 2120775 w 6285324"/>
              <a:gd name="connsiteY55" fmla="*/ 676464 h 714561"/>
              <a:gd name="connsiteX56" fmla="*/ 1886956 w 6285324"/>
              <a:gd name="connsiteY56" fmla="*/ 714561 h 714561"/>
              <a:gd name="connsiteX57" fmla="*/ 1649329 w 6285324"/>
              <a:gd name="connsiteY57" fmla="*/ 676464 h 714561"/>
              <a:gd name="connsiteX58" fmla="*/ 1472656 w 6285324"/>
              <a:gd name="connsiteY58" fmla="*/ 556460 h 714561"/>
              <a:gd name="connsiteX59" fmla="*/ 1362175 w 6285324"/>
              <a:gd name="connsiteY59" fmla="*/ 345501 h 714561"/>
              <a:gd name="connsiteX60" fmla="*/ 1325031 w 6285324"/>
              <a:gd name="connsiteY60" fmla="*/ 37394 h 714561"/>
              <a:gd name="connsiteX61" fmla="*/ 0 w 6285324"/>
              <a:gd name="connsiteY61" fmla="*/ 0 h 714561"/>
              <a:gd name="connsiteX62" fmla="*/ 957161 w 6285324"/>
              <a:gd name="connsiteY62" fmla="*/ 0 h 714561"/>
              <a:gd name="connsiteX63" fmla="*/ 997180 w 6285324"/>
              <a:gd name="connsiteY63" fmla="*/ 32632 h 714561"/>
              <a:gd name="connsiteX64" fmla="*/ 1073372 w 6285324"/>
              <a:gd name="connsiteY64" fmla="*/ 262164 h 714561"/>
              <a:gd name="connsiteX65" fmla="*/ 1000035 w 6285324"/>
              <a:gd name="connsiteY65" fmla="*/ 500744 h 714561"/>
              <a:gd name="connsiteX66" fmla="*/ 800982 w 6285324"/>
              <a:gd name="connsiteY66" fmla="*/ 641224 h 714561"/>
              <a:gd name="connsiteX67" fmla="*/ 515256 w 6285324"/>
              <a:gd name="connsiteY67" fmla="*/ 686941 h 714561"/>
              <a:gd name="connsiteX68" fmla="*/ 0 w 6285324"/>
              <a:gd name="connsiteY68" fmla="*/ 686941 h 714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85324" h="714561">
                <a:moveTo>
                  <a:pt x="288582" y="43109"/>
                </a:moveTo>
                <a:lnTo>
                  <a:pt x="288582" y="465028"/>
                </a:lnTo>
                <a:lnTo>
                  <a:pt x="489541" y="465028"/>
                </a:lnTo>
                <a:cubicBezTo>
                  <a:pt x="588593" y="465028"/>
                  <a:pt x="663834" y="447091"/>
                  <a:pt x="715264" y="411216"/>
                </a:cubicBezTo>
                <a:cubicBezTo>
                  <a:pt x="766695" y="375343"/>
                  <a:pt x="792410" y="319625"/>
                  <a:pt x="792410" y="244069"/>
                </a:cubicBezTo>
                <a:cubicBezTo>
                  <a:pt x="792410" y="174225"/>
                  <a:pt x="766695" y="123270"/>
                  <a:pt x="715264" y="91206"/>
                </a:cubicBezTo>
                <a:cubicBezTo>
                  <a:pt x="663834" y="59141"/>
                  <a:pt x="588593" y="43109"/>
                  <a:pt x="489541" y="43109"/>
                </a:cubicBezTo>
                <a:close/>
                <a:moveTo>
                  <a:pt x="5377673" y="0"/>
                </a:moveTo>
                <a:lnTo>
                  <a:pt x="6171986" y="0"/>
                </a:lnTo>
                <a:lnTo>
                  <a:pt x="6171986" y="59300"/>
                </a:lnTo>
                <a:lnTo>
                  <a:pt x="5666254" y="59300"/>
                </a:lnTo>
                <a:lnTo>
                  <a:pt x="5666254" y="445028"/>
                </a:lnTo>
                <a:lnTo>
                  <a:pt x="6285324" y="445028"/>
                </a:lnTo>
                <a:lnTo>
                  <a:pt x="6285324" y="686941"/>
                </a:lnTo>
                <a:lnTo>
                  <a:pt x="5377673" y="686941"/>
                </a:lnTo>
                <a:close/>
                <a:moveTo>
                  <a:pt x="3913606" y="0"/>
                </a:moveTo>
                <a:lnTo>
                  <a:pt x="4200283" y="0"/>
                </a:lnTo>
                <a:lnTo>
                  <a:pt x="4200283" y="63108"/>
                </a:lnTo>
                <a:cubicBezTo>
                  <a:pt x="4200283" y="162795"/>
                  <a:pt x="4211395" y="242003"/>
                  <a:pt x="4233618" y="300738"/>
                </a:cubicBezTo>
                <a:cubicBezTo>
                  <a:pt x="4255842" y="359470"/>
                  <a:pt x="4287430" y="401534"/>
                  <a:pt x="4328383" y="426931"/>
                </a:cubicBezTo>
                <a:cubicBezTo>
                  <a:pt x="4369337" y="452330"/>
                  <a:pt x="4418386" y="465028"/>
                  <a:pt x="4475531" y="465028"/>
                </a:cubicBezTo>
                <a:cubicBezTo>
                  <a:pt x="4532677" y="465028"/>
                  <a:pt x="4582044" y="452330"/>
                  <a:pt x="4623632" y="426931"/>
                </a:cubicBezTo>
                <a:cubicBezTo>
                  <a:pt x="4665220" y="401534"/>
                  <a:pt x="4697443" y="359470"/>
                  <a:pt x="4720302" y="300738"/>
                </a:cubicBezTo>
                <a:cubicBezTo>
                  <a:pt x="4743159" y="242003"/>
                  <a:pt x="4754589" y="162795"/>
                  <a:pt x="4754589" y="63108"/>
                </a:cubicBezTo>
                <a:lnTo>
                  <a:pt x="4754589" y="0"/>
                </a:lnTo>
                <a:lnTo>
                  <a:pt x="5031741" y="0"/>
                </a:lnTo>
                <a:lnTo>
                  <a:pt x="5031741" y="37394"/>
                </a:lnTo>
                <a:cubicBezTo>
                  <a:pt x="5031741" y="156763"/>
                  <a:pt x="5019360" y="259465"/>
                  <a:pt x="4994597" y="345501"/>
                </a:cubicBezTo>
                <a:cubicBezTo>
                  <a:pt x="4969836" y="431536"/>
                  <a:pt x="4933325" y="501854"/>
                  <a:pt x="4885069" y="556460"/>
                </a:cubicBezTo>
                <a:cubicBezTo>
                  <a:pt x="4836813" y="611064"/>
                  <a:pt x="4778240" y="651067"/>
                  <a:pt x="4709349" y="676464"/>
                </a:cubicBezTo>
                <a:cubicBezTo>
                  <a:pt x="4640458" y="701863"/>
                  <a:pt x="4562519" y="714561"/>
                  <a:pt x="4475531" y="714561"/>
                </a:cubicBezTo>
                <a:cubicBezTo>
                  <a:pt x="4386005" y="714561"/>
                  <a:pt x="4306796" y="701863"/>
                  <a:pt x="4237904" y="676464"/>
                </a:cubicBezTo>
                <a:cubicBezTo>
                  <a:pt x="4169013" y="651067"/>
                  <a:pt x="4110122" y="611064"/>
                  <a:pt x="4061230" y="556460"/>
                </a:cubicBezTo>
                <a:cubicBezTo>
                  <a:pt x="4012339" y="501854"/>
                  <a:pt x="3975513" y="431536"/>
                  <a:pt x="3950750" y="345501"/>
                </a:cubicBezTo>
                <a:cubicBezTo>
                  <a:pt x="3925988" y="259465"/>
                  <a:pt x="3913606" y="156763"/>
                  <a:pt x="3913606" y="37394"/>
                </a:cubicBezTo>
                <a:close/>
                <a:moveTo>
                  <a:pt x="2789098" y="0"/>
                </a:moveTo>
                <a:lnTo>
                  <a:pt x="3077680" y="0"/>
                </a:lnTo>
                <a:lnTo>
                  <a:pt x="3077680" y="445028"/>
                </a:lnTo>
                <a:lnTo>
                  <a:pt x="3665321" y="445028"/>
                </a:lnTo>
                <a:lnTo>
                  <a:pt x="3665321" y="686941"/>
                </a:lnTo>
                <a:lnTo>
                  <a:pt x="2789098" y="686941"/>
                </a:lnTo>
                <a:close/>
                <a:moveTo>
                  <a:pt x="1325031" y="0"/>
                </a:moveTo>
                <a:lnTo>
                  <a:pt x="1611709" y="0"/>
                </a:lnTo>
                <a:lnTo>
                  <a:pt x="1611709" y="63108"/>
                </a:lnTo>
                <a:cubicBezTo>
                  <a:pt x="1611709" y="162795"/>
                  <a:pt x="1622821" y="242003"/>
                  <a:pt x="1645044" y="300738"/>
                </a:cubicBezTo>
                <a:cubicBezTo>
                  <a:pt x="1667266" y="359470"/>
                  <a:pt x="1698854" y="401534"/>
                  <a:pt x="1739808" y="426931"/>
                </a:cubicBezTo>
                <a:cubicBezTo>
                  <a:pt x="1780763" y="452330"/>
                  <a:pt x="1829813" y="465028"/>
                  <a:pt x="1886956" y="465028"/>
                </a:cubicBezTo>
                <a:cubicBezTo>
                  <a:pt x="1944102" y="465028"/>
                  <a:pt x="1993468" y="452330"/>
                  <a:pt x="2035058" y="426931"/>
                </a:cubicBezTo>
                <a:cubicBezTo>
                  <a:pt x="2076645" y="401534"/>
                  <a:pt x="2108869" y="359470"/>
                  <a:pt x="2131728" y="300738"/>
                </a:cubicBezTo>
                <a:cubicBezTo>
                  <a:pt x="2154585" y="242003"/>
                  <a:pt x="2166015" y="162795"/>
                  <a:pt x="2166015" y="63108"/>
                </a:cubicBezTo>
                <a:lnTo>
                  <a:pt x="2166015" y="0"/>
                </a:lnTo>
                <a:lnTo>
                  <a:pt x="2443166" y="0"/>
                </a:lnTo>
                <a:lnTo>
                  <a:pt x="2443166" y="37394"/>
                </a:lnTo>
                <a:cubicBezTo>
                  <a:pt x="2443166" y="156763"/>
                  <a:pt x="2430786" y="259465"/>
                  <a:pt x="2406022" y="345501"/>
                </a:cubicBezTo>
                <a:cubicBezTo>
                  <a:pt x="2381259" y="431536"/>
                  <a:pt x="2344751" y="501854"/>
                  <a:pt x="2296495" y="556460"/>
                </a:cubicBezTo>
                <a:cubicBezTo>
                  <a:pt x="2248239" y="611064"/>
                  <a:pt x="2189666" y="651067"/>
                  <a:pt x="2120775" y="676464"/>
                </a:cubicBezTo>
                <a:cubicBezTo>
                  <a:pt x="2051884" y="701863"/>
                  <a:pt x="1973944" y="714561"/>
                  <a:pt x="1886956" y="714561"/>
                </a:cubicBezTo>
                <a:cubicBezTo>
                  <a:pt x="1797430" y="714561"/>
                  <a:pt x="1718220" y="701863"/>
                  <a:pt x="1649329" y="676464"/>
                </a:cubicBezTo>
                <a:cubicBezTo>
                  <a:pt x="1580438" y="651067"/>
                  <a:pt x="1521547" y="611064"/>
                  <a:pt x="1472656" y="556460"/>
                </a:cubicBezTo>
                <a:cubicBezTo>
                  <a:pt x="1423765" y="501854"/>
                  <a:pt x="1386939" y="431536"/>
                  <a:pt x="1362175" y="345501"/>
                </a:cubicBezTo>
                <a:cubicBezTo>
                  <a:pt x="1337414" y="259465"/>
                  <a:pt x="1325031" y="156763"/>
                  <a:pt x="1325031" y="37394"/>
                </a:cubicBezTo>
                <a:close/>
                <a:moveTo>
                  <a:pt x="0" y="0"/>
                </a:moveTo>
                <a:lnTo>
                  <a:pt x="957161" y="0"/>
                </a:lnTo>
                <a:lnTo>
                  <a:pt x="997180" y="32632"/>
                </a:lnTo>
                <a:cubicBezTo>
                  <a:pt x="1047973" y="89143"/>
                  <a:pt x="1073372" y="165652"/>
                  <a:pt x="1073372" y="262164"/>
                </a:cubicBezTo>
                <a:cubicBezTo>
                  <a:pt x="1073372" y="358040"/>
                  <a:pt x="1048927" y="437566"/>
                  <a:pt x="1000035" y="500744"/>
                </a:cubicBezTo>
                <a:cubicBezTo>
                  <a:pt x="951144" y="563920"/>
                  <a:pt x="884793" y="610748"/>
                  <a:pt x="800982" y="641224"/>
                </a:cubicBezTo>
                <a:cubicBezTo>
                  <a:pt x="717169" y="671702"/>
                  <a:pt x="621928" y="686941"/>
                  <a:pt x="515256" y="686941"/>
                </a:cubicBezTo>
                <a:lnTo>
                  <a:pt x="0" y="686941"/>
                </a:lnTo>
                <a:close/>
              </a:path>
            </a:pathLst>
          </a:custGeom>
          <a:solidFill>
            <a:srgbClr val="C3E5F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DF83C8E-476C-4426-A0AC-3EA6AC929761}"/>
              </a:ext>
            </a:extLst>
          </p:cNvPr>
          <p:cNvSpPr txBox="1"/>
          <p:nvPr/>
        </p:nvSpPr>
        <p:spPr>
          <a:xfrm>
            <a:off x="9424695" y="6452986"/>
            <a:ext cx="2458946" cy="237044"/>
          </a:xfrm>
          <a:custGeom>
            <a:avLst/>
            <a:gdLst/>
            <a:ahLst/>
            <a:cxnLst/>
            <a:rect l="l" t="t" r="r" b="b"/>
            <a:pathLst>
              <a:path w="2458946" h="237044">
                <a:moveTo>
                  <a:pt x="921168" y="165263"/>
                </a:moveTo>
                <a:cubicBezTo>
                  <a:pt x="926573" y="165387"/>
                  <a:pt x="930736" y="167426"/>
                  <a:pt x="933655" y="171378"/>
                </a:cubicBezTo>
                <a:cubicBezTo>
                  <a:pt x="936575" y="175331"/>
                  <a:pt x="938051" y="180456"/>
                  <a:pt x="938084" y="186752"/>
                </a:cubicBezTo>
                <a:cubicBezTo>
                  <a:pt x="938265" y="195534"/>
                  <a:pt x="936017" y="204602"/>
                  <a:pt x="931341" y="213955"/>
                </a:cubicBezTo>
                <a:cubicBezTo>
                  <a:pt x="926664" y="223309"/>
                  <a:pt x="918472" y="231005"/>
                  <a:pt x="906766" y="237044"/>
                </a:cubicBezTo>
                <a:lnTo>
                  <a:pt x="903109" y="231329"/>
                </a:lnTo>
                <a:cubicBezTo>
                  <a:pt x="911743" y="226262"/>
                  <a:pt x="917791" y="220737"/>
                  <a:pt x="921254" y="214755"/>
                </a:cubicBezTo>
                <a:cubicBezTo>
                  <a:pt x="924716" y="208774"/>
                  <a:pt x="926593" y="203249"/>
                  <a:pt x="926883" y="198182"/>
                </a:cubicBezTo>
                <a:cubicBezTo>
                  <a:pt x="921925" y="196620"/>
                  <a:pt x="917325" y="194486"/>
                  <a:pt x="913081" y="191781"/>
                </a:cubicBezTo>
                <a:cubicBezTo>
                  <a:pt x="908838" y="189076"/>
                  <a:pt x="906580" y="184885"/>
                  <a:pt x="906309" y="179208"/>
                </a:cubicBezTo>
                <a:cubicBezTo>
                  <a:pt x="906342" y="175427"/>
                  <a:pt x="907647" y="172188"/>
                  <a:pt x="910224" y="169493"/>
                </a:cubicBezTo>
                <a:cubicBezTo>
                  <a:pt x="912800" y="166797"/>
                  <a:pt x="916448" y="165387"/>
                  <a:pt x="921168" y="165263"/>
                </a:cubicBezTo>
                <a:close/>
                <a:moveTo>
                  <a:pt x="310639" y="107413"/>
                </a:moveTo>
                <a:lnTo>
                  <a:pt x="310639" y="150647"/>
                </a:lnTo>
                <a:lnTo>
                  <a:pt x="356159" y="150647"/>
                </a:lnTo>
                <a:lnTo>
                  <a:pt x="356159" y="107413"/>
                </a:lnTo>
                <a:close/>
                <a:moveTo>
                  <a:pt x="82039" y="107413"/>
                </a:moveTo>
                <a:lnTo>
                  <a:pt x="82039" y="150647"/>
                </a:lnTo>
                <a:lnTo>
                  <a:pt x="127559" y="150647"/>
                </a:lnTo>
                <a:lnTo>
                  <a:pt x="127559" y="107413"/>
                </a:lnTo>
                <a:close/>
                <a:moveTo>
                  <a:pt x="361862" y="91888"/>
                </a:moveTo>
                <a:lnTo>
                  <a:pt x="379686" y="105592"/>
                </a:lnTo>
                <a:cubicBezTo>
                  <a:pt x="378861" y="106522"/>
                  <a:pt x="377593" y="107396"/>
                  <a:pt x="375882" y="108215"/>
                </a:cubicBezTo>
                <a:cubicBezTo>
                  <a:pt x="374170" y="109034"/>
                  <a:pt x="372159" y="109682"/>
                  <a:pt x="369847" y="110159"/>
                </a:cubicBezTo>
                <a:lnTo>
                  <a:pt x="369847" y="165024"/>
                </a:lnTo>
                <a:cubicBezTo>
                  <a:pt x="369561" y="165834"/>
                  <a:pt x="368193" y="166844"/>
                  <a:pt x="365740" y="168054"/>
                </a:cubicBezTo>
                <a:cubicBezTo>
                  <a:pt x="363288" y="169264"/>
                  <a:pt x="360779" y="169931"/>
                  <a:pt x="358212" y="170055"/>
                </a:cubicBezTo>
                <a:lnTo>
                  <a:pt x="356159" y="170055"/>
                </a:lnTo>
                <a:lnTo>
                  <a:pt x="356159" y="157248"/>
                </a:lnTo>
                <a:lnTo>
                  <a:pt x="310639" y="157248"/>
                </a:lnTo>
                <a:lnTo>
                  <a:pt x="310639" y="169826"/>
                </a:lnTo>
                <a:cubicBezTo>
                  <a:pt x="310506" y="170517"/>
                  <a:pt x="309290" y="171422"/>
                  <a:pt x="306989" y="172542"/>
                </a:cubicBezTo>
                <a:cubicBezTo>
                  <a:pt x="304689" y="173662"/>
                  <a:pt x="302104" y="174281"/>
                  <a:pt x="299233" y="174400"/>
                </a:cubicBezTo>
                <a:lnTo>
                  <a:pt x="296952" y="174400"/>
                </a:lnTo>
                <a:lnTo>
                  <a:pt x="296952" y="93947"/>
                </a:lnTo>
                <a:lnTo>
                  <a:pt x="311783" y="100584"/>
                </a:lnTo>
                <a:lnTo>
                  <a:pt x="353872" y="100584"/>
                </a:lnTo>
                <a:close/>
                <a:moveTo>
                  <a:pt x="133262" y="91888"/>
                </a:moveTo>
                <a:lnTo>
                  <a:pt x="151086" y="105592"/>
                </a:lnTo>
                <a:cubicBezTo>
                  <a:pt x="150261" y="106522"/>
                  <a:pt x="148993" y="107396"/>
                  <a:pt x="147282" y="108215"/>
                </a:cubicBezTo>
                <a:cubicBezTo>
                  <a:pt x="145570" y="109034"/>
                  <a:pt x="143559" y="109682"/>
                  <a:pt x="141247" y="110159"/>
                </a:cubicBezTo>
                <a:lnTo>
                  <a:pt x="141247" y="165024"/>
                </a:lnTo>
                <a:cubicBezTo>
                  <a:pt x="140962" y="165834"/>
                  <a:pt x="139593" y="166844"/>
                  <a:pt x="137140" y="168054"/>
                </a:cubicBezTo>
                <a:cubicBezTo>
                  <a:pt x="134688" y="169264"/>
                  <a:pt x="132179" y="169931"/>
                  <a:pt x="129612" y="170055"/>
                </a:cubicBezTo>
                <a:lnTo>
                  <a:pt x="127559" y="170055"/>
                </a:lnTo>
                <a:lnTo>
                  <a:pt x="127559" y="157248"/>
                </a:lnTo>
                <a:lnTo>
                  <a:pt x="82039" y="157248"/>
                </a:lnTo>
                <a:lnTo>
                  <a:pt x="82039" y="169826"/>
                </a:lnTo>
                <a:cubicBezTo>
                  <a:pt x="81906" y="170517"/>
                  <a:pt x="80690" y="171422"/>
                  <a:pt x="78389" y="172542"/>
                </a:cubicBezTo>
                <a:cubicBezTo>
                  <a:pt x="76089" y="173662"/>
                  <a:pt x="73504" y="174281"/>
                  <a:pt x="70633" y="174400"/>
                </a:cubicBezTo>
                <a:lnTo>
                  <a:pt x="68352" y="174400"/>
                </a:lnTo>
                <a:lnTo>
                  <a:pt x="68352" y="93947"/>
                </a:lnTo>
                <a:lnTo>
                  <a:pt x="83183" y="100584"/>
                </a:lnTo>
                <a:lnTo>
                  <a:pt x="125272" y="100584"/>
                </a:lnTo>
                <a:close/>
                <a:moveTo>
                  <a:pt x="1176971" y="72438"/>
                </a:moveTo>
                <a:lnTo>
                  <a:pt x="1176971" y="91440"/>
                </a:lnTo>
                <a:lnTo>
                  <a:pt x="1281899" y="91440"/>
                </a:lnTo>
                <a:lnTo>
                  <a:pt x="1281899" y="72438"/>
                </a:lnTo>
                <a:close/>
                <a:moveTo>
                  <a:pt x="405754" y="58285"/>
                </a:moveTo>
                <a:lnTo>
                  <a:pt x="424711" y="72673"/>
                </a:lnTo>
                <a:cubicBezTo>
                  <a:pt x="423887" y="73618"/>
                  <a:pt x="422620" y="74521"/>
                  <a:pt x="420910" y="75383"/>
                </a:cubicBezTo>
                <a:cubicBezTo>
                  <a:pt x="419201" y="76245"/>
                  <a:pt x="417191" y="76865"/>
                  <a:pt x="414881" y="77241"/>
                </a:cubicBezTo>
                <a:lnTo>
                  <a:pt x="414881" y="188579"/>
                </a:lnTo>
                <a:cubicBezTo>
                  <a:pt x="415200" y="194747"/>
                  <a:pt x="413935" y="199615"/>
                  <a:pt x="411085" y="203182"/>
                </a:cubicBezTo>
                <a:cubicBezTo>
                  <a:pt x="408236" y="206750"/>
                  <a:pt x="401889" y="209045"/>
                  <a:pt x="392045" y="210069"/>
                </a:cubicBezTo>
                <a:cubicBezTo>
                  <a:pt x="391730" y="207764"/>
                  <a:pt x="391215" y="205688"/>
                  <a:pt x="390500" y="203840"/>
                </a:cubicBezTo>
                <a:cubicBezTo>
                  <a:pt x="389785" y="201992"/>
                  <a:pt x="388697" y="200487"/>
                  <a:pt x="387237" y="199325"/>
                </a:cubicBezTo>
                <a:cubicBezTo>
                  <a:pt x="385683" y="198168"/>
                  <a:pt x="383471" y="197110"/>
                  <a:pt x="380601" y="196153"/>
                </a:cubicBezTo>
                <a:cubicBezTo>
                  <a:pt x="377732" y="195196"/>
                  <a:pt x="373919" y="194424"/>
                  <a:pt x="369162" y="193838"/>
                </a:cubicBezTo>
                <a:lnTo>
                  <a:pt x="369162" y="190180"/>
                </a:lnTo>
                <a:cubicBezTo>
                  <a:pt x="369395" y="190200"/>
                  <a:pt x="371293" y="190338"/>
                  <a:pt x="374857" y="190595"/>
                </a:cubicBezTo>
                <a:cubicBezTo>
                  <a:pt x="378420" y="190852"/>
                  <a:pt x="382250" y="191109"/>
                  <a:pt x="386347" y="191366"/>
                </a:cubicBezTo>
                <a:cubicBezTo>
                  <a:pt x="390445" y="191623"/>
                  <a:pt x="393411" y="191761"/>
                  <a:pt x="395245" y="191781"/>
                </a:cubicBezTo>
                <a:cubicBezTo>
                  <a:pt x="397047" y="191781"/>
                  <a:pt x="398306" y="191381"/>
                  <a:pt x="399021" y="190580"/>
                </a:cubicBezTo>
                <a:cubicBezTo>
                  <a:pt x="399736" y="189780"/>
                  <a:pt x="400079" y="188579"/>
                  <a:pt x="400050" y="186978"/>
                </a:cubicBezTo>
                <a:lnTo>
                  <a:pt x="400050" y="74266"/>
                </a:lnTo>
                <a:lnTo>
                  <a:pt x="266977" y="74266"/>
                </a:lnTo>
                <a:lnTo>
                  <a:pt x="266977" y="204583"/>
                </a:lnTo>
                <a:cubicBezTo>
                  <a:pt x="266877" y="205621"/>
                  <a:pt x="265651" y="206802"/>
                  <a:pt x="263298" y="208126"/>
                </a:cubicBezTo>
                <a:cubicBezTo>
                  <a:pt x="260945" y="209450"/>
                  <a:pt x="258064" y="210174"/>
                  <a:pt x="254656" y="210298"/>
                </a:cubicBezTo>
                <a:lnTo>
                  <a:pt x="252375" y="210298"/>
                </a:lnTo>
                <a:lnTo>
                  <a:pt x="252375" y="60116"/>
                </a:lnTo>
                <a:lnTo>
                  <a:pt x="268578" y="67666"/>
                </a:lnTo>
                <a:lnTo>
                  <a:pt x="397762" y="67666"/>
                </a:lnTo>
                <a:close/>
                <a:moveTo>
                  <a:pt x="177155" y="58285"/>
                </a:moveTo>
                <a:lnTo>
                  <a:pt x="196111" y="72673"/>
                </a:lnTo>
                <a:cubicBezTo>
                  <a:pt x="195287" y="73618"/>
                  <a:pt x="194020" y="74521"/>
                  <a:pt x="192310" y="75383"/>
                </a:cubicBezTo>
                <a:cubicBezTo>
                  <a:pt x="190601" y="76245"/>
                  <a:pt x="188591" y="76865"/>
                  <a:pt x="186281" y="77241"/>
                </a:cubicBezTo>
                <a:lnTo>
                  <a:pt x="186281" y="188579"/>
                </a:lnTo>
                <a:cubicBezTo>
                  <a:pt x="186600" y="194747"/>
                  <a:pt x="185335" y="199615"/>
                  <a:pt x="182485" y="203182"/>
                </a:cubicBezTo>
                <a:cubicBezTo>
                  <a:pt x="179636" y="206750"/>
                  <a:pt x="173289" y="209045"/>
                  <a:pt x="163445" y="210069"/>
                </a:cubicBezTo>
                <a:cubicBezTo>
                  <a:pt x="163130" y="207764"/>
                  <a:pt x="162615" y="205688"/>
                  <a:pt x="161900" y="203840"/>
                </a:cubicBezTo>
                <a:cubicBezTo>
                  <a:pt x="161185" y="201992"/>
                  <a:pt x="160097" y="200487"/>
                  <a:pt x="158637" y="199325"/>
                </a:cubicBezTo>
                <a:cubicBezTo>
                  <a:pt x="157083" y="198168"/>
                  <a:pt x="154871" y="197110"/>
                  <a:pt x="152001" y="196153"/>
                </a:cubicBezTo>
                <a:cubicBezTo>
                  <a:pt x="149132" y="195196"/>
                  <a:pt x="145319" y="194424"/>
                  <a:pt x="140562" y="193838"/>
                </a:cubicBezTo>
                <a:lnTo>
                  <a:pt x="140562" y="190180"/>
                </a:lnTo>
                <a:cubicBezTo>
                  <a:pt x="140795" y="190200"/>
                  <a:pt x="142693" y="190338"/>
                  <a:pt x="146257" y="190595"/>
                </a:cubicBezTo>
                <a:cubicBezTo>
                  <a:pt x="149820" y="190852"/>
                  <a:pt x="153650" y="191109"/>
                  <a:pt x="157747" y="191366"/>
                </a:cubicBezTo>
                <a:cubicBezTo>
                  <a:pt x="161845" y="191623"/>
                  <a:pt x="164811" y="191761"/>
                  <a:pt x="166645" y="191781"/>
                </a:cubicBezTo>
                <a:cubicBezTo>
                  <a:pt x="168447" y="191781"/>
                  <a:pt x="169706" y="191381"/>
                  <a:pt x="170421" y="190580"/>
                </a:cubicBezTo>
                <a:cubicBezTo>
                  <a:pt x="171136" y="189780"/>
                  <a:pt x="171479" y="188579"/>
                  <a:pt x="171451" y="186978"/>
                </a:cubicBezTo>
                <a:lnTo>
                  <a:pt x="171451" y="74266"/>
                </a:lnTo>
                <a:lnTo>
                  <a:pt x="38377" y="74266"/>
                </a:lnTo>
                <a:lnTo>
                  <a:pt x="38377" y="204583"/>
                </a:lnTo>
                <a:cubicBezTo>
                  <a:pt x="38277" y="205621"/>
                  <a:pt x="37051" y="206802"/>
                  <a:pt x="34698" y="208126"/>
                </a:cubicBezTo>
                <a:cubicBezTo>
                  <a:pt x="32345" y="209450"/>
                  <a:pt x="29464" y="210174"/>
                  <a:pt x="26056" y="210298"/>
                </a:cubicBezTo>
                <a:lnTo>
                  <a:pt x="23775" y="210298"/>
                </a:lnTo>
                <a:lnTo>
                  <a:pt x="23775" y="60116"/>
                </a:lnTo>
                <a:lnTo>
                  <a:pt x="39978" y="67666"/>
                </a:lnTo>
                <a:lnTo>
                  <a:pt x="169162" y="67666"/>
                </a:lnTo>
                <a:close/>
                <a:moveTo>
                  <a:pt x="1287614" y="57361"/>
                </a:moveTo>
                <a:lnTo>
                  <a:pt x="1304987" y="70389"/>
                </a:lnTo>
                <a:cubicBezTo>
                  <a:pt x="1304378" y="71214"/>
                  <a:pt x="1303311" y="72013"/>
                  <a:pt x="1301787" y="72783"/>
                </a:cubicBezTo>
                <a:cubicBezTo>
                  <a:pt x="1300263" y="73554"/>
                  <a:pt x="1298511" y="74126"/>
                  <a:pt x="1296529" y="74498"/>
                </a:cubicBezTo>
                <a:lnTo>
                  <a:pt x="1296529" y="99834"/>
                </a:lnTo>
                <a:cubicBezTo>
                  <a:pt x="1296381" y="100310"/>
                  <a:pt x="1295763" y="100871"/>
                  <a:pt x="1294672" y="101516"/>
                </a:cubicBezTo>
                <a:cubicBezTo>
                  <a:pt x="1293581" y="102160"/>
                  <a:pt x="1292219" y="102722"/>
                  <a:pt x="1290586" y="103199"/>
                </a:cubicBezTo>
                <a:lnTo>
                  <a:pt x="1292186" y="102972"/>
                </a:lnTo>
                <a:lnTo>
                  <a:pt x="1306588" y="118172"/>
                </a:lnTo>
                <a:cubicBezTo>
                  <a:pt x="1305530" y="118991"/>
                  <a:pt x="1303987" y="119353"/>
                  <a:pt x="1301959" y="119258"/>
                </a:cubicBezTo>
                <a:cubicBezTo>
                  <a:pt x="1299930" y="119163"/>
                  <a:pt x="1297587" y="118496"/>
                  <a:pt x="1294929" y="117257"/>
                </a:cubicBezTo>
                <a:cubicBezTo>
                  <a:pt x="1286542" y="118291"/>
                  <a:pt x="1277427" y="119253"/>
                  <a:pt x="1267583" y="120144"/>
                </a:cubicBezTo>
                <a:cubicBezTo>
                  <a:pt x="1257739" y="121034"/>
                  <a:pt x="1247423" y="121825"/>
                  <a:pt x="1236636" y="122515"/>
                </a:cubicBezTo>
                <a:lnTo>
                  <a:pt x="1236636" y="140589"/>
                </a:lnTo>
                <a:lnTo>
                  <a:pt x="1283728" y="140589"/>
                </a:lnTo>
                <a:lnTo>
                  <a:pt x="1294015" y="127776"/>
                </a:lnTo>
                <a:cubicBezTo>
                  <a:pt x="1294353" y="128015"/>
                  <a:pt x="1296648" y="129826"/>
                  <a:pt x="1300901" y="133208"/>
                </a:cubicBezTo>
                <a:cubicBezTo>
                  <a:pt x="1305154" y="136591"/>
                  <a:pt x="1309335" y="140113"/>
                  <a:pt x="1313446" y="143776"/>
                </a:cubicBezTo>
                <a:cubicBezTo>
                  <a:pt x="1312722" y="146052"/>
                  <a:pt x="1310741" y="147190"/>
                  <a:pt x="1307502" y="147190"/>
                </a:cubicBezTo>
                <a:lnTo>
                  <a:pt x="1236636" y="147190"/>
                </a:lnTo>
                <a:lnTo>
                  <a:pt x="1236636" y="163906"/>
                </a:lnTo>
                <a:lnTo>
                  <a:pt x="1302701" y="163906"/>
                </a:lnTo>
                <a:lnTo>
                  <a:pt x="1313446" y="151083"/>
                </a:lnTo>
                <a:cubicBezTo>
                  <a:pt x="1313798" y="151322"/>
                  <a:pt x="1316122" y="153134"/>
                  <a:pt x="1320418" y="156519"/>
                </a:cubicBezTo>
                <a:cubicBezTo>
                  <a:pt x="1324714" y="159904"/>
                  <a:pt x="1328867" y="163429"/>
                  <a:pt x="1332877" y="167093"/>
                </a:cubicBezTo>
                <a:cubicBezTo>
                  <a:pt x="1332229" y="169559"/>
                  <a:pt x="1330324" y="170774"/>
                  <a:pt x="1327162" y="170736"/>
                </a:cubicBezTo>
                <a:lnTo>
                  <a:pt x="1236636" y="170736"/>
                </a:lnTo>
                <a:lnTo>
                  <a:pt x="1236636" y="188361"/>
                </a:lnTo>
                <a:cubicBezTo>
                  <a:pt x="1236950" y="194234"/>
                  <a:pt x="1235521" y="199049"/>
                  <a:pt x="1232350" y="202807"/>
                </a:cubicBezTo>
                <a:cubicBezTo>
                  <a:pt x="1229178" y="206564"/>
                  <a:pt x="1222377" y="208980"/>
                  <a:pt x="1211947" y="210055"/>
                </a:cubicBezTo>
                <a:cubicBezTo>
                  <a:pt x="1211742" y="207863"/>
                  <a:pt x="1211238" y="205856"/>
                  <a:pt x="1210433" y="204035"/>
                </a:cubicBezTo>
                <a:cubicBezTo>
                  <a:pt x="1209628" y="202213"/>
                  <a:pt x="1208380" y="200720"/>
                  <a:pt x="1206689" y="199553"/>
                </a:cubicBezTo>
                <a:cubicBezTo>
                  <a:pt x="1204932" y="198396"/>
                  <a:pt x="1202389" y="197339"/>
                  <a:pt x="1199060" y="196382"/>
                </a:cubicBezTo>
                <a:cubicBezTo>
                  <a:pt x="1195731" y="195424"/>
                  <a:pt x="1191187" y="194653"/>
                  <a:pt x="1185429" y="194067"/>
                </a:cubicBezTo>
                <a:lnTo>
                  <a:pt x="1185429" y="190421"/>
                </a:lnTo>
                <a:cubicBezTo>
                  <a:pt x="1185716" y="190444"/>
                  <a:pt x="1188013" y="190602"/>
                  <a:pt x="1192321" y="190896"/>
                </a:cubicBezTo>
                <a:cubicBezTo>
                  <a:pt x="1196630" y="191190"/>
                  <a:pt x="1201230" y="191484"/>
                  <a:pt x="1206122" y="191778"/>
                </a:cubicBezTo>
                <a:cubicBezTo>
                  <a:pt x="1211015" y="192072"/>
                  <a:pt x="1214480" y="192230"/>
                  <a:pt x="1216519" y="192253"/>
                </a:cubicBezTo>
                <a:cubicBezTo>
                  <a:pt x="1218539" y="192272"/>
                  <a:pt x="1219929" y="191947"/>
                  <a:pt x="1220691" y="191280"/>
                </a:cubicBezTo>
                <a:cubicBezTo>
                  <a:pt x="1221453" y="190612"/>
                  <a:pt x="1221815" y="189487"/>
                  <a:pt x="1221777" y="187903"/>
                </a:cubicBezTo>
                <a:lnTo>
                  <a:pt x="1221777" y="170736"/>
                </a:lnTo>
                <a:lnTo>
                  <a:pt x="1126222" y="170736"/>
                </a:lnTo>
                <a:lnTo>
                  <a:pt x="1124622" y="163906"/>
                </a:lnTo>
                <a:lnTo>
                  <a:pt x="1221777" y="163906"/>
                </a:lnTo>
                <a:lnTo>
                  <a:pt x="1221777" y="147190"/>
                </a:lnTo>
                <a:lnTo>
                  <a:pt x="1145425" y="147190"/>
                </a:lnTo>
                <a:lnTo>
                  <a:pt x="1143824" y="140589"/>
                </a:lnTo>
                <a:lnTo>
                  <a:pt x="1221777" y="140589"/>
                </a:lnTo>
                <a:lnTo>
                  <a:pt x="1221777" y="123201"/>
                </a:lnTo>
                <a:cubicBezTo>
                  <a:pt x="1209480" y="123887"/>
                  <a:pt x="1196983" y="124345"/>
                  <a:pt x="1184287" y="124573"/>
                </a:cubicBezTo>
                <a:cubicBezTo>
                  <a:pt x="1171590" y="124802"/>
                  <a:pt x="1159093" y="124802"/>
                  <a:pt x="1146796" y="124573"/>
                </a:cubicBezTo>
                <a:lnTo>
                  <a:pt x="1146111" y="120001"/>
                </a:lnTo>
                <a:cubicBezTo>
                  <a:pt x="1161851" y="119434"/>
                  <a:pt x="1178121" y="118381"/>
                  <a:pt x="1194921" y="116841"/>
                </a:cubicBezTo>
                <a:cubicBezTo>
                  <a:pt x="1211720" y="115300"/>
                  <a:pt x="1227872" y="113467"/>
                  <a:pt x="1243375" y="111342"/>
                </a:cubicBezTo>
                <a:cubicBezTo>
                  <a:pt x="1258879" y="109217"/>
                  <a:pt x="1272559" y="106994"/>
                  <a:pt x="1284413" y="104674"/>
                </a:cubicBezTo>
                <a:lnTo>
                  <a:pt x="1284185" y="104674"/>
                </a:lnTo>
                <a:lnTo>
                  <a:pt x="1281899" y="104674"/>
                </a:lnTo>
                <a:lnTo>
                  <a:pt x="1281899" y="98041"/>
                </a:lnTo>
                <a:lnTo>
                  <a:pt x="1176971" y="98041"/>
                </a:lnTo>
                <a:lnTo>
                  <a:pt x="1176971" y="103073"/>
                </a:lnTo>
                <a:cubicBezTo>
                  <a:pt x="1176819" y="103964"/>
                  <a:pt x="1175467" y="104927"/>
                  <a:pt x="1172914" y="105961"/>
                </a:cubicBezTo>
                <a:cubicBezTo>
                  <a:pt x="1170361" y="106995"/>
                  <a:pt x="1167523" y="107558"/>
                  <a:pt x="1164398" y="107648"/>
                </a:cubicBezTo>
                <a:lnTo>
                  <a:pt x="1162341" y="107648"/>
                </a:lnTo>
                <a:lnTo>
                  <a:pt x="1162341" y="58736"/>
                </a:lnTo>
                <a:lnTo>
                  <a:pt x="1178343" y="65837"/>
                </a:lnTo>
                <a:lnTo>
                  <a:pt x="1279841" y="65837"/>
                </a:lnTo>
                <a:close/>
                <a:moveTo>
                  <a:pt x="1506613" y="48449"/>
                </a:moveTo>
                <a:lnTo>
                  <a:pt x="1528787" y="58279"/>
                </a:lnTo>
                <a:cubicBezTo>
                  <a:pt x="1528206" y="59465"/>
                  <a:pt x="1527196" y="60407"/>
                  <a:pt x="1525758" y="61108"/>
                </a:cubicBezTo>
                <a:cubicBezTo>
                  <a:pt x="1524320" y="61808"/>
                  <a:pt x="1522510" y="62008"/>
                  <a:pt x="1520329" y="61708"/>
                </a:cubicBezTo>
                <a:cubicBezTo>
                  <a:pt x="1514980" y="68899"/>
                  <a:pt x="1509218" y="75776"/>
                  <a:pt x="1503041" y="82339"/>
                </a:cubicBezTo>
                <a:cubicBezTo>
                  <a:pt x="1496864" y="88902"/>
                  <a:pt x="1490815" y="94521"/>
                  <a:pt x="1484896" y="99198"/>
                </a:cubicBezTo>
                <a:lnTo>
                  <a:pt x="1481695" y="96912"/>
                </a:lnTo>
                <a:cubicBezTo>
                  <a:pt x="1485691" y="90907"/>
                  <a:pt x="1489930" y="83601"/>
                  <a:pt x="1494411" y="74995"/>
                </a:cubicBezTo>
                <a:cubicBezTo>
                  <a:pt x="1498893" y="66389"/>
                  <a:pt x="1502960" y="57540"/>
                  <a:pt x="1506613" y="48449"/>
                </a:cubicBezTo>
                <a:close/>
                <a:moveTo>
                  <a:pt x="1392998" y="48220"/>
                </a:moveTo>
                <a:cubicBezTo>
                  <a:pt x="1408391" y="56810"/>
                  <a:pt x="1418017" y="65437"/>
                  <a:pt x="1421878" y="74103"/>
                </a:cubicBezTo>
                <a:cubicBezTo>
                  <a:pt x="1425739" y="82768"/>
                  <a:pt x="1426120" y="89313"/>
                  <a:pt x="1423021" y="93737"/>
                </a:cubicBezTo>
                <a:cubicBezTo>
                  <a:pt x="1419923" y="98161"/>
                  <a:pt x="1415630" y="98305"/>
                  <a:pt x="1410143" y="94169"/>
                </a:cubicBezTo>
                <a:cubicBezTo>
                  <a:pt x="1409467" y="86639"/>
                  <a:pt x="1407162" y="78838"/>
                  <a:pt x="1403228" y="70766"/>
                </a:cubicBezTo>
                <a:cubicBezTo>
                  <a:pt x="1399294" y="62693"/>
                  <a:pt x="1395046" y="55635"/>
                  <a:pt x="1390484" y="49592"/>
                </a:cubicBezTo>
                <a:close/>
                <a:moveTo>
                  <a:pt x="1759216" y="39305"/>
                </a:moveTo>
                <a:cubicBezTo>
                  <a:pt x="1759592" y="39581"/>
                  <a:pt x="1762154" y="41600"/>
                  <a:pt x="1766902" y="45363"/>
                </a:cubicBezTo>
                <a:cubicBezTo>
                  <a:pt x="1771651" y="49125"/>
                  <a:pt x="1776327" y="52973"/>
                  <a:pt x="1780933" y="56907"/>
                </a:cubicBezTo>
                <a:cubicBezTo>
                  <a:pt x="1780575" y="58160"/>
                  <a:pt x="1779861" y="59083"/>
                  <a:pt x="1778789" y="59679"/>
                </a:cubicBezTo>
                <a:cubicBezTo>
                  <a:pt x="1777718" y="60274"/>
                  <a:pt x="1776375" y="60569"/>
                  <a:pt x="1774761" y="60565"/>
                </a:cubicBezTo>
                <a:lnTo>
                  <a:pt x="1693607" y="60565"/>
                </a:lnTo>
                <a:lnTo>
                  <a:pt x="1693607" y="119543"/>
                </a:lnTo>
                <a:lnTo>
                  <a:pt x="1738185" y="119543"/>
                </a:lnTo>
                <a:lnTo>
                  <a:pt x="1749843" y="105370"/>
                </a:lnTo>
                <a:cubicBezTo>
                  <a:pt x="1750210" y="105623"/>
                  <a:pt x="1752677" y="107575"/>
                  <a:pt x="1757244" y="111228"/>
                </a:cubicBezTo>
                <a:cubicBezTo>
                  <a:pt x="1761811" y="114881"/>
                  <a:pt x="1766278" y="118720"/>
                  <a:pt x="1770646" y="122744"/>
                </a:cubicBezTo>
                <a:cubicBezTo>
                  <a:pt x="1770498" y="123987"/>
                  <a:pt x="1769879" y="124873"/>
                  <a:pt x="1768788" y="125401"/>
                </a:cubicBezTo>
                <a:cubicBezTo>
                  <a:pt x="1767698" y="125930"/>
                  <a:pt x="1766335" y="126187"/>
                  <a:pt x="1764702" y="126173"/>
                </a:cubicBezTo>
                <a:lnTo>
                  <a:pt x="1693607" y="126173"/>
                </a:lnTo>
                <a:lnTo>
                  <a:pt x="1693607" y="193610"/>
                </a:lnTo>
                <a:lnTo>
                  <a:pt x="1757615" y="193610"/>
                </a:lnTo>
                <a:lnTo>
                  <a:pt x="1769503" y="178751"/>
                </a:lnTo>
                <a:cubicBezTo>
                  <a:pt x="1769618" y="178831"/>
                  <a:pt x="1770885" y="179813"/>
                  <a:pt x="1773304" y="181697"/>
                </a:cubicBezTo>
                <a:cubicBezTo>
                  <a:pt x="1775723" y="183581"/>
                  <a:pt x="1778599" y="185884"/>
                  <a:pt x="1781932" y="188606"/>
                </a:cubicBezTo>
                <a:cubicBezTo>
                  <a:pt x="1785265" y="191328"/>
                  <a:pt x="1788361" y="193987"/>
                  <a:pt x="1791220" y="196582"/>
                </a:cubicBezTo>
                <a:cubicBezTo>
                  <a:pt x="1790496" y="199058"/>
                  <a:pt x="1788515" y="200277"/>
                  <a:pt x="1785276" y="200239"/>
                </a:cubicBezTo>
                <a:lnTo>
                  <a:pt x="1583194" y="200239"/>
                </a:lnTo>
                <a:lnTo>
                  <a:pt x="1581365" y="193610"/>
                </a:lnTo>
                <a:lnTo>
                  <a:pt x="1677834" y="193610"/>
                </a:lnTo>
                <a:lnTo>
                  <a:pt x="1677834" y="126173"/>
                </a:lnTo>
                <a:lnTo>
                  <a:pt x="1607882" y="126173"/>
                </a:lnTo>
                <a:lnTo>
                  <a:pt x="1606054" y="119543"/>
                </a:lnTo>
                <a:lnTo>
                  <a:pt x="1677834" y="119543"/>
                </a:lnTo>
                <a:lnTo>
                  <a:pt x="1677834" y="60565"/>
                </a:lnTo>
                <a:lnTo>
                  <a:pt x="1598739" y="60565"/>
                </a:lnTo>
                <a:lnTo>
                  <a:pt x="1596681" y="53935"/>
                </a:lnTo>
                <a:lnTo>
                  <a:pt x="1747557" y="53935"/>
                </a:lnTo>
                <a:close/>
                <a:moveTo>
                  <a:pt x="1256981" y="34976"/>
                </a:moveTo>
                <a:cubicBezTo>
                  <a:pt x="1257272" y="35157"/>
                  <a:pt x="1259263" y="36623"/>
                  <a:pt x="1262954" y="39375"/>
                </a:cubicBezTo>
                <a:cubicBezTo>
                  <a:pt x="1266645" y="42126"/>
                  <a:pt x="1270293" y="45075"/>
                  <a:pt x="1273898" y="48221"/>
                </a:cubicBezTo>
                <a:cubicBezTo>
                  <a:pt x="1273645" y="49359"/>
                  <a:pt x="1273007" y="50212"/>
                  <a:pt x="1271983" y="50781"/>
                </a:cubicBezTo>
                <a:cubicBezTo>
                  <a:pt x="1270959" y="51350"/>
                  <a:pt x="1269693" y="51635"/>
                  <a:pt x="1268183" y="51635"/>
                </a:cubicBezTo>
                <a:lnTo>
                  <a:pt x="1187487" y="51635"/>
                </a:lnTo>
                <a:lnTo>
                  <a:pt x="1185658" y="45034"/>
                </a:lnTo>
                <a:lnTo>
                  <a:pt x="1248295" y="45034"/>
                </a:lnTo>
                <a:close/>
                <a:moveTo>
                  <a:pt x="2227603" y="34719"/>
                </a:moveTo>
                <a:cubicBezTo>
                  <a:pt x="2227274" y="45731"/>
                  <a:pt x="2227074" y="56901"/>
                  <a:pt x="2227003" y="68229"/>
                </a:cubicBezTo>
                <a:cubicBezTo>
                  <a:pt x="2226931" y="79557"/>
                  <a:pt x="2226903" y="91014"/>
                  <a:pt x="2226917" y="102600"/>
                </a:cubicBezTo>
                <a:lnTo>
                  <a:pt x="2226917" y="115672"/>
                </a:lnTo>
                <a:lnTo>
                  <a:pt x="2243383" y="115672"/>
                </a:lnTo>
                <a:cubicBezTo>
                  <a:pt x="2260027" y="115471"/>
                  <a:pt x="2271967" y="111630"/>
                  <a:pt x="2279204" y="104148"/>
                </a:cubicBezTo>
                <a:cubicBezTo>
                  <a:pt x="2286442" y="96666"/>
                  <a:pt x="2289977" y="86747"/>
                  <a:pt x="2289811" y="74392"/>
                </a:cubicBezTo>
                <a:cubicBezTo>
                  <a:pt x="2289901" y="61602"/>
                  <a:pt x="2286404" y="51808"/>
                  <a:pt x="2279319" y="45010"/>
                </a:cubicBezTo>
                <a:cubicBezTo>
                  <a:pt x="2272234" y="38211"/>
                  <a:pt x="2261018" y="34781"/>
                  <a:pt x="2245671" y="34719"/>
                </a:cubicBezTo>
                <a:close/>
                <a:moveTo>
                  <a:pt x="2084728" y="34719"/>
                </a:moveTo>
                <a:cubicBezTo>
                  <a:pt x="2084399" y="45731"/>
                  <a:pt x="2084199" y="56901"/>
                  <a:pt x="2084128" y="68229"/>
                </a:cubicBezTo>
                <a:cubicBezTo>
                  <a:pt x="2084056" y="79557"/>
                  <a:pt x="2084027" y="91014"/>
                  <a:pt x="2084042" y="102600"/>
                </a:cubicBezTo>
                <a:lnTo>
                  <a:pt x="2084042" y="115672"/>
                </a:lnTo>
                <a:lnTo>
                  <a:pt x="2100509" y="115672"/>
                </a:lnTo>
                <a:cubicBezTo>
                  <a:pt x="2117151" y="115471"/>
                  <a:pt x="2129092" y="111630"/>
                  <a:pt x="2136329" y="104148"/>
                </a:cubicBezTo>
                <a:cubicBezTo>
                  <a:pt x="2143567" y="96666"/>
                  <a:pt x="2147102" y="86747"/>
                  <a:pt x="2146935" y="74392"/>
                </a:cubicBezTo>
                <a:cubicBezTo>
                  <a:pt x="2147026" y="61602"/>
                  <a:pt x="2143529" y="51808"/>
                  <a:pt x="2136444" y="45010"/>
                </a:cubicBezTo>
                <a:cubicBezTo>
                  <a:pt x="2129359" y="38211"/>
                  <a:pt x="2118143" y="34781"/>
                  <a:pt x="2102796" y="34719"/>
                </a:cubicBezTo>
                <a:close/>
                <a:moveTo>
                  <a:pt x="646453" y="34719"/>
                </a:moveTo>
                <a:cubicBezTo>
                  <a:pt x="646124" y="45731"/>
                  <a:pt x="645924" y="56901"/>
                  <a:pt x="645853" y="68229"/>
                </a:cubicBezTo>
                <a:cubicBezTo>
                  <a:pt x="645781" y="79557"/>
                  <a:pt x="645753" y="91014"/>
                  <a:pt x="645767" y="102600"/>
                </a:cubicBezTo>
                <a:lnTo>
                  <a:pt x="645767" y="115672"/>
                </a:lnTo>
                <a:lnTo>
                  <a:pt x="662234" y="115672"/>
                </a:lnTo>
                <a:cubicBezTo>
                  <a:pt x="678877" y="115471"/>
                  <a:pt x="690817" y="111630"/>
                  <a:pt x="698054" y="104148"/>
                </a:cubicBezTo>
                <a:cubicBezTo>
                  <a:pt x="705292" y="96666"/>
                  <a:pt x="708827" y="86747"/>
                  <a:pt x="708661" y="74392"/>
                </a:cubicBezTo>
                <a:cubicBezTo>
                  <a:pt x="708751" y="61602"/>
                  <a:pt x="705254" y="51808"/>
                  <a:pt x="698169" y="45010"/>
                </a:cubicBezTo>
                <a:cubicBezTo>
                  <a:pt x="691084" y="38211"/>
                  <a:pt x="679868" y="34781"/>
                  <a:pt x="664521" y="34719"/>
                </a:cubicBezTo>
                <a:close/>
                <a:moveTo>
                  <a:pt x="503578" y="34719"/>
                </a:moveTo>
                <a:cubicBezTo>
                  <a:pt x="503249" y="45731"/>
                  <a:pt x="503049" y="56901"/>
                  <a:pt x="502978" y="68229"/>
                </a:cubicBezTo>
                <a:cubicBezTo>
                  <a:pt x="502906" y="79557"/>
                  <a:pt x="502878" y="91014"/>
                  <a:pt x="502892" y="102600"/>
                </a:cubicBezTo>
                <a:lnTo>
                  <a:pt x="502892" y="115672"/>
                </a:lnTo>
                <a:lnTo>
                  <a:pt x="519359" y="115672"/>
                </a:lnTo>
                <a:cubicBezTo>
                  <a:pt x="536002" y="115471"/>
                  <a:pt x="547942" y="111630"/>
                  <a:pt x="555179" y="104148"/>
                </a:cubicBezTo>
                <a:cubicBezTo>
                  <a:pt x="562417" y="96666"/>
                  <a:pt x="565952" y="86747"/>
                  <a:pt x="565785" y="74392"/>
                </a:cubicBezTo>
                <a:cubicBezTo>
                  <a:pt x="565876" y="61602"/>
                  <a:pt x="562379" y="51808"/>
                  <a:pt x="555294" y="45010"/>
                </a:cubicBezTo>
                <a:cubicBezTo>
                  <a:pt x="548209" y="38211"/>
                  <a:pt x="536993" y="34781"/>
                  <a:pt x="521646" y="34719"/>
                </a:cubicBezTo>
                <a:close/>
                <a:moveTo>
                  <a:pt x="2321356" y="25375"/>
                </a:moveTo>
                <a:lnTo>
                  <a:pt x="2456660" y="25375"/>
                </a:lnTo>
                <a:lnTo>
                  <a:pt x="2458946" y="68780"/>
                </a:lnTo>
                <a:lnTo>
                  <a:pt x="2447516" y="68780"/>
                </a:lnTo>
                <a:lnTo>
                  <a:pt x="2441115" y="35404"/>
                </a:lnTo>
                <a:lnTo>
                  <a:pt x="2399281" y="35404"/>
                </a:lnTo>
                <a:cubicBezTo>
                  <a:pt x="2398953" y="46296"/>
                  <a:pt x="2398753" y="57344"/>
                  <a:pt x="2398681" y="68550"/>
                </a:cubicBezTo>
                <a:cubicBezTo>
                  <a:pt x="2398610" y="79756"/>
                  <a:pt x="2398581" y="91090"/>
                  <a:pt x="2398595" y="102554"/>
                </a:cubicBezTo>
                <a:lnTo>
                  <a:pt x="2398595" y="115159"/>
                </a:lnTo>
                <a:cubicBezTo>
                  <a:pt x="2398581" y="126178"/>
                  <a:pt x="2398610" y="137255"/>
                  <a:pt x="2398681" y="148389"/>
                </a:cubicBezTo>
                <a:cubicBezTo>
                  <a:pt x="2398753" y="159523"/>
                  <a:pt x="2398953" y="170600"/>
                  <a:pt x="2399281" y="181619"/>
                </a:cubicBezTo>
                <a:lnTo>
                  <a:pt x="2425571" y="184118"/>
                </a:lnTo>
                <a:lnTo>
                  <a:pt x="2425571" y="192224"/>
                </a:lnTo>
                <a:lnTo>
                  <a:pt x="2352657" y="192224"/>
                </a:lnTo>
                <a:lnTo>
                  <a:pt x="2352657" y="184118"/>
                </a:lnTo>
                <a:lnTo>
                  <a:pt x="2379193" y="181619"/>
                </a:lnTo>
                <a:cubicBezTo>
                  <a:pt x="2379412" y="170729"/>
                  <a:pt x="2379545" y="159738"/>
                  <a:pt x="2379593" y="148647"/>
                </a:cubicBezTo>
                <a:cubicBezTo>
                  <a:pt x="2379641" y="137556"/>
                  <a:pt x="2379660" y="126393"/>
                  <a:pt x="2379650" y="115159"/>
                </a:cubicBezTo>
                <a:lnTo>
                  <a:pt x="2379650" y="102554"/>
                </a:lnTo>
                <a:cubicBezTo>
                  <a:pt x="2379660" y="91305"/>
                  <a:pt x="2379641" y="80056"/>
                  <a:pt x="2379593" y="68808"/>
                </a:cubicBezTo>
                <a:cubicBezTo>
                  <a:pt x="2379545" y="57559"/>
                  <a:pt x="2379412" y="46424"/>
                  <a:pt x="2379193" y="35404"/>
                </a:cubicBezTo>
                <a:lnTo>
                  <a:pt x="2337331" y="35404"/>
                </a:lnTo>
                <a:lnTo>
                  <a:pt x="2330941" y="68780"/>
                </a:lnTo>
                <a:lnTo>
                  <a:pt x="2319529" y="68780"/>
                </a:lnTo>
                <a:close/>
                <a:moveTo>
                  <a:pt x="2183511" y="25375"/>
                </a:moveTo>
                <a:lnTo>
                  <a:pt x="2249330" y="25375"/>
                </a:lnTo>
                <a:cubicBezTo>
                  <a:pt x="2269564" y="25568"/>
                  <a:pt x="2284719" y="30040"/>
                  <a:pt x="2294795" y="38790"/>
                </a:cubicBezTo>
                <a:cubicBezTo>
                  <a:pt x="2304871" y="47540"/>
                  <a:pt x="2309905" y="59407"/>
                  <a:pt x="2309899" y="74392"/>
                </a:cubicBezTo>
                <a:cubicBezTo>
                  <a:pt x="2310115" y="88833"/>
                  <a:pt x="2304832" y="100758"/>
                  <a:pt x="2294051" y="110167"/>
                </a:cubicBezTo>
                <a:cubicBezTo>
                  <a:pt x="2283269" y="119577"/>
                  <a:pt x="2265695" y="124450"/>
                  <a:pt x="2241325" y="124787"/>
                </a:cubicBezTo>
                <a:lnTo>
                  <a:pt x="2226917" y="124787"/>
                </a:lnTo>
                <a:cubicBezTo>
                  <a:pt x="2226903" y="134273"/>
                  <a:pt x="2226931" y="143717"/>
                  <a:pt x="2227003" y="153117"/>
                </a:cubicBezTo>
                <a:cubicBezTo>
                  <a:pt x="2227074" y="162518"/>
                  <a:pt x="2227274" y="172018"/>
                  <a:pt x="2227603" y="181620"/>
                </a:cubicBezTo>
                <a:lnTo>
                  <a:pt x="2252075" y="184118"/>
                </a:lnTo>
                <a:lnTo>
                  <a:pt x="2252075" y="192224"/>
                </a:lnTo>
                <a:lnTo>
                  <a:pt x="2183511" y="192224"/>
                </a:lnTo>
                <a:lnTo>
                  <a:pt x="2183511" y="184118"/>
                </a:lnTo>
                <a:lnTo>
                  <a:pt x="2207286" y="181620"/>
                </a:lnTo>
                <a:cubicBezTo>
                  <a:pt x="2207615" y="170728"/>
                  <a:pt x="2207815" y="159740"/>
                  <a:pt x="2207886" y="148655"/>
                </a:cubicBezTo>
                <a:cubicBezTo>
                  <a:pt x="2207957" y="137570"/>
                  <a:pt x="2207986" y="126422"/>
                  <a:pt x="2207972" y="115213"/>
                </a:cubicBezTo>
                <a:lnTo>
                  <a:pt x="2207972" y="102615"/>
                </a:lnTo>
                <a:cubicBezTo>
                  <a:pt x="2207986" y="91491"/>
                  <a:pt x="2207957" y="80353"/>
                  <a:pt x="2207886" y="69200"/>
                </a:cubicBezTo>
                <a:cubicBezTo>
                  <a:pt x="2207815" y="58048"/>
                  <a:pt x="2207615" y="46967"/>
                  <a:pt x="2207286" y="35957"/>
                </a:cubicBezTo>
                <a:lnTo>
                  <a:pt x="2183511" y="33434"/>
                </a:lnTo>
                <a:close/>
                <a:moveTo>
                  <a:pt x="2040637" y="25375"/>
                </a:moveTo>
                <a:lnTo>
                  <a:pt x="2106455" y="25375"/>
                </a:lnTo>
                <a:cubicBezTo>
                  <a:pt x="2126689" y="25568"/>
                  <a:pt x="2141844" y="30040"/>
                  <a:pt x="2151919" y="38790"/>
                </a:cubicBezTo>
                <a:cubicBezTo>
                  <a:pt x="2161995" y="47540"/>
                  <a:pt x="2167030" y="59407"/>
                  <a:pt x="2167024" y="74392"/>
                </a:cubicBezTo>
                <a:cubicBezTo>
                  <a:pt x="2167240" y="88833"/>
                  <a:pt x="2161957" y="100758"/>
                  <a:pt x="2151176" y="110167"/>
                </a:cubicBezTo>
                <a:cubicBezTo>
                  <a:pt x="2140395" y="119577"/>
                  <a:pt x="2122819" y="124450"/>
                  <a:pt x="2098450" y="124787"/>
                </a:cubicBezTo>
                <a:lnTo>
                  <a:pt x="2084042" y="124787"/>
                </a:lnTo>
                <a:cubicBezTo>
                  <a:pt x="2084027" y="134273"/>
                  <a:pt x="2084056" y="143717"/>
                  <a:pt x="2084128" y="153117"/>
                </a:cubicBezTo>
                <a:cubicBezTo>
                  <a:pt x="2084199" y="162518"/>
                  <a:pt x="2084399" y="172018"/>
                  <a:pt x="2084728" y="181620"/>
                </a:cubicBezTo>
                <a:lnTo>
                  <a:pt x="2109199" y="184118"/>
                </a:lnTo>
                <a:lnTo>
                  <a:pt x="2109199" y="192224"/>
                </a:lnTo>
                <a:lnTo>
                  <a:pt x="2040637" y="192224"/>
                </a:lnTo>
                <a:lnTo>
                  <a:pt x="2040637" y="184118"/>
                </a:lnTo>
                <a:lnTo>
                  <a:pt x="2064411" y="181620"/>
                </a:lnTo>
                <a:cubicBezTo>
                  <a:pt x="2064739" y="170728"/>
                  <a:pt x="2064939" y="159740"/>
                  <a:pt x="2065011" y="148655"/>
                </a:cubicBezTo>
                <a:cubicBezTo>
                  <a:pt x="2065083" y="137570"/>
                  <a:pt x="2065111" y="126422"/>
                  <a:pt x="2065097" y="115213"/>
                </a:cubicBezTo>
                <a:lnTo>
                  <a:pt x="2065097" y="102615"/>
                </a:lnTo>
                <a:cubicBezTo>
                  <a:pt x="2065111" y="91491"/>
                  <a:pt x="2065083" y="80353"/>
                  <a:pt x="2065011" y="69200"/>
                </a:cubicBezTo>
                <a:cubicBezTo>
                  <a:pt x="2064939" y="58048"/>
                  <a:pt x="2064739" y="46967"/>
                  <a:pt x="2064411" y="35957"/>
                </a:cubicBezTo>
                <a:lnTo>
                  <a:pt x="2040637" y="33434"/>
                </a:lnTo>
                <a:close/>
                <a:moveTo>
                  <a:pt x="740206" y="25375"/>
                </a:moveTo>
                <a:lnTo>
                  <a:pt x="875510" y="25375"/>
                </a:lnTo>
                <a:lnTo>
                  <a:pt x="877796" y="68780"/>
                </a:lnTo>
                <a:lnTo>
                  <a:pt x="866366" y="68780"/>
                </a:lnTo>
                <a:lnTo>
                  <a:pt x="859965" y="35404"/>
                </a:lnTo>
                <a:lnTo>
                  <a:pt x="818131" y="35404"/>
                </a:lnTo>
                <a:cubicBezTo>
                  <a:pt x="817803" y="46296"/>
                  <a:pt x="817603" y="57344"/>
                  <a:pt x="817531" y="68550"/>
                </a:cubicBezTo>
                <a:cubicBezTo>
                  <a:pt x="817460" y="79756"/>
                  <a:pt x="817431" y="91090"/>
                  <a:pt x="817446" y="102554"/>
                </a:cubicBezTo>
                <a:lnTo>
                  <a:pt x="817446" y="115159"/>
                </a:lnTo>
                <a:cubicBezTo>
                  <a:pt x="817431" y="126178"/>
                  <a:pt x="817460" y="137255"/>
                  <a:pt x="817531" y="148389"/>
                </a:cubicBezTo>
                <a:cubicBezTo>
                  <a:pt x="817603" y="159523"/>
                  <a:pt x="817803" y="170600"/>
                  <a:pt x="818131" y="181619"/>
                </a:cubicBezTo>
                <a:lnTo>
                  <a:pt x="844420" y="184118"/>
                </a:lnTo>
                <a:lnTo>
                  <a:pt x="844420" y="192224"/>
                </a:lnTo>
                <a:lnTo>
                  <a:pt x="771507" y="192224"/>
                </a:lnTo>
                <a:lnTo>
                  <a:pt x="771507" y="184118"/>
                </a:lnTo>
                <a:lnTo>
                  <a:pt x="798043" y="181619"/>
                </a:lnTo>
                <a:cubicBezTo>
                  <a:pt x="798262" y="170729"/>
                  <a:pt x="798395" y="159738"/>
                  <a:pt x="798443" y="148647"/>
                </a:cubicBezTo>
                <a:cubicBezTo>
                  <a:pt x="798491" y="137556"/>
                  <a:pt x="798510" y="126393"/>
                  <a:pt x="798500" y="115159"/>
                </a:cubicBezTo>
                <a:lnTo>
                  <a:pt x="798500" y="102554"/>
                </a:lnTo>
                <a:cubicBezTo>
                  <a:pt x="798510" y="91305"/>
                  <a:pt x="798491" y="80056"/>
                  <a:pt x="798443" y="68808"/>
                </a:cubicBezTo>
                <a:cubicBezTo>
                  <a:pt x="798395" y="57559"/>
                  <a:pt x="798262" y="46424"/>
                  <a:pt x="798043" y="35404"/>
                </a:cubicBezTo>
                <a:lnTo>
                  <a:pt x="756181" y="35404"/>
                </a:lnTo>
                <a:lnTo>
                  <a:pt x="749791" y="68780"/>
                </a:lnTo>
                <a:lnTo>
                  <a:pt x="738379" y="68780"/>
                </a:lnTo>
                <a:close/>
                <a:moveTo>
                  <a:pt x="602361" y="25375"/>
                </a:moveTo>
                <a:lnTo>
                  <a:pt x="668180" y="25375"/>
                </a:lnTo>
                <a:cubicBezTo>
                  <a:pt x="688414" y="25568"/>
                  <a:pt x="703569" y="30040"/>
                  <a:pt x="713645" y="38790"/>
                </a:cubicBezTo>
                <a:cubicBezTo>
                  <a:pt x="723720" y="47540"/>
                  <a:pt x="728755" y="59407"/>
                  <a:pt x="728749" y="74392"/>
                </a:cubicBezTo>
                <a:cubicBezTo>
                  <a:pt x="728965" y="88833"/>
                  <a:pt x="723682" y="100758"/>
                  <a:pt x="712901" y="110167"/>
                </a:cubicBezTo>
                <a:cubicBezTo>
                  <a:pt x="702119" y="119577"/>
                  <a:pt x="684544" y="124450"/>
                  <a:pt x="660175" y="124787"/>
                </a:cubicBezTo>
                <a:lnTo>
                  <a:pt x="645767" y="124787"/>
                </a:lnTo>
                <a:cubicBezTo>
                  <a:pt x="645753" y="134273"/>
                  <a:pt x="645781" y="143717"/>
                  <a:pt x="645853" y="153117"/>
                </a:cubicBezTo>
                <a:cubicBezTo>
                  <a:pt x="645924" y="162518"/>
                  <a:pt x="646124" y="172018"/>
                  <a:pt x="646453" y="181620"/>
                </a:cubicBezTo>
                <a:lnTo>
                  <a:pt x="670924" y="184118"/>
                </a:lnTo>
                <a:lnTo>
                  <a:pt x="670924" y="192224"/>
                </a:lnTo>
                <a:lnTo>
                  <a:pt x="602361" y="192224"/>
                </a:lnTo>
                <a:lnTo>
                  <a:pt x="602361" y="184118"/>
                </a:lnTo>
                <a:lnTo>
                  <a:pt x="626136" y="181620"/>
                </a:lnTo>
                <a:cubicBezTo>
                  <a:pt x="626465" y="170728"/>
                  <a:pt x="626665" y="159740"/>
                  <a:pt x="626736" y="148655"/>
                </a:cubicBezTo>
                <a:cubicBezTo>
                  <a:pt x="626807" y="137570"/>
                  <a:pt x="626836" y="126422"/>
                  <a:pt x="626822" y="115213"/>
                </a:cubicBezTo>
                <a:lnTo>
                  <a:pt x="626822" y="102615"/>
                </a:lnTo>
                <a:cubicBezTo>
                  <a:pt x="626836" y="91491"/>
                  <a:pt x="626807" y="80353"/>
                  <a:pt x="626736" y="69200"/>
                </a:cubicBezTo>
                <a:cubicBezTo>
                  <a:pt x="626665" y="58048"/>
                  <a:pt x="626465" y="46967"/>
                  <a:pt x="626136" y="35957"/>
                </a:cubicBezTo>
                <a:lnTo>
                  <a:pt x="602361" y="33434"/>
                </a:lnTo>
                <a:close/>
                <a:moveTo>
                  <a:pt x="459487" y="25375"/>
                </a:moveTo>
                <a:lnTo>
                  <a:pt x="525305" y="25375"/>
                </a:lnTo>
                <a:cubicBezTo>
                  <a:pt x="545539" y="25568"/>
                  <a:pt x="560694" y="30040"/>
                  <a:pt x="570770" y="38790"/>
                </a:cubicBezTo>
                <a:cubicBezTo>
                  <a:pt x="580845" y="47540"/>
                  <a:pt x="585880" y="59407"/>
                  <a:pt x="585874" y="74392"/>
                </a:cubicBezTo>
                <a:cubicBezTo>
                  <a:pt x="586090" y="88833"/>
                  <a:pt x="580807" y="100758"/>
                  <a:pt x="570026" y="110167"/>
                </a:cubicBezTo>
                <a:cubicBezTo>
                  <a:pt x="559245" y="119577"/>
                  <a:pt x="541669" y="124450"/>
                  <a:pt x="517300" y="124787"/>
                </a:cubicBezTo>
                <a:lnTo>
                  <a:pt x="502892" y="124787"/>
                </a:lnTo>
                <a:cubicBezTo>
                  <a:pt x="502878" y="134273"/>
                  <a:pt x="502906" y="143717"/>
                  <a:pt x="502978" y="153117"/>
                </a:cubicBezTo>
                <a:cubicBezTo>
                  <a:pt x="503049" y="162518"/>
                  <a:pt x="503249" y="172018"/>
                  <a:pt x="503578" y="181620"/>
                </a:cubicBezTo>
                <a:lnTo>
                  <a:pt x="528049" y="184118"/>
                </a:lnTo>
                <a:lnTo>
                  <a:pt x="528049" y="192224"/>
                </a:lnTo>
                <a:lnTo>
                  <a:pt x="459487" y="192224"/>
                </a:lnTo>
                <a:lnTo>
                  <a:pt x="459487" y="184118"/>
                </a:lnTo>
                <a:lnTo>
                  <a:pt x="483261" y="181620"/>
                </a:lnTo>
                <a:cubicBezTo>
                  <a:pt x="483589" y="170728"/>
                  <a:pt x="483790" y="159740"/>
                  <a:pt x="483861" y="148655"/>
                </a:cubicBezTo>
                <a:cubicBezTo>
                  <a:pt x="483932" y="137570"/>
                  <a:pt x="483961" y="126422"/>
                  <a:pt x="483947" y="115213"/>
                </a:cubicBezTo>
                <a:lnTo>
                  <a:pt x="483947" y="102615"/>
                </a:lnTo>
                <a:cubicBezTo>
                  <a:pt x="483961" y="91491"/>
                  <a:pt x="483932" y="80353"/>
                  <a:pt x="483861" y="69200"/>
                </a:cubicBezTo>
                <a:cubicBezTo>
                  <a:pt x="483790" y="58048"/>
                  <a:pt x="483589" y="46967"/>
                  <a:pt x="483261" y="35957"/>
                </a:cubicBezTo>
                <a:lnTo>
                  <a:pt x="459487" y="33434"/>
                </a:lnTo>
                <a:close/>
                <a:moveTo>
                  <a:pt x="1969299" y="18731"/>
                </a:moveTo>
                <a:lnTo>
                  <a:pt x="1994902" y="25132"/>
                </a:lnTo>
                <a:cubicBezTo>
                  <a:pt x="1994507" y="26727"/>
                  <a:pt x="1993583" y="27880"/>
                  <a:pt x="1992131" y="28589"/>
                </a:cubicBezTo>
                <a:cubicBezTo>
                  <a:pt x="1990678" y="29299"/>
                  <a:pt x="1988325" y="29594"/>
                  <a:pt x="1985073" y="29475"/>
                </a:cubicBezTo>
                <a:cubicBezTo>
                  <a:pt x="1979738" y="51854"/>
                  <a:pt x="1972176" y="73047"/>
                  <a:pt x="1962384" y="93054"/>
                </a:cubicBezTo>
                <a:cubicBezTo>
                  <a:pt x="1952592" y="113062"/>
                  <a:pt x="1939657" y="131340"/>
                  <a:pt x="1923579" y="147890"/>
                </a:cubicBezTo>
                <a:cubicBezTo>
                  <a:pt x="1937095" y="158639"/>
                  <a:pt x="1952011" y="167945"/>
                  <a:pt x="1968327" y="175808"/>
                </a:cubicBezTo>
                <a:cubicBezTo>
                  <a:pt x="1984644" y="183670"/>
                  <a:pt x="2002189" y="190062"/>
                  <a:pt x="2020963" y="194981"/>
                </a:cubicBezTo>
                <a:lnTo>
                  <a:pt x="2020048" y="197496"/>
                </a:lnTo>
                <a:cubicBezTo>
                  <a:pt x="2016124" y="197525"/>
                  <a:pt x="2012600" y="198553"/>
                  <a:pt x="2009475" y="200582"/>
                </a:cubicBezTo>
                <a:cubicBezTo>
                  <a:pt x="2006351" y="202611"/>
                  <a:pt x="2003855" y="205468"/>
                  <a:pt x="2001989" y="209155"/>
                </a:cubicBezTo>
                <a:cubicBezTo>
                  <a:pt x="1984382" y="203459"/>
                  <a:pt x="1968104" y="196391"/>
                  <a:pt x="1953154" y="187952"/>
                </a:cubicBezTo>
                <a:cubicBezTo>
                  <a:pt x="1938205" y="179513"/>
                  <a:pt x="1924613" y="169588"/>
                  <a:pt x="1912378" y="158177"/>
                </a:cubicBezTo>
                <a:cubicBezTo>
                  <a:pt x="1899643" y="169297"/>
                  <a:pt x="1884879" y="179232"/>
                  <a:pt x="1868086" y="187981"/>
                </a:cubicBezTo>
                <a:cubicBezTo>
                  <a:pt x="1851294" y="196729"/>
                  <a:pt x="1832072" y="204092"/>
                  <a:pt x="1810422" y="210069"/>
                </a:cubicBezTo>
                <a:lnTo>
                  <a:pt x="1808593" y="206640"/>
                </a:lnTo>
                <a:cubicBezTo>
                  <a:pt x="1828567" y="199644"/>
                  <a:pt x="1846455" y="191348"/>
                  <a:pt x="1862257" y="181751"/>
                </a:cubicBezTo>
                <a:cubicBezTo>
                  <a:pt x="1878059" y="172155"/>
                  <a:pt x="1891947" y="161401"/>
                  <a:pt x="1903919" y="149490"/>
                </a:cubicBezTo>
                <a:cubicBezTo>
                  <a:pt x="1889161" y="134083"/>
                  <a:pt x="1876845" y="116205"/>
                  <a:pt x="1866972" y="95855"/>
                </a:cubicBezTo>
                <a:cubicBezTo>
                  <a:pt x="1857099" y="75505"/>
                  <a:pt x="1849756" y="52540"/>
                  <a:pt x="1844941" y="26960"/>
                </a:cubicBezTo>
                <a:lnTo>
                  <a:pt x="1849055" y="24217"/>
                </a:lnTo>
                <a:cubicBezTo>
                  <a:pt x="1854585" y="48211"/>
                  <a:pt x="1862786" y="69775"/>
                  <a:pt x="1873659" y="88911"/>
                </a:cubicBezTo>
                <a:cubicBezTo>
                  <a:pt x="1884531" y="108047"/>
                  <a:pt x="1897819" y="124811"/>
                  <a:pt x="1913521" y="139203"/>
                </a:cubicBezTo>
                <a:cubicBezTo>
                  <a:pt x="1928161" y="122225"/>
                  <a:pt x="1939972" y="103603"/>
                  <a:pt x="1948954" y="83339"/>
                </a:cubicBezTo>
                <a:cubicBezTo>
                  <a:pt x="1957936" y="63074"/>
                  <a:pt x="1964718" y="41538"/>
                  <a:pt x="1969299" y="18731"/>
                </a:cubicBezTo>
                <a:close/>
                <a:moveTo>
                  <a:pt x="1887689" y="4329"/>
                </a:moveTo>
                <a:cubicBezTo>
                  <a:pt x="1901633" y="11699"/>
                  <a:pt x="1911735" y="19248"/>
                  <a:pt x="1917993" y="26975"/>
                </a:cubicBezTo>
                <a:cubicBezTo>
                  <a:pt x="1924251" y="34702"/>
                  <a:pt x="1927694" y="41593"/>
                  <a:pt x="1928322" y="47649"/>
                </a:cubicBezTo>
                <a:cubicBezTo>
                  <a:pt x="1928951" y="53704"/>
                  <a:pt x="1927794" y="57910"/>
                  <a:pt x="1924851" y="60265"/>
                </a:cubicBezTo>
                <a:cubicBezTo>
                  <a:pt x="1921907" y="62620"/>
                  <a:pt x="1918207" y="62110"/>
                  <a:pt x="1913749" y="58736"/>
                </a:cubicBezTo>
                <a:cubicBezTo>
                  <a:pt x="1912316" y="49792"/>
                  <a:pt x="1908782" y="40534"/>
                  <a:pt x="1903148" y="30961"/>
                </a:cubicBezTo>
                <a:cubicBezTo>
                  <a:pt x="1897514" y="21388"/>
                  <a:pt x="1891523" y="13044"/>
                  <a:pt x="1885174" y="5929"/>
                </a:cubicBezTo>
                <a:close/>
                <a:moveTo>
                  <a:pt x="1652002" y="671"/>
                </a:moveTo>
                <a:cubicBezTo>
                  <a:pt x="1668422" y="4067"/>
                  <a:pt x="1680789" y="8534"/>
                  <a:pt x="1689103" y="14073"/>
                </a:cubicBezTo>
                <a:cubicBezTo>
                  <a:pt x="1697418" y="19612"/>
                  <a:pt x="1702605" y="25051"/>
                  <a:pt x="1704666" y="30389"/>
                </a:cubicBezTo>
                <a:cubicBezTo>
                  <a:pt x="1706726" y="35728"/>
                  <a:pt x="1706585" y="39795"/>
                  <a:pt x="1704241" y="42591"/>
                </a:cubicBezTo>
                <a:cubicBezTo>
                  <a:pt x="1701897" y="45387"/>
                  <a:pt x="1698277" y="45739"/>
                  <a:pt x="1693379" y="43648"/>
                </a:cubicBezTo>
                <a:cubicBezTo>
                  <a:pt x="1689355" y="36319"/>
                  <a:pt x="1683173" y="28918"/>
                  <a:pt x="1674834" y="21445"/>
                </a:cubicBezTo>
                <a:cubicBezTo>
                  <a:pt x="1666495" y="13973"/>
                  <a:pt x="1658198" y="7887"/>
                  <a:pt x="1649945" y="3186"/>
                </a:cubicBezTo>
                <a:close/>
                <a:moveTo>
                  <a:pt x="1449005" y="443"/>
                </a:moveTo>
                <a:lnTo>
                  <a:pt x="1472323" y="3186"/>
                </a:lnTo>
                <a:cubicBezTo>
                  <a:pt x="1472146" y="4796"/>
                  <a:pt x="1471470" y="6148"/>
                  <a:pt x="1470294" y="7244"/>
                </a:cubicBezTo>
                <a:cubicBezTo>
                  <a:pt x="1469117" y="8339"/>
                  <a:pt x="1467127" y="9120"/>
                  <a:pt x="1464321" y="9587"/>
                </a:cubicBezTo>
                <a:lnTo>
                  <a:pt x="1464321" y="37019"/>
                </a:lnTo>
                <a:lnTo>
                  <a:pt x="1518500" y="37019"/>
                </a:lnTo>
                <a:lnTo>
                  <a:pt x="1529930" y="23074"/>
                </a:lnTo>
                <a:cubicBezTo>
                  <a:pt x="1530297" y="23322"/>
                  <a:pt x="1532763" y="25227"/>
                  <a:pt x="1537331" y="28789"/>
                </a:cubicBezTo>
                <a:cubicBezTo>
                  <a:pt x="1541898" y="32352"/>
                  <a:pt x="1546365" y="36085"/>
                  <a:pt x="1550732" y="39991"/>
                </a:cubicBezTo>
                <a:cubicBezTo>
                  <a:pt x="1550485" y="41243"/>
                  <a:pt x="1549837" y="42167"/>
                  <a:pt x="1548789" y="42762"/>
                </a:cubicBezTo>
                <a:cubicBezTo>
                  <a:pt x="1547742" y="43358"/>
                  <a:pt x="1546408" y="43653"/>
                  <a:pt x="1544789" y="43648"/>
                </a:cubicBezTo>
                <a:lnTo>
                  <a:pt x="1464321" y="43648"/>
                </a:lnTo>
                <a:lnTo>
                  <a:pt x="1464321" y="103770"/>
                </a:lnTo>
                <a:lnTo>
                  <a:pt x="1527415" y="103770"/>
                </a:lnTo>
                <a:lnTo>
                  <a:pt x="1539302" y="89140"/>
                </a:lnTo>
                <a:cubicBezTo>
                  <a:pt x="1539683" y="89402"/>
                  <a:pt x="1542236" y="91392"/>
                  <a:pt x="1546961" y="95112"/>
                </a:cubicBezTo>
                <a:cubicBezTo>
                  <a:pt x="1551685" y="98831"/>
                  <a:pt x="1556295" y="102708"/>
                  <a:pt x="1560791" y="106742"/>
                </a:cubicBezTo>
                <a:cubicBezTo>
                  <a:pt x="1560543" y="107994"/>
                  <a:pt x="1559895" y="108918"/>
                  <a:pt x="1558848" y="109514"/>
                </a:cubicBezTo>
                <a:cubicBezTo>
                  <a:pt x="1557800" y="110109"/>
                  <a:pt x="1556467" y="110404"/>
                  <a:pt x="1554847" y="110399"/>
                </a:cubicBezTo>
                <a:lnTo>
                  <a:pt x="1467979" y="110399"/>
                </a:lnTo>
                <a:cubicBezTo>
                  <a:pt x="1475191" y="121053"/>
                  <a:pt x="1483957" y="130988"/>
                  <a:pt x="1494277" y="140202"/>
                </a:cubicBezTo>
                <a:cubicBezTo>
                  <a:pt x="1504596" y="149417"/>
                  <a:pt x="1515716" y="157539"/>
                  <a:pt x="1527635" y="164569"/>
                </a:cubicBezTo>
                <a:cubicBezTo>
                  <a:pt x="1539555" y="171599"/>
                  <a:pt x="1551521" y="177165"/>
                  <a:pt x="1563534" y="181265"/>
                </a:cubicBezTo>
                <a:lnTo>
                  <a:pt x="1563077" y="183323"/>
                </a:lnTo>
                <a:cubicBezTo>
                  <a:pt x="1559934" y="183799"/>
                  <a:pt x="1557133" y="185133"/>
                  <a:pt x="1554676" y="187323"/>
                </a:cubicBezTo>
                <a:cubicBezTo>
                  <a:pt x="1552218" y="189514"/>
                  <a:pt x="1550447" y="192448"/>
                  <a:pt x="1549361" y="196124"/>
                </a:cubicBezTo>
                <a:cubicBezTo>
                  <a:pt x="1531987" y="188004"/>
                  <a:pt x="1515871" y="176870"/>
                  <a:pt x="1501012" y="162720"/>
                </a:cubicBezTo>
                <a:cubicBezTo>
                  <a:pt x="1486153" y="148571"/>
                  <a:pt x="1473923" y="132121"/>
                  <a:pt x="1464321" y="113371"/>
                </a:cubicBezTo>
                <a:lnTo>
                  <a:pt x="1464321" y="203897"/>
                </a:lnTo>
                <a:cubicBezTo>
                  <a:pt x="1464179" y="205154"/>
                  <a:pt x="1462864" y="206469"/>
                  <a:pt x="1460378" y="207840"/>
                </a:cubicBezTo>
                <a:cubicBezTo>
                  <a:pt x="1457892" y="209212"/>
                  <a:pt x="1455092" y="209955"/>
                  <a:pt x="1451977" y="210069"/>
                </a:cubicBezTo>
                <a:lnTo>
                  <a:pt x="1449005" y="210069"/>
                </a:lnTo>
                <a:lnTo>
                  <a:pt x="1449005" y="122972"/>
                </a:lnTo>
                <a:cubicBezTo>
                  <a:pt x="1437695" y="138717"/>
                  <a:pt x="1423912" y="153062"/>
                  <a:pt x="1407657" y="166006"/>
                </a:cubicBezTo>
                <a:cubicBezTo>
                  <a:pt x="1391403" y="178951"/>
                  <a:pt x="1373334" y="189981"/>
                  <a:pt x="1353451" y="199096"/>
                </a:cubicBezTo>
                <a:lnTo>
                  <a:pt x="1350936" y="195439"/>
                </a:lnTo>
                <a:cubicBezTo>
                  <a:pt x="1369405" y="184580"/>
                  <a:pt x="1386188" y="171721"/>
                  <a:pt x="1401285" y="156862"/>
                </a:cubicBezTo>
                <a:cubicBezTo>
                  <a:pt x="1416382" y="142003"/>
                  <a:pt x="1428708" y="126516"/>
                  <a:pt x="1438261" y="110399"/>
                </a:cubicBezTo>
                <a:lnTo>
                  <a:pt x="1355508" y="110399"/>
                </a:lnTo>
                <a:lnTo>
                  <a:pt x="1353679" y="103770"/>
                </a:lnTo>
                <a:lnTo>
                  <a:pt x="1449005" y="103770"/>
                </a:lnTo>
                <a:lnTo>
                  <a:pt x="1449005" y="43648"/>
                </a:lnTo>
                <a:lnTo>
                  <a:pt x="1366709" y="43648"/>
                </a:lnTo>
                <a:lnTo>
                  <a:pt x="1364652" y="37019"/>
                </a:lnTo>
                <a:lnTo>
                  <a:pt x="1449005" y="37019"/>
                </a:lnTo>
                <a:close/>
                <a:moveTo>
                  <a:pt x="288251" y="214"/>
                </a:moveTo>
                <a:lnTo>
                  <a:pt x="311113" y="2500"/>
                </a:lnTo>
                <a:cubicBezTo>
                  <a:pt x="310927" y="4115"/>
                  <a:pt x="310213" y="5458"/>
                  <a:pt x="308969" y="6529"/>
                </a:cubicBezTo>
                <a:cubicBezTo>
                  <a:pt x="307726" y="7601"/>
                  <a:pt x="305697" y="8315"/>
                  <a:pt x="302881" y="8672"/>
                </a:cubicBezTo>
                <a:lnTo>
                  <a:pt x="302881" y="26289"/>
                </a:lnTo>
                <a:lnTo>
                  <a:pt x="361860" y="26289"/>
                </a:lnTo>
                <a:lnTo>
                  <a:pt x="361860" y="214"/>
                </a:lnTo>
                <a:lnTo>
                  <a:pt x="384725" y="2500"/>
                </a:lnTo>
                <a:cubicBezTo>
                  <a:pt x="384549" y="4115"/>
                  <a:pt x="383872" y="5458"/>
                  <a:pt x="382695" y="6529"/>
                </a:cubicBezTo>
                <a:cubicBezTo>
                  <a:pt x="381518" y="7601"/>
                  <a:pt x="379526" y="8315"/>
                  <a:pt x="376719" y="8672"/>
                </a:cubicBezTo>
                <a:lnTo>
                  <a:pt x="376719" y="26289"/>
                </a:lnTo>
                <a:lnTo>
                  <a:pt x="406895" y="26289"/>
                </a:lnTo>
                <a:lnTo>
                  <a:pt x="417624" y="12573"/>
                </a:lnTo>
                <a:cubicBezTo>
                  <a:pt x="417986" y="12849"/>
                  <a:pt x="420348" y="14811"/>
                  <a:pt x="424711" y="18458"/>
                </a:cubicBezTo>
                <a:cubicBezTo>
                  <a:pt x="429073" y="22104"/>
                  <a:pt x="433264" y="25777"/>
                  <a:pt x="437284" y="29476"/>
                </a:cubicBezTo>
                <a:cubicBezTo>
                  <a:pt x="437036" y="30723"/>
                  <a:pt x="436388" y="31643"/>
                  <a:pt x="435341" y="32236"/>
                </a:cubicBezTo>
                <a:cubicBezTo>
                  <a:pt x="434293" y="32829"/>
                  <a:pt x="432959" y="33123"/>
                  <a:pt x="431340" y="33118"/>
                </a:cubicBezTo>
                <a:lnTo>
                  <a:pt x="376719" y="33118"/>
                </a:lnTo>
                <a:lnTo>
                  <a:pt x="376719" y="50735"/>
                </a:lnTo>
                <a:cubicBezTo>
                  <a:pt x="376662" y="51617"/>
                  <a:pt x="375519" y="52542"/>
                  <a:pt x="373290" y="53509"/>
                </a:cubicBezTo>
                <a:cubicBezTo>
                  <a:pt x="371061" y="54477"/>
                  <a:pt x="368089" y="55001"/>
                  <a:pt x="364375" y="55082"/>
                </a:cubicBezTo>
                <a:lnTo>
                  <a:pt x="361860" y="55082"/>
                </a:lnTo>
                <a:lnTo>
                  <a:pt x="361860" y="33118"/>
                </a:lnTo>
                <a:lnTo>
                  <a:pt x="302881" y="33118"/>
                </a:lnTo>
                <a:lnTo>
                  <a:pt x="302881" y="51650"/>
                </a:lnTo>
                <a:cubicBezTo>
                  <a:pt x="302738" y="52723"/>
                  <a:pt x="301424" y="53667"/>
                  <a:pt x="298938" y="54482"/>
                </a:cubicBezTo>
                <a:cubicBezTo>
                  <a:pt x="296452" y="55297"/>
                  <a:pt x="293651" y="55726"/>
                  <a:pt x="290537" y="55769"/>
                </a:cubicBezTo>
                <a:lnTo>
                  <a:pt x="288251" y="55769"/>
                </a:lnTo>
                <a:lnTo>
                  <a:pt x="288251" y="33118"/>
                </a:lnTo>
                <a:lnTo>
                  <a:pt x="230201" y="33118"/>
                </a:lnTo>
                <a:lnTo>
                  <a:pt x="228601" y="26289"/>
                </a:lnTo>
                <a:lnTo>
                  <a:pt x="288251" y="26289"/>
                </a:lnTo>
                <a:close/>
                <a:moveTo>
                  <a:pt x="59651" y="214"/>
                </a:moveTo>
                <a:lnTo>
                  <a:pt x="82513" y="2500"/>
                </a:lnTo>
                <a:cubicBezTo>
                  <a:pt x="82327" y="4115"/>
                  <a:pt x="81613" y="5458"/>
                  <a:pt x="80369" y="6529"/>
                </a:cubicBezTo>
                <a:cubicBezTo>
                  <a:pt x="79126" y="7601"/>
                  <a:pt x="77097" y="8315"/>
                  <a:pt x="74281" y="8672"/>
                </a:cubicBezTo>
                <a:lnTo>
                  <a:pt x="74281" y="26289"/>
                </a:lnTo>
                <a:lnTo>
                  <a:pt x="133260" y="26289"/>
                </a:lnTo>
                <a:lnTo>
                  <a:pt x="133260" y="214"/>
                </a:lnTo>
                <a:lnTo>
                  <a:pt x="156125" y="2500"/>
                </a:lnTo>
                <a:cubicBezTo>
                  <a:pt x="155949" y="4115"/>
                  <a:pt x="155272" y="5458"/>
                  <a:pt x="154095" y="6529"/>
                </a:cubicBezTo>
                <a:cubicBezTo>
                  <a:pt x="152918" y="7601"/>
                  <a:pt x="150926" y="8315"/>
                  <a:pt x="148119" y="8672"/>
                </a:cubicBezTo>
                <a:lnTo>
                  <a:pt x="148119" y="26289"/>
                </a:lnTo>
                <a:lnTo>
                  <a:pt x="178295" y="26289"/>
                </a:lnTo>
                <a:lnTo>
                  <a:pt x="189024" y="12573"/>
                </a:lnTo>
                <a:cubicBezTo>
                  <a:pt x="189386" y="12849"/>
                  <a:pt x="191748" y="14811"/>
                  <a:pt x="196111" y="18458"/>
                </a:cubicBezTo>
                <a:cubicBezTo>
                  <a:pt x="200473" y="22104"/>
                  <a:pt x="204664" y="25777"/>
                  <a:pt x="208684" y="29476"/>
                </a:cubicBezTo>
                <a:cubicBezTo>
                  <a:pt x="208436" y="30723"/>
                  <a:pt x="207788" y="31643"/>
                  <a:pt x="206741" y="32236"/>
                </a:cubicBezTo>
                <a:cubicBezTo>
                  <a:pt x="205693" y="32829"/>
                  <a:pt x="204359" y="33123"/>
                  <a:pt x="202740" y="33118"/>
                </a:cubicBezTo>
                <a:lnTo>
                  <a:pt x="148119" y="33118"/>
                </a:lnTo>
                <a:lnTo>
                  <a:pt x="148119" y="50735"/>
                </a:lnTo>
                <a:cubicBezTo>
                  <a:pt x="148062" y="51617"/>
                  <a:pt x="146919" y="52542"/>
                  <a:pt x="144690" y="53509"/>
                </a:cubicBezTo>
                <a:cubicBezTo>
                  <a:pt x="142461" y="54477"/>
                  <a:pt x="139489" y="55001"/>
                  <a:pt x="135775" y="55082"/>
                </a:cubicBezTo>
                <a:lnTo>
                  <a:pt x="133260" y="55082"/>
                </a:lnTo>
                <a:lnTo>
                  <a:pt x="133260" y="33118"/>
                </a:lnTo>
                <a:lnTo>
                  <a:pt x="74281" y="33118"/>
                </a:lnTo>
                <a:lnTo>
                  <a:pt x="74281" y="51650"/>
                </a:lnTo>
                <a:cubicBezTo>
                  <a:pt x="74138" y="52723"/>
                  <a:pt x="72824" y="53667"/>
                  <a:pt x="70338" y="54482"/>
                </a:cubicBezTo>
                <a:cubicBezTo>
                  <a:pt x="67852" y="55297"/>
                  <a:pt x="65051" y="55726"/>
                  <a:pt x="61937" y="55769"/>
                </a:cubicBezTo>
                <a:lnTo>
                  <a:pt x="59651" y="55769"/>
                </a:lnTo>
                <a:lnTo>
                  <a:pt x="59651" y="33118"/>
                </a:lnTo>
                <a:lnTo>
                  <a:pt x="1601" y="33118"/>
                </a:lnTo>
                <a:lnTo>
                  <a:pt x="0" y="26289"/>
                </a:lnTo>
                <a:lnTo>
                  <a:pt x="59651" y="26289"/>
                </a:lnTo>
                <a:close/>
                <a:moveTo>
                  <a:pt x="1219948" y="0"/>
                </a:moveTo>
                <a:lnTo>
                  <a:pt x="1246694" y="5258"/>
                </a:lnTo>
                <a:cubicBezTo>
                  <a:pt x="1246480" y="6601"/>
                  <a:pt x="1245651" y="7572"/>
                  <a:pt x="1244208" y="8172"/>
                </a:cubicBezTo>
                <a:cubicBezTo>
                  <a:pt x="1242765" y="8772"/>
                  <a:pt x="1240622" y="9173"/>
                  <a:pt x="1237779" y="9373"/>
                </a:cubicBezTo>
                <a:cubicBezTo>
                  <a:pt x="1244994" y="14491"/>
                  <a:pt x="1253856" y="19139"/>
                  <a:pt x="1264364" y="23317"/>
                </a:cubicBezTo>
                <a:cubicBezTo>
                  <a:pt x="1274873" y="27495"/>
                  <a:pt x="1286258" y="31128"/>
                  <a:pt x="1298519" y="34214"/>
                </a:cubicBezTo>
                <a:cubicBezTo>
                  <a:pt x="1310780" y="37300"/>
                  <a:pt x="1323147" y="39764"/>
                  <a:pt x="1335620" y="41605"/>
                </a:cubicBezTo>
                <a:lnTo>
                  <a:pt x="1335391" y="45034"/>
                </a:lnTo>
                <a:cubicBezTo>
                  <a:pt x="1331800" y="45896"/>
                  <a:pt x="1328809" y="47473"/>
                  <a:pt x="1326419" y="49762"/>
                </a:cubicBezTo>
                <a:cubicBezTo>
                  <a:pt x="1324028" y="52052"/>
                  <a:pt x="1322523" y="54662"/>
                  <a:pt x="1321904" y="57591"/>
                </a:cubicBezTo>
                <a:cubicBezTo>
                  <a:pt x="1303859" y="53129"/>
                  <a:pt x="1286971" y="46912"/>
                  <a:pt x="1271240" y="38939"/>
                </a:cubicBezTo>
                <a:cubicBezTo>
                  <a:pt x="1255510" y="30967"/>
                  <a:pt x="1242908" y="21950"/>
                  <a:pt x="1233436" y="11887"/>
                </a:cubicBezTo>
                <a:cubicBezTo>
                  <a:pt x="1225881" y="18526"/>
                  <a:pt x="1216277" y="25159"/>
                  <a:pt x="1204624" y="31787"/>
                </a:cubicBezTo>
                <a:cubicBezTo>
                  <a:pt x="1192971" y="38414"/>
                  <a:pt x="1180251" y="44522"/>
                  <a:pt x="1166464" y="50110"/>
                </a:cubicBezTo>
                <a:cubicBezTo>
                  <a:pt x="1152678" y="55699"/>
                  <a:pt x="1138807" y="60254"/>
                  <a:pt x="1124851" y="63775"/>
                </a:cubicBezTo>
                <a:lnTo>
                  <a:pt x="1123708" y="60110"/>
                </a:lnTo>
                <a:cubicBezTo>
                  <a:pt x="1136753" y="56006"/>
                  <a:pt x="1149829" y="50574"/>
                  <a:pt x="1162934" y="43814"/>
                </a:cubicBezTo>
                <a:cubicBezTo>
                  <a:pt x="1176039" y="37054"/>
                  <a:pt x="1187709" y="29811"/>
                  <a:pt x="1197943" y="22086"/>
                </a:cubicBezTo>
                <a:cubicBezTo>
                  <a:pt x="1208178" y="14361"/>
                  <a:pt x="1215513" y="6999"/>
                  <a:pt x="1219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53571631-3271-4F01-9AD8-64BEDF3E5D05}"/>
              </a:ext>
            </a:extLst>
          </p:cNvPr>
          <p:cNvCxnSpPr>
            <a:cxnSpLocks/>
          </p:cNvCxnSpPr>
          <p:nvPr/>
        </p:nvCxnSpPr>
        <p:spPr>
          <a:xfrm>
            <a:off x="8115300" y="6571508"/>
            <a:ext cx="1102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379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A2E324E-7E83-493C-9A3C-1328BFA1577A}"/>
              </a:ext>
            </a:extLst>
          </p:cNvPr>
          <p:cNvSpPr/>
          <p:nvPr/>
        </p:nvSpPr>
        <p:spPr>
          <a:xfrm>
            <a:off x="850900" y="1917700"/>
            <a:ext cx="3327400" cy="2438400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24000"/>
                </a:schemeClr>
              </a:gs>
              <a:gs pos="97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CBD80E2-7D64-4313-A686-ACE1B6FB9F47}"/>
              </a:ext>
            </a:extLst>
          </p:cNvPr>
          <p:cNvSpPr/>
          <p:nvPr/>
        </p:nvSpPr>
        <p:spPr>
          <a:xfrm>
            <a:off x="1143000" y="2686050"/>
            <a:ext cx="2743199" cy="3340100"/>
          </a:xfrm>
          <a:prstGeom prst="roundRect">
            <a:avLst>
              <a:gd name="adj" fmla="val 4167"/>
            </a:avLst>
          </a:prstGeom>
          <a:solidFill>
            <a:schemeClr val="bg1">
              <a:alpha val="3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B67584B-214E-4B07-9A59-E175AB750707}"/>
              </a:ext>
            </a:extLst>
          </p:cNvPr>
          <p:cNvSpPr/>
          <p:nvPr/>
        </p:nvSpPr>
        <p:spPr>
          <a:xfrm>
            <a:off x="4572001" y="1917700"/>
            <a:ext cx="3327400" cy="2438400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24000"/>
                </a:schemeClr>
              </a:gs>
              <a:gs pos="97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1BFEDAF-DB2C-413D-8BB0-1CCCAC6479DA}"/>
              </a:ext>
            </a:extLst>
          </p:cNvPr>
          <p:cNvSpPr/>
          <p:nvPr/>
        </p:nvSpPr>
        <p:spPr>
          <a:xfrm>
            <a:off x="4864101" y="2686050"/>
            <a:ext cx="2743199" cy="3340100"/>
          </a:xfrm>
          <a:prstGeom prst="roundRect">
            <a:avLst>
              <a:gd name="adj" fmla="val 4167"/>
            </a:avLst>
          </a:prstGeom>
          <a:solidFill>
            <a:schemeClr val="bg1">
              <a:alpha val="3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6A4B7E9-481B-4A5D-B0DD-31D8099C93C7}"/>
              </a:ext>
            </a:extLst>
          </p:cNvPr>
          <p:cNvSpPr/>
          <p:nvPr/>
        </p:nvSpPr>
        <p:spPr>
          <a:xfrm>
            <a:off x="8293103" y="1917700"/>
            <a:ext cx="3327400" cy="2438400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24000"/>
                </a:schemeClr>
              </a:gs>
              <a:gs pos="97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12CBDB4-ADAC-4375-A2CA-D5D8F78D8B81}"/>
              </a:ext>
            </a:extLst>
          </p:cNvPr>
          <p:cNvSpPr/>
          <p:nvPr/>
        </p:nvSpPr>
        <p:spPr>
          <a:xfrm>
            <a:off x="8585203" y="2686050"/>
            <a:ext cx="2743199" cy="3340100"/>
          </a:xfrm>
          <a:prstGeom prst="roundRect">
            <a:avLst>
              <a:gd name="adj" fmla="val 4167"/>
            </a:avLst>
          </a:prstGeom>
          <a:solidFill>
            <a:schemeClr val="bg1">
              <a:alpha val="3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8392F0B-CBCC-4940-A252-076362E937A0}"/>
              </a:ext>
            </a:extLst>
          </p:cNvPr>
          <p:cNvSpPr txBox="1"/>
          <p:nvPr/>
        </p:nvSpPr>
        <p:spPr>
          <a:xfrm>
            <a:off x="2063193" y="1943100"/>
            <a:ext cx="9028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effectLst>
                  <a:outerShdw blurRad="469900" sx="102000" sy="102000" algn="ctr" rotWithShape="0">
                    <a:schemeClr val="bg1">
                      <a:alpha val="72000"/>
                    </a:schemeClr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</a:rPr>
              <a:t>01</a:t>
            </a:r>
            <a:endParaRPr lang="zh-CN" altLang="en-US" sz="4800" b="1" dirty="0">
              <a:solidFill>
                <a:schemeClr val="bg1"/>
              </a:solidFill>
              <a:effectLst>
                <a:outerShdw blurRad="469900" sx="102000" sy="102000" algn="ctr" rotWithShape="0">
                  <a:schemeClr val="bg1">
                    <a:alpha val="72000"/>
                  </a:schemeClr>
                </a:outerShdw>
              </a:effectLst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DD78B07-6161-4C4E-AC48-41226AE667ED}"/>
              </a:ext>
            </a:extLst>
          </p:cNvPr>
          <p:cNvSpPr txBox="1"/>
          <p:nvPr/>
        </p:nvSpPr>
        <p:spPr>
          <a:xfrm>
            <a:off x="5784294" y="1943100"/>
            <a:ext cx="9028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effectLst>
                  <a:outerShdw blurRad="469900" sx="102000" sy="102000" algn="ctr" rotWithShape="0">
                    <a:schemeClr val="bg1">
                      <a:alpha val="72000"/>
                    </a:schemeClr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</a:rPr>
              <a:t>02</a:t>
            </a:r>
            <a:endParaRPr lang="zh-CN" altLang="en-US" sz="4800" b="1" dirty="0">
              <a:solidFill>
                <a:schemeClr val="bg1"/>
              </a:solidFill>
              <a:effectLst>
                <a:outerShdw blurRad="469900" sx="102000" sy="102000" algn="ctr" rotWithShape="0">
                  <a:schemeClr val="bg1">
                    <a:alpha val="72000"/>
                  </a:schemeClr>
                </a:outerShdw>
              </a:effectLst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8107C98-3588-46C6-8050-607765B6C05D}"/>
              </a:ext>
            </a:extLst>
          </p:cNvPr>
          <p:cNvSpPr txBox="1"/>
          <p:nvPr/>
        </p:nvSpPr>
        <p:spPr>
          <a:xfrm>
            <a:off x="9505396" y="1943100"/>
            <a:ext cx="9028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effectLst>
                  <a:outerShdw blurRad="469900" sx="102000" sy="102000" algn="ctr" rotWithShape="0">
                    <a:schemeClr val="bg1">
                      <a:alpha val="72000"/>
                    </a:schemeClr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</a:rPr>
              <a:t>03</a:t>
            </a:r>
            <a:endParaRPr lang="zh-CN" altLang="en-US" sz="4800" b="1" dirty="0">
              <a:solidFill>
                <a:schemeClr val="bg1"/>
              </a:solidFill>
              <a:effectLst>
                <a:outerShdw blurRad="469900" sx="102000" sy="102000" algn="ctr" rotWithShape="0">
                  <a:schemeClr val="bg1">
                    <a:alpha val="72000"/>
                  </a:schemeClr>
                </a:outerShdw>
              </a:effectLst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AEB65F3-C86E-4F3E-B4E6-B2A5DC420CE8}"/>
              </a:ext>
            </a:extLst>
          </p:cNvPr>
          <p:cNvSpPr/>
          <p:nvPr/>
        </p:nvSpPr>
        <p:spPr>
          <a:xfrm>
            <a:off x="4248150" y="254000"/>
            <a:ext cx="3695700" cy="831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/>
                </a:gs>
                <a:gs pos="87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6327DD-F42C-4F3E-9A09-223442F59777}"/>
              </a:ext>
            </a:extLst>
          </p:cNvPr>
          <p:cNvSpPr txBox="1"/>
          <p:nvPr/>
        </p:nvSpPr>
        <p:spPr>
          <a:xfrm>
            <a:off x="4454769" y="451410"/>
            <a:ext cx="328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1CCB7D8-6F67-4CD5-BD67-6741E293FA9F}"/>
              </a:ext>
            </a:extLst>
          </p:cNvPr>
          <p:cNvCxnSpPr/>
          <p:nvPr/>
        </p:nvCxnSpPr>
        <p:spPr>
          <a:xfrm>
            <a:off x="8204200" y="669925"/>
            <a:ext cx="2628900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4CEC3A8-A57A-47A1-A736-FFA79909DFB9}"/>
              </a:ext>
            </a:extLst>
          </p:cNvPr>
          <p:cNvCxnSpPr/>
          <p:nvPr/>
        </p:nvCxnSpPr>
        <p:spPr>
          <a:xfrm>
            <a:off x="1358898" y="669925"/>
            <a:ext cx="2628900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9302D65F-AEF7-46B1-A29A-11DE93776CD0}"/>
              </a:ext>
            </a:extLst>
          </p:cNvPr>
          <p:cNvSpPr txBox="1"/>
          <p:nvPr/>
        </p:nvSpPr>
        <p:spPr>
          <a:xfrm>
            <a:off x="1395887" y="3293181"/>
            <a:ext cx="2332596" cy="2125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75EFD81-11B5-49D9-8E5F-924B47B66DF5}"/>
              </a:ext>
            </a:extLst>
          </p:cNvPr>
          <p:cNvSpPr txBox="1"/>
          <p:nvPr/>
        </p:nvSpPr>
        <p:spPr>
          <a:xfrm>
            <a:off x="5069401" y="3293181"/>
            <a:ext cx="2332596" cy="2125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1E9FD93-007A-4266-B0A5-743AD62957E9}"/>
              </a:ext>
            </a:extLst>
          </p:cNvPr>
          <p:cNvSpPr txBox="1"/>
          <p:nvPr/>
        </p:nvSpPr>
        <p:spPr>
          <a:xfrm>
            <a:off x="8790503" y="3293181"/>
            <a:ext cx="2332596" cy="2125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</p:spTree>
    <p:extLst>
      <p:ext uri="{BB962C8B-B14F-4D97-AF65-F5344CB8AC3E}">
        <p14:creationId xmlns:p14="http://schemas.microsoft.com/office/powerpoint/2010/main" val="2116040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E27AF47-7AA8-4551-BF47-3454DFEDAAA2}"/>
              </a:ext>
            </a:extLst>
          </p:cNvPr>
          <p:cNvSpPr/>
          <p:nvPr/>
        </p:nvSpPr>
        <p:spPr>
          <a:xfrm flipH="1">
            <a:off x="7207085" y="391884"/>
            <a:ext cx="1051959" cy="1324429"/>
          </a:xfrm>
          <a:custGeom>
            <a:avLst/>
            <a:gdLst>
              <a:gd name="connsiteX0" fmla="*/ 4382586 w 4908550"/>
              <a:gd name="connsiteY0" fmla="*/ 2086204 h 6179922"/>
              <a:gd name="connsiteX1" fmla="*/ 4306388 w 4908550"/>
              <a:gd name="connsiteY1" fmla="*/ 2093515 h 6179922"/>
              <a:gd name="connsiteX2" fmla="*/ 4224065 w 4908550"/>
              <a:gd name="connsiteY2" fmla="*/ 2135932 h 6179922"/>
              <a:gd name="connsiteX3" fmla="*/ 3911600 w 4908550"/>
              <a:gd name="connsiteY3" fmla="*/ 2134952 h 6179922"/>
              <a:gd name="connsiteX4" fmla="*/ 3762375 w 4908550"/>
              <a:gd name="connsiteY4" fmla="*/ 2114653 h 6179922"/>
              <a:gd name="connsiteX5" fmla="*/ 3725494 w 4908550"/>
              <a:gd name="connsiteY5" fmla="*/ 2166722 h 6179922"/>
              <a:gd name="connsiteX6" fmla="*/ 3726605 w 4908550"/>
              <a:gd name="connsiteY6" fmla="*/ 2246837 h 6179922"/>
              <a:gd name="connsiteX7" fmla="*/ 3697986 w 4908550"/>
              <a:gd name="connsiteY7" fmla="*/ 2309092 h 6179922"/>
              <a:gd name="connsiteX8" fmla="*/ 3638550 w 4908550"/>
              <a:gd name="connsiteY8" fmla="*/ 2399564 h 6179922"/>
              <a:gd name="connsiteX9" fmla="*/ 3623347 w 4908550"/>
              <a:gd name="connsiteY9" fmla="*/ 2480013 h 6179922"/>
              <a:gd name="connsiteX10" fmla="*/ 3634403 w 4908550"/>
              <a:gd name="connsiteY10" fmla="*/ 2550764 h 6179922"/>
              <a:gd name="connsiteX11" fmla="*/ 3741071 w 4908550"/>
              <a:gd name="connsiteY11" fmla="*/ 2771742 h 6179922"/>
              <a:gd name="connsiteX12" fmla="*/ 3780463 w 4908550"/>
              <a:gd name="connsiteY12" fmla="*/ 2915922 h 6179922"/>
              <a:gd name="connsiteX13" fmla="*/ 3794614 w 4908550"/>
              <a:gd name="connsiteY13" fmla="*/ 2947573 h 6179922"/>
              <a:gd name="connsiteX14" fmla="*/ 3736166 w 4908550"/>
              <a:gd name="connsiteY14" fmla="*/ 2896972 h 6179922"/>
              <a:gd name="connsiteX15" fmla="*/ 3751465 w 4908550"/>
              <a:gd name="connsiteY15" fmla="*/ 2951117 h 6179922"/>
              <a:gd name="connsiteX16" fmla="*/ 3795884 w 4908550"/>
              <a:gd name="connsiteY16" fmla="*/ 3078117 h 6179922"/>
              <a:gd name="connsiteX17" fmla="*/ 3918641 w 4908550"/>
              <a:gd name="connsiteY17" fmla="*/ 3439926 h 6179922"/>
              <a:gd name="connsiteX18" fmla="*/ 4095667 w 4908550"/>
              <a:gd name="connsiteY18" fmla="*/ 3957258 h 6179922"/>
              <a:gd name="connsiteX19" fmla="*/ 4243725 w 4908550"/>
              <a:gd name="connsiteY19" fmla="*/ 4179627 h 6179922"/>
              <a:gd name="connsiteX20" fmla="*/ 4432605 w 4908550"/>
              <a:gd name="connsiteY20" fmla="*/ 4475289 h 6179922"/>
              <a:gd name="connsiteX21" fmla="*/ 4471705 w 4908550"/>
              <a:gd name="connsiteY21" fmla="*/ 4532439 h 6179922"/>
              <a:gd name="connsiteX22" fmla="*/ 4445891 w 4908550"/>
              <a:gd name="connsiteY22" fmla="*/ 3316072 h 6179922"/>
              <a:gd name="connsiteX23" fmla="*/ 4439677 w 4908550"/>
              <a:gd name="connsiteY23" fmla="*/ 2877922 h 6179922"/>
              <a:gd name="connsiteX24" fmla="*/ 4430871 w 4908550"/>
              <a:gd name="connsiteY24" fmla="*/ 2373097 h 6179922"/>
              <a:gd name="connsiteX25" fmla="*/ 4421771 w 4908550"/>
              <a:gd name="connsiteY25" fmla="*/ 2090522 h 6179922"/>
              <a:gd name="connsiteX26" fmla="*/ 2327437 w 4908550"/>
              <a:gd name="connsiteY26" fmla="*/ 1 h 6179922"/>
              <a:gd name="connsiteX27" fmla="*/ 2382973 w 4908550"/>
              <a:gd name="connsiteY27" fmla="*/ 2215 h 6179922"/>
              <a:gd name="connsiteX28" fmla="*/ 2509973 w 4908550"/>
              <a:gd name="connsiteY28" fmla="*/ 20344 h 6179922"/>
              <a:gd name="connsiteX29" fmla="*/ 2573951 w 4908550"/>
              <a:gd name="connsiteY29" fmla="*/ 39394 h 6179922"/>
              <a:gd name="connsiteX30" fmla="*/ 2719375 w 4908550"/>
              <a:gd name="connsiteY30" fmla="*/ 184392 h 6179922"/>
              <a:gd name="connsiteX31" fmla="*/ 2753212 w 4908550"/>
              <a:gd name="connsiteY31" fmla="*/ 412223 h 6179922"/>
              <a:gd name="connsiteX32" fmla="*/ 2755900 w 4908550"/>
              <a:gd name="connsiteY32" fmla="*/ 569074 h 6179922"/>
              <a:gd name="connsiteX33" fmla="*/ 2870938 w 4908550"/>
              <a:gd name="connsiteY33" fmla="*/ 655896 h 6179922"/>
              <a:gd name="connsiteX34" fmla="*/ 2927719 w 4908550"/>
              <a:gd name="connsiteY34" fmla="*/ 630396 h 6179922"/>
              <a:gd name="connsiteX35" fmla="*/ 3113257 w 4908550"/>
              <a:gd name="connsiteY35" fmla="*/ 636372 h 6179922"/>
              <a:gd name="connsiteX36" fmla="*/ 3133110 w 4908550"/>
              <a:gd name="connsiteY36" fmla="*/ 655422 h 6179922"/>
              <a:gd name="connsiteX37" fmla="*/ 3354181 w 4908550"/>
              <a:gd name="connsiteY37" fmla="*/ 810883 h 6179922"/>
              <a:gd name="connsiteX38" fmla="*/ 3447817 w 4908550"/>
              <a:gd name="connsiteY38" fmla="*/ 941172 h 6179922"/>
              <a:gd name="connsiteX39" fmla="*/ 3539892 w 4908550"/>
              <a:gd name="connsiteY39" fmla="*/ 1082847 h 6179922"/>
              <a:gd name="connsiteX40" fmla="*/ 3593946 w 4908550"/>
              <a:gd name="connsiteY40" fmla="*/ 1222547 h 6179922"/>
              <a:gd name="connsiteX41" fmla="*/ 3631030 w 4908550"/>
              <a:gd name="connsiteY41" fmla="*/ 1351258 h 6179922"/>
              <a:gd name="connsiteX42" fmla="*/ 3675997 w 4908550"/>
              <a:gd name="connsiteY42" fmla="*/ 1379672 h 6179922"/>
              <a:gd name="connsiteX43" fmla="*/ 3714217 w 4908550"/>
              <a:gd name="connsiteY43" fmla="*/ 1391026 h 6179922"/>
              <a:gd name="connsiteX44" fmla="*/ 3727450 w 4908550"/>
              <a:gd name="connsiteY44" fmla="*/ 1441987 h 6179922"/>
              <a:gd name="connsiteX45" fmla="*/ 3690100 w 4908550"/>
              <a:gd name="connsiteY45" fmla="*/ 1468222 h 6179922"/>
              <a:gd name="connsiteX46" fmla="*/ 3671158 w 4908550"/>
              <a:gd name="connsiteY46" fmla="*/ 1531856 h 6179922"/>
              <a:gd name="connsiteX47" fmla="*/ 3720379 w 4908550"/>
              <a:gd name="connsiteY47" fmla="*/ 1610742 h 6179922"/>
              <a:gd name="connsiteX48" fmla="*/ 3768276 w 4908550"/>
              <a:gd name="connsiteY48" fmla="*/ 1646108 h 6179922"/>
              <a:gd name="connsiteX49" fmla="*/ 3922321 w 4908550"/>
              <a:gd name="connsiteY49" fmla="*/ 1704573 h 6179922"/>
              <a:gd name="connsiteX50" fmla="*/ 4004871 w 4908550"/>
              <a:gd name="connsiteY50" fmla="*/ 1720749 h 6179922"/>
              <a:gd name="connsiteX51" fmla="*/ 4113719 w 4908550"/>
              <a:gd name="connsiteY51" fmla="*/ 1739108 h 6179922"/>
              <a:gd name="connsiteX52" fmla="*/ 4176138 w 4908550"/>
              <a:gd name="connsiteY52" fmla="*/ 1770827 h 6179922"/>
              <a:gd name="connsiteX53" fmla="*/ 4221481 w 4908550"/>
              <a:gd name="connsiteY53" fmla="*/ 1746524 h 6179922"/>
              <a:gd name="connsiteX54" fmla="*/ 4293619 w 4908550"/>
              <a:gd name="connsiteY54" fmla="*/ 1722222 h 6179922"/>
              <a:gd name="connsiteX55" fmla="*/ 4372553 w 4908550"/>
              <a:gd name="connsiteY55" fmla="*/ 1600970 h 6179922"/>
              <a:gd name="connsiteX56" fmla="*/ 4492675 w 4908550"/>
              <a:gd name="connsiteY56" fmla="*/ 1493622 h 6179922"/>
              <a:gd name="connsiteX57" fmla="*/ 4554954 w 4908550"/>
              <a:gd name="connsiteY57" fmla="*/ 1558632 h 6179922"/>
              <a:gd name="connsiteX58" fmla="*/ 4540250 w 4908550"/>
              <a:gd name="connsiteY58" fmla="*/ 1666089 h 6179922"/>
              <a:gd name="connsiteX59" fmla="*/ 4565789 w 4908550"/>
              <a:gd name="connsiteY59" fmla="*/ 1756678 h 6179922"/>
              <a:gd name="connsiteX60" fmla="*/ 4591956 w 4908550"/>
              <a:gd name="connsiteY60" fmla="*/ 1790415 h 6179922"/>
              <a:gd name="connsiteX61" fmla="*/ 4602595 w 4908550"/>
              <a:gd name="connsiteY61" fmla="*/ 1836522 h 6179922"/>
              <a:gd name="connsiteX62" fmla="*/ 4590851 w 4908550"/>
              <a:gd name="connsiteY62" fmla="*/ 2046312 h 6179922"/>
              <a:gd name="connsiteX63" fmla="*/ 4558562 w 4908550"/>
              <a:gd name="connsiteY63" fmla="*/ 2065122 h 6179922"/>
              <a:gd name="connsiteX64" fmla="*/ 4529625 w 4908550"/>
              <a:gd name="connsiteY64" fmla="*/ 2681072 h 6179922"/>
              <a:gd name="connsiteX65" fmla="*/ 4546849 w 4908550"/>
              <a:gd name="connsiteY65" fmla="*/ 3741522 h 6179922"/>
              <a:gd name="connsiteX66" fmla="*/ 4568271 w 4908550"/>
              <a:gd name="connsiteY66" fmla="*/ 4463092 h 6179922"/>
              <a:gd name="connsiteX67" fmla="*/ 4579818 w 4908550"/>
              <a:gd name="connsiteY67" fmla="*/ 4676735 h 6179922"/>
              <a:gd name="connsiteX68" fmla="*/ 4624931 w 4908550"/>
              <a:gd name="connsiteY68" fmla="*/ 5002915 h 6179922"/>
              <a:gd name="connsiteX69" fmla="*/ 4694584 w 4908550"/>
              <a:gd name="connsiteY69" fmla="*/ 5158572 h 6179922"/>
              <a:gd name="connsiteX70" fmla="*/ 4718050 w 4908550"/>
              <a:gd name="connsiteY70" fmla="*/ 5212547 h 6179922"/>
              <a:gd name="connsiteX71" fmla="*/ 4728913 w 4908550"/>
              <a:gd name="connsiteY71" fmla="*/ 5240122 h 6179922"/>
              <a:gd name="connsiteX72" fmla="*/ 4908550 w 4908550"/>
              <a:gd name="connsiteY72" fmla="*/ 5419469 h 6179922"/>
              <a:gd name="connsiteX73" fmla="*/ 4808686 w 4908550"/>
              <a:gd name="connsiteY73" fmla="*/ 5576672 h 6179922"/>
              <a:gd name="connsiteX74" fmla="*/ 4756150 w 4908550"/>
              <a:gd name="connsiteY74" fmla="*/ 5714967 h 6179922"/>
              <a:gd name="connsiteX75" fmla="*/ 4716840 w 4908550"/>
              <a:gd name="connsiteY75" fmla="*/ 5836676 h 6179922"/>
              <a:gd name="connsiteX76" fmla="*/ 4640640 w 4908550"/>
              <a:gd name="connsiteY76" fmla="*/ 5904866 h 6179922"/>
              <a:gd name="connsiteX77" fmla="*/ 4603750 w 4908550"/>
              <a:gd name="connsiteY77" fmla="*/ 5952519 h 6179922"/>
              <a:gd name="connsiteX78" fmla="*/ 4642941 w 4908550"/>
              <a:gd name="connsiteY78" fmla="*/ 5994085 h 6179922"/>
              <a:gd name="connsiteX79" fmla="*/ 4634559 w 4908550"/>
              <a:gd name="connsiteY79" fmla="*/ 6034044 h 6179922"/>
              <a:gd name="connsiteX80" fmla="*/ 4592439 w 4908550"/>
              <a:gd name="connsiteY80" fmla="*/ 6107419 h 6179922"/>
              <a:gd name="connsiteX81" fmla="*/ 4570963 w 4908550"/>
              <a:gd name="connsiteY81" fmla="*/ 6179922 h 6179922"/>
              <a:gd name="connsiteX82" fmla="*/ 4529787 w 4908550"/>
              <a:gd name="connsiteY82" fmla="*/ 6100993 h 6179922"/>
              <a:gd name="connsiteX83" fmla="*/ 4483019 w 4908550"/>
              <a:gd name="connsiteY83" fmla="*/ 6040474 h 6179922"/>
              <a:gd name="connsiteX84" fmla="*/ 4474264 w 4908550"/>
              <a:gd name="connsiteY84" fmla="*/ 6002122 h 6179922"/>
              <a:gd name="connsiteX85" fmla="*/ 4520061 w 4908550"/>
              <a:gd name="connsiteY85" fmla="*/ 5946582 h 6179922"/>
              <a:gd name="connsiteX86" fmla="*/ 4440117 w 4908550"/>
              <a:gd name="connsiteY86" fmla="*/ 5925922 h 6179922"/>
              <a:gd name="connsiteX87" fmla="*/ 4361567 w 4908550"/>
              <a:gd name="connsiteY87" fmla="*/ 5770874 h 6179922"/>
              <a:gd name="connsiteX88" fmla="*/ 4420464 w 4908550"/>
              <a:gd name="connsiteY88" fmla="*/ 5617484 h 6179922"/>
              <a:gd name="connsiteX89" fmla="*/ 4374748 w 4908550"/>
              <a:gd name="connsiteY89" fmla="*/ 5538999 h 6179922"/>
              <a:gd name="connsiteX90" fmla="*/ 4318560 w 4908550"/>
              <a:gd name="connsiteY90" fmla="*/ 5560676 h 6179922"/>
              <a:gd name="connsiteX91" fmla="*/ 4346575 w 4908550"/>
              <a:gd name="connsiteY91" fmla="*/ 5508179 h 6179922"/>
              <a:gd name="connsiteX92" fmla="*/ 4400550 w 4908550"/>
              <a:gd name="connsiteY92" fmla="*/ 5449151 h 6179922"/>
              <a:gd name="connsiteX93" fmla="*/ 4414374 w 4908550"/>
              <a:gd name="connsiteY93" fmla="*/ 5423578 h 6179922"/>
              <a:gd name="connsiteX94" fmla="*/ 4393212 w 4908550"/>
              <a:gd name="connsiteY94" fmla="*/ 5394253 h 6179922"/>
              <a:gd name="connsiteX95" fmla="*/ 4344464 w 4908550"/>
              <a:gd name="connsiteY95" fmla="*/ 5334835 h 6179922"/>
              <a:gd name="connsiteX96" fmla="*/ 4297111 w 4908550"/>
              <a:gd name="connsiteY96" fmla="*/ 5252285 h 6179922"/>
              <a:gd name="connsiteX97" fmla="*/ 4231333 w 4908550"/>
              <a:gd name="connsiteY97" fmla="*/ 5094072 h 6179922"/>
              <a:gd name="connsiteX98" fmla="*/ 4186325 w 4908550"/>
              <a:gd name="connsiteY98" fmla="*/ 4934226 h 6179922"/>
              <a:gd name="connsiteX99" fmla="*/ 4140979 w 4908550"/>
              <a:gd name="connsiteY99" fmla="*/ 4817564 h 6179922"/>
              <a:gd name="connsiteX100" fmla="*/ 4108450 w 4908550"/>
              <a:gd name="connsiteY100" fmla="*/ 4739070 h 6179922"/>
              <a:gd name="connsiteX101" fmla="*/ 3866918 w 4908550"/>
              <a:gd name="connsiteY101" fmla="*/ 4389222 h 6179922"/>
              <a:gd name="connsiteX102" fmla="*/ 3575782 w 4908550"/>
              <a:gd name="connsiteY102" fmla="*/ 3991014 h 6179922"/>
              <a:gd name="connsiteX103" fmla="*/ 3450069 w 4908550"/>
              <a:gd name="connsiteY103" fmla="*/ 3760572 h 6179922"/>
              <a:gd name="connsiteX104" fmla="*/ 3332483 w 4908550"/>
              <a:gd name="connsiteY104" fmla="*/ 3535871 h 6179922"/>
              <a:gd name="connsiteX105" fmla="*/ 3192152 w 4908550"/>
              <a:gd name="connsiteY105" fmla="*/ 3380745 h 6179922"/>
              <a:gd name="connsiteX106" fmla="*/ 3149600 w 4908550"/>
              <a:gd name="connsiteY106" fmla="*/ 3436723 h 6179922"/>
              <a:gd name="connsiteX107" fmla="*/ 3043977 w 4908550"/>
              <a:gd name="connsiteY107" fmla="*/ 3603930 h 6179922"/>
              <a:gd name="connsiteX108" fmla="*/ 2934379 w 4908550"/>
              <a:gd name="connsiteY108" fmla="*/ 3804696 h 6179922"/>
              <a:gd name="connsiteX109" fmla="*/ 2869476 w 4908550"/>
              <a:gd name="connsiteY109" fmla="*/ 3938462 h 6179922"/>
              <a:gd name="connsiteX110" fmla="*/ 2812504 w 4908550"/>
              <a:gd name="connsiteY110" fmla="*/ 4040388 h 6179922"/>
              <a:gd name="connsiteX111" fmla="*/ 2775927 w 4908550"/>
              <a:gd name="connsiteY111" fmla="*/ 4291466 h 6179922"/>
              <a:gd name="connsiteX112" fmla="*/ 2850061 w 4908550"/>
              <a:gd name="connsiteY112" fmla="*/ 4460261 h 6179922"/>
              <a:gd name="connsiteX113" fmla="*/ 2926166 w 4908550"/>
              <a:gd name="connsiteY113" fmla="*/ 4676161 h 6179922"/>
              <a:gd name="connsiteX114" fmla="*/ 2971707 w 4908550"/>
              <a:gd name="connsiteY114" fmla="*/ 4888631 h 6179922"/>
              <a:gd name="connsiteX115" fmla="*/ 3003550 w 4908550"/>
              <a:gd name="connsiteY115" fmla="*/ 5057548 h 6179922"/>
              <a:gd name="connsiteX116" fmla="*/ 3034495 w 4908550"/>
              <a:gd name="connsiteY116" fmla="*/ 5180440 h 6179922"/>
              <a:gd name="connsiteX117" fmla="*/ 3079525 w 4908550"/>
              <a:gd name="connsiteY117" fmla="*/ 5325872 h 6179922"/>
              <a:gd name="connsiteX118" fmla="*/ 3141348 w 4908550"/>
              <a:gd name="connsiteY118" fmla="*/ 5424041 h 6179922"/>
              <a:gd name="connsiteX119" fmla="*/ 3277912 w 4908550"/>
              <a:gd name="connsiteY119" fmla="*/ 5690265 h 6179922"/>
              <a:gd name="connsiteX120" fmla="*/ 3216576 w 4908550"/>
              <a:gd name="connsiteY120" fmla="*/ 5735129 h 6179922"/>
              <a:gd name="connsiteX121" fmla="*/ 3145728 w 4908550"/>
              <a:gd name="connsiteY121" fmla="*/ 5769583 h 6179922"/>
              <a:gd name="connsiteX122" fmla="*/ 3037778 w 4908550"/>
              <a:gd name="connsiteY122" fmla="*/ 5787807 h 6179922"/>
              <a:gd name="connsiteX123" fmla="*/ 2889250 w 4908550"/>
              <a:gd name="connsiteY123" fmla="*/ 5838735 h 6179922"/>
              <a:gd name="connsiteX124" fmla="*/ 2675360 w 4908550"/>
              <a:gd name="connsiteY124" fmla="*/ 5921366 h 6179922"/>
              <a:gd name="connsiteX125" fmla="*/ 2397981 w 4908550"/>
              <a:gd name="connsiteY125" fmla="*/ 5822690 h 6179922"/>
              <a:gd name="connsiteX126" fmla="*/ 2451135 w 4908550"/>
              <a:gd name="connsiteY126" fmla="*/ 5769713 h 6179922"/>
              <a:gd name="connsiteX127" fmla="*/ 2505506 w 4908550"/>
              <a:gd name="connsiteY127" fmla="*/ 5741701 h 6179922"/>
              <a:gd name="connsiteX128" fmla="*/ 2567147 w 4908550"/>
              <a:gd name="connsiteY128" fmla="*/ 5728799 h 6179922"/>
              <a:gd name="connsiteX129" fmla="*/ 2622947 w 4908550"/>
              <a:gd name="connsiteY129" fmla="*/ 5687594 h 6179922"/>
              <a:gd name="connsiteX130" fmla="*/ 2634046 w 4908550"/>
              <a:gd name="connsiteY130" fmla="*/ 5643809 h 6179922"/>
              <a:gd name="connsiteX131" fmla="*/ 2689372 w 4908550"/>
              <a:gd name="connsiteY131" fmla="*/ 5586123 h 6179922"/>
              <a:gd name="connsiteX132" fmla="*/ 2705850 w 4908550"/>
              <a:gd name="connsiteY132" fmla="*/ 5506822 h 6179922"/>
              <a:gd name="connsiteX133" fmla="*/ 2665325 w 4908550"/>
              <a:gd name="connsiteY133" fmla="*/ 5491411 h 6179922"/>
              <a:gd name="connsiteX134" fmla="*/ 2609517 w 4908550"/>
              <a:gd name="connsiteY134" fmla="*/ 5222486 h 6179922"/>
              <a:gd name="connsiteX135" fmla="*/ 2570509 w 4908550"/>
              <a:gd name="connsiteY135" fmla="*/ 5012936 h 6179922"/>
              <a:gd name="connsiteX136" fmla="*/ 2375866 w 4908550"/>
              <a:gd name="connsiteY136" fmla="*/ 4467393 h 6179922"/>
              <a:gd name="connsiteX137" fmla="*/ 2292036 w 4908550"/>
              <a:gd name="connsiteY137" fmla="*/ 4229072 h 6179922"/>
              <a:gd name="connsiteX138" fmla="*/ 2344832 w 4908550"/>
              <a:gd name="connsiteY138" fmla="*/ 3764273 h 6179922"/>
              <a:gd name="connsiteX139" fmla="*/ 2406148 w 4908550"/>
              <a:gd name="connsiteY139" fmla="*/ 3561073 h 6179922"/>
              <a:gd name="connsiteX140" fmla="*/ 2488120 w 4908550"/>
              <a:gd name="connsiteY140" fmla="*/ 3329672 h 6179922"/>
              <a:gd name="connsiteX141" fmla="*/ 2528497 w 4908550"/>
              <a:gd name="connsiteY141" fmla="*/ 3093187 h 6179922"/>
              <a:gd name="connsiteX142" fmla="*/ 2462647 w 4908550"/>
              <a:gd name="connsiteY142" fmla="*/ 2943422 h 6179922"/>
              <a:gd name="connsiteX143" fmla="*/ 2484916 w 4908550"/>
              <a:gd name="connsiteY143" fmla="*/ 2813414 h 6179922"/>
              <a:gd name="connsiteX144" fmla="*/ 2517176 w 4908550"/>
              <a:gd name="connsiteY144" fmla="*/ 2690597 h 6179922"/>
              <a:gd name="connsiteX145" fmla="*/ 2466208 w 4908550"/>
              <a:gd name="connsiteY145" fmla="*/ 2641509 h 6179922"/>
              <a:gd name="connsiteX146" fmla="*/ 2398237 w 4908550"/>
              <a:gd name="connsiteY146" fmla="*/ 2642120 h 6179922"/>
              <a:gd name="connsiteX147" fmla="*/ 2349104 w 4908550"/>
              <a:gd name="connsiteY147" fmla="*/ 2605482 h 6179922"/>
              <a:gd name="connsiteX148" fmla="*/ 2303543 w 4908550"/>
              <a:gd name="connsiteY148" fmla="*/ 2560422 h 6179922"/>
              <a:gd name="connsiteX149" fmla="*/ 2375460 w 4908550"/>
              <a:gd name="connsiteY149" fmla="*/ 2723467 h 6179922"/>
              <a:gd name="connsiteX150" fmla="*/ 2371725 w 4908550"/>
              <a:gd name="connsiteY150" fmla="*/ 2757209 h 6179922"/>
              <a:gd name="connsiteX151" fmla="*/ 2262467 w 4908550"/>
              <a:gd name="connsiteY151" fmla="*/ 2652538 h 6179922"/>
              <a:gd name="connsiteX152" fmla="*/ 2268795 w 4908550"/>
              <a:gd name="connsiteY152" fmla="*/ 2521281 h 6179922"/>
              <a:gd name="connsiteX153" fmla="*/ 2267760 w 4908550"/>
              <a:gd name="connsiteY153" fmla="*/ 2344182 h 6179922"/>
              <a:gd name="connsiteX154" fmla="*/ 2254250 w 4908550"/>
              <a:gd name="connsiteY154" fmla="*/ 2167042 h 6179922"/>
              <a:gd name="connsiteX155" fmla="*/ 2222286 w 4908550"/>
              <a:gd name="connsiteY155" fmla="*/ 2013900 h 6179922"/>
              <a:gd name="connsiteX156" fmla="*/ 2180188 w 4908550"/>
              <a:gd name="connsiteY156" fmla="*/ 1950822 h 6179922"/>
              <a:gd name="connsiteX157" fmla="*/ 2150068 w 4908550"/>
              <a:gd name="connsiteY157" fmla="*/ 1992734 h 6179922"/>
              <a:gd name="connsiteX158" fmla="*/ 1739900 w 4908550"/>
              <a:gd name="connsiteY158" fmla="*/ 2294177 h 6179922"/>
              <a:gd name="connsiteX159" fmla="*/ 1276973 w 4908550"/>
              <a:gd name="connsiteY159" fmla="*/ 2313336 h 6179922"/>
              <a:gd name="connsiteX160" fmla="*/ 1192451 w 4908550"/>
              <a:gd name="connsiteY160" fmla="*/ 2293722 h 6179922"/>
              <a:gd name="connsiteX161" fmla="*/ 1039389 w 4908550"/>
              <a:gd name="connsiteY161" fmla="*/ 2221575 h 6179922"/>
              <a:gd name="connsiteX162" fmla="*/ 889809 w 4908550"/>
              <a:gd name="connsiteY162" fmla="*/ 2165412 h 6179922"/>
              <a:gd name="connsiteX163" fmla="*/ 864272 w 4908550"/>
              <a:gd name="connsiteY163" fmla="*/ 2249451 h 6179922"/>
              <a:gd name="connsiteX164" fmla="*/ 832288 w 4908550"/>
              <a:gd name="connsiteY164" fmla="*/ 2350872 h 6179922"/>
              <a:gd name="connsiteX165" fmla="*/ 690757 w 4908550"/>
              <a:gd name="connsiteY165" fmla="*/ 3074772 h 6179922"/>
              <a:gd name="connsiteX166" fmla="*/ 388196 w 4908550"/>
              <a:gd name="connsiteY166" fmla="*/ 4662272 h 6179922"/>
              <a:gd name="connsiteX167" fmla="*/ 169926 w 4908550"/>
              <a:gd name="connsiteY167" fmla="*/ 5840495 h 6179922"/>
              <a:gd name="connsiteX168" fmla="*/ 203157 w 4908550"/>
              <a:gd name="connsiteY168" fmla="*/ 5925906 h 6179922"/>
              <a:gd name="connsiteX169" fmla="*/ 193283 w 4908550"/>
              <a:gd name="connsiteY169" fmla="*/ 5976722 h 6179922"/>
              <a:gd name="connsiteX170" fmla="*/ 126608 w 4908550"/>
              <a:gd name="connsiteY170" fmla="*/ 6024347 h 6179922"/>
              <a:gd name="connsiteX171" fmla="*/ 57150 w 4908550"/>
              <a:gd name="connsiteY171" fmla="*/ 6008472 h 6179922"/>
              <a:gd name="connsiteX172" fmla="*/ 25400 w 4908550"/>
              <a:gd name="connsiteY172" fmla="*/ 5944972 h 6179922"/>
              <a:gd name="connsiteX173" fmla="*/ 0 w 4908550"/>
              <a:gd name="connsiteY173" fmla="*/ 5925922 h 6179922"/>
              <a:gd name="connsiteX174" fmla="*/ 41244 w 4908550"/>
              <a:gd name="connsiteY174" fmla="*/ 5909206 h 6179922"/>
              <a:gd name="connsiteX175" fmla="*/ 83551 w 4908550"/>
              <a:gd name="connsiteY175" fmla="*/ 5871106 h 6179922"/>
              <a:gd name="connsiteX176" fmla="*/ 95115 w 4908550"/>
              <a:gd name="connsiteY176" fmla="*/ 5798922 h 6179922"/>
              <a:gd name="connsiteX177" fmla="*/ 119193 w 4908550"/>
              <a:gd name="connsiteY177" fmla="*/ 5690972 h 6179922"/>
              <a:gd name="connsiteX178" fmla="*/ 158634 w 4908550"/>
              <a:gd name="connsiteY178" fmla="*/ 5510031 h 6179922"/>
              <a:gd name="connsiteX179" fmla="*/ 196703 w 4908550"/>
              <a:gd name="connsiteY179" fmla="*/ 5294131 h 6179922"/>
              <a:gd name="connsiteX180" fmla="*/ 331747 w 4908550"/>
              <a:gd name="connsiteY180" fmla="*/ 4490822 h 6179922"/>
              <a:gd name="connsiteX181" fmla="*/ 405115 w 4908550"/>
              <a:gd name="connsiteY181" fmla="*/ 4103472 h 6179922"/>
              <a:gd name="connsiteX182" fmla="*/ 495165 w 4908550"/>
              <a:gd name="connsiteY182" fmla="*/ 3627222 h 6179922"/>
              <a:gd name="connsiteX183" fmla="*/ 571595 w 4908550"/>
              <a:gd name="connsiteY183" fmla="*/ 3201772 h 6179922"/>
              <a:gd name="connsiteX184" fmla="*/ 634327 w 4908550"/>
              <a:gd name="connsiteY184" fmla="*/ 2865222 h 6179922"/>
              <a:gd name="connsiteX185" fmla="*/ 712457 w 4908550"/>
              <a:gd name="connsiteY185" fmla="*/ 2452472 h 6179922"/>
              <a:gd name="connsiteX186" fmla="*/ 755996 w 4908550"/>
              <a:gd name="connsiteY186" fmla="*/ 2198472 h 6179922"/>
              <a:gd name="connsiteX187" fmla="*/ 756021 w 4908550"/>
              <a:gd name="connsiteY187" fmla="*/ 2052422 h 6179922"/>
              <a:gd name="connsiteX188" fmla="*/ 726360 w 4908550"/>
              <a:gd name="connsiteY188" fmla="*/ 2013801 h 6179922"/>
              <a:gd name="connsiteX189" fmla="*/ 745162 w 4908550"/>
              <a:gd name="connsiteY189" fmla="*/ 1823822 h 6179922"/>
              <a:gd name="connsiteX190" fmla="*/ 810661 w 4908550"/>
              <a:gd name="connsiteY190" fmla="*/ 1756298 h 6179922"/>
              <a:gd name="connsiteX191" fmla="*/ 858223 w 4908550"/>
              <a:gd name="connsiteY191" fmla="*/ 1705909 h 6179922"/>
              <a:gd name="connsiteX192" fmla="*/ 858484 w 4908550"/>
              <a:gd name="connsiteY192" fmla="*/ 1648550 h 6179922"/>
              <a:gd name="connsiteX193" fmla="*/ 859790 w 4908550"/>
              <a:gd name="connsiteY193" fmla="*/ 1585062 h 6179922"/>
              <a:gd name="connsiteX194" fmla="*/ 991047 w 4908550"/>
              <a:gd name="connsiteY194" fmla="*/ 1590333 h 6179922"/>
              <a:gd name="connsiteX195" fmla="*/ 1003300 w 4908550"/>
              <a:gd name="connsiteY195" fmla="*/ 1671422 h 6179922"/>
              <a:gd name="connsiteX196" fmla="*/ 1009081 w 4908550"/>
              <a:gd name="connsiteY196" fmla="*/ 1764071 h 6179922"/>
              <a:gd name="connsiteX197" fmla="*/ 1043787 w 4908550"/>
              <a:gd name="connsiteY197" fmla="*/ 1827544 h 6179922"/>
              <a:gd name="connsiteX198" fmla="*/ 1123950 w 4908550"/>
              <a:gd name="connsiteY198" fmla="*/ 1885577 h 6179922"/>
              <a:gd name="connsiteX199" fmla="*/ 1509415 w 4908550"/>
              <a:gd name="connsiteY199" fmla="*/ 1926044 h 6179922"/>
              <a:gd name="connsiteX200" fmla="*/ 1555750 w 4908550"/>
              <a:gd name="connsiteY200" fmla="*/ 1886663 h 6179922"/>
              <a:gd name="connsiteX201" fmla="*/ 1653298 w 4908550"/>
              <a:gd name="connsiteY201" fmla="*/ 1795716 h 6179922"/>
              <a:gd name="connsiteX202" fmla="*/ 1875246 w 4908550"/>
              <a:gd name="connsiteY202" fmla="*/ 1491962 h 6179922"/>
              <a:gd name="connsiteX203" fmla="*/ 1943844 w 4908550"/>
              <a:gd name="connsiteY203" fmla="*/ 1391323 h 6179922"/>
              <a:gd name="connsiteX204" fmla="*/ 1974850 w 4908550"/>
              <a:gd name="connsiteY204" fmla="*/ 1339576 h 6179922"/>
              <a:gd name="connsiteX205" fmla="*/ 2042305 w 4908550"/>
              <a:gd name="connsiteY205" fmla="*/ 1247867 h 6179922"/>
              <a:gd name="connsiteX206" fmla="*/ 2104631 w 4908550"/>
              <a:gd name="connsiteY206" fmla="*/ 1134844 h 6179922"/>
              <a:gd name="connsiteX207" fmla="*/ 2181470 w 4908550"/>
              <a:gd name="connsiteY207" fmla="*/ 996499 h 6179922"/>
              <a:gd name="connsiteX208" fmla="*/ 2215954 w 4908550"/>
              <a:gd name="connsiteY208" fmla="*/ 962926 h 6179922"/>
              <a:gd name="connsiteX209" fmla="*/ 2183979 w 4908550"/>
              <a:gd name="connsiteY209" fmla="*/ 954901 h 6179922"/>
              <a:gd name="connsiteX210" fmla="*/ 2126927 w 4908550"/>
              <a:gd name="connsiteY210" fmla="*/ 921799 h 6179922"/>
              <a:gd name="connsiteX211" fmla="*/ 2095305 w 4908550"/>
              <a:gd name="connsiteY211" fmla="*/ 906247 h 6179922"/>
              <a:gd name="connsiteX212" fmla="*/ 2076121 w 4908550"/>
              <a:gd name="connsiteY212" fmla="*/ 896722 h 6179922"/>
              <a:gd name="connsiteX213" fmla="*/ 2077921 w 4908550"/>
              <a:gd name="connsiteY213" fmla="*/ 833499 h 6179922"/>
              <a:gd name="connsiteX214" fmla="*/ 2119953 w 4908550"/>
              <a:gd name="connsiteY214" fmla="*/ 476055 h 6179922"/>
              <a:gd name="connsiteX215" fmla="*/ 2113264 w 4908550"/>
              <a:gd name="connsiteY215" fmla="*/ 283115 h 6179922"/>
              <a:gd name="connsiteX216" fmla="*/ 2230476 w 4908550"/>
              <a:gd name="connsiteY216" fmla="*/ 37140 h 6179922"/>
              <a:gd name="connsiteX217" fmla="*/ 2327437 w 4908550"/>
              <a:gd name="connsiteY217" fmla="*/ 1 h 61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</a:cxnLst>
            <a:rect l="l" t="t" r="r" b="b"/>
            <a:pathLst>
              <a:path w="4908550" h="6179922">
                <a:moveTo>
                  <a:pt x="4382586" y="2086204"/>
                </a:moveTo>
                <a:cubicBezTo>
                  <a:pt x="4361033" y="2083830"/>
                  <a:pt x="4326744" y="2087119"/>
                  <a:pt x="4306388" y="2093515"/>
                </a:cubicBezTo>
                <a:cubicBezTo>
                  <a:pt x="4286031" y="2099910"/>
                  <a:pt x="4248986" y="2118998"/>
                  <a:pt x="4224065" y="2135932"/>
                </a:cubicBezTo>
                <a:cubicBezTo>
                  <a:pt x="4173546" y="2170261"/>
                  <a:pt x="4152165" y="2170193"/>
                  <a:pt x="3911600" y="2134952"/>
                </a:cubicBezTo>
                <a:cubicBezTo>
                  <a:pt x="3841750" y="2124719"/>
                  <a:pt x="3774599" y="2115585"/>
                  <a:pt x="3762375" y="2114653"/>
                </a:cubicBezTo>
                <a:cubicBezTo>
                  <a:pt x="3738507" y="2112834"/>
                  <a:pt x="3722183" y="2135881"/>
                  <a:pt x="3725494" y="2166722"/>
                </a:cubicBezTo>
                <a:cubicBezTo>
                  <a:pt x="3726618" y="2177199"/>
                  <a:pt x="3727119" y="2213251"/>
                  <a:pt x="3726605" y="2246837"/>
                </a:cubicBezTo>
                <a:cubicBezTo>
                  <a:pt x="3725786" y="2300448"/>
                  <a:pt x="3722292" y="2308047"/>
                  <a:pt x="3697986" y="2309092"/>
                </a:cubicBezTo>
                <a:cubicBezTo>
                  <a:pt x="3663699" y="2310567"/>
                  <a:pt x="3638550" y="2348848"/>
                  <a:pt x="3638550" y="2399564"/>
                </a:cubicBezTo>
                <a:cubicBezTo>
                  <a:pt x="3638550" y="2420686"/>
                  <a:pt x="3631709" y="2456888"/>
                  <a:pt x="3623347" y="2480013"/>
                </a:cubicBezTo>
                <a:cubicBezTo>
                  <a:pt x="3609911" y="2517167"/>
                  <a:pt x="3611197" y="2525395"/>
                  <a:pt x="3634403" y="2550764"/>
                </a:cubicBezTo>
                <a:cubicBezTo>
                  <a:pt x="3693064" y="2614896"/>
                  <a:pt x="3717023" y="2664529"/>
                  <a:pt x="3741071" y="2771742"/>
                </a:cubicBezTo>
                <a:cubicBezTo>
                  <a:pt x="3754954" y="2833633"/>
                  <a:pt x="3772680" y="2898515"/>
                  <a:pt x="3780463" y="2915922"/>
                </a:cubicBezTo>
                <a:lnTo>
                  <a:pt x="3794614" y="2947573"/>
                </a:lnTo>
                <a:lnTo>
                  <a:pt x="3736166" y="2896972"/>
                </a:lnTo>
                <a:lnTo>
                  <a:pt x="3751465" y="2951117"/>
                </a:lnTo>
                <a:cubicBezTo>
                  <a:pt x="3759880" y="2980896"/>
                  <a:pt x="3779868" y="3038046"/>
                  <a:pt x="3795884" y="3078117"/>
                </a:cubicBezTo>
                <a:cubicBezTo>
                  <a:pt x="3879572" y="3287502"/>
                  <a:pt x="3894617" y="3331846"/>
                  <a:pt x="3918641" y="3439926"/>
                </a:cubicBezTo>
                <a:cubicBezTo>
                  <a:pt x="3949065" y="3576801"/>
                  <a:pt x="4044714" y="3856320"/>
                  <a:pt x="4095667" y="3957258"/>
                </a:cubicBezTo>
                <a:cubicBezTo>
                  <a:pt x="4132092" y="4029415"/>
                  <a:pt x="4202354" y="4134941"/>
                  <a:pt x="4243725" y="4179627"/>
                </a:cubicBezTo>
                <a:cubicBezTo>
                  <a:pt x="4289789" y="4229379"/>
                  <a:pt x="4396811" y="4396908"/>
                  <a:pt x="4432605" y="4475289"/>
                </a:cubicBezTo>
                <a:cubicBezTo>
                  <a:pt x="4452626" y="4519133"/>
                  <a:pt x="4470222" y="4544851"/>
                  <a:pt x="4471705" y="4532439"/>
                </a:cubicBezTo>
                <a:cubicBezTo>
                  <a:pt x="4474526" y="4508846"/>
                  <a:pt x="4457122" y="3688774"/>
                  <a:pt x="4445891" y="3316072"/>
                </a:cubicBezTo>
                <a:cubicBezTo>
                  <a:pt x="4442312" y="3197327"/>
                  <a:pt x="4439516" y="3000160"/>
                  <a:pt x="4439677" y="2877922"/>
                </a:cubicBezTo>
                <a:cubicBezTo>
                  <a:pt x="4439839" y="2755685"/>
                  <a:pt x="4435876" y="2528513"/>
                  <a:pt x="4430871" y="2373097"/>
                </a:cubicBezTo>
                <a:lnTo>
                  <a:pt x="4421771" y="2090522"/>
                </a:lnTo>
                <a:close/>
                <a:moveTo>
                  <a:pt x="2327437" y="1"/>
                </a:moveTo>
                <a:cubicBezTo>
                  <a:pt x="2341933" y="-1"/>
                  <a:pt x="2359751" y="896"/>
                  <a:pt x="2382973" y="2215"/>
                </a:cubicBezTo>
                <a:cubicBezTo>
                  <a:pt x="2436309" y="5244"/>
                  <a:pt x="2493459" y="13402"/>
                  <a:pt x="2509973" y="20344"/>
                </a:cubicBezTo>
                <a:cubicBezTo>
                  <a:pt x="2526488" y="27286"/>
                  <a:pt x="2555278" y="35858"/>
                  <a:pt x="2573951" y="39394"/>
                </a:cubicBezTo>
                <a:cubicBezTo>
                  <a:pt x="2627614" y="49554"/>
                  <a:pt x="2685557" y="107327"/>
                  <a:pt x="2719375" y="184392"/>
                </a:cubicBezTo>
                <a:cubicBezTo>
                  <a:pt x="2746208" y="245537"/>
                  <a:pt x="2750896" y="277105"/>
                  <a:pt x="2753212" y="412223"/>
                </a:cubicBezTo>
                <a:lnTo>
                  <a:pt x="2755900" y="569074"/>
                </a:lnTo>
                <a:lnTo>
                  <a:pt x="2870938" y="655896"/>
                </a:lnTo>
                <a:lnTo>
                  <a:pt x="2927719" y="630396"/>
                </a:lnTo>
                <a:cubicBezTo>
                  <a:pt x="2993824" y="600710"/>
                  <a:pt x="3100896" y="604158"/>
                  <a:pt x="3113257" y="636372"/>
                </a:cubicBezTo>
                <a:cubicBezTo>
                  <a:pt x="3117278" y="646849"/>
                  <a:pt x="3126212" y="655422"/>
                  <a:pt x="3133110" y="655422"/>
                </a:cubicBezTo>
                <a:cubicBezTo>
                  <a:pt x="3154532" y="655422"/>
                  <a:pt x="3313638" y="767308"/>
                  <a:pt x="3354181" y="810883"/>
                </a:cubicBezTo>
                <a:cubicBezTo>
                  <a:pt x="3375362" y="833647"/>
                  <a:pt x="3417498" y="892277"/>
                  <a:pt x="3447817" y="941172"/>
                </a:cubicBezTo>
                <a:cubicBezTo>
                  <a:pt x="3478136" y="990067"/>
                  <a:pt x="3519570" y="1053821"/>
                  <a:pt x="3539892" y="1082847"/>
                </a:cubicBezTo>
                <a:cubicBezTo>
                  <a:pt x="3562908" y="1115722"/>
                  <a:pt x="3583291" y="1168401"/>
                  <a:pt x="3593946" y="1222547"/>
                </a:cubicBezTo>
                <a:cubicBezTo>
                  <a:pt x="3603354" y="1270356"/>
                  <a:pt x="3620041" y="1328276"/>
                  <a:pt x="3631030" y="1351258"/>
                </a:cubicBezTo>
                <a:cubicBezTo>
                  <a:pt x="3648203" y="1387175"/>
                  <a:pt x="3654520" y="1391166"/>
                  <a:pt x="3675997" y="1379672"/>
                </a:cubicBezTo>
                <a:cubicBezTo>
                  <a:pt x="3696117" y="1368903"/>
                  <a:pt x="3703561" y="1371115"/>
                  <a:pt x="3714217" y="1391026"/>
                </a:cubicBezTo>
                <a:cubicBezTo>
                  <a:pt x="3721495" y="1404625"/>
                  <a:pt x="3727450" y="1427558"/>
                  <a:pt x="3727450" y="1441987"/>
                </a:cubicBezTo>
                <a:cubicBezTo>
                  <a:pt x="3727450" y="1462553"/>
                  <a:pt x="3719380" y="1468222"/>
                  <a:pt x="3690100" y="1468222"/>
                </a:cubicBezTo>
                <a:cubicBezTo>
                  <a:pt x="3639181" y="1468222"/>
                  <a:pt x="3635666" y="1480030"/>
                  <a:pt x="3671158" y="1531856"/>
                </a:cubicBezTo>
                <a:cubicBezTo>
                  <a:pt x="3687849" y="1556230"/>
                  <a:pt x="3709999" y="1591729"/>
                  <a:pt x="3720379" y="1610742"/>
                </a:cubicBezTo>
                <a:cubicBezTo>
                  <a:pt x="3732082" y="1632179"/>
                  <a:pt x="3750278" y="1645615"/>
                  <a:pt x="3768276" y="1646108"/>
                </a:cubicBezTo>
                <a:cubicBezTo>
                  <a:pt x="3816085" y="1647418"/>
                  <a:pt x="3883897" y="1673154"/>
                  <a:pt x="3922321" y="1704573"/>
                </a:cubicBezTo>
                <a:cubicBezTo>
                  <a:pt x="3954195" y="1730636"/>
                  <a:pt x="3963899" y="1732538"/>
                  <a:pt x="4004871" y="1720749"/>
                </a:cubicBezTo>
                <a:cubicBezTo>
                  <a:pt x="4045097" y="1709175"/>
                  <a:pt x="4059640" y="1711628"/>
                  <a:pt x="4113719" y="1739108"/>
                </a:cubicBezTo>
                <a:lnTo>
                  <a:pt x="4176138" y="1770827"/>
                </a:lnTo>
                <a:lnTo>
                  <a:pt x="4221481" y="1746524"/>
                </a:lnTo>
                <a:cubicBezTo>
                  <a:pt x="4246419" y="1733158"/>
                  <a:pt x="4278881" y="1722222"/>
                  <a:pt x="4293619" y="1722222"/>
                </a:cubicBezTo>
                <a:cubicBezTo>
                  <a:pt x="4337334" y="1722222"/>
                  <a:pt x="4366171" y="1677925"/>
                  <a:pt x="4372553" y="1600970"/>
                </a:cubicBezTo>
                <a:cubicBezTo>
                  <a:pt x="4379609" y="1515880"/>
                  <a:pt x="4404516" y="1493622"/>
                  <a:pt x="4492675" y="1493622"/>
                </a:cubicBezTo>
                <a:cubicBezTo>
                  <a:pt x="4559873" y="1493622"/>
                  <a:pt x="4581473" y="1516169"/>
                  <a:pt x="4554954" y="1558632"/>
                </a:cubicBezTo>
                <a:cubicBezTo>
                  <a:pt x="4546867" y="1571582"/>
                  <a:pt x="4540250" y="1619937"/>
                  <a:pt x="4540250" y="1666089"/>
                </a:cubicBezTo>
                <a:cubicBezTo>
                  <a:pt x="4540250" y="1739471"/>
                  <a:pt x="4543454" y="1750838"/>
                  <a:pt x="4565789" y="1756678"/>
                </a:cubicBezTo>
                <a:cubicBezTo>
                  <a:pt x="4580982" y="1760651"/>
                  <a:pt x="4591582" y="1774318"/>
                  <a:pt x="4591956" y="1790415"/>
                </a:cubicBezTo>
                <a:cubicBezTo>
                  <a:pt x="4592301" y="1805296"/>
                  <a:pt x="4597089" y="1826045"/>
                  <a:pt x="4602595" y="1836522"/>
                </a:cubicBezTo>
                <a:cubicBezTo>
                  <a:pt x="4617651" y="1865173"/>
                  <a:pt x="4608716" y="2024786"/>
                  <a:pt x="4590851" y="2046312"/>
                </a:cubicBezTo>
                <a:cubicBezTo>
                  <a:pt x="4582265" y="2056657"/>
                  <a:pt x="4567735" y="2065122"/>
                  <a:pt x="4558562" y="2065122"/>
                </a:cubicBezTo>
                <a:cubicBezTo>
                  <a:pt x="4531030" y="2065122"/>
                  <a:pt x="4520395" y="2291490"/>
                  <a:pt x="4529625" y="2681072"/>
                </a:cubicBezTo>
                <a:cubicBezTo>
                  <a:pt x="4534259" y="2876652"/>
                  <a:pt x="4542009" y="3353855"/>
                  <a:pt x="4546849" y="3741522"/>
                </a:cubicBezTo>
                <a:cubicBezTo>
                  <a:pt x="4552255" y="4174565"/>
                  <a:pt x="4560516" y="4452819"/>
                  <a:pt x="4568271" y="4463092"/>
                </a:cubicBezTo>
                <a:cubicBezTo>
                  <a:pt x="4575488" y="4472651"/>
                  <a:pt x="4580433" y="4564137"/>
                  <a:pt x="4579818" y="4676735"/>
                </a:cubicBezTo>
                <a:cubicBezTo>
                  <a:pt x="4578751" y="4872262"/>
                  <a:pt x="4579071" y="4874575"/>
                  <a:pt x="4624931" y="5002915"/>
                </a:cubicBezTo>
                <a:cubicBezTo>
                  <a:pt x="4650334" y="5074007"/>
                  <a:pt x="4681679" y="5144052"/>
                  <a:pt x="4694584" y="5158572"/>
                </a:cubicBezTo>
                <a:cubicBezTo>
                  <a:pt x="4707491" y="5173092"/>
                  <a:pt x="4718050" y="5197381"/>
                  <a:pt x="4718050" y="5212547"/>
                </a:cubicBezTo>
                <a:cubicBezTo>
                  <a:pt x="4718050" y="5227713"/>
                  <a:pt x="4722938" y="5240122"/>
                  <a:pt x="4728913" y="5240122"/>
                </a:cubicBezTo>
                <a:cubicBezTo>
                  <a:pt x="4752471" y="5240122"/>
                  <a:pt x="4908550" y="5395950"/>
                  <a:pt x="4908550" y="5419469"/>
                </a:cubicBezTo>
                <a:cubicBezTo>
                  <a:pt x="4908550" y="5445500"/>
                  <a:pt x="4852501" y="5533730"/>
                  <a:pt x="4808686" y="5576672"/>
                </a:cubicBezTo>
                <a:cubicBezTo>
                  <a:pt x="4765887" y="5618618"/>
                  <a:pt x="4756150" y="5644249"/>
                  <a:pt x="4756150" y="5714967"/>
                </a:cubicBezTo>
                <a:cubicBezTo>
                  <a:pt x="4756150" y="5770211"/>
                  <a:pt x="4749040" y="5792227"/>
                  <a:pt x="4716840" y="5836676"/>
                </a:cubicBezTo>
                <a:cubicBezTo>
                  <a:pt x="4695220" y="5866522"/>
                  <a:pt x="4660930" y="5897207"/>
                  <a:pt x="4640640" y="5904866"/>
                </a:cubicBezTo>
                <a:cubicBezTo>
                  <a:pt x="4612676" y="5915421"/>
                  <a:pt x="4603750" y="5926951"/>
                  <a:pt x="4603750" y="5952519"/>
                </a:cubicBezTo>
                <a:cubicBezTo>
                  <a:pt x="4603750" y="5980043"/>
                  <a:pt x="4610958" y="5987689"/>
                  <a:pt x="4642941" y="5994085"/>
                </a:cubicBezTo>
                <a:cubicBezTo>
                  <a:pt x="4691858" y="6003868"/>
                  <a:pt x="4685780" y="6032841"/>
                  <a:pt x="4634559" y="6034044"/>
                </a:cubicBezTo>
                <a:cubicBezTo>
                  <a:pt x="4598523" y="6034890"/>
                  <a:pt x="4597250" y="6037107"/>
                  <a:pt x="4592439" y="6107419"/>
                </a:cubicBezTo>
                <a:cubicBezTo>
                  <a:pt x="4589121" y="6155908"/>
                  <a:pt x="4582008" y="6179922"/>
                  <a:pt x="4570963" y="6179922"/>
                </a:cubicBezTo>
                <a:cubicBezTo>
                  <a:pt x="4548650" y="6179922"/>
                  <a:pt x="4540641" y="6164568"/>
                  <a:pt x="4529787" y="6100993"/>
                </a:cubicBezTo>
                <a:cubicBezTo>
                  <a:pt x="4521771" y="6054032"/>
                  <a:pt x="4515736" y="6046223"/>
                  <a:pt x="4483019" y="6040474"/>
                </a:cubicBezTo>
                <a:cubicBezTo>
                  <a:pt x="4441735" y="6033219"/>
                  <a:pt x="4434636" y="6002122"/>
                  <a:pt x="4474264" y="6002122"/>
                </a:cubicBezTo>
                <a:cubicBezTo>
                  <a:pt x="4506218" y="6002122"/>
                  <a:pt x="4530208" y="5973027"/>
                  <a:pt x="4520061" y="5946582"/>
                </a:cubicBezTo>
                <a:cubicBezTo>
                  <a:pt x="4514029" y="5930863"/>
                  <a:pt x="4494909" y="5925922"/>
                  <a:pt x="4440117" y="5925922"/>
                </a:cubicBezTo>
                <a:cubicBezTo>
                  <a:pt x="4304890" y="5925922"/>
                  <a:pt x="4267243" y="5851612"/>
                  <a:pt x="4361567" y="5770874"/>
                </a:cubicBezTo>
                <a:cubicBezTo>
                  <a:pt x="4410670" y="5728844"/>
                  <a:pt x="4411631" y="5726340"/>
                  <a:pt x="4420464" y="5617484"/>
                </a:cubicBezTo>
                <a:cubicBezTo>
                  <a:pt x="4430192" y="5497585"/>
                  <a:pt x="4423863" y="5486719"/>
                  <a:pt x="4374748" y="5538999"/>
                </a:cubicBezTo>
                <a:cubicBezTo>
                  <a:pt x="4351731" y="5563500"/>
                  <a:pt x="4338326" y="5568672"/>
                  <a:pt x="4318560" y="5560676"/>
                </a:cubicBezTo>
                <a:cubicBezTo>
                  <a:pt x="4294626" y="5550995"/>
                  <a:pt x="4296813" y="5546897"/>
                  <a:pt x="4346575" y="5508179"/>
                </a:cubicBezTo>
                <a:cubicBezTo>
                  <a:pt x="4376261" y="5485081"/>
                  <a:pt x="4400550" y="5458518"/>
                  <a:pt x="4400550" y="5449151"/>
                </a:cubicBezTo>
                <a:cubicBezTo>
                  <a:pt x="4400550" y="5439785"/>
                  <a:pt x="4406771" y="5428276"/>
                  <a:pt x="4414374" y="5423578"/>
                </a:cubicBezTo>
                <a:cubicBezTo>
                  <a:pt x="4422724" y="5418417"/>
                  <a:pt x="4414346" y="5406807"/>
                  <a:pt x="4393212" y="5394253"/>
                </a:cubicBezTo>
                <a:cubicBezTo>
                  <a:pt x="4373971" y="5382823"/>
                  <a:pt x="4352034" y="5356085"/>
                  <a:pt x="4344464" y="5334835"/>
                </a:cubicBezTo>
                <a:cubicBezTo>
                  <a:pt x="4336894" y="5313584"/>
                  <a:pt x="4315585" y="5276437"/>
                  <a:pt x="4297111" y="5252285"/>
                </a:cubicBezTo>
                <a:cubicBezTo>
                  <a:pt x="4278587" y="5228067"/>
                  <a:pt x="4249086" y="5157109"/>
                  <a:pt x="4231333" y="5094072"/>
                </a:cubicBezTo>
                <a:lnTo>
                  <a:pt x="4186325" y="4934226"/>
                </a:lnTo>
                <a:cubicBezTo>
                  <a:pt x="4179276" y="4909176"/>
                  <a:pt x="4158869" y="4856678"/>
                  <a:pt x="4140979" y="4817564"/>
                </a:cubicBezTo>
                <a:cubicBezTo>
                  <a:pt x="4123088" y="4778451"/>
                  <a:pt x="4108450" y="4743129"/>
                  <a:pt x="4108450" y="4739070"/>
                </a:cubicBezTo>
                <a:cubicBezTo>
                  <a:pt x="4108450" y="4716861"/>
                  <a:pt x="3961864" y="4504538"/>
                  <a:pt x="3866918" y="4389222"/>
                </a:cubicBezTo>
                <a:cubicBezTo>
                  <a:pt x="3766729" y="4267538"/>
                  <a:pt x="3696814" y="4171910"/>
                  <a:pt x="3575782" y="3991014"/>
                </a:cubicBezTo>
                <a:cubicBezTo>
                  <a:pt x="3551737" y="3955076"/>
                  <a:pt x="3495166" y="3851377"/>
                  <a:pt x="3450069" y="3760572"/>
                </a:cubicBezTo>
                <a:cubicBezTo>
                  <a:pt x="3404972" y="3669767"/>
                  <a:pt x="3352058" y="3568651"/>
                  <a:pt x="3332483" y="3535871"/>
                </a:cubicBezTo>
                <a:cubicBezTo>
                  <a:pt x="3286511" y="3458886"/>
                  <a:pt x="3207334" y="3371362"/>
                  <a:pt x="3192152" y="3380745"/>
                </a:cubicBezTo>
                <a:cubicBezTo>
                  <a:pt x="3185645" y="3384767"/>
                  <a:pt x="3166496" y="3409957"/>
                  <a:pt x="3149600" y="3436723"/>
                </a:cubicBezTo>
                <a:cubicBezTo>
                  <a:pt x="3132703" y="3463489"/>
                  <a:pt x="3085173" y="3538732"/>
                  <a:pt x="3043977" y="3603930"/>
                </a:cubicBezTo>
                <a:cubicBezTo>
                  <a:pt x="3002782" y="3669128"/>
                  <a:pt x="2953462" y="3759472"/>
                  <a:pt x="2934379" y="3804696"/>
                </a:cubicBezTo>
                <a:cubicBezTo>
                  <a:pt x="2915296" y="3849918"/>
                  <a:pt x="2886089" y="3910113"/>
                  <a:pt x="2869476" y="3938462"/>
                </a:cubicBezTo>
                <a:cubicBezTo>
                  <a:pt x="2852863" y="3966810"/>
                  <a:pt x="2827225" y="4012677"/>
                  <a:pt x="2812504" y="4040388"/>
                </a:cubicBezTo>
                <a:cubicBezTo>
                  <a:pt x="2780902" y="4099873"/>
                  <a:pt x="2758895" y="4250938"/>
                  <a:pt x="2775927" y="4291466"/>
                </a:cubicBezTo>
                <a:cubicBezTo>
                  <a:pt x="2782377" y="4306815"/>
                  <a:pt x="2815737" y="4382772"/>
                  <a:pt x="2850061" y="4460261"/>
                </a:cubicBezTo>
                <a:cubicBezTo>
                  <a:pt x="2884385" y="4537750"/>
                  <a:pt x="2918632" y="4634905"/>
                  <a:pt x="2926166" y="4676161"/>
                </a:cubicBezTo>
                <a:cubicBezTo>
                  <a:pt x="2933700" y="4717417"/>
                  <a:pt x="2954193" y="4813028"/>
                  <a:pt x="2971707" y="4888631"/>
                </a:cubicBezTo>
                <a:cubicBezTo>
                  <a:pt x="2989221" y="4964233"/>
                  <a:pt x="3003550" y="5040246"/>
                  <a:pt x="3003550" y="5057548"/>
                </a:cubicBezTo>
                <a:cubicBezTo>
                  <a:pt x="3003550" y="5074851"/>
                  <a:pt x="3017475" y="5130152"/>
                  <a:pt x="3034495" y="5180440"/>
                </a:cubicBezTo>
                <a:cubicBezTo>
                  <a:pt x="3051515" y="5230728"/>
                  <a:pt x="3071778" y="5296172"/>
                  <a:pt x="3079525" y="5325872"/>
                </a:cubicBezTo>
                <a:cubicBezTo>
                  <a:pt x="3088549" y="5360470"/>
                  <a:pt x="3110762" y="5395742"/>
                  <a:pt x="3141348" y="5424041"/>
                </a:cubicBezTo>
                <a:cubicBezTo>
                  <a:pt x="3199816" y="5478137"/>
                  <a:pt x="3288004" y="5650055"/>
                  <a:pt x="3277912" y="5690265"/>
                </a:cubicBezTo>
                <a:cubicBezTo>
                  <a:pt x="3273004" y="5709820"/>
                  <a:pt x="3254302" y="5723499"/>
                  <a:pt x="3216576" y="5735129"/>
                </a:cubicBezTo>
                <a:cubicBezTo>
                  <a:pt x="3186724" y="5744331"/>
                  <a:pt x="3154843" y="5759835"/>
                  <a:pt x="3145728" y="5769583"/>
                </a:cubicBezTo>
                <a:cubicBezTo>
                  <a:pt x="3134619" y="5781465"/>
                  <a:pt x="3099035" y="5787472"/>
                  <a:pt x="3037778" y="5787807"/>
                </a:cubicBezTo>
                <a:cubicBezTo>
                  <a:pt x="2950123" y="5788285"/>
                  <a:pt x="2889250" y="5809157"/>
                  <a:pt x="2889250" y="5838735"/>
                </a:cubicBezTo>
                <a:cubicBezTo>
                  <a:pt x="2889250" y="5859982"/>
                  <a:pt x="2750757" y="5913485"/>
                  <a:pt x="2675360" y="5921366"/>
                </a:cubicBezTo>
                <a:cubicBezTo>
                  <a:pt x="2506695" y="5938995"/>
                  <a:pt x="2380094" y="5893957"/>
                  <a:pt x="2397981" y="5822690"/>
                </a:cubicBezTo>
                <a:cubicBezTo>
                  <a:pt x="2402826" y="5803386"/>
                  <a:pt x="2423289" y="5782992"/>
                  <a:pt x="2451135" y="5769713"/>
                </a:cubicBezTo>
                <a:cubicBezTo>
                  <a:pt x="2476037" y="5757838"/>
                  <a:pt x="2500504" y="5745233"/>
                  <a:pt x="2505506" y="5741701"/>
                </a:cubicBezTo>
                <a:cubicBezTo>
                  <a:pt x="2510508" y="5738170"/>
                  <a:pt x="2538246" y="5732364"/>
                  <a:pt x="2567147" y="5728799"/>
                </a:cubicBezTo>
                <a:cubicBezTo>
                  <a:pt x="2613279" y="5723108"/>
                  <a:pt x="2620091" y="5718078"/>
                  <a:pt x="2622947" y="5687594"/>
                </a:cubicBezTo>
                <a:cubicBezTo>
                  <a:pt x="2624736" y="5668497"/>
                  <a:pt x="2629731" y="5648794"/>
                  <a:pt x="2634046" y="5643809"/>
                </a:cubicBezTo>
                <a:cubicBezTo>
                  <a:pt x="2638362" y="5638824"/>
                  <a:pt x="2663258" y="5612866"/>
                  <a:pt x="2689372" y="5586123"/>
                </a:cubicBezTo>
                <a:cubicBezTo>
                  <a:pt x="2744535" y="5529631"/>
                  <a:pt x="2749274" y="5506822"/>
                  <a:pt x="2705850" y="5506822"/>
                </a:cubicBezTo>
                <a:cubicBezTo>
                  <a:pt x="2688799" y="5506822"/>
                  <a:pt x="2670563" y="5499887"/>
                  <a:pt x="2665325" y="5491411"/>
                </a:cubicBezTo>
                <a:cubicBezTo>
                  <a:pt x="2645695" y="5459650"/>
                  <a:pt x="2621691" y="5343982"/>
                  <a:pt x="2609517" y="5222486"/>
                </a:cubicBezTo>
                <a:cubicBezTo>
                  <a:pt x="2602596" y="5153414"/>
                  <a:pt x="2585042" y="5059116"/>
                  <a:pt x="2570509" y="5012936"/>
                </a:cubicBezTo>
                <a:cubicBezTo>
                  <a:pt x="2522939" y="4861774"/>
                  <a:pt x="2448402" y="4652862"/>
                  <a:pt x="2375866" y="4467393"/>
                </a:cubicBezTo>
                <a:cubicBezTo>
                  <a:pt x="2336680" y="4367194"/>
                  <a:pt x="2298956" y="4259950"/>
                  <a:pt x="2292036" y="4229072"/>
                </a:cubicBezTo>
                <a:cubicBezTo>
                  <a:pt x="2272074" y="4139998"/>
                  <a:pt x="2299643" y="3897289"/>
                  <a:pt x="2344832" y="3764273"/>
                </a:cubicBezTo>
                <a:cubicBezTo>
                  <a:pt x="2365497" y="3703444"/>
                  <a:pt x="2393089" y="3612004"/>
                  <a:pt x="2406148" y="3561073"/>
                </a:cubicBezTo>
                <a:cubicBezTo>
                  <a:pt x="2419207" y="3510143"/>
                  <a:pt x="2456094" y="3406012"/>
                  <a:pt x="2488120" y="3329672"/>
                </a:cubicBezTo>
                <a:cubicBezTo>
                  <a:pt x="2548543" y="3185644"/>
                  <a:pt x="2558964" y="3124612"/>
                  <a:pt x="2528497" y="3093187"/>
                </a:cubicBezTo>
                <a:cubicBezTo>
                  <a:pt x="2501027" y="3064853"/>
                  <a:pt x="2471226" y="2997076"/>
                  <a:pt x="2462647" y="2943422"/>
                </a:cubicBezTo>
                <a:cubicBezTo>
                  <a:pt x="2457101" y="2908743"/>
                  <a:pt x="2463436" y="2871760"/>
                  <a:pt x="2484916" y="2813414"/>
                </a:cubicBezTo>
                <a:cubicBezTo>
                  <a:pt x="2501426" y="2768566"/>
                  <a:pt x="2515943" y="2713298"/>
                  <a:pt x="2517176" y="2690597"/>
                </a:cubicBezTo>
                <a:cubicBezTo>
                  <a:pt x="2519306" y="2651359"/>
                  <a:pt x="2516791" y="2648937"/>
                  <a:pt x="2466208" y="2641509"/>
                </a:cubicBezTo>
                <a:cubicBezTo>
                  <a:pt x="2436944" y="2637213"/>
                  <a:pt x="2406356" y="2637487"/>
                  <a:pt x="2398237" y="2642120"/>
                </a:cubicBezTo>
                <a:cubicBezTo>
                  <a:pt x="2389782" y="2646943"/>
                  <a:pt x="2368787" y="2631288"/>
                  <a:pt x="2349104" y="2605482"/>
                </a:cubicBezTo>
                <a:cubicBezTo>
                  <a:pt x="2330201" y="2580699"/>
                  <a:pt x="2309699" y="2560422"/>
                  <a:pt x="2303543" y="2560422"/>
                </a:cubicBezTo>
                <a:cubicBezTo>
                  <a:pt x="2267490" y="2560422"/>
                  <a:pt x="2330339" y="2702908"/>
                  <a:pt x="2375460" y="2723467"/>
                </a:cubicBezTo>
                <a:cubicBezTo>
                  <a:pt x="2417662" y="2742695"/>
                  <a:pt x="2415172" y="2765187"/>
                  <a:pt x="2371725" y="2757209"/>
                </a:cubicBezTo>
                <a:cubicBezTo>
                  <a:pt x="2319554" y="2747629"/>
                  <a:pt x="2269492" y="2699669"/>
                  <a:pt x="2262467" y="2652538"/>
                </a:cubicBezTo>
                <a:cubicBezTo>
                  <a:pt x="2259086" y="2629859"/>
                  <a:pt x="2261934" y="2570794"/>
                  <a:pt x="2268795" y="2521281"/>
                </a:cubicBezTo>
                <a:cubicBezTo>
                  <a:pt x="2277258" y="2460218"/>
                  <a:pt x="2276925" y="2403247"/>
                  <a:pt x="2267760" y="2344182"/>
                </a:cubicBezTo>
                <a:cubicBezTo>
                  <a:pt x="2260330" y="2296291"/>
                  <a:pt x="2254250" y="2216577"/>
                  <a:pt x="2254250" y="2167042"/>
                </a:cubicBezTo>
                <a:cubicBezTo>
                  <a:pt x="2254250" y="2095987"/>
                  <a:pt x="2247504" y="2063664"/>
                  <a:pt x="2222286" y="2013900"/>
                </a:cubicBezTo>
                <a:cubicBezTo>
                  <a:pt x="2204706" y="1979207"/>
                  <a:pt x="2185762" y="1950822"/>
                  <a:pt x="2180188" y="1950822"/>
                </a:cubicBezTo>
                <a:cubicBezTo>
                  <a:pt x="2174615" y="1950822"/>
                  <a:pt x="2161061" y="1969682"/>
                  <a:pt x="2150068" y="1992734"/>
                </a:cubicBezTo>
                <a:cubicBezTo>
                  <a:pt x="2092786" y="2112856"/>
                  <a:pt x="1928362" y="2233695"/>
                  <a:pt x="1739900" y="2294177"/>
                </a:cubicBezTo>
                <a:cubicBezTo>
                  <a:pt x="1622317" y="2331912"/>
                  <a:pt x="1311705" y="2344768"/>
                  <a:pt x="1276973" y="2313336"/>
                </a:cubicBezTo>
                <a:cubicBezTo>
                  <a:pt x="1263577" y="2301213"/>
                  <a:pt x="1231298" y="2293722"/>
                  <a:pt x="1192451" y="2293722"/>
                </a:cubicBezTo>
                <a:cubicBezTo>
                  <a:pt x="1127739" y="2293722"/>
                  <a:pt x="1105299" y="2283145"/>
                  <a:pt x="1039389" y="2221575"/>
                </a:cubicBezTo>
                <a:cubicBezTo>
                  <a:pt x="1002622" y="2187229"/>
                  <a:pt x="900113" y="2148740"/>
                  <a:pt x="889809" y="2165412"/>
                </a:cubicBezTo>
                <a:cubicBezTo>
                  <a:pt x="887084" y="2169822"/>
                  <a:pt x="875592" y="2207639"/>
                  <a:pt x="864272" y="2249451"/>
                </a:cubicBezTo>
                <a:cubicBezTo>
                  <a:pt x="852951" y="2291262"/>
                  <a:pt x="838559" y="2336902"/>
                  <a:pt x="832288" y="2350872"/>
                </a:cubicBezTo>
                <a:cubicBezTo>
                  <a:pt x="822400" y="2372903"/>
                  <a:pt x="782595" y="2576497"/>
                  <a:pt x="690757" y="3074772"/>
                </a:cubicBezTo>
                <a:cubicBezTo>
                  <a:pt x="617715" y="3471073"/>
                  <a:pt x="409225" y="4564995"/>
                  <a:pt x="388196" y="4662272"/>
                </a:cubicBezTo>
                <a:cubicBezTo>
                  <a:pt x="297386" y="5082357"/>
                  <a:pt x="168683" y="5777098"/>
                  <a:pt x="169926" y="5840495"/>
                </a:cubicBezTo>
                <a:cubicBezTo>
                  <a:pt x="171219" y="5906427"/>
                  <a:pt x="174569" y="5915037"/>
                  <a:pt x="203157" y="5925906"/>
                </a:cubicBezTo>
                <a:cubicBezTo>
                  <a:pt x="250604" y="5943945"/>
                  <a:pt x="244235" y="5976722"/>
                  <a:pt x="193283" y="5976722"/>
                </a:cubicBezTo>
                <a:cubicBezTo>
                  <a:pt x="158048" y="5976722"/>
                  <a:pt x="147757" y="5984073"/>
                  <a:pt x="126608" y="6024347"/>
                </a:cubicBezTo>
                <a:cubicBezTo>
                  <a:pt x="90749" y="6092636"/>
                  <a:pt x="64977" y="6086746"/>
                  <a:pt x="57150" y="6008472"/>
                </a:cubicBezTo>
                <a:cubicBezTo>
                  <a:pt x="51858" y="5955555"/>
                  <a:pt x="46567" y="5944972"/>
                  <a:pt x="25400" y="5944972"/>
                </a:cubicBezTo>
                <a:cubicBezTo>
                  <a:pt x="11289" y="5944972"/>
                  <a:pt x="0" y="5936505"/>
                  <a:pt x="0" y="5925922"/>
                </a:cubicBezTo>
                <a:cubicBezTo>
                  <a:pt x="0" y="5912420"/>
                  <a:pt x="12012" y="5907552"/>
                  <a:pt x="41244" y="5909206"/>
                </a:cubicBezTo>
                <a:cubicBezTo>
                  <a:pt x="79424" y="5911367"/>
                  <a:pt x="82567" y="5908537"/>
                  <a:pt x="83551" y="5871106"/>
                </a:cubicBezTo>
                <a:cubicBezTo>
                  <a:pt x="84136" y="5848867"/>
                  <a:pt x="89340" y="5816385"/>
                  <a:pt x="95115" y="5798922"/>
                </a:cubicBezTo>
                <a:cubicBezTo>
                  <a:pt x="100891" y="5781460"/>
                  <a:pt x="111726" y="5732882"/>
                  <a:pt x="119193" y="5690972"/>
                </a:cubicBezTo>
                <a:cubicBezTo>
                  <a:pt x="126660" y="5649062"/>
                  <a:pt x="144409" y="5567639"/>
                  <a:pt x="158634" y="5510031"/>
                </a:cubicBezTo>
                <a:cubicBezTo>
                  <a:pt x="172860" y="5452425"/>
                  <a:pt x="189991" y="5355269"/>
                  <a:pt x="196703" y="5294131"/>
                </a:cubicBezTo>
                <a:cubicBezTo>
                  <a:pt x="208139" y="5189979"/>
                  <a:pt x="285008" y="4732720"/>
                  <a:pt x="331747" y="4490822"/>
                </a:cubicBezTo>
                <a:cubicBezTo>
                  <a:pt x="354993" y="4370511"/>
                  <a:pt x="376844" y="4255150"/>
                  <a:pt x="405115" y="4103472"/>
                </a:cubicBezTo>
                <a:cubicBezTo>
                  <a:pt x="415531" y="4047592"/>
                  <a:pt x="456054" y="3833280"/>
                  <a:pt x="495165" y="3627222"/>
                </a:cubicBezTo>
                <a:cubicBezTo>
                  <a:pt x="534277" y="3421164"/>
                  <a:pt x="568670" y="3229712"/>
                  <a:pt x="571595" y="3201772"/>
                </a:cubicBezTo>
                <a:cubicBezTo>
                  <a:pt x="574520" y="3173832"/>
                  <a:pt x="602749" y="3022385"/>
                  <a:pt x="634327" y="2865222"/>
                </a:cubicBezTo>
                <a:cubicBezTo>
                  <a:pt x="665904" y="2708060"/>
                  <a:pt x="701063" y="2522322"/>
                  <a:pt x="712457" y="2452472"/>
                </a:cubicBezTo>
                <a:cubicBezTo>
                  <a:pt x="723850" y="2382622"/>
                  <a:pt x="743443" y="2268322"/>
                  <a:pt x="755996" y="2198472"/>
                </a:cubicBezTo>
                <a:cubicBezTo>
                  <a:pt x="777951" y="2076304"/>
                  <a:pt x="777952" y="2070747"/>
                  <a:pt x="756021" y="2052422"/>
                </a:cubicBezTo>
                <a:cubicBezTo>
                  <a:pt x="743482" y="2041945"/>
                  <a:pt x="730135" y="2024565"/>
                  <a:pt x="726360" y="2013801"/>
                </a:cubicBezTo>
                <a:cubicBezTo>
                  <a:pt x="716732" y="1986344"/>
                  <a:pt x="729046" y="1861919"/>
                  <a:pt x="745162" y="1823822"/>
                </a:cubicBezTo>
                <a:cubicBezTo>
                  <a:pt x="772382" y="1759477"/>
                  <a:pt x="777695" y="1754000"/>
                  <a:pt x="810661" y="1756298"/>
                </a:cubicBezTo>
                <a:cubicBezTo>
                  <a:pt x="839708" y="1758323"/>
                  <a:pt x="845866" y="1751799"/>
                  <a:pt x="858223" y="1705909"/>
                </a:cubicBezTo>
                <a:cubicBezTo>
                  <a:pt x="868498" y="1667751"/>
                  <a:pt x="868570" y="1651912"/>
                  <a:pt x="858484" y="1648550"/>
                </a:cubicBezTo>
                <a:cubicBezTo>
                  <a:pt x="839937" y="1642368"/>
                  <a:pt x="840724" y="1604128"/>
                  <a:pt x="859790" y="1585062"/>
                </a:cubicBezTo>
                <a:cubicBezTo>
                  <a:pt x="881539" y="1563313"/>
                  <a:pt x="954267" y="1566234"/>
                  <a:pt x="991047" y="1590333"/>
                </a:cubicBezTo>
                <a:cubicBezTo>
                  <a:pt x="1026078" y="1613286"/>
                  <a:pt x="1034863" y="1671422"/>
                  <a:pt x="1003300" y="1671422"/>
                </a:cubicBezTo>
                <a:cubicBezTo>
                  <a:pt x="966286" y="1671422"/>
                  <a:pt x="969716" y="1726397"/>
                  <a:pt x="1009081" y="1764071"/>
                </a:cubicBezTo>
                <a:cubicBezTo>
                  <a:pt x="1031066" y="1785112"/>
                  <a:pt x="1045202" y="1810965"/>
                  <a:pt x="1043787" y="1827544"/>
                </a:cubicBezTo>
                <a:cubicBezTo>
                  <a:pt x="1041777" y="1851095"/>
                  <a:pt x="1054451" y="1860269"/>
                  <a:pt x="1123950" y="1885577"/>
                </a:cubicBezTo>
                <a:cubicBezTo>
                  <a:pt x="1231953" y="1924905"/>
                  <a:pt x="1445073" y="1947279"/>
                  <a:pt x="1509415" y="1926044"/>
                </a:cubicBezTo>
                <a:cubicBezTo>
                  <a:pt x="1541068" y="1915598"/>
                  <a:pt x="1555750" y="1903119"/>
                  <a:pt x="1555750" y="1886663"/>
                </a:cubicBezTo>
                <a:cubicBezTo>
                  <a:pt x="1555750" y="1862189"/>
                  <a:pt x="1603011" y="1818125"/>
                  <a:pt x="1653298" y="1795716"/>
                </a:cubicBezTo>
                <a:cubicBezTo>
                  <a:pt x="1727871" y="1762483"/>
                  <a:pt x="1746276" y="1737295"/>
                  <a:pt x="1875246" y="1491962"/>
                </a:cubicBezTo>
                <a:cubicBezTo>
                  <a:pt x="1895922" y="1452631"/>
                  <a:pt x="1926791" y="1407344"/>
                  <a:pt x="1943844" y="1391323"/>
                </a:cubicBezTo>
                <a:cubicBezTo>
                  <a:pt x="1960897" y="1375302"/>
                  <a:pt x="1974850" y="1352016"/>
                  <a:pt x="1974850" y="1339576"/>
                </a:cubicBezTo>
                <a:cubicBezTo>
                  <a:pt x="1974850" y="1327136"/>
                  <a:pt x="2005205" y="1285867"/>
                  <a:pt x="2042305" y="1247867"/>
                </a:cubicBezTo>
                <a:cubicBezTo>
                  <a:pt x="2102060" y="1186662"/>
                  <a:pt x="2109174" y="1173761"/>
                  <a:pt x="2104631" y="1134844"/>
                </a:cubicBezTo>
                <a:cubicBezTo>
                  <a:pt x="2099274" y="1088960"/>
                  <a:pt x="2114316" y="1061877"/>
                  <a:pt x="2181470" y="996499"/>
                </a:cubicBezTo>
                <a:lnTo>
                  <a:pt x="2215954" y="962926"/>
                </a:lnTo>
                <a:lnTo>
                  <a:pt x="2183979" y="954901"/>
                </a:lnTo>
                <a:cubicBezTo>
                  <a:pt x="2166393" y="950487"/>
                  <a:pt x="2140719" y="935591"/>
                  <a:pt x="2126927" y="921799"/>
                </a:cubicBezTo>
                <a:cubicBezTo>
                  <a:pt x="2113135" y="908007"/>
                  <a:pt x="2098905" y="901008"/>
                  <a:pt x="2095305" y="906247"/>
                </a:cubicBezTo>
                <a:cubicBezTo>
                  <a:pt x="2091706" y="911486"/>
                  <a:pt x="2083073" y="907199"/>
                  <a:pt x="2076121" y="896722"/>
                </a:cubicBezTo>
                <a:cubicBezTo>
                  <a:pt x="2067616" y="883905"/>
                  <a:pt x="2068206" y="863218"/>
                  <a:pt x="2077921" y="833499"/>
                </a:cubicBezTo>
                <a:cubicBezTo>
                  <a:pt x="2137397" y="651568"/>
                  <a:pt x="2142602" y="607302"/>
                  <a:pt x="2119953" y="476055"/>
                </a:cubicBezTo>
                <a:cubicBezTo>
                  <a:pt x="2104077" y="384059"/>
                  <a:pt x="2102664" y="343295"/>
                  <a:pt x="2113264" y="283115"/>
                </a:cubicBezTo>
                <a:cubicBezTo>
                  <a:pt x="2136840" y="149271"/>
                  <a:pt x="2168910" y="81973"/>
                  <a:pt x="2230476" y="37140"/>
                </a:cubicBezTo>
                <a:cubicBezTo>
                  <a:pt x="2270366" y="8093"/>
                  <a:pt x="2283951" y="4"/>
                  <a:pt x="232743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30A72F0-076E-49B1-8B3F-7F21CAF21BF4}"/>
              </a:ext>
            </a:extLst>
          </p:cNvPr>
          <p:cNvSpPr/>
          <p:nvPr/>
        </p:nvSpPr>
        <p:spPr>
          <a:xfrm>
            <a:off x="5934445" y="2519501"/>
            <a:ext cx="26256" cy="59766"/>
          </a:xfrm>
          <a:custGeom>
            <a:avLst/>
            <a:gdLst/>
            <a:ahLst/>
            <a:cxnLst/>
            <a:rect l="0" t="0" r="0" b="0"/>
            <a:pathLst>
              <a:path w="26256" h="59766">
                <a:moveTo>
                  <a:pt x="6723" y="8776"/>
                </a:moveTo>
                <a:cubicBezTo>
                  <a:pt x="0" y="42565"/>
                  <a:pt x="4087" y="59765"/>
                  <a:pt x="16951" y="51814"/>
                </a:cubicBezTo>
                <a:cubicBezTo>
                  <a:pt x="24982" y="46851"/>
                  <a:pt x="26255" y="33368"/>
                  <a:pt x="20126" y="18175"/>
                </a:cubicBezTo>
                <a:cubicBezTo>
                  <a:pt x="14501" y="4230"/>
                  <a:pt x="8469" y="0"/>
                  <a:pt x="6723" y="8776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C9C2F005-B1C9-46B3-A12F-322E61F0517C}"/>
              </a:ext>
            </a:extLst>
          </p:cNvPr>
          <p:cNvSpPr/>
          <p:nvPr/>
        </p:nvSpPr>
        <p:spPr>
          <a:xfrm rot="5400000">
            <a:off x="-1206673" y="4252796"/>
            <a:ext cx="4261310" cy="55858"/>
          </a:xfrm>
          <a:prstGeom prst="parallelogram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FA301C03-8ACC-4EC9-9AF9-E17192ADDEAA}"/>
              </a:ext>
            </a:extLst>
          </p:cNvPr>
          <p:cNvSpPr/>
          <p:nvPr/>
        </p:nvSpPr>
        <p:spPr>
          <a:xfrm rot="5400000">
            <a:off x="581352" y="3356621"/>
            <a:ext cx="4261310" cy="55858"/>
          </a:xfrm>
          <a:prstGeom prst="parallelogram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2CD48351-3CC0-4BEB-B3FF-CAF59A70FB73}"/>
              </a:ext>
            </a:extLst>
          </p:cNvPr>
          <p:cNvSpPr/>
          <p:nvPr/>
        </p:nvSpPr>
        <p:spPr>
          <a:xfrm rot="5400000">
            <a:off x="2514763" y="2594621"/>
            <a:ext cx="4261310" cy="55858"/>
          </a:xfrm>
          <a:prstGeom prst="parallelogram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F4FB5C9-D416-403B-B18F-C8B1D58C1907}"/>
              </a:ext>
            </a:extLst>
          </p:cNvPr>
          <p:cNvSpPr/>
          <p:nvPr/>
        </p:nvSpPr>
        <p:spPr>
          <a:xfrm>
            <a:off x="879157" y="1911337"/>
            <a:ext cx="89649" cy="8964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sx="200000" sy="2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C86D5EE-7FD3-42B7-AC4B-7F15196CDE70}"/>
              </a:ext>
            </a:extLst>
          </p:cNvPr>
          <p:cNvSpPr/>
          <p:nvPr/>
        </p:nvSpPr>
        <p:spPr>
          <a:xfrm>
            <a:off x="2659870" y="1076323"/>
            <a:ext cx="89649" cy="8964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sx="200000" sy="2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CB29089-19A7-4152-8601-09BFA8EDA692}"/>
              </a:ext>
            </a:extLst>
          </p:cNvPr>
          <p:cNvSpPr/>
          <p:nvPr/>
        </p:nvSpPr>
        <p:spPr>
          <a:xfrm>
            <a:off x="4600593" y="321746"/>
            <a:ext cx="89649" cy="8964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sx="200000" sy="2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D8E6C4E-44FD-45F7-BE55-CBEDA636DAD8}"/>
              </a:ext>
            </a:extLst>
          </p:cNvPr>
          <p:cNvSpPr txBox="1"/>
          <p:nvPr/>
        </p:nvSpPr>
        <p:spPr>
          <a:xfrm rot="3141653">
            <a:off x="7768667" y="2678715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未来三年目标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2218FF4-E160-48E8-AAFA-32173B209AD5}"/>
              </a:ext>
            </a:extLst>
          </p:cNvPr>
          <p:cNvSpPr txBox="1"/>
          <p:nvPr/>
        </p:nvSpPr>
        <p:spPr>
          <a:xfrm>
            <a:off x="951911" y="1897807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D6EE4F5-5F40-47EF-9A68-694E9EE4F04A}"/>
              </a:ext>
            </a:extLst>
          </p:cNvPr>
          <p:cNvSpPr txBox="1"/>
          <p:nvPr/>
        </p:nvSpPr>
        <p:spPr>
          <a:xfrm>
            <a:off x="2844921" y="994221"/>
            <a:ext cx="12506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年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44D36ED-C4E3-40B0-95ED-5BB8FEDCF49D}"/>
              </a:ext>
            </a:extLst>
          </p:cNvPr>
          <p:cNvSpPr txBox="1"/>
          <p:nvPr/>
        </p:nvSpPr>
        <p:spPr>
          <a:xfrm>
            <a:off x="4739919" y="260802"/>
            <a:ext cx="124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B1A3D42-BEC6-40E8-AF96-698EB0F519D3}"/>
              </a:ext>
            </a:extLst>
          </p:cNvPr>
          <p:cNvSpPr txBox="1"/>
          <p:nvPr/>
        </p:nvSpPr>
        <p:spPr>
          <a:xfrm>
            <a:off x="1039810" y="2519501"/>
            <a:ext cx="1644268" cy="144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9ED0C2B-1BE0-47F8-99EB-B4D240CE920A}"/>
              </a:ext>
            </a:extLst>
          </p:cNvPr>
          <p:cNvSpPr txBox="1"/>
          <p:nvPr/>
        </p:nvSpPr>
        <p:spPr>
          <a:xfrm>
            <a:off x="2856579" y="1587100"/>
            <a:ext cx="1644268" cy="144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A70444A-85C4-4CE9-AD65-304A8506B035}"/>
              </a:ext>
            </a:extLst>
          </p:cNvPr>
          <p:cNvSpPr txBox="1"/>
          <p:nvPr/>
        </p:nvSpPr>
        <p:spPr>
          <a:xfrm>
            <a:off x="4811836" y="821010"/>
            <a:ext cx="1644268" cy="144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AB727BB-F36B-469D-AA27-488275BCD942}"/>
              </a:ext>
            </a:extLst>
          </p:cNvPr>
          <p:cNvSpPr/>
          <p:nvPr/>
        </p:nvSpPr>
        <p:spPr>
          <a:xfrm>
            <a:off x="720206" y="1429741"/>
            <a:ext cx="11471794" cy="5428260"/>
          </a:xfrm>
          <a:custGeom>
            <a:avLst/>
            <a:gdLst>
              <a:gd name="connsiteX0" fmla="*/ 7206374 w 11471794"/>
              <a:gd name="connsiteY0" fmla="*/ 213 h 5428260"/>
              <a:gd name="connsiteX1" fmla="*/ 7891036 w 11471794"/>
              <a:gd name="connsiteY1" fmla="*/ 341026 h 5428260"/>
              <a:gd name="connsiteX2" fmla="*/ 11471793 w 11471794"/>
              <a:gd name="connsiteY2" fmla="*/ 4876970 h 5428260"/>
              <a:gd name="connsiteX3" fmla="*/ 11471794 w 11471794"/>
              <a:gd name="connsiteY3" fmla="*/ 5428260 h 5428260"/>
              <a:gd name="connsiteX4" fmla="*/ 0 w 11471794"/>
              <a:gd name="connsiteY4" fmla="*/ 5428260 h 5428260"/>
              <a:gd name="connsiteX5" fmla="*/ 6631971 w 11471794"/>
              <a:gd name="connsiteY5" fmla="*/ 192858 h 5428260"/>
              <a:gd name="connsiteX6" fmla="*/ 7206374 w 11471794"/>
              <a:gd name="connsiteY6" fmla="*/ 213 h 54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1794" h="5428260">
                <a:moveTo>
                  <a:pt x="7206374" y="213"/>
                </a:moveTo>
                <a:cubicBezTo>
                  <a:pt x="7464628" y="5821"/>
                  <a:pt x="7718480" y="122441"/>
                  <a:pt x="7891036" y="341026"/>
                </a:cubicBezTo>
                <a:lnTo>
                  <a:pt x="11471793" y="4876970"/>
                </a:lnTo>
                <a:lnTo>
                  <a:pt x="11471794" y="5428260"/>
                </a:lnTo>
                <a:lnTo>
                  <a:pt x="0" y="5428260"/>
                </a:lnTo>
                <a:lnTo>
                  <a:pt x="6631971" y="192858"/>
                </a:lnTo>
                <a:cubicBezTo>
                  <a:pt x="6801982" y="58648"/>
                  <a:pt x="7005510" y="-4148"/>
                  <a:pt x="7206374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6FB1C8A-728D-457D-BF43-773CF8E1EB99}"/>
              </a:ext>
            </a:extLst>
          </p:cNvPr>
          <p:cNvSpPr txBox="1"/>
          <p:nvPr/>
        </p:nvSpPr>
        <p:spPr>
          <a:xfrm>
            <a:off x="3209925" y="6565971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  <p:cxnSp>
        <p:nvCxnSpPr>
          <p:cNvPr id="270" name="直接连接符 269">
            <a:extLst>
              <a:ext uri="{FF2B5EF4-FFF2-40B4-BE49-F238E27FC236}">
                <a16:creationId xmlns:a16="http://schemas.microsoft.com/office/drawing/2014/main" id="{9BF90E32-C12A-4191-9882-04D9CA7F0517}"/>
              </a:ext>
            </a:extLst>
          </p:cNvPr>
          <p:cNvCxnSpPr>
            <a:cxnSpLocks/>
          </p:cNvCxnSpPr>
          <p:nvPr/>
        </p:nvCxnSpPr>
        <p:spPr>
          <a:xfrm>
            <a:off x="2856579" y="5438775"/>
            <a:ext cx="8316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连接符 270">
            <a:extLst>
              <a:ext uri="{FF2B5EF4-FFF2-40B4-BE49-F238E27FC236}">
                <a16:creationId xmlns:a16="http://schemas.microsoft.com/office/drawing/2014/main" id="{59402EE0-CCC7-4DFC-B187-FBBC15677338}"/>
              </a:ext>
            </a:extLst>
          </p:cNvPr>
          <p:cNvCxnSpPr>
            <a:cxnSpLocks/>
          </p:cNvCxnSpPr>
          <p:nvPr/>
        </p:nvCxnSpPr>
        <p:spPr>
          <a:xfrm>
            <a:off x="5095875" y="3829050"/>
            <a:ext cx="48196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文本框 274">
            <a:extLst>
              <a:ext uri="{FF2B5EF4-FFF2-40B4-BE49-F238E27FC236}">
                <a16:creationId xmlns:a16="http://schemas.microsoft.com/office/drawing/2014/main" id="{95458DC4-DB31-4C04-8B8F-3D23FEB27F4C}"/>
              </a:ext>
            </a:extLst>
          </p:cNvPr>
          <p:cNvSpPr txBox="1"/>
          <p:nvPr/>
        </p:nvSpPr>
        <p:spPr>
          <a:xfrm>
            <a:off x="2659870" y="594239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2AA3ED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第一阶段</a:t>
            </a:r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id="{2431A0EA-2F78-479C-80BA-00E90D1A8154}"/>
              </a:ext>
            </a:extLst>
          </p:cNvPr>
          <p:cNvSpPr txBox="1"/>
          <p:nvPr/>
        </p:nvSpPr>
        <p:spPr>
          <a:xfrm>
            <a:off x="3985949" y="434482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2AA3ED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第二阶段</a:t>
            </a:r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id="{19A5489E-BADD-48BA-B395-07E28E1E70F3}"/>
              </a:ext>
            </a:extLst>
          </p:cNvPr>
          <p:cNvSpPr txBox="1"/>
          <p:nvPr/>
        </p:nvSpPr>
        <p:spPr>
          <a:xfrm>
            <a:off x="6839892" y="199228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2AA3ED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第三阶段</a:t>
            </a:r>
          </a:p>
        </p:txBody>
      </p:sp>
      <p:sp>
        <p:nvSpPr>
          <p:cNvPr id="278" name="文本框 277">
            <a:extLst>
              <a:ext uri="{FF2B5EF4-FFF2-40B4-BE49-F238E27FC236}">
                <a16:creationId xmlns:a16="http://schemas.microsoft.com/office/drawing/2014/main" id="{CFFF30BF-0B13-4239-B04C-76845ABC60C9}"/>
              </a:ext>
            </a:extLst>
          </p:cNvPr>
          <p:cNvSpPr txBox="1"/>
          <p:nvPr/>
        </p:nvSpPr>
        <p:spPr>
          <a:xfrm>
            <a:off x="5062241" y="5832418"/>
            <a:ext cx="5576730" cy="79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2AA3E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id="{B17EE7B6-9A95-4B53-AF31-993F1B4AF878}"/>
              </a:ext>
            </a:extLst>
          </p:cNvPr>
          <p:cNvSpPr txBox="1"/>
          <p:nvPr/>
        </p:nvSpPr>
        <p:spPr>
          <a:xfrm>
            <a:off x="6161373" y="4120892"/>
            <a:ext cx="4195341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2AA3E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80" name="文本框 279">
            <a:extLst>
              <a:ext uri="{FF2B5EF4-FFF2-40B4-BE49-F238E27FC236}">
                <a16:creationId xmlns:a16="http://schemas.microsoft.com/office/drawing/2014/main" id="{CCCBA511-53A1-4C77-9968-E0E2F1228277}"/>
              </a:ext>
            </a:extLst>
          </p:cNvPr>
          <p:cNvSpPr txBox="1"/>
          <p:nvPr/>
        </p:nvSpPr>
        <p:spPr>
          <a:xfrm>
            <a:off x="5987196" y="2552135"/>
            <a:ext cx="3343585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2AA3E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</p:spTree>
    <p:extLst>
      <p:ext uri="{BB962C8B-B14F-4D97-AF65-F5344CB8AC3E}">
        <p14:creationId xmlns:p14="http://schemas.microsoft.com/office/powerpoint/2010/main" val="2104866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9F23B27E-CB26-4FF1-AFB5-E9191C245C6C}"/>
              </a:ext>
            </a:extLst>
          </p:cNvPr>
          <p:cNvCxnSpPr>
            <a:cxnSpLocks/>
          </p:cNvCxnSpPr>
          <p:nvPr/>
        </p:nvCxnSpPr>
        <p:spPr>
          <a:xfrm rot="-5400000">
            <a:off x="1985688" y="307340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10898573-1BFB-48B7-8DCA-57DB08D66F8A}"/>
              </a:ext>
            </a:extLst>
          </p:cNvPr>
          <p:cNvCxnSpPr>
            <a:cxnSpLocks/>
          </p:cNvCxnSpPr>
          <p:nvPr/>
        </p:nvCxnSpPr>
        <p:spPr>
          <a:xfrm rot="-5151724">
            <a:off x="1996403" y="277680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8A4D55C2-73A9-4116-8C81-ADDFD0C83E08}"/>
              </a:ext>
            </a:extLst>
          </p:cNvPr>
          <p:cNvCxnSpPr>
            <a:cxnSpLocks/>
          </p:cNvCxnSpPr>
          <p:nvPr/>
        </p:nvCxnSpPr>
        <p:spPr>
          <a:xfrm rot="-4903448">
            <a:off x="2028491" y="248176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924EC7DC-8008-46BF-9BBA-EBF5C5E0633F}"/>
              </a:ext>
            </a:extLst>
          </p:cNvPr>
          <p:cNvCxnSpPr>
            <a:cxnSpLocks/>
          </p:cNvCxnSpPr>
          <p:nvPr/>
        </p:nvCxnSpPr>
        <p:spPr>
          <a:xfrm rot="-4655172">
            <a:off x="2081785" y="218980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B61A8D20-08D7-4EC4-B901-5F2562988688}"/>
              </a:ext>
            </a:extLst>
          </p:cNvPr>
          <p:cNvCxnSpPr>
            <a:cxnSpLocks/>
          </p:cNvCxnSpPr>
          <p:nvPr/>
        </p:nvCxnSpPr>
        <p:spPr>
          <a:xfrm rot="-4406896">
            <a:off x="2156008" y="19024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47988E7A-35FE-4529-87EB-466F424386DA}"/>
              </a:ext>
            </a:extLst>
          </p:cNvPr>
          <p:cNvCxnSpPr>
            <a:cxnSpLocks/>
          </p:cNvCxnSpPr>
          <p:nvPr/>
        </p:nvCxnSpPr>
        <p:spPr>
          <a:xfrm rot="-4158621">
            <a:off x="2250771" y="162120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BC596F8A-9D6C-4731-8DFB-8935AC7CA0A9}"/>
              </a:ext>
            </a:extLst>
          </p:cNvPr>
          <p:cNvCxnSpPr>
            <a:cxnSpLocks/>
          </p:cNvCxnSpPr>
          <p:nvPr/>
        </p:nvCxnSpPr>
        <p:spPr>
          <a:xfrm rot="-3910345">
            <a:off x="2365582" y="134752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7720778A-CFF5-4A5D-AE55-F71EB4FDAE0F}"/>
              </a:ext>
            </a:extLst>
          </p:cNvPr>
          <p:cNvCxnSpPr>
            <a:cxnSpLocks/>
          </p:cNvCxnSpPr>
          <p:nvPr/>
        </p:nvCxnSpPr>
        <p:spPr>
          <a:xfrm rot="-3662069">
            <a:off x="2499842" y="108284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419C4F10-A750-4F49-9542-0FED2D49229F}"/>
              </a:ext>
            </a:extLst>
          </p:cNvPr>
          <p:cNvCxnSpPr>
            <a:cxnSpLocks/>
          </p:cNvCxnSpPr>
          <p:nvPr/>
        </p:nvCxnSpPr>
        <p:spPr>
          <a:xfrm rot="-3413793">
            <a:off x="2652850" y="82854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6D96814F-0A4A-4C43-B6E7-019486F1CC55}"/>
              </a:ext>
            </a:extLst>
          </p:cNvPr>
          <p:cNvCxnSpPr>
            <a:cxnSpLocks/>
          </p:cNvCxnSpPr>
          <p:nvPr/>
        </p:nvCxnSpPr>
        <p:spPr>
          <a:xfrm rot="-3165517">
            <a:off x="2823809" y="58594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F3DEF278-F376-49B4-81D0-722F0DFA348C}"/>
              </a:ext>
            </a:extLst>
          </p:cNvPr>
          <p:cNvCxnSpPr>
            <a:cxnSpLocks/>
          </p:cNvCxnSpPr>
          <p:nvPr/>
        </p:nvCxnSpPr>
        <p:spPr>
          <a:xfrm rot="-2917241">
            <a:off x="3011828" y="35631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172EDFC2-E9F1-4BB2-8FA0-FA5F91E1334C}"/>
              </a:ext>
            </a:extLst>
          </p:cNvPr>
          <p:cNvCxnSpPr>
            <a:cxnSpLocks/>
          </p:cNvCxnSpPr>
          <p:nvPr/>
        </p:nvCxnSpPr>
        <p:spPr>
          <a:xfrm rot="-2668965">
            <a:off x="3215927" y="14085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048B4718-EDCF-4D2B-A43F-8E599FC3EADE}"/>
              </a:ext>
            </a:extLst>
          </p:cNvPr>
          <p:cNvCxnSpPr>
            <a:cxnSpLocks/>
          </p:cNvCxnSpPr>
          <p:nvPr/>
        </p:nvCxnSpPr>
        <p:spPr>
          <a:xfrm rot="-2420690">
            <a:off x="3435041" y="-5932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3F568139-AC23-4C20-80A7-B5B7039A81B8}"/>
              </a:ext>
            </a:extLst>
          </p:cNvPr>
          <p:cNvCxnSpPr>
            <a:cxnSpLocks/>
          </p:cNvCxnSpPr>
          <p:nvPr/>
        </p:nvCxnSpPr>
        <p:spPr>
          <a:xfrm rot="-2172414">
            <a:off x="3668027" y="-24316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F544D17E-0C4A-4586-BF9B-8EF517BE4661}"/>
              </a:ext>
            </a:extLst>
          </p:cNvPr>
          <p:cNvCxnSpPr>
            <a:cxnSpLocks/>
          </p:cNvCxnSpPr>
          <p:nvPr/>
        </p:nvCxnSpPr>
        <p:spPr>
          <a:xfrm rot="-1924138">
            <a:off x="3913672" y="-40971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3706159A-E49F-4C81-A0A7-F5E561E1E948}"/>
              </a:ext>
            </a:extLst>
          </p:cNvPr>
          <p:cNvCxnSpPr>
            <a:cxnSpLocks/>
          </p:cNvCxnSpPr>
          <p:nvPr/>
        </p:nvCxnSpPr>
        <p:spPr>
          <a:xfrm rot="-1675862">
            <a:off x="4170695" y="-55811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1F794861-BD25-4776-AE1D-3EF02258F03A}"/>
              </a:ext>
            </a:extLst>
          </p:cNvPr>
          <p:cNvCxnSpPr>
            <a:cxnSpLocks/>
          </p:cNvCxnSpPr>
          <p:nvPr/>
        </p:nvCxnSpPr>
        <p:spPr>
          <a:xfrm rot="-1427586">
            <a:off x="4437756" y="-68756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242EEB01-0023-4732-867D-8ED1A99791DB}"/>
              </a:ext>
            </a:extLst>
          </p:cNvPr>
          <p:cNvCxnSpPr>
            <a:cxnSpLocks/>
          </p:cNvCxnSpPr>
          <p:nvPr/>
        </p:nvCxnSpPr>
        <p:spPr>
          <a:xfrm rot="1551724">
            <a:off x="7888943" y="-6252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90DAEB60-7074-4B17-9CB8-F6EED1117AC9}"/>
              </a:ext>
            </a:extLst>
          </p:cNvPr>
          <p:cNvCxnSpPr>
            <a:cxnSpLocks/>
          </p:cNvCxnSpPr>
          <p:nvPr/>
        </p:nvCxnSpPr>
        <p:spPr>
          <a:xfrm rot="1800000">
            <a:off x="8151156" y="-48623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F43DECF1-834F-4C7E-A706-237D8B669691}"/>
              </a:ext>
            </a:extLst>
          </p:cNvPr>
          <p:cNvCxnSpPr>
            <a:cxnSpLocks/>
          </p:cNvCxnSpPr>
          <p:nvPr/>
        </p:nvCxnSpPr>
        <p:spPr>
          <a:xfrm rot="2048276">
            <a:off x="8402654" y="-32866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6F6FDC68-3113-4A2A-B27C-351966FFD1A4}"/>
              </a:ext>
            </a:extLst>
          </p:cNvPr>
          <p:cNvCxnSpPr>
            <a:cxnSpLocks/>
          </p:cNvCxnSpPr>
          <p:nvPr/>
        </p:nvCxnSpPr>
        <p:spPr>
          <a:xfrm rot="2296552">
            <a:off x="8642126" y="-15334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630DC8D6-276A-41AA-B757-18A3114872CB}"/>
              </a:ext>
            </a:extLst>
          </p:cNvPr>
          <p:cNvCxnSpPr>
            <a:cxnSpLocks/>
          </p:cNvCxnSpPr>
          <p:nvPr/>
        </p:nvCxnSpPr>
        <p:spPr>
          <a:xfrm rot="2544827">
            <a:off x="8868324" y="3878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523033A9-F7BB-4353-AFED-119E3A69C637}"/>
              </a:ext>
            </a:extLst>
          </p:cNvPr>
          <p:cNvCxnSpPr>
            <a:cxnSpLocks/>
          </p:cNvCxnSpPr>
          <p:nvPr/>
        </p:nvCxnSpPr>
        <p:spPr>
          <a:xfrm rot="2793103">
            <a:off x="9080067" y="24674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C4455048-326C-4729-A7FA-59AABF079CAB}"/>
              </a:ext>
            </a:extLst>
          </p:cNvPr>
          <p:cNvCxnSpPr>
            <a:cxnSpLocks/>
          </p:cNvCxnSpPr>
          <p:nvPr/>
        </p:nvCxnSpPr>
        <p:spPr>
          <a:xfrm rot="3041379">
            <a:off x="9276255" y="46943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A7862B0E-8C8D-4A93-8396-646006BEF579}"/>
              </a:ext>
            </a:extLst>
          </p:cNvPr>
          <p:cNvCxnSpPr>
            <a:cxnSpLocks/>
          </p:cNvCxnSpPr>
          <p:nvPr/>
        </p:nvCxnSpPr>
        <p:spPr>
          <a:xfrm rot="3289655">
            <a:off x="9455861" y="70570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id="{BF381181-A939-4C9C-BBF9-0634D730D98E}"/>
              </a:ext>
            </a:extLst>
          </p:cNvPr>
          <p:cNvCxnSpPr>
            <a:cxnSpLocks/>
          </p:cNvCxnSpPr>
          <p:nvPr/>
        </p:nvCxnSpPr>
        <p:spPr>
          <a:xfrm rot="3537931">
            <a:off x="9617950" y="95431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AD87AD7F-F181-4689-BCC3-31DD05614AB7}"/>
              </a:ext>
            </a:extLst>
          </p:cNvPr>
          <p:cNvCxnSpPr>
            <a:cxnSpLocks/>
          </p:cNvCxnSpPr>
          <p:nvPr/>
        </p:nvCxnSpPr>
        <p:spPr>
          <a:xfrm rot="3786207">
            <a:off x="9761678" y="121397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31A24E30-9024-473B-AF31-AD7CE14FF95E}"/>
              </a:ext>
            </a:extLst>
          </p:cNvPr>
          <p:cNvCxnSpPr>
            <a:cxnSpLocks/>
          </p:cNvCxnSpPr>
          <p:nvPr/>
        </p:nvCxnSpPr>
        <p:spPr>
          <a:xfrm rot="4034483">
            <a:off x="9886294" y="148332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BAFACE4B-0ED2-4150-B2BD-F8CB75784AB8}"/>
              </a:ext>
            </a:extLst>
          </p:cNvPr>
          <p:cNvCxnSpPr>
            <a:cxnSpLocks/>
          </p:cNvCxnSpPr>
          <p:nvPr/>
        </p:nvCxnSpPr>
        <p:spPr>
          <a:xfrm rot="4282759">
            <a:off x="9991150" y="176097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A618CDEE-1AAB-4FC7-9768-21372608DAB8}"/>
              </a:ext>
            </a:extLst>
          </p:cNvPr>
          <p:cNvCxnSpPr>
            <a:cxnSpLocks/>
          </p:cNvCxnSpPr>
          <p:nvPr/>
        </p:nvCxnSpPr>
        <p:spPr>
          <a:xfrm rot="4531035">
            <a:off x="10075698" y="204545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620F35D1-5D39-4556-9955-93F838780968}"/>
              </a:ext>
            </a:extLst>
          </p:cNvPr>
          <p:cNvCxnSpPr>
            <a:cxnSpLocks/>
          </p:cNvCxnSpPr>
          <p:nvPr/>
        </p:nvCxnSpPr>
        <p:spPr>
          <a:xfrm rot="4779310">
            <a:off x="10139498" y="233530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313C0374-EA5B-4C3C-B3F9-C18FC39286C1}"/>
              </a:ext>
            </a:extLst>
          </p:cNvPr>
          <p:cNvCxnSpPr>
            <a:cxnSpLocks/>
          </p:cNvCxnSpPr>
          <p:nvPr/>
        </p:nvCxnSpPr>
        <p:spPr>
          <a:xfrm rot="5027586">
            <a:off x="10182217" y="26289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id="{7A920FF5-8265-4F4F-8950-7A7740D688A9}"/>
              </a:ext>
            </a:extLst>
          </p:cNvPr>
          <p:cNvCxnSpPr>
            <a:cxnSpLocks/>
          </p:cNvCxnSpPr>
          <p:nvPr/>
        </p:nvCxnSpPr>
        <p:spPr>
          <a:xfrm rot="5275862">
            <a:off x="10203632" y="292500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9FB79666-FA61-48D1-B798-D23C63357BF7}"/>
              </a:ext>
            </a:extLst>
          </p:cNvPr>
          <p:cNvCxnSpPr>
            <a:cxnSpLocks/>
          </p:cNvCxnSpPr>
          <p:nvPr/>
        </p:nvCxnSpPr>
        <p:spPr>
          <a:xfrm rot="5524138">
            <a:off x="10203632" y="322179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8DEA2BFA-F39B-43E4-8EA0-9413C2EA2D30}"/>
              </a:ext>
            </a:extLst>
          </p:cNvPr>
          <p:cNvCxnSpPr>
            <a:cxnSpLocks/>
          </p:cNvCxnSpPr>
          <p:nvPr/>
        </p:nvCxnSpPr>
        <p:spPr>
          <a:xfrm rot="5772414">
            <a:off x="10182217" y="351780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9FA48241-0C0D-4934-A855-51ABEB721A13}"/>
              </a:ext>
            </a:extLst>
          </p:cNvPr>
          <p:cNvCxnSpPr>
            <a:cxnSpLocks/>
          </p:cNvCxnSpPr>
          <p:nvPr/>
        </p:nvCxnSpPr>
        <p:spPr>
          <a:xfrm rot="6020690">
            <a:off x="10139498" y="38114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F007B131-73A1-4073-ACBE-2AF6DD772D0C}"/>
              </a:ext>
            </a:extLst>
          </p:cNvPr>
          <p:cNvCxnSpPr>
            <a:cxnSpLocks/>
          </p:cNvCxnSpPr>
          <p:nvPr/>
        </p:nvCxnSpPr>
        <p:spPr>
          <a:xfrm rot="6268965">
            <a:off x="10075698" y="410134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E093B1FB-163B-4416-8535-D7B0EA0FBDFD}"/>
              </a:ext>
            </a:extLst>
          </p:cNvPr>
          <p:cNvCxnSpPr>
            <a:cxnSpLocks/>
          </p:cNvCxnSpPr>
          <p:nvPr/>
        </p:nvCxnSpPr>
        <p:spPr>
          <a:xfrm rot="6517241">
            <a:off x="9991150" y="438582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97A7049D-F34F-443A-A340-6B1395A9DEA2}"/>
              </a:ext>
            </a:extLst>
          </p:cNvPr>
          <p:cNvCxnSpPr>
            <a:cxnSpLocks/>
          </p:cNvCxnSpPr>
          <p:nvPr/>
        </p:nvCxnSpPr>
        <p:spPr>
          <a:xfrm rot="6765517">
            <a:off x="9886294" y="466347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910EE935-AB60-4085-B9EF-C3B236C85135}"/>
              </a:ext>
            </a:extLst>
          </p:cNvPr>
          <p:cNvCxnSpPr>
            <a:cxnSpLocks/>
          </p:cNvCxnSpPr>
          <p:nvPr/>
        </p:nvCxnSpPr>
        <p:spPr>
          <a:xfrm rot="7013793">
            <a:off x="9761678" y="493282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0373D853-DAA8-4CCE-9204-76A5C459F9C8}"/>
              </a:ext>
            </a:extLst>
          </p:cNvPr>
          <p:cNvCxnSpPr>
            <a:cxnSpLocks/>
          </p:cNvCxnSpPr>
          <p:nvPr/>
        </p:nvCxnSpPr>
        <p:spPr>
          <a:xfrm rot="7262069">
            <a:off x="9617950" y="519248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id="{AAEBA45F-D2EE-4494-B9C9-C7639ABEB961}"/>
              </a:ext>
            </a:extLst>
          </p:cNvPr>
          <p:cNvCxnSpPr>
            <a:cxnSpLocks/>
          </p:cNvCxnSpPr>
          <p:nvPr/>
        </p:nvCxnSpPr>
        <p:spPr>
          <a:xfrm rot="7510345">
            <a:off x="9455861" y="544109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32A90423-C946-46D6-94F8-67C43547B3AB}"/>
              </a:ext>
            </a:extLst>
          </p:cNvPr>
          <p:cNvCxnSpPr>
            <a:cxnSpLocks/>
          </p:cNvCxnSpPr>
          <p:nvPr/>
        </p:nvCxnSpPr>
        <p:spPr>
          <a:xfrm rot="7758621">
            <a:off x="9276255" y="567736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id="{CA4495C6-9FEC-4A13-9C68-B0DC0D742A85}"/>
              </a:ext>
            </a:extLst>
          </p:cNvPr>
          <p:cNvCxnSpPr>
            <a:cxnSpLocks/>
          </p:cNvCxnSpPr>
          <p:nvPr/>
        </p:nvCxnSpPr>
        <p:spPr>
          <a:xfrm rot="8006896">
            <a:off x="9080067" y="590005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D960A66C-4670-4C78-B63D-68CAE653737D}"/>
              </a:ext>
            </a:extLst>
          </p:cNvPr>
          <p:cNvCxnSpPr>
            <a:cxnSpLocks/>
          </p:cNvCxnSpPr>
          <p:nvPr/>
        </p:nvCxnSpPr>
        <p:spPr>
          <a:xfrm rot="8255173">
            <a:off x="8868324" y="610801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FA95A03A-37C8-438D-9FF9-8EB7DF8F9CBE}"/>
              </a:ext>
            </a:extLst>
          </p:cNvPr>
          <p:cNvCxnSpPr>
            <a:cxnSpLocks/>
          </p:cNvCxnSpPr>
          <p:nvPr/>
        </p:nvCxnSpPr>
        <p:spPr>
          <a:xfrm rot="8503448">
            <a:off x="8642126" y="630014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7201404D-EF54-4885-95CF-AF899B30C657}"/>
              </a:ext>
            </a:extLst>
          </p:cNvPr>
          <p:cNvCxnSpPr>
            <a:cxnSpLocks/>
          </p:cNvCxnSpPr>
          <p:nvPr/>
        </p:nvCxnSpPr>
        <p:spPr>
          <a:xfrm rot="8751725">
            <a:off x="8402654" y="647546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74EDD7CA-D620-4C7C-8723-90537B818839}"/>
              </a:ext>
            </a:extLst>
          </p:cNvPr>
          <p:cNvCxnSpPr>
            <a:cxnSpLocks/>
          </p:cNvCxnSpPr>
          <p:nvPr/>
        </p:nvCxnSpPr>
        <p:spPr>
          <a:xfrm rot="9000000">
            <a:off x="8151156" y="663303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159751FB-F368-4AFB-A423-7DBE66C4153A}"/>
              </a:ext>
            </a:extLst>
          </p:cNvPr>
          <p:cNvCxnSpPr>
            <a:cxnSpLocks/>
          </p:cNvCxnSpPr>
          <p:nvPr/>
        </p:nvCxnSpPr>
        <p:spPr>
          <a:xfrm rot="9248275">
            <a:off x="7888943" y="67720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id="{504CD89C-2A22-433B-838C-4C64C8F46345}"/>
              </a:ext>
            </a:extLst>
          </p:cNvPr>
          <p:cNvCxnSpPr>
            <a:cxnSpLocks/>
          </p:cNvCxnSpPr>
          <p:nvPr/>
        </p:nvCxnSpPr>
        <p:spPr>
          <a:xfrm rot="12227586">
            <a:off x="4437756" y="683436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>
            <a:extLst>
              <a:ext uri="{FF2B5EF4-FFF2-40B4-BE49-F238E27FC236}">
                <a16:creationId xmlns:a16="http://schemas.microsoft.com/office/drawing/2014/main" id="{CB0A97C0-8884-46CB-8469-9224B1059DE5}"/>
              </a:ext>
            </a:extLst>
          </p:cNvPr>
          <p:cNvCxnSpPr>
            <a:cxnSpLocks/>
          </p:cNvCxnSpPr>
          <p:nvPr/>
        </p:nvCxnSpPr>
        <p:spPr>
          <a:xfrm rot="12475862">
            <a:off x="4170695" y="670491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>
            <a:extLst>
              <a:ext uri="{FF2B5EF4-FFF2-40B4-BE49-F238E27FC236}">
                <a16:creationId xmlns:a16="http://schemas.microsoft.com/office/drawing/2014/main" id="{8BB5ACA4-A1F2-4A01-9D29-08A1EAC68B66}"/>
              </a:ext>
            </a:extLst>
          </p:cNvPr>
          <p:cNvCxnSpPr>
            <a:cxnSpLocks/>
          </p:cNvCxnSpPr>
          <p:nvPr/>
        </p:nvCxnSpPr>
        <p:spPr>
          <a:xfrm rot="12724138">
            <a:off x="3913672" y="655651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>
            <a:extLst>
              <a:ext uri="{FF2B5EF4-FFF2-40B4-BE49-F238E27FC236}">
                <a16:creationId xmlns:a16="http://schemas.microsoft.com/office/drawing/2014/main" id="{FC55C231-0267-42C3-A526-BD32C7A4EEFE}"/>
              </a:ext>
            </a:extLst>
          </p:cNvPr>
          <p:cNvCxnSpPr>
            <a:cxnSpLocks/>
          </p:cNvCxnSpPr>
          <p:nvPr/>
        </p:nvCxnSpPr>
        <p:spPr>
          <a:xfrm rot="12972414">
            <a:off x="3668027" y="638996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6D0C9E7A-3B5C-4B00-96CA-3154E5AED8E2}"/>
              </a:ext>
            </a:extLst>
          </p:cNvPr>
          <p:cNvCxnSpPr>
            <a:cxnSpLocks/>
          </p:cNvCxnSpPr>
          <p:nvPr/>
        </p:nvCxnSpPr>
        <p:spPr>
          <a:xfrm rot="13220690">
            <a:off x="3435041" y="620612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1D04CD94-C4E4-497A-B53B-217865D0F993}"/>
              </a:ext>
            </a:extLst>
          </p:cNvPr>
          <p:cNvCxnSpPr>
            <a:cxnSpLocks/>
          </p:cNvCxnSpPr>
          <p:nvPr/>
        </p:nvCxnSpPr>
        <p:spPr>
          <a:xfrm rot="13468965">
            <a:off x="3215927" y="600594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id="{6FF48507-876E-4770-B5A6-4B624A28A52F}"/>
              </a:ext>
            </a:extLst>
          </p:cNvPr>
          <p:cNvCxnSpPr>
            <a:cxnSpLocks/>
          </p:cNvCxnSpPr>
          <p:nvPr/>
        </p:nvCxnSpPr>
        <p:spPr>
          <a:xfrm rot="13717242">
            <a:off x="3011828" y="579048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98E96E60-5D58-40B4-BB34-7889654B8508}"/>
              </a:ext>
            </a:extLst>
          </p:cNvPr>
          <p:cNvCxnSpPr>
            <a:cxnSpLocks/>
          </p:cNvCxnSpPr>
          <p:nvPr/>
        </p:nvCxnSpPr>
        <p:spPr>
          <a:xfrm rot="13965517">
            <a:off x="2823809" y="556085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F9ECB416-D598-4364-8B04-28365E64E669}"/>
              </a:ext>
            </a:extLst>
          </p:cNvPr>
          <p:cNvCxnSpPr>
            <a:cxnSpLocks/>
          </p:cNvCxnSpPr>
          <p:nvPr/>
        </p:nvCxnSpPr>
        <p:spPr>
          <a:xfrm rot="14213793">
            <a:off x="2652850" y="531825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3AFD59A7-6CD2-42A4-9248-FEB074DA521D}"/>
              </a:ext>
            </a:extLst>
          </p:cNvPr>
          <p:cNvCxnSpPr>
            <a:cxnSpLocks/>
          </p:cNvCxnSpPr>
          <p:nvPr/>
        </p:nvCxnSpPr>
        <p:spPr>
          <a:xfrm rot="14462069">
            <a:off x="2499842" y="506395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4F12AAE9-833F-4ED3-9B3C-B34F220EECC2}"/>
              </a:ext>
            </a:extLst>
          </p:cNvPr>
          <p:cNvCxnSpPr>
            <a:cxnSpLocks/>
          </p:cNvCxnSpPr>
          <p:nvPr/>
        </p:nvCxnSpPr>
        <p:spPr>
          <a:xfrm rot="14710345">
            <a:off x="2365582" y="479927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7DC37521-897C-45E3-B587-CD0ED55826C2}"/>
              </a:ext>
            </a:extLst>
          </p:cNvPr>
          <p:cNvCxnSpPr>
            <a:cxnSpLocks/>
          </p:cNvCxnSpPr>
          <p:nvPr/>
        </p:nvCxnSpPr>
        <p:spPr>
          <a:xfrm rot="14958621">
            <a:off x="2250771" y="45255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E693363B-EB61-4392-94A3-93CBF15241CD}"/>
              </a:ext>
            </a:extLst>
          </p:cNvPr>
          <p:cNvCxnSpPr>
            <a:cxnSpLocks/>
          </p:cNvCxnSpPr>
          <p:nvPr/>
        </p:nvCxnSpPr>
        <p:spPr>
          <a:xfrm rot="15206896">
            <a:off x="2156008" y="424434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17B0B559-8409-4056-862E-2F973D83FD1F}"/>
              </a:ext>
            </a:extLst>
          </p:cNvPr>
          <p:cNvCxnSpPr>
            <a:cxnSpLocks/>
          </p:cNvCxnSpPr>
          <p:nvPr/>
        </p:nvCxnSpPr>
        <p:spPr>
          <a:xfrm rot="15455173">
            <a:off x="2081785" y="395699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B07BC7CE-7C48-445B-8E76-876411181BCA}"/>
              </a:ext>
            </a:extLst>
          </p:cNvPr>
          <p:cNvCxnSpPr>
            <a:cxnSpLocks/>
          </p:cNvCxnSpPr>
          <p:nvPr/>
        </p:nvCxnSpPr>
        <p:spPr>
          <a:xfrm rot="15703449">
            <a:off x="2028491" y="366503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7C75B31A-B69D-4F2C-A1CB-9DF0736541FD}"/>
              </a:ext>
            </a:extLst>
          </p:cNvPr>
          <p:cNvCxnSpPr>
            <a:cxnSpLocks/>
          </p:cNvCxnSpPr>
          <p:nvPr/>
        </p:nvCxnSpPr>
        <p:spPr>
          <a:xfrm rot="15951724">
            <a:off x="1996403" y="336999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椭圆 197">
            <a:extLst>
              <a:ext uri="{FF2B5EF4-FFF2-40B4-BE49-F238E27FC236}">
                <a16:creationId xmlns:a16="http://schemas.microsoft.com/office/drawing/2014/main" id="{E52A7E71-E8FF-4702-BB03-CB5E1A2352FF}"/>
              </a:ext>
            </a:extLst>
          </p:cNvPr>
          <p:cNvSpPr/>
          <p:nvPr/>
        </p:nvSpPr>
        <p:spPr>
          <a:xfrm>
            <a:off x="1606062" y="-1060938"/>
            <a:ext cx="8979876" cy="8979876"/>
          </a:xfrm>
          <a:prstGeom prst="ellipse">
            <a:avLst/>
          </a:prstGeom>
          <a:gradFill>
            <a:gsLst>
              <a:gs pos="32000">
                <a:schemeClr val="bg1">
                  <a:alpha val="16000"/>
                </a:schemeClr>
              </a:gs>
              <a:gs pos="100000">
                <a:schemeClr val="bg1">
                  <a:alpha val="16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id="{637A9B31-8FED-419C-A7C3-14C567D248E3}"/>
              </a:ext>
            </a:extLst>
          </p:cNvPr>
          <p:cNvSpPr/>
          <p:nvPr/>
        </p:nvSpPr>
        <p:spPr>
          <a:xfrm>
            <a:off x="2911862" y="4850593"/>
            <a:ext cx="6368276" cy="65430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39AFA3-290D-400B-91A0-498BE3CC4CA2}"/>
              </a:ext>
            </a:extLst>
          </p:cNvPr>
          <p:cNvSpPr/>
          <p:nvPr/>
        </p:nvSpPr>
        <p:spPr>
          <a:xfrm>
            <a:off x="2911862" y="2201782"/>
            <a:ext cx="6368276" cy="2454436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6010D44A-E458-4825-ADC2-5AD59E1E5D81}"/>
              </a:ext>
            </a:extLst>
          </p:cNvPr>
          <p:cNvSpPr/>
          <p:nvPr/>
        </p:nvSpPr>
        <p:spPr>
          <a:xfrm>
            <a:off x="2911862" y="1941977"/>
            <a:ext cx="6368276" cy="65430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414C5098-339D-40F8-BF26-E2E67923D5C4}"/>
              </a:ext>
            </a:extLst>
          </p:cNvPr>
          <p:cNvSpPr txBox="1"/>
          <p:nvPr/>
        </p:nvSpPr>
        <p:spPr>
          <a:xfrm>
            <a:off x="5133237" y="2101846"/>
            <a:ext cx="19255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gradFill>
                  <a:gsLst>
                    <a:gs pos="0">
                      <a:schemeClr val="accent1">
                        <a:alpha val="88000"/>
                      </a:schemeClr>
                    </a:gs>
                    <a:gs pos="79000">
                      <a:schemeClr val="accent3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梦源黑体 CN" panose="020B0800000000000000" pitchFamily="34" charset="-122"/>
                <a:ea typeface="梦源黑体 CN" panose="020B0800000000000000" pitchFamily="34" charset="-122"/>
              </a:rPr>
              <a:t>03</a:t>
            </a:r>
            <a:endParaRPr lang="zh-CN" altLang="en-US" sz="11500" dirty="0">
              <a:gradFill>
                <a:gsLst>
                  <a:gs pos="0">
                    <a:schemeClr val="accent1">
                      <a:alpha val="88000"/>
                    </a:schemeClr>
                  </a:gs>
                  <a:gs pos="79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88BED6D6-E36B-486B-BB98-D9D49D06192D}"/>
              </a:ext>
            </a:extLst>
          </p:cNvPr>
          <p:cNvSpPr txBox="1"/>
          <p:nvPr/>
        </p:nvSpPr>
        <p:spPr>
          <a:xfrm>
            <a:off x="3852213" y="3285831"/>
            <a:ext cx="448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29743687-855C-4151-88FA-06C7509FCE3F}"/>
              </a:ext>
            </a:extLst>
          </p:cNvPr>
          <p:cNvSpPr txBox="1"/>
          <p:nvPr/>
        </p:nvSpPr>
        <p:spPr>
          <a:xfrm>
            <a:off x="3863044" y="4104100"/>
            <a:ext cx="4465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项目答辩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个人汇报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工作总结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企业介绍</a:t>
            </a:r>
          </a:p>
        </p:txBody>
      </p:sp>
    </p:spTree>
    <p:extLst>
      <p:ext uri="{BB962C8B-B14F-4D97-AF65-F5344CB8AC3E}">
        <p14:creationId xmlns:p14="http://schemas.microsoft.com/office/powerpoint/2010/main" val="1039971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AE81DB4-3F3B-4A5D-ABC9-14B2E319CBCD}"/>
              </a:ext>
            </a:extLst>
          </p:cNvPr>
          <p:cNvSpPr/>
          <p:nvPr/>
        </p:nvSpPr>
        <p:spPr>
          <a:xfrm>
            <a:off x="4248150" y="254000"/>
            <a:ext cx="3695700" cy="831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/>
                </a:gs>
                <a:gs pos="87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EC06B3-9C49-4538-8C49-1B417E4E4CA4}"/>
              </a:ext>
            </a:extLst>
          </p:cNvPr>
          <p:cNvSpPr txBox="1"/>
          <p:nvPr/>
        </p:nvSpPr>
        <p:spPr>
          <a:xfrm>
            <a:off x="4454769" y="451410"/>
            <a:ext cx="328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4565C55-E696-4330-B72F-526603C3DCFC}"/>
              </a:ext>
            </a:extLst>
          </p:cNvPr>
          <p:cNvCxnSpPr/>
          <p:nvPr/>
        </p:nvCxnSpPr>
        <p:spPr>
          <a:xfrm>
            <a:off x="8204200" y="669925"/>
            <a:ext cx="2628900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8346015-A34E-40A5-90B2-9A3855D561AC}"/>
              </a:ext>
            </a:extLst>
          </p:cNvPr>
          <p:cNvCxnSpPr/>
          <p:nvPr/>
        </p:nvCxnSpPr>
        <p:spPr>
          <a:xfrm>
            <a:off x="1358898" y="669925"/>
            <a:ext cx="2628900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BE48B4BD-0741-4909-9DC6-6E7797DACDE4}"/>
              </a:ext>
            </a:extLst>
          </p:cNvPr>
          <p:cNvSpPr/>
          <p:nvPr/>
        </p:nvSpPr>
        <p:spPr>
          <a:xfrm>
            <a:off x="688765" y="-1978210"/>
            <a:ext cx="10814470" cy="10814420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95000">
                  <a:srgbClr val="FFFFFF">
                    <a:alpha val="0"/>
                  </a:srgbClr>
                </a:gs>
                <a:gs pos="5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995CF2F-8EF7-4C3C-9F05-BE3D65E97A82}"/>
              </a:ext>
            </a:extLst>
          </p:cNvPr>
          <p:cNvSpPr/>
          <p:nvPr/>
        </p:nvSpPr>
        <p:spPr>
          <a:xfrm>
            <a:off x="4248150" y="1581159"/>
            <a:ext cx="3695700" cy="3695682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95000">
                  <a:srgbClr val="FFFFFF">
                    <a:alpha val="0"/>
                  </a:srgbClr>
                </a:gs>
                <a:gs pos="5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B9BE189-17DB-48A5-8BE1-7003F4A1AC85}"/>
              </a:ext>
            </a:extLst>
          </p:cNvPr>
          <p:cNvSpPr/>
          <p:nvPr/>
        </p:nvSpPr>
        <p:spPr>
          <a:xfrm>
            <a:off x="4813300" y="2146306"/>
            <a:ext cx="2565400" cy="2565388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gradFill>
              <a:gsLst>
                <a:gs pos="0">
                  <a:schemeClr val="bg1"/>
                </a:gs>
                <a:gs pos="95000">
                  <a:srgbClr val="FFFFFF">
                    <a:alpha val="0"/>
                  </a:srgbClr>
                </a:gs>
                <a:gs pos="5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645C474-1AE8-4AB0-B47F-CAC4682C6B76}"/>
              </a:ext>
            </a:extLst>
          </p:cNvPr>
          <p:cNvSpPr/>
          <p:nvPr/>
        </p:nvSpPr>
        <p:spPr>
          <a:xfrm>
            <a:off x="824497" y="1787525"/>
            <a:ext cx="181769" cy="181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9AA3E93-34D7-4304-B474-AAB1640ACA6E}"/>
              </a:ext>
            </a:extLst>
          </p:cNvPr>
          <p:cNvSpPr/>
          <p:nvPr/>
        </p:nvSpPr>
        <p:spPr>
          <a:xfrm>
            <a:off x="824497" y="4888707"/>
            <a:ext cx="181769" cy="181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6A00A56-784B-4DCB-8067-EAB1BD38A980}"/>
              </a:ext>
            </a:extLst>
          </p:cNvPr>
          <p:cNvSpPr/>
          <p:nvPr/>
        </p:nvSpPr>
        <p:spPr>
          <a:xfrm>
            <a:off x="597880" y="3338116"/>
            <a:ext cx="181769" cy="181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126A018-16B2-4B00-9929-8F6228AC7805}"/>
              </a:ext>
            </a:extLst>
          </p:cNvPr>
          <p:cNvSpPr/>
          <p:nvPr/>
        </p:nvSpPr>
        <p:spPr>
          <a:xfrm flipH="1">
            <a:off x="11209835" y="1787525"/>
            <a:ext cx="181769" cy="181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17B902-D282-449A-B734-0D343B50B1DB}"/>
              </a:ext>
            </a:extLst>
          </p:cNvPr>
          <p:cNvSpPr/>
          <p:nvPr/>
        </p:nvSpPr>
        <p:spPr>
          <a:xfrm flipH="1">
            <a:off x="11209835" y="4888707"/>
            <a:ext cx="181769" cy="181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442AC50-972A-4989-9B8D-3A447B499F92}"/>
              </a:ext>
            </a:extLst>
          </p:cNvPr>
          <p:cNvSpPr/>
          <p:nvPr/>
        </p:nvSpPr>
        <p:spPr>
          <a:xfrm flipH="1">
            <a:off x="11436452" y="3338116"/>
            <a:ext cx="181769" cy="181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78DC8D5-3D63-4D05-B2C6-CBF0D0ACDAE6}"/>
              </a:ext>
            </a:extLst>
          </p:cNvPr>
          <p:cNvSpPr txBox="1"/>
          <p:nvPr/>
        </p:nvSpPr>
        <p:spPr>
          <a:xfrm>
            <a:off x="1141998" y="1455499"/>
            <a:ext cx="3106152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3F7EA4-B2E2-449F-BA26-7A424383988E}"/>
              </a:ext>
            </a:extLst>
          </p:cNvPr>
          <p:cNvSpPr txBox="1"/>
          <p:nvPr/>
        </p:nvSpPr>
        <p:spPr>
          <a:xfrm>
            <a:off x="881646" y="2915205"/>
            <a:ext cx="3106152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F0F0C7-B56F-4479-A826-05021D1C34A9}"/>
              </a:ext>
            </a:extLst>
          </p:cNvPr>
          <p:cNvSpPr txBox="1"/>
          <p:nvPr/>
        </p:nvSpPr>
        <p:spPr>
          <a:xfrm>
            <a:off x="1141998" y="4374910"/>
            <a:ext cx="3106152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C37F0F0-D81C-4027-AB52-65180AB06A57}"/>
              </a:ext>
            </a:extLst>
          </p:cNvPr>
          <p:cNvSpPr txBox="1"/>
          <p:nvPr/>
        </p:nvSpPr>
        <p:spPr>
          <a:xfrm>
            <a:off x="7955070" y="1455499"/>
            <a:ext cx="3106152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F5BA3F6-3B4F-4BB0-A82E-3520FFDDB76F}"/>
              </a:ext>
            </a:extLst>
          </p:cNvPr>
          <p:cNvSpPr txBox="1"/>
          <p:nvPr/>
        </p:nvSpPr>
        <p:spPr>
          <a:xfrm>
            <a:off x="8303023" y="2915205"/>
            <a:ext cx="3106152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A89CA28-EDBC-450B-9639-41560BCC2CDD}"/>
              </a:ext>
            </a:extLst>
          </p:cNvPr>
          <p:cNvSpPr txBox="1"/>
          <p:nvPr/>
        </p:nvSpPr>
        <p:spPr>
          <a:xfrm>
            <a:off x="7955070" y="4374910"/>
            <a:ext cx="3106152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3" name="christmas-tree-in-a-box_105908">
            <a:extLst>
              <a:ext uri="{FF2B5EF4-FFF2-40B4-BE49-F238E27FC236}">
                <a16:creationId xmlns:a16="http://schemas.microsoft.com/office/drawing/2014/main" id="{DD4F59EF-B977-4974-BE16-A358F2B99015}"/>
              </a:ext>
            </a:extLst>
          </p:cNvPr>
          <p:cNvSpPr/>
          <p:nvPr/>
        </p:nvSpPr>
        <p:spPr>
          <a:xfrm>
            <a:off x="5447436" y="2783840"/>
            <a:ext cx="1297128" cy="1290320"/>
          </a:xfrm>
          <a:custGeom>
            <a:avLst/>
            <a:gdLst>
              <a:gd name="connsiteX0" fmla="*/ 319566 w 608435"/>
              <a:gd name="connsiteY0" fmla="*/ 401517 h 605243"/>
              <a:gd name="connsiteX1" fmla="*/ 416805 w 608435"/>
              <a:gd name="connsiteY1" fmla="*/ 488670 h 605243"/>
              <a:gd name="connsiteX2" fmla="*/ 441076 w 608435"/>
              <a:gd name="connsiteY2" fmla="*/ 498030 h 605243"/>
              <a:gd name="connsiteX3" fmla="*/ 455516 w 608435"/>
              <a:gd name="connsiteY3" fmla="*/ 495114 h 605243"/>
              <a:gd name="connsiteX4" fmla="*/ 519266 w 608435"/>
              <a:gd name="connsiteY4" fmla="*/ 467649 h 605243"/>
              <a:gd name="connsiteX5" fmla="*/ 519266 w 608435"/>
              <a:gd name="connsiteY5" fmla="*/ 537463 h 605243"/>
              <a:gd name="connsiteX6" fmla="*/ 508206 w 608435"/>
              <a:gd name="connsiteY6" fmla="*/ 552193 h 605243"/>
              <a:gd name="connsiteX7" fmla="*/ 330165 w 608435"/>
              <a:gd name="connsiteY7" fmla="*/ 604822 h 605243"/>
              <a:gd name="connsiteX8" fmla="*/ 319566 w 608435"/>
              <a:gd name="connsiteY8" fmla="*/ 596844 h 605243"/>
              <a:gd name="connsiteX9" fmla="*/ 288799 w 608435"/>
              <a:gd name="connsiteY9" fmla="*/ 401517 h 605243"/>
              <a:gd name="connsiteX10" fmla="*/ 288799 w 608435"/>
              <a:gd name="connsiteY10" fmla="*/ 596844 h 605243"/>
              <a:gd name="connsiteX11" fmla="*/ 278200 w 608435"/>
              <a:gd name="connsiteY11" fmla="*/ 604822 h 605243"/>
              <a:gd name="connsiteX12" fmla="*/ 100159 w 608435"/>
              <a:gd name="connsiteY12" fmla="*/ 552193 h 605243"/>
              <a:gd name="connsiteX13" fmla="*/ 89099 w 608435"/>
              <a:gd name="connsiteY13" fmla="*/ 537463 h 605243"/>
              <a:gd name="connsiteX14" fmla="*/ 89099 w 608435"/>
              <a:gd name="connsiteY14" fmla="*/ 467649 h 605243"/>
              <a:gd name="connsiteX15" fmla="*/ 152849 w 608435"/>
              <a:gd name="connsiteY15" fmla="*/ 495114 h 605243"/>
              <a:gd name="connsiteX16" fmla="*/ 167289 w 608435"/>
              <a:gd name="connsiteY16" fmla="*/ 498030 h 605243"/>
              <a:gd name="connsiteX17" fmla="*/ 191561 w 608435"/>
              <a:gd name="connsiteY17" fmla="*/ 488670 h 605243"/>
              <a:gd name="connsiteX18" fmla="*/ 516559 w 608435"/>
              <a:gd name="connsiteY18" fmla="*/ 297363 h 605243"/>
              <a:gd name="connsiteX19" fmla="*/ 520553 w 608435"/>
              <a:gd name="connsiteY19" fmla="*/ 299204 h 605243"/>
              <a:gd name="connsiteX20" fmla="*/ 606899 w 608435"/>
              <a:gd name="connsiteY20" fmla="*/ 388483 h 605243"/>
              <a:gd name="connsiteX21" fmla="*/ 608282 w 608435"/>
              <a:gd name="connsiteY21" fmla="*/ 393545 h 605243"/>
              <a:gd name="connsiteX22" fmla="*/ 605056 w 608435"/>
              <a:gd name="connsiteY22" fmla="*/ 397533 h 605243"/>
              <a:gd name="connsiteX23" fmla="*/ 443426 w 608435"/>
              <a:gd name="connsiteY23" fmla="*/ 466870 h 605243"/>
              <a:gd name="connsiteX24" fmla="*/ 437434 w 608435"/>
              <a:gd name="connsiteY24" fmla="*/ 465796 h 605243"/>
              <a:gd name="connsiteX25" fmla="*/ 321435 w 608435"/>
              <a:gd name="connsiteY25" fmla="*/ 361945 h 605243"/>
              <a:gd name="connsiteX26" fmla="*/ 319745 w 608435"/>
              <a:gd name="connsiteY26" fmla="*/ 356422 h 605243"/>
              <a:gd name="connsiteX27" fmla="*/ 323740 w 608435"/>
              <a:gd name="connsiteY27" fmla="*/ 352280 h 605243"/>
              <a:gd name="connsiteX28" fmla="*/ 515022 w 608435"/>
              <a:gd name="connsiteY28" fmla="*/ 297670 h 605243"/>
              <a:gd name="connsiteX29" fmla="*/ 516559 w 608435"/>
              <a:gd name="connsiteY29" fmla="*/ 297363 h 605243"/>
              <a:gd name="connsiteX30" fmla="*/ 91877 w 608435"/>
              <a:gd name="connsiteY30" fmla="*/ 297363 h 605243"/>
              <a:gd name="connsiteX31" fmla="*/ 93567 w 608435"/>
              <a:gd name="connsiteY31" fmla="*/ 297670 h 605243"/>
              <a:gd name="connsiteX32" fmla="*/ 284696 w 608435"/>
              <a:gd name="connsiteY32" fmla="*/ 352280 h 605243"/>
              <a:gd name="connsiteX33" fmla="*/ 288691 w 608435"/>
              <a:gd name="connsiteY33" fmla="*/ 356422 h 605243"/>
              <a:gd name="connsiteX34" fmla="*/ 287001 w 608435"/>
              <a:gd name="connsiteY34" fmla="*/ 361945 h 605243"/>
              <a:gd name="connsiteX35" fmla="*/ 171002 w 608435"/>
              <a:gd name="connsiteY35" fmla="*/ 465796 h 605243"/>
              <a:gd name="connsiteX36" fmla="*/ 165010 w 608435"/>
              <a:gd name="connsiteY36" fmla="*/ 466870 h 605243"/>
              <a:gd name="connsiteX37" fmla="*/ 3380 w 608435"/>
              <a:gd name="connsiteY37" fmla="*/ 397533 h 605243"/>
              <a:gd name="connsiteX38" fmla="*/ 154 w 608435"/>
              <a:gd name="connsiteY38" fmla="*/ 393545 h 605243"/>
              <a:gd name="connsiteX39" fmla="*/ 1537 w 608435"/>
              <a:gd name="connsiteY39" fmla="*/ 388483 h 605243"/>
              <a:gd name="connsiteX40" fmla="*/ 87883 w 608435"/>
              <a:gd name="connsiteY40" fmla="*/ 299204 h 605243"/>
              <a:gd name="connsiteX41" fmla="*/ 91877 w 608435"/>
              <a:gd name="connsiteY41" fmla="*/ 297363 h 605243"/>
              <a:gd name="connsiteX42" fmla="*/ 307899 w 608435"/>
              <a:gd name="connsiteY42" fmla="*/ 0 h 605243"/>
              <a:gd name="connsiteX43" fmla="*/ 308052 w 608435"/>
              <a:gd name="connsiteY43" fmla="*/ 0 h 605243"/>
              <a:gd name="connsiteX44" fmla="*/ 325261 w 608435"/>
              <a:gd name="connsiteY44" fmla="*/ 9360 h 605243"/>
              <a:gd name="connsiteX45" fmla="*/ 448183 w 608435"/>
              <a:gd name="connsiteY45" fmla="*/ 162954 h 605243"/>
              <a:gd name="connsiteX46" fmla="*/ 452639 w 608435"/>
              <a:gd name="connsiteY46" fmla="*/ 185203 h 605243"/>
              <a:gd name="connsiteX47" fmla="*/ 433740 w 608435"/>
              <a:gd name="connsiteY47" fmla="*/ 197786 h 605243"/>
              <a:gd name="connsiteX48" fmla="*/ 402548 w 608435"/>
              <a:gd name="connsiteY48" fmla="*/ 197786 h 605243"/>
              <a:gd name="connsiteX49" fmla="*/ 500425 w 608435"/>
              <a:gd name="connsiteY49" fmla="*/ 272512 h 605243"/>
              <a:gd name="connsiteX50" fmla="*/ 314813 w 608435"/>
              <a:gd name="connsiteY50" fmla="*/ 320386 h 605243"/>
              <a:gd name="connsiteX51" fmla="*/ 293609 w 608435"/>
              <a:gd name="connsiteY51" fmla="*/ 320386 h 605243"/>
              <a:gd name="connsiteX52" fmla="*/ 120289 w 608435"/>
              <a:gd name="connsiteY52" fmla="*/ 276041 h 605243"/>
              <a:gd name="connsiteX53" fmla="*/ 212480 w 608435"/>
              <a:gd name="connsiteY53" fmla="*/ 197786 h 605243"/>
              <a:gd name="connsiteX54" fmla="*/ 182211 w 608435"/>
              <a:gd name="connsiteY54" fmla="*/ 197786 h 605243"/>
              <a:gd name="connsiteX55" fmla="*/ 163312 w 608435"/>
              <a:gd name="connsiteY55" fmla="*/ 185203 h 605243"/>
              <a:gd name="connsiteX56" fmla="*/ 167614 w 608435"/>
              <a:gd name="connsiteY56" fmla="*/ 162954 h 605243"/>
              <a:gd name="connsiteX57" fmla="*/ 290690 w 608435"/>
              <a:gd name="connsiteY57" fmla="*/ 9206 h 605243"/>
              <a:gd name="connsiteX58" fmla="*/ 307899 w 608435"/>
              <a:gd name="connsiteY58" fmla="*/ 0 h 605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8435" h="605243">
                <a:moveTo>
                  <a:pt x="319566" y="401517"/>
                </a:moveTo>
                <a:lnTo>
                  <a:pt x="416805" y="488670"/>
                </a:lnTo>
                <a:cubicBezTo>
                  <a:pt x="423564" y="494654"/>
                  <a:pt x="432166" y="498030"/>
                  <a:pt x="441076" y="498030"/>
                </a:cubicBezTo>
                <a:cubicBezTo>
                  <a:pt x="446145" y="498030"/>
                  <a:pt x="450907" y="496956"/>
                  <a:pt x="455516" y="495114"/>
                </a:cubicBezTo>
                <a:lnTo>
                  <a:pt x="519266" y="467649"/>
                </a:lnTo>
                <a:lnTo>
                  <a:pt x="519266" y="537463"/>
                </a:lnTo>
                <a:cubicBezTo>
                  <a:pt x="519266" y="544368"/>
                  <a:pt x="514658" y="550352"/>
                  <a:pt x="508206" y="552193"/>
                </a:cubicBezTo>
                <a:lnTo>
                  <a:pt x="330165" y="604822"/>
                </a:lnTo>
                <a:cubicBezTo>
                  <a:pt x="324328" y="606510"/>
                  <a:pt x="319566" y="602981"/>
                  <a:pt x="319566" y="596844"/>
                </a:cubicBezTo>
                <a:close/>
                <a:moveTo>
                  <a:pt x="288799" y="401517"/>
                </a:moveTo>
                <a:lnTo>
                  <a:pt x="288799" y="596844"/>
                </a:lnTo>
                <a:cubicBezTo>
                  <a:pt x="288799" y="602981"/>
                  <a:pt x="284037" y="606510"/>
                  <a:pt x="278200" y="604822"/>
                </a:cubicBezTo>
                <a:lnTo>
                  <a:pt x="100159" y="552193"/>
                </a:lnTo>
                <a:cubicBezTo>
                  <a:pt x="93707" y="550352"/>
                  <a:pt x="89099" y="544368"/>
                  <a:pt x="89099" y="537463"/>
                </a:cubicBezTo>
                <a:lnTo>
                  <a:pt x="89099" y="467649"/>
                </a:lnTo>
                <a:lnTo>
                  <a:pt x="152849" y="495114"/>
                </a:lnTo>
                <a:cubicBezTo>
                  <a:pt x="157458" y="496956"/>
                  <a:pt x="162220" y="498030"/>
                  <a:pt x="167289" y="498030"/>
                </a:cubicBezTo>
                <a:cubicBezTo>
                  <a:pt x="176199" y="498030"/>
                  <a:pt x="184801" y="494654"/>
                  <a:pt x="191561" y="488670"/>
                </a:cubicBezTo>
                <a:close/>
                <a:moveTo>
                  <a:pt x="516559" y="297363"/>
                </a:moveTo>
                <a:cubicBezTo>
                  <a:pt x="518095" y="297363"/>
                  <a:pt x="519478" y="298130"/>
                  <a:pt x="520553" y="299204"/>
                </a:cubicBezTo>
                <a:lnTo>
                  <a:pt x="606899" y="388483"/>
                </a:lnTo>
                <a:cubicBezTo>
                  <a:pt x="608128" y="389710"/>
                  <a:pt x="608743" y="391704"/>
                  <a:pt x="608282" y="393545"/>
                </a:cubicBezTo>
                <a:cubicBezTo>
                  <a:pt x="607975" y="395232"/>
                  <a:pt x="606746" y="396766"/>
                  <a:pt x="605056" y="397533"/>
                </a:cubicBezTo>
                <a:lnTo>
                  <a:pt x="443426" y="466870"/>
                </a:lnTo>
                <a:cubicBezTo>
                  <a:pt x="441428" y="467637"/>
                  <a:pt x="438970" y="467330"/>
                  <a:pt x="437434" y="465796"/>
                </a:cubicBezTo>
                <a:lnTo>
                  <a:pt x="321435" y="361945"/>
                </a:lnTo>
                <a:cubicBezTo>
                  <a:pt x="319899" y="360564"/>
                  <a:pt x="319284" y="358416"/>
                  <a:pt x="319745" y="356422"/>
                </a:cubicBezTo>
                <a:cubicBezTo>
                  <a:pt x="320206" y="354428"/>
                  <a:pt x="321742" y="352894"/>
                  <a:pt x="323740" y="352280"/>
                </a:cubicBezTo>
                <a:lnTo>
                  <a:pt x="515022" y="297670"/>
                </a:lnTo>
                <a:cubicBezTo>
                  <a:pt x="515483" y="297517"/>
                  <a:pt x="515944" y="297363"/>
                  <a:pt x="516559" y="297363"/>
                </a:cubicBezTo>
                <a:close/>
                <a:moveTo>
                  <a:pt x="91877" y="297363"/>
                </a:moveTo>
                <a:cubicBezTo>
                  <a:pt x="92492" y="297363"/>
                  <a:pt x="92953" y="297517"/>
                  <a:pt x="93567" y="297670"/>
                </a:cubicBezTo>
                <a:lnTo>
                  <a:pt x="284696" y="352280"/>
                </a:lnTo>
                <a:cubicBezTo>
                  <a:pt x="286694" y="352894"/>
                  <a:pt x="288230" y="354428"/>
                  <a:pt x="288691" y="356422"/>
                </a:cubicBezTo>
                <a:cubicBezTo>
                  <a:pt x="289152" y="358416"/>
                  <a:pt x="288537" y="360564"/>
                  <a:pt x="287001" y="361945"/>
                </a:cubicBezTo>
                <a:lnTo>
                  <a:pt x="171002" y="465796"/>
                </a:lnTo>
                <a:cubicBezTo>
                  <a:pt x="169466" y="467330"/>
                  <a:pt x="167008" y="467637"/>
                  <a:pt x="165010" y="466870"/>
                </a:cubicBezTo>
                <a:lnTo>
                  <a:pt x="3380" y="397533"/>
                </a:lnTo>
                <a:cubicBezTo>
                  <a:pt x="1690" y="396766"/>
                  <a:pt x="461" y="395232"/>
                  <a:pt x="154" y="393545"/>
                </a:cubicBezTo>
                <a:cubicBezTo>
                  <a:pt x="-307" y="391704"/>
                  <a:pt x="308" y="389710"/>
                  <a:pt x="1537" y="388483"/>
                </a:cubicBezTo>
                <a:lnTo>
                  <a:pt x="87883" y="299204"/>
                </a:lnTo>
                <a:cubicBezTo>
                  <a:pt x="88958" y="298130"/>
                  <a:pt x="90341" y="297363"/>
                  <a:pt x="91877" y="297363"/>
                </a:cubicBezTo>
                <a:close/>
                <a:moveTo>
                  <a:pt x="307899" y="0"/>
                </a:moveTo>
                <a:lnTo>
                  <a:pt x="308052" y="0"/>
                </a:lnTo>
                <a:cubicBezTo>
                  <a:pt x="314967" y="0"/>
                  <a:pt x="321420" y="3529"/>
                  <a:pt x="325261" y="9360"/>
                </a:cubicBezTo>
                <a:cubicBezTo>
                  <a:pt x="325722" y="10280"/>
                  <a:pt x="380269" y="95133"/>
                  <a:pt x="448183" y="162954"/>
                </a:cubicBezTo>
                <a:cubicBezTo>
                  <a:pt x="454022" y="168785"/>
                  <a:pt x="455712" y="177531"/>
                  <a:pt x="452639" y="185203"/>
                </a:cubicBezTo>
                <a:cubicBezTo>
                  <a:pt x="449412" y="192876"/>
                  <a:pt x="441883" y="197786"/>
                  <a:pt x="433740" y="197786"/>
                </a:cubicBezTo>
                <a:lnTo>
                  <a:pt x="402548" y="197786"/>
                </a:lnTo>
                <a:cubicBezTo>
                  <a:pt x="415302" y="215431"/>
                  <a:pt x="442652" y="242130"/>
                  <a:pt x="500425" y="272512"/>
                </a:cubicBezTo>
                <a:lnTo>
                  <a:pt x="314813" y="320386"/>
                </a:lnTo>
                <a:cubicBezTo>
                  <a:pt x="308974" y="321920"/>
                  <a:pt x="299448" y="321920"/>
                  <a:pt x="293609" y="320386"/>
                </a:cubicBezTo>
                <a:lnTo>
                  <a:pt x="120289" y="276041"/>
                </a:lnTo>
                <a:cubicBezTo>
                  <a:pt x="172992" y="244432"/>
                  <a:pt x="199420" y="216506"/>
                  <a:pt x="212480" y="197786"/>
                </a:cubicBezTo>
                <a:lnTo>
                  <a:pt x="182211" y="197786"/>
                </a:lnTo>
                <a:cubicBezTo>
                  <a:pt x="173914" y="197786"/>
                  <a:pt x="166385" y="192876"/>
                  <a:pt x="163312" y="185203"/>
                </a:cubicBezTo>
                <a:cubicBezTo>
                  <a:pt x="160085" y="177531"/>
                  <a:pt x="161775" y="168785"/>
                  <a:pt x="167614" y="162954"/>
                </a:cubicBezTo>
                <a:cubicBezTo>
                  <a:pt x="232763" y="98049"/>
                  <a:pt x="290229" y="10127"/>
                  <a:pt x="290690" y="9206"/>
                </a:cubicBezTo>
                <a:cubicBezTo>
                  <a:pt x="294531" y="3375"/>
                  <a:pt x="300984" y="0"/>
                  <a:pt x="3078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201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E389A994-A6ED-4E75-97C7-413E87F431EE}"/>
              </a:ext>
            </a:extLst>
          </p:cNvPr>
          <p:cNvSpPr/>
          <p:nvPr/>
        </p:nvSpPr>
        <p:spPr>
          <a:xfrm>
            <a:off x="4248150" y="254000"/>
            <a:ext cx="3695700" cy="831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/>
                </a:gs>
                <a:gs pos="87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8B3BC3-943C-4EBE-899B-D50CD0F4A23F}"/>
              </a:ext>
            </a:extLst>
          </p:cNvPr>
          <p:cNvSpPr txBox="1"/>
          <p:nvPr/>
        </p:nvSpPr>
        <p:spPr>
          <a:xfrm>
            <a:off x="4454769" y="451410"/>
            <a:ext cx="328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B41943E-37E1-43DB-8828-CA3B6B060F22}"/>
              </a:ext>
            </a:extLst>
          </p:cNvPr>
          <p:cNvCxnSpPr/>
          <p:nvPr/>
        </p:nvCxnSpPr>
        <p:spPr>
          <a:xfrm>
            <a:off x="8204200" y="669925"/>
            <a:ext cx="2628900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F79F20E-4E34-4BAE-A9B0-A8E5B55EC12C}"/>
              </a:ext>
            </a:extLst>
          </p:cNvPr>
          <p:cNvCxnSpPr/>
          <p:nvPr/>
        </p:nvCxnSpPr>
        <p:spPr>
          <a:xfrm>
            <a:off x="1358898" y="669925"/>
            <a:ext cx="2628900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半闭框 5">
            <a:extLst>
              <a:ext uri="{FF2B5EF4-FFF2-40B4-BE49-F238E27FC236}">
                <a16:creationId xmlns:a16="http://schemas.microsoft.com/office/drawing/2014/main" id="{3B33BB3F-4155-423D-84EA-FE150EB33DE6}"/>
              </a:ext>
            </a:extLst>
          </p:cNvPr>
          <p:cNvSpPr/>
          <p:nvPr/>
        </p:nvSpPr>
        <p:spPr>
          <a:xfrm flipH="1" flipV="1">
            <a:off x="11168380" y="5812155"/>
            <a:ext cx="751840" cy="751840"/>
          </a:xfrm>
          <a:prstGeom prst="halfFrame">
            <a:avLst>
              <a:gd name="adj1" fmla="val 0"/>
              <a:gd name="adj2" fmla="val 0"/>
            </a:avLst>
          </a:prstGeom>
          <a:ln w="381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半闭框 6">
            <a:extLst>
              <a:ext uri="{FF2B5EF4-FFF2-40B4-BE49-F238E27FC236}">
                <a16:creationId xmlns:a16="http://schemas.microsoft.com/office/drawing/2014/main" id="{D0392BEC-088A-4123-90E1-90D40E635F5B}"/>
              </a:ext>
            </a:extLst>
          </p:cNvPr>
          <p:cNvSpPr/>
          <p:nvPr/>
        </p:nvSpPr>
        <p:spPr>
          <a:xfrm flipV="1">
            <a:off x="467360" y="5812155"/>
            <a:ext cx="751840" cy="751840"/>
          </a:xfrm>
          <a:prstGeom prst="halfFrame">
            <a:avLst>
              <a:gd name="adj1" fmla="val 0"/>
              <a:gd name="adj2" fmla="val 0"/>
            </a:avLst>
          </a:prstGeom>
          <a:ln w="381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D928519E-8F40-4EFE-8DC4-B9DAAFDEC2F5}"/>
              </a:ext>
            </a:extLst>
          </p:cNvPr>
          <p:cNvSpPr/>
          <p:nvPr/>
        </p:nvSpPr>
        <p:spPr>
          <a:xfrm>
            <a:off x="3599743" y="2031435"/>
            <a:ext cx="4992510" cy="4826568"/>
          </a:xfrm>
          <a:custGeom>
            <a:avLst/>
            <a:gdLst>
              <a:gd name="connsiteX0" fmla="*/ 2496256 w 4992510"/>
              <a:gd name="connsiteY0" fmla="*/ 0 h 4826568"/>
              <a:gd name="connsiteX1" fmla="*/ 3180102 w 4992510"/>
              <a:gd name="connsiteY1" fmla="*/ 1179046 h 4826568"/>
              <a:gd name="connsiteX2" fmla="*/ 2853255 w 4992510"/>
              <a:gd name="connsiteY2" fmla="*/ 1179046 h 4826568"/>
              <a:gd name="connsiteX3" fmla="*/ 2853255 w 4992510"/>
              <a:gd name="connsiteY3" fmla="*/ 1517476 h 4826568"/>
              <a:gd name="connsiteX4" fmla="*/ 2856342 w 4992510"/>
              <a:gd name="connsiteY4" fmla="*/ 1510706 h 4826568"/>
              <a:gd name="connsiteX5" fmla="*/ 2856342 w 4992510"/>
              <a:gd name="connsiteY5" fmla="*/ 1510704 h 4826568"/>
              <a:gd name="connsiteX6" fmla="*/ 4963148 w 4992510"/>
              <a:gd name="connsiteY6" fmla="*/ 4813283 h 4826568"/>
              <a:gd name="connsiteX7" fmla="*/ 4992510 w 4992510"/>
              <a:gd name="connsiteY7" fmla="*/ 4826567 h 4826568"/>
              <a:gd name="connsiteX8" fmla="*/ 3201597 w 4992510"/>
              <a:gd name="connsiteY8" fmla="*/ 4826567 h 4826568"/>
              <a:gd name="connsiteX9" fmla="*/ 3055382 w 4992510"/>
              <a:gd name="connsiteY9" fmla="*/ 4826567 h 4826568"/>
              <a:gd name="connsiteX10" fmla="*/ 2853255 w 4992510"/>
              <a:gd name="connsiteY10" fmla="*/ 4826567 h 4826568"/>
              <a:gd name="connsiteX11" fmla="*/ 2853255 w 4992510"/>
              <a:gd name="connsiteY11" fmla="*/ 4826568 h 4826568"/>
              <a:gd name="connsiteX12" fmla="*/ 2129496 w 4992510"/>
              <a:gd name="connsiteY12" fmla="*/ 4826568 h 4826568"/>
              <a:gd name="connsiteX13" fmla="*/ 2129496 w 4992510"/>
              <a:gd name="connsiteY13" fmla="*/ 4826567 h 4826568"/>
              <a:gd name="connsiteX14" fmla="*/ 1937131 w 4992510"/>
              <a:gd name="connsiteY14" fmla="*/ 4826567 h 4826568"/>
              <a:gd name="connsiteX15" fmla="*/ 1781154 w 4992510"/>
              <a:gd name="connsiteY15" fmla="*/ 4826567 h 4826568"/>
              <a:gd name="connsiteX16" fmla="*/ 0 w 4992510"/>
              <a:gd name="connsiteY16" fmla="*/ 4826567 h 4826568"/>
              <a:gd name="connsiteX17" fmla="*/ 29362 w 4992510"/>
              <a:gd name="connsiteY17" fmla="*/ 4813283 h 4826568"/>
              <a:gd name="connsiteX18" fmla="*/ 2120732 w 4992510"/>
              <a:gd name="connsiteY18" fmla="*/ 1772767 h 4826568"/>
              <a:gd name="connsiteX19" fmla="*/ 2129496 w 4992510"/>
              <a:gd name="connsiteY19" fmla="*/ 1624006 h 4826568"/>
              <a:gd name="connsiteX20" fmla="*/ 2129496 w 4992510"/>
              <a:gd name="connsiteY20" fmla="*/ 1179046 h 4826568"/>
              <a:gd name="connsiteX21" fmla="*/ 1812409 w 4992510"/>
              <a:gd name="connsiteY21" fmla="*/ 1179046 h 4826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92510" h="4826568">
                <a:moveTo>
                  <a:pt x="2496256" y="0"/>
                </a:moveTo>
                <a:lnTo>
                  <a:pt x="3180102" y="1179046"/>
                </a:lnTo>
                <a:lnTo>
                  <a:pt x="2853255" y="1179046"/>
                </a:lnTo>
                <a:lnTo>
                  <a:pt x="2853255" y="1517476"/>
                </a:lnTo>
                <a:lnTo>
                  <a:pt x="2856342" y="1510706"/>
                </a:lnTo>
                <a:cubicBezTo>
                  <a:pt x="2856342" y="1510705"/>
                  <a:pt x="2856341" y="1510705"/>
                  <a:pt x="2856342" y="1510704"/>
                </a:cubicBezTo>
                <a:cubicBezTo>
                  <a:pt x="2890537" y="2917472"/>
                  <a:pt x="3701873" y="4189303"/>
                  <a:pt x="4963148" y="4813283"/>
                </a:cubicBezTo>
                <a:lnTo>
                  <a:pt x="4992510" y="4826567"/>
                </a:lnTo>
                <a:lnTo>
                  <a:pt x="3201597" y="4826567"/>
                </a:lnTo>
                <a:lnTo>
                  <a:pt x="3055382" y="4826567"/>
                </a:lnTo>
                <a:lnTo>
                  <a:pt x="2853255" y="4826567"/>
                </a:lnTo>
                <a:lnTo>
                  <a:pt x="2853255" y="4826568"/>
                </a:lnTo>
                <a:lnTo>
                  <a:pt x="2129496" y="4826568"/>
                </a:lnTo>
                <a:lnTo>
                  <a:pt x="2129496" y="4826567"/>
                </a:lnTo>
                <a:lnTo>
                  <a:pt x="1937131" y="4826567"/>
                </a:lnTo>
                <a:lnTo>
                  <a:pt x="1781154" y="4826567"/>
                </a:lnTo>
                <a:lnTo>
                  <a:pt x="0" y="4826567"/>
                </a:lnTo>
                <a:lnTo>
                  <a:pt x="29362" y="4813283"/>
                </a:lnTo>
                <a:cubicBezTo>
                  <a:pt x="1211808" y="4228302"/>
                  <a:pt x="1998801" y="3073920"/>
                  <a:pt x="2120732" y="1772767"/>
                </a:cubicBezTo>
                <a:lnTo>
                  <a:pt x="2129496" y="1624006"/>
                </a:lnTo>
                <a:lnTo>
                  <a:pt x="2129496" y="1179046"/>
                </a:lnTo>
                <a:lnTo>
                  <a:pt x="1812409" y="1179046"/>
                </a:lnTo>
                <a:close/>
              </a:path>
            </a:pathLst>
          </a:custGeom>
          <a:gradFill>
            <a:gsLst>
              <a:gs pos="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75586FA-EEB8-4134-AB76-22471CA03C40}"/>
              </a:ext>
            </a:extLst>
          </p:cNvPr>
          <p:cNvSpPr/>
          <p:nvPr/>
        </p:nvSpPr>
        <p:spPr>
          <a:xfrm>
            <a:off x="4613029" y="3928046"/>
            <a:ext cx="2965938" cy="677173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D3A2441-6DE0-4368-A116-CC1CCA754A1F}"/>
              </a:ext>
            </a:extLst>
          </p:cNvPr>
          <p:cNvSpPr/>
          <p:nvPr/>
        </p:nvSpPr>
        <p:spPr>
          <a:xfrm>
            <a:off x="3126372" y="4381141"/>
            <a:ext cx="5939252" cy="1356032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98208B0-A29D-45D9-B175-8D27B5D5C3F6}"/>
              </a:ext>
            </a:extLst>
          </p:cNvPr>
          <p:cNvSpPr/>
          <p:nvPr/>
        </p:nvSpPr>
        <p:spPr>
          <a:xfrm>
            <a:off x="4248146" y="2801357"/>
            <a:ext cx="3695704" cy="843790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F28288E-7EE4-45DD-97F4-3693968DC3CD}"/>
              </a:ext>
            </a:extLst>
          </p:cNvPr>
          <p:cNvGrpSpPr/>
          <p:nvPr/>
        </p:nvGrpSpPr>
        <p:grpSpPr>
          <a:xfrm>
            <a:off x="1110232" y="2168769"/>
            <a:ext cx="2031324" cy="515816"/>
            <a:chOff x="1125416" y="2168769"/>
            <a:chExt cx="1512277" cy="515816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330AA234-10FF-40BF-BA89-83F6371FA43C}"/>
                </a:ext>
              </a:extLst>
            </p:cNvPr>
            <p:cNvCxnSpPr/>
            <p:nvPr/>
          </p:nvCxnSpPr>
          <p:spPr>
            <a:xfrm>
              <a:off x="1125416" y="2168769"/>
              <a:ext cx="151227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A37E1EBA-4778-4D93-B84C-D22C7F068B65}"/>
                </a:ext>
              </a:extLst>
            </p:cNvPr>
            <p:cNvCxnSpPr/>
            <p:nvPr/>
          </p:nvCxnSpPr>
          <p:spPr>
            <a:xfrm>
              <a:off x="1125416" y="2684585"/>
              <a:ext cx="151227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14B2C1AC-1721-435C-A016-7420F7F1A18D}"/>
              </a:ext>
            </a:extLst>
          </p:cNvPr>
          <p:cNvSpPr txBox="1"/>
          <p:nvPr/>
        </p:nvSpPr>
        <p:spPr>
          <a:xfrm>
            <a:off x="1110230" y="219584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添加标题文本</a:t>
            </a:r>
            <a:endParaRPr lang="zh-CN" altLang="en-US" sz="2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642336-2137-46E8-83F9-792C0E632B29}"/>
              </a:ext>
            </a:extLst>
          </p:cNvPr>
          <p:cNvSpPr txBox="1"/>
          <p:nvPr/>
        </p:nvSpPr>
        <p:spPr>
          <a:xfrm>
            <a:off x="1023616" y="2761652"/>
            <a:ext cx="2332596" cy="2125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3C4C89C-0646-4019-821E-11947CAC634D}"/>
              </a:ext>
            </a:extLst>
          </p:cNvPr>
          <p:cNvGrpSpPr/>
          <p:nvPr/>
        </p:nvGrpSpPr>
        <p:grpSpPr>
          <a:xfrm>
            <a:off x="9065626" y="2168769"/>
            <a:ext cx="2031324" cy="515816"/>
            <a:chOff x="1125416" y="2168769"/>
            <a:chExt cx="1512277" cy="515816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8B9E6903-866A-4F56-8BEE-4EEC68601EF1}"/>
                </a:ext>
              </a:extLst>
            </p:cNvPr>
            <p:cNvCxnSpPr/>
            <p:nvPr/>
          </p:nvCxnSpPr>
          <p:spPr>
            <a:xfrm>
              <a:off x="1125416" y="2168769"/>
              <a:ext cx="151227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BEF5BE91-BA07-49D3-860E-F0599C140C99}"/>
                </a:ext>
              </a:extLst>
            </p:cNvPr>
            <p:cNvCxnSpPr/>
            <p:nvPr/>
          </p:nvCxnSpPr>
          <p:spPr>
            <a:xfrm>
              <a:off x="1125416" y="2684585"/>
              <a:ext cx="151227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F62F44F8-3D82-4D3F-92AB-90A8E0218CE8}"/>
              </a:ext>
            </a:extLst>
          </p:cNvPr>
          <p:cNvSpPr txBox="1"/>
          <p:nvPr/>
        </p:nvSpPr>
        <p:spPr>
          <a:xfrm>
            <a:off x="9065624" y="219584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添加标题文本</a:t>
            </a:r>
            <a:endParaRPr lang="zh-CN" altLang="en-US" sz="2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24A0E29-85AE-4306-AB58-AD72EF302D9C}"/>
              </a:ext>
            </a:extLst>
          </p:cNvPr>
          <p:cNvSpPr txBox="1"/>
          <p:nvPr/>
        </p:nvSpPr>
        <p:spPr>
          <a:xfrm>
            <a:off x="8979010" y="2761652"/>
            <a:ext cx="2332596" cy="2125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</p:spTree>
    <p:extLst>
      <p:ext uri="{BB962C8B-B14F-4D97-AF65-F5344CB8AC3E}">
        <p14:creationId xmlns:p14="http://schemas.microsoft.com/office/powerpoint/2010/main" val="3159774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7A5F74D-2FE0-4320-B4C8-E3DAE9D57CE1}"/>
              </a:ext>
            </a:extLst>
          </p:cNvPr>
          <p:cNvSpPr/>
          <p:nvPr/>
        </p:nvSpPr>
        <p:spPr>
          <a:xfrm>
            <a:off x="4248150" y="254000"/>
            <a:ext cx="3695700" cy="831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/>
                </a:gs>
                <a:gs pos="87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DF1185-B100-486B-B370-5178B8ACBB9A}"/>
              </a:ext>
            </a:extLst>
          </p:cNvPr>
          <p:cNvSpPr txBox="1"/>
          <p:nvPr/>
        </p:nvSpPr>
        <p:spPr>
          <a:xfrm>
            <a:off x="4454769" y="451410"/>
            <a:ext cx="328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4C194FA-B5C0-4CB5-8257-45454DA5F083}"/>
              </a:ext>
            </a:extLst>
          </p:cNvPr>
          <p:cNvCxnSpPr/>
          <p:nvPr/>
        </p:nvCxnSpPr>
        <p:spPr>
          <a:xfrm>
            <a:off x="8204200" y="669925"/>
            <a:ext cx="2628900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D28FC47-9B74-45BE-BA89-4B6B7F8180CC}"/>
              </a:ext>
            </a:extLst>
          </p:cNvPr>
          <p:cNvCxnSpPr/>
          <p:nvPr/>
        </p:nvCxnSpPr>
        <p:spPr>
          <a:xfrm>
            <a:off x="1358898" y="669925"/>
            <a:ext cx="2628900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741F01AE-8B80-4639-999A-571333BE1A58}"/>
              </a:ext>
            </a:extLst>
          </p:cNvPr>
          <p:cNvGrpSpPr/>
          <p:nvPr/>
        </p:nvGrpSpPr>
        <p:grpSpPr>
          <a:xfrm>
            <a:off x="1500552" y="1911838"/>
            <a:ext cx="1136162" cy="1136162"/>
            <a:chOff x="1358898" y="1664676"/>
            <a:chExt cx="1607040" cy="160704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BD0FF8E-51AE-4FAA-9AD8-D7470DA8572C}"/>
                </a:ext>
              </a:extLst>
            </p:cNvPr>
            <p:cNvSpPr/>
            <p:nvPr/>
          </p:nvSpPr>
          <p:spPr>
            <a:xfrm>
              <a:off x="1358898" y="1664676"/>
              <a:ext cx="1607040" cy="160704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B203711-9EA4-4061-B25E-BA9BEE692192}"/>
                </a:ext>
              </a:extLst>
            </p:cNvPr>
            <p:cNvSpPr/>
            <p:nvPr/>
          </p:nvSpPr>
          <p:spPr>
            <a:xfrm>
              <a:off x="1530836" y="1836614"/>
              <a:ext cx="1263164" cy="126316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3B3653-9388-43AC-ACD7-7AACC1DB7647}"/>
                </a:ext>
              </a:extLst>
            </p:cNvPr>
            <p:cNvSpPr txBox="1"/>
            <p:nvPr/>
          </p:nvSpPr>
          <p:spPr>
            <a:xfrm>
              <a:off x="1643687" y="1960365"/>
              <a:ext cx="1068381" cy="1001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6AAB498-7277-4A44-BBD1-60F4FA3B3CD2}"/>
              </a:ext>
            </a:extLst>
          </p:cNvPr>
          <p:cNvGrpSpPr/>
          <p:nvPr/>
        </p:nvGrpSpPr>
        <p:grpSpPr>
          <a:xfrm>
            <a:off x="4232680" y="1911838"/>
            <a:ext cx="1136162" cy="1136162"/>
            <a:chOff x="1358898" y="1664676"/>
            <a:chExt cx="1607040" cy="160704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D0DE226-B9C4-45D0-8539-FD3A0C2036D4}"/>
                </a:ext>
              </a:extLst>
            </p:cNvPr>
            <p:cNvSpPr/>
            <p:nvPr/>
          </p:nvSpPr>
          <p:spPr>
            <a:xfrm>
              <a:off x="1358898" y="1664676"/>
              <a:ext cx="1607040" cy="160704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82B1C28-A15C-4F1D-BDC2-76BE37A1F2BD}"/>
                </a:ext>
              </a:extLst>
            </p:cNvPr>
            <p:cNvSpPr/>
            <p:nvPr/>
          </p:nvSpPr>
          <p:spPr>
            <a:xfrm>
              <a:off x="1530836" y="1836614"/>
              <a:ext cx="1263164" cy="126316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06EE0FA-EB55-4E00-9E1D-49EC1BA5760A}"/>
                </a:ext>
              </a:extLst>
            </p:cNvPr>
            <p:cNvSpPr txBox="1"/>
            <p:nvPr/>
          </p:nvSpPr>
          <p:spPr>
            <a:xfrm>
              <a:off x="1643687" y="1960365"/>
              <a:ext cx="1068381" cy="1001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19054B3-8CA6-460B-9896-139C311A83DA}"/>
              </a:ext>
            </a:extLst>
          </p:cNvPr>
          <p:cNvGrpSpPr/>
          <p:nvPr/>
        </p:nvGrpSpPr>
        <p:grpSpPr>
          <a:xfrm>
            <a:off x="6964808" y="1911838"/>
            <a:ext cx="1136162" cy="1136162"/>
            <a:chOff x="1358898" y="1664676"/>
            <a:chExt cx="1607040" cy="160704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C053DCD-5A2E-41D1-9E32-B9E6D4E5E917}"/>
                </a:ext>
              </a:extLst>
            </p:cNvPr>
            <p:cNvSpPr/>
            <p:nvPr/>
          </p:nvSpPr>
          <p:spPr>
            <a:xfrm>
              <a:off x="1358898" y="1664676"/>
              <a:ext cx="1607040" cy="160704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4F49D24-48A6-4E63-B569-58037D50B1D8}"/>
                </a:ext>
              </a:extLst>
            </p:cNvPr>
            <p:cNvSpPr/>
            <p:nvPr/>
          </p:nvSpPr>
          <p:spPr>
            <a:xfrm>
              <a:off x="1530836" y="1836614"/>
              <a:ext cx="1263164" cy="126316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88F00E0-AAF4-4159-B2E5-8B83CC410245}"/>
                </a:ext>
              </a:extLst>
            </p:cNvPr>
            <p:cNvSpPr txBox="1"/>
            <p:nvPr/>
          </p:nvSpPr>
          <p:spPr>
            <a:xfrm>
              <a:off x="1643687" y="1960365"/>
              <a:ext cx="1068381" cy="1001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B01258-EFC2-4F54-8A85-A4A0097A4BF9}"/>
              </a:ext>
            </a:extLst>
          </p:cNvPr>
          <p:cNvGrpSpPr/>
          <p:nvPr/>
        </p:nvGrpSpPr>
        <p:grpSpPr>
          <a:xfrm>
            <a:off x="9696938" y="1911838"/>
            <a:ext cx="1136162" cy="1136162"/>
            <a:chOff x="1358898" y="1664676"/>
            <a:chExt cx="1607040" cy="160704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E11CF79-5F90-4098-84A7-07879EFBAFFF}"/>
                </a:ext>
              </a:extLst>
            </p:cNvPr>
            <p:cNvSpPr/>
            <p:nvPr/>
          </p:nvSpPr>
          <p:spPr>
            <a:xfrm>
              <a:off x="1358898" y="1664676"/>
              <a:ext cx="1607040" cy="160704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B3D2A5A-1B5E-413C-9F7E-6C8CF6BCA500}"/>
                </a:ext>
              </a:extLst>
            </p:cNvPr>
            <p:cNvSpPr/>
            <p:nvPr/>
          </p:nvSpPr>
          <p:spPr>
            <a:xfrm>
              <a:off x="1530836" y="1836614"/>
              <a:ext cx="1263164" cy="126316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35AE82A-AACB-4923-9334-1CF4D6CB2956}"/>
                </a:ext>
              </a:extLst>
            </p:cNvPr>
            <p:cNvSpPr txBox="1"/>
            <p:nvPr/>
          </p:nvSpPr>
          <p:spPr>
            <a:xfrm>
              <a:off x="1643687" y="1960365"/>
              <a:ext cx="1068381" cy="1001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D41A527-9533-40FE-AF9B-C9F3C5D3B6CC}"/>
              </a:ext>
            </a:extLst>
          </p:cNvPr>
          <p:cNvSpPr/>
          <p:nvPr/>
        </p:nvSpPr>
        <p:spPr>
          <a:xfrm>
            <a:off x="2938476" y="2237603"/>
            <a:ext cx="992442" cy="484632"/>
          </a:xfrm>
          <a:custGeom>
            <a:avLst/>
            <a:gdLst>
              <a:gd name="connsiteX0" fmla="*/ 783458 w 992442"/>
              <a:gd name="connsiteY0" fmla="*/ 137824 h 484632"/>
              <a:gd name="connsiteX1" fmla="*/ 887950 w 992442"/>
              <a:gd name="connsiteY1" fmla="*/ 137824 h 484632"/>
              <a:gd name="connsiteX2" fmla="*/ 992442 w 992442"/>
              <a:gd name="connsiteY2" fmla="*/ 242316 h 484632"/>
              <a:gd name="connsiteX3" fmla="*/ 887950 w 992442"/>
              <a:gd name="connsiteY3" fmla="*/ 346808 h 484632"/>
              <a:gd name="connsiteX4" fmla="*/ 783458 w 992442"/>
              <a:gd name="connsiteY4" fmla="*/ 346808 h 484632"/>
              <a:gd name="connsiteX5" fmla="*/ 887950 w 992442"/>
              <a:gd name="connsiteY5" fmla="*/ 242316 h 484632"/>
              <a:gd name="connsiteX6" fmla="*/ 0 w 992442"/>
              <a:gd name="connsiteY6" fmla="*/ 137824 h 484632"/>
              <a:gd name="connsiteX7" fmla="*/ 104492 w 992442"/>
              <a:gd name="connsiteY7" fmla="*/ 137824 h 484632"/>
              <a:gd name="connsiteX8" fmla="*/ 208984 w 992442"/>
              <a:gd name="connsiteY8" fmla="*/ 242316 h 484632"/>
              <a:gd name="connsiteX9" fmla="*/ 104492 w 992442"/>
              <a:gd name="connsiteY9" fmla="*/ 346808 h 484632"/>
              <a:gd name="connsiteX10" fmla="*/ 0 w 992442"/>
              <a:gd name="connsiteY10" fmla="*/ 346808 h 484632"/>
              <a:gd name="connsiteX11" fmla="*/ 104492 w 992442"/>
              <a:gd name="connsiteY11" fmla="*/ 242316 h 484632"/>
              <a:gd name="connsiteX12" fmla="*/ 253905 w 992442"/>
              <a:gd name="connsiteY12" fmla="*/ 0 h 484632"/>
              <a:gd name="connsiteX13" fmla="*/ 496221 w 992442"/>
              <a:gd name="connsiteY13" fmla="*/ 0 h 484632"/>
              <a:gd name="connsiteX14" fmla="*/ 738537 w 992442"/>
              <a:gd name="connsiteY14" fmla="*/ 242316 h 484632"/>
              <a:gd name="connsiteX15" fmla="*/ 496221 w 992442"/>
              <a:gd name="connsiteY15" fmla="*/ 484632 h 484632"/>
              <a:gd name="connsiteX16" fmla="*/ 253905 w 992442"/>
              <a:gd name="connsiteY16" fmla="*/ 484632 h 484632"/>
              <a:gd name="connsiteX17" fmla="*/ 496221 w 992442"/>
              <a:gd name="connsiteY17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92442" h="484632">
                <a:moveTo>
                  <a:pt x="783458" y="137824"/>
                </a:moveTo>
                <a:lnTo>
                  <a:pt x="887950" y="137824"/>
                </a:lnTo>
                <a:lnTo>
                  <a:pt x="992442" y="242316"/>
                </a:lnTo>
                <a:lnTo>
                  <a:pt x="887950" y="346808"/>
                </a:lnTo>
                <a:lnTo>
                  <a:pt x="783458" y="346808"/>
                </a:lnTo>
                <a:lnTo>
                  <a:pt x="887950" y="242316"/>
                </a:lnTo>
                <a:close/>
                <a:moveTo>
                  <a:pt x="0" y="137824"/>
                </a:moveTo>
                <a:lnTo>
                  <a:pt x="104492" y="137824"/>
                </a:lnTo>
                <a:lnTo>
                  <a:pt x="208984" y="242316"/>
                </a:lnTo>
                <a:lnTo>
                  <a:pt x="104492" y="346808"/>
                </a:lnTo>
                <a:lnTo>
                  <a:pt x="0" y="346808"/>
                </a:lnTo>
                <a:lnTo>
                  <a:pt x="104492" y="242316"/>
                </a:lnTo>
                <a:close/>
                <a:moveTo>
                  <a:pt x="253905" y="0"/>
                </a:moveTo>
                <a:lnTo>
                  <a:pt x="496221" y="0"/>
                </a:lnTo>
                <a:lnTo>
                  <a:pt x="738537" y="242316"/>
                </a:lnTo>
                <a:lnTo>
                  <a:pt x="496221" y="484632"/>
                </a:lnTo>
                <a:lnTo>
                  <a:pt x="253905" y="484632"/>
                </a:lnTo>
                <a:lnTo>
                  <a:pt x="496221" y="242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C0C006C9-4F8B-4B29-9DFF-AD56D3D87B5A}"/>
              </a:ext>
            </a:extLst>
          </p:cNvPr>
          <p:cNvSpPr/>
          <p:nvPr/>
        </p:nvSpPr>
        <p:spPr>
          <a:xfrm>
            <a:off x="5670604" y="2237603"/>
            <a:ext cx="992442" cy="484632"/>
          </a:xfrm>
          <a:custGeom>
            <a:avLst/>
            <a:gdLst>
              <a:gd name="connsiteX0" fmla="*/ 783458 w 992442"/>
              <a:gd name="connsiteY0" fmla="*/ 137824 h 484632"/>
              <a:gd name="connsiteX1" fmla="*/ 887950 w 992442"/>
              <a:gd name="connsiteY1" fmla="*/ 137824 h 484632"/>
              <a:gd name="connsiteX2" fmla="*/ 992442 w 992442"/>
              <a:gd name="connsiteY2" fmla="*/ 242316 h 484632"/>
              <a:gd name="connsiteX3" fmla="*/ 887950 w 992442"/>
              <a:gd name="connsiteY3" fmla="*/ 346808 h 484632"/>
              <a:gd name="connsiteX4" fmla="*/ 783458 w 992442"/>
              <a:gd name="connsiteY4" fmla="*/ 346808 h 484632"/>
              <a:gd name="connsiteX5" fmla="*/ 887950 w 992442"/>
              <a:gd name="connsiteY5" fmla="*/ 242316 h 484632"/>
              <a:gd name="connsiteX6" fmla="*/ 0 w 992442"/>
              <a:gd name="connsiteY6" fmla="*/ 137824 h 484632"/>
              <a:gd name="connsiteX7" fmla="*/ 104492 w 992442"/>
              <a:gd name="connsiteY7" fmla="*/ 137824 h 484632"/>
              <a:gd name="connsiteX8" fmla="*/ 208984 w 992442"/>
              <a:gd name="connsiteY8" fmla="*/ 242316 h 484632"/>
              <a:gd name="connsiteX9" fmla="*/ 104492 w 992442"/>
              <a:gd name="connsiteY9" fmla="*/ 346808 h 484632"/>
              <a:gd name="connsiteX10" fmla="*/ 0 w 992442"/>
              <a:gd name="connsiteY10" fmla="*/ 346808 h 484632"/>
              <a:gd name="connsiteX11" fmla="*/ 104492 w 992442"/>
              <a:gd name="connsiteY11" fmla="*/ 242316 h 484632"/>
              <a:gd name="connsiteX12" fmla="*/ 253905 w 992442"/>
              <a:gd name="connsiteY12" fmla="*/ 0 h 484632"/>
              <a:gd name="connsiteX13" fmla="*/ 496221 w 992442"/>
              <a:gd name="connsiteY13" fmla="*/ 0 h 484632"/>
              <a:gd name="connsiteX14" fmla="*/ 738537 w 992442"/>
              <a:gd name="connsiteY14" fmla="*/ 242316 h 484632"/>
              <a:gd name="connsiteX15" fmla="*/ 496221 w 992442"/>
              <a:gd name="connsiteY15" fmla="*/ 484632 h 484632"/>
              <a:gd name="connsiteX16" fmla="*/ 253905 w 992442"/>
              <a:gd name="connsiteY16" fmla="*/ 484632 h 484632"/>
              <a:gd name="connsiteX17" fmla="*/ 496221 w 992442"/>
              <a:gd name="connsiteY17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92442" h="484632">
                <a:moveTo>
                  <a:pt x="783458" y="137824"/>
                </a:moveTo>
                <a:lnTo>
                  <a:pt x="887950" y="137824"/>
                </a:lnTo>
                <a:lnTo>
                  <a:pt x="992442" y="242316"/>
                </a:lnTo>
                <a:lnTo>
                  <a:pt x="887950" y="346808"/>
                </a:lnTo>
                <a:lnTo>
                  <a:pt x="783458" y="346808"/>
                </a:lnTo>
                <a:lnTo>
                  <a:pt x="887950" y="242316"/>
                </a:lnTo>
                <a:close/>
                <a:moveTo>
                  <a:pt x="0" y="137824"/>
                </a:moveTo>
                <a:lnTo>
                  <a:pt x="104492" y="137824"/>
                </a:lnTo>
                <a:lnTo>
                  <a:pt x="208984" y="242316"/>
                </a:lnTo>
                <a:lnTo>
                  <a:pt x="104492" y="346808"/>
                </a:lnTo>
                <a:lnTo>
                  <a:pt x="0" y="346808"/>
                </a:lnTo>
                <a:lnTo>
                  <a:pt x="104492" y="242316"/>
                </a:lnTo>
                <a:close/>
                <a:moveTo>
                  <a:pt x="253905" y="0"/>
                </a:moveTo>
                <a:lnTo>
                  <a:pt x="496221" y="0"/>
                </a:lnTo>
                <a:lnTo>
                  <a:pt x="738537" y="242316"/>
                </a:lnTo>
                <a:lnTo>
                  <a:pt x="496221" y="484632"/>
                </a:lnTo>
                <a:lnTo>
                  <a:pt x="253905" y="484632"/>
                </a:lnTo>
                <a:lnTo>
                  <a:pt x="496221" y="242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006B45A-77C4-4948-A650-BC3E74A65C1A}"/>
              </a:ext>
            </a:extLst>
          </p:cNvPr>
          <p:cNvSpPr/>
          <p:nvPr/>
        </p:nvSpPr>
        <p:spPr>
          <a:xfrm>
            <a:off x="8402732" y="2237603"/>
            <a:ext cx="992442" cy="484632"/>
          </a:xfrm>
          <a:custGeom>
            <a:avLst/>
            <a:gdLst>
              <a:gd name="connsiteX0" fmla="*/ 783458 w 992442"/>
              <a:gd name="connsiteY0" fmla="*/ 137824 h 484632"/>
              <a:gd name="connsiteX1" fmla="*/ 887950 w 992442"/>
              <a:gd name="connsiteY1" fmla="*/ 137824 h 484632"/>
              <a:gd name="connsiteX2" fmla="*/ 992442 w 992442"/>
              <a:gd name="connsiteY2" fmla="*/ 242316 h 484632"/>
              <a:gd name="connsiteX3" fmla="*/ 887950 w 992442"/>
              <a:gd name="connsiteY3" fmla="*/ 346808 h 484632"/>
              <a:gd name="connsiteX4" fmla="*/ 783458 w 992442"/>
              <a:gd name="connsiteY4" fmla="*/ 346808 h 484632"/>
              <a:gd name="connsiteX5" fmla="*/ 887950 w 992442"/>
              <a:gd name="connsiteY5" fmla="*/ 242316 h 484632"/>
              <a:gd name="connsiteX6" fmla="*/ 0 w 992442"/>
              <a:gd name="connsiteY6" fmla="*/ 137824 h 484632"/>
              <a:gd name="connsiteX7" fmla="*/ 104492 w 992442"/>
              <a:gd name="connsiteY7" fmla="*/ 137824 h 484632"/>
              <a:gd name="connsiteX8" fmla="*/ 208984 w 992442"/>
              <a:gd name="connsiteY8" fmla="*/ 242316 h 484632"/>
              <a:gd name="connsiteX9" fmla="*/ 104492 w 992442"/>
              <a:gd name="connsiteY9" fmla="*/ 346808 h 484632"/>
              <a:gd name="connsiteX10" fmla="*/ 0 w 992442"/>
              <a:gd name="connsiteY10" fmla="*/ 346808 h 484632"/>
              <a:gd name="connsiteX11" fmla="*/ 104492 w 992442"/>
              <a:gd name="connsiteY11" fmla="*/ 242316 h 484632"/>
              <a:gd name="connsiteX12" fmla="*/ 253905 w 992442"/>
              <a:gd name="connsiteY12" fmla="*/ 0 h 484632"/>
              <a:gd name="connsiteX13" fmla="*/ 496221 w 992442"/>
              <a:gd name="connsiteY13" fmla="*/ 0 h 484632"/>
              <a:gd name="connsiteX14" fmla="*/ 738537 w 992442"/>
              <a:gd name="connsiteY14" fmla="*/ 242316 h 484632"/>
              <a:gd name="connsiteX15" fmla="*/ 496221 w 992442"/>
              <a:gd name="connsiteY15" fmla="*/ 484632 h 484632"/>
              <a:gd name="connsiteX16" fmla="*/ 253905 w 992442"/>
              <a:gd name="connsiteY16" fmla="*/ 484632 h 484632"/>
              <a:gd name="connsiteX17" fmla="*/ 496221 w 992442"/>
              <a:gd name="connsiteY17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92442" h="484632">
                <a:moveTo>
                  <a:pt x="783458" y="137824"/>
                </a:moveTo>
                <a:lnTo>
                  <a:pt x="887950" y="137824"/>
                </a:lnTo>
                <a:lnTo>
                  <a:pt x="992442" y="242316"/>
                </a:lnTo>
                <a:lnTo>
                  <a:pt x="887950" y="346808"/>
                </a:lnTo>
                <a:lnTo>
                  <a:pt x="783458" y="346808"/>
                </a:lnTo>
                <a:lnTo>
                  <a:pt x="887950" y="242316"/>
                </a:lnTo>
                <a:close/>
                <a:moveTo>
                  <a:pt x="0" y="137824"/>
                </a:moveTo>
                <a:lnTo>
                  <a:pt x="104492" y="137824"/>
                </a:lnTo>
                <a:lnTo>
                  <a:pt x="208984" y="242316"/>
                </a:lnTo>
                <a:lnTo>
                  <a:pt x="104492" y="346808"/>
                </a:lnTo>
                <a:lnTo>
                  <a:pt x="0" y="346808"/>
                </a:lnTo>
                <a:lnTo>
                  <a:pt x="104492" y="242316"/>
                </a:lnTo>
                <a:close/>
                <a:moveTo>
                  <a:pt x="253905" y="0"/>
                </a:moveTo>
                <a:lnTo>
                  <a:pt x="496221" y="0"/>
                </a:lnTo>
                <a:lnTo>
                  <a:pt x="738537" y="242316"/>
                </a:lnTo>
                <a:lnTo>
                  <a:pt x="496221" y="484632"/>
                </a:lnTo>
                <a:lnTo>
                  <a:pt x="253905" y="484632"/>
                </a:lnTo>
                <a:lnTo>
                  <a:pt x="496221" y="242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2F9DEF3-1978-4C41-A411-95761E631EFA}"/>
              </a:ext>
            </a:extLst>
          </p:cNvPr>
          <p:cNvSpPr txBox="1"/>
          <p:nvPr/>
        </p:nvSpPr>
        <p:spPr>
          <a:xfrm>
            <a:off x="1096582" y="3262323"/>
            <a:ext cx="1944102" cy="167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87C828E-6521-41A9-9DF6-072B1CFCCED3}"/>
              </a:ext>
            </a:extLst>
          </p:cNvPr>
          <p:cNvSpPr txBox="1"/>
          <p:nvPr/>
        </p:nvSpPr>
        <p:spPr>
          <a:xfrm>
            <a:off x="3839639" y="3262323"/>
            <a:ext cx="1944102" cy="167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0FFE5D3-8AD2-4C7F-8C32-0A7DF8A3E4B9}"/>
              </a:ext>
            </a:extLst>
          </p:cNvPr>
          <p:cNvSpPr txBox="1"/>
          <p:nvPr/>
        </p:nvSpPr>
        <p:spPr>
          <a:xfrm>
            <a:off x="6560838" y="3262323"/>
            <a:ext cx="1944102" cy="167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FB0ABC-CF95-4B9D-93DF-5054FD0F7632}"/>
              </a:ext>
            </a:extLst>
          </p:cNvPr>
          <p:cNvSpPr txBox="1"/>
          <p:nvPr/>
        </p:nvSpPr>
        <p:spPr>
          <a:xfrm>
            <a:off x="9303897" y="3262323"/>
            <a:ext cx="1944102" cy="167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请在此处插入具体内容，请在此处插入具体内容，添加文本内容，建议四十到五十字简要概括。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B9C0D96-2ED8-436C-889F-4DCF7F66DB0E}"/>
              </a:ext>
            </a:extLst>
          </p:cNvPr>
          <p:cNvSpPr/>
          <p:nvPr/>
        </p:nvSpPr>
        <p:spPr>
          <a:xfrm flipH="1">
            <a:off x="1180814" y="5369715"/>
            <a:ext cx="9871700" cy="558172"/>
          </a:xfrm>
          <a:custGeom>
            <a:avLst/>
            <a:gdLst>
              <a:gd name="connsiteX0" fmla="*/ 5153935 w 9871700"/>
              <a:gd name="connsiteY0" fmla="*/ 288744 h 558172"/>
              <a:gd name="connsiteX1" fmla="*/ 4712011 w 9871700"/>
              <a:gd name="connsiteY1" fmla="*/ 288744 h 558172"/>
              <a:gd name="connsiteX2" fmla="*/ 4932973 w 9871700"/>
              <a:gd name="connsiteY2" fmla="*/ 429056 h 558172"/>
              <a:gd name="connsiteX3" fmla="*/ 9871700 w 9871700"/>
              <a:gd name="connsiteY3" fmla="*/ 0 h 558172"/>
              <a:gd name="connsiteX4" fmla="*/ 9797232 w 9871700"/>
              <a:gd name="connsiteY4" fmla="*/ 0 h 558172"/>
              <a:gd name="connsiteX5" fmla="*/ 9659453 w 9871700"/>
              <a:gd name="connsiteY5" fmla="*/ 148616 h 558172"/>
              <a:gd name="connsiteX6" fmla="*/ 8421234 w 9871700"/>
              <a:gd name="connsiteY6" fmla="*/ 148616 h 558172"/>
              <a:gd name="connsiteX7" fmla="*/ 8277730 w 9871700"/>
              <a:gd name="connsiteY7" fmla="*/ 19316 h 558172"/>
              <a:gd name="connsiteX8" fmla="*/ 7255896 w 9871700"/>
              <a:gd name="connsiteY8" fmla="*/ 19316 h 558172"/>
              <a:gd name="connsiteX9" fmla="*/ 7112393 w 9871700"/>
              <a:gd name="connsiteY9" fmla="*/ 148616 h 558172"/>
              <a:gd name="connsiteX10" fmla="*/ 5526418 w 9871700"/>
              <a:gd name="connsiteY10" fmla="*/ 148616 h 558172"/>
              <a:gd name="connsiteX11" fmla="*/ 5525904 w 9871700"/>
              <a:gd name="connsiteY11" fmla="*/ 148616 h 558172"/>
              <a:gd name="connsiteX12" fmla="*/ 5525904 w 9871700"/>
              <a:gd name="connsiteY12" fmla="*/ 148938 h 558172"/>
              <a:gd name="connsiteX13" fmla="*/ 4932973 w 9871700"/>
              <a:gd name="connsiteY13" fmla="*/ 520273 h 558172"/>
              <a:gd name="connsiteX14" fmla="*/ 4340042 w 9871700"/>
              <a:gd name="connsiteY14" fmla="*/ 148938 h 558172"/>
              <a:gd name="connsiteX15" fmla="*/ 4340042 w 9871700"/>
              <a:gd name="connsiteY15" fmla="*/ 148616 h 558172"/>
              <a:gd name="connsiteX16" fmla="*/ 4339528 w 9871700"/>
              <a:gd name="connsiteY16" fmla="*/ 148616 h 558172"/>
              <a:gd name="connsiteX17" fmla="*/ 2753552 w 9871700"/>
              <a:gd name="connsiteY17" fmla="*/ 148616 h 558172"/>
              <a:gd name="connsiteX18" fmla="*/ 2610049 w 9871700"/>
              <a:gd name="connsiteY18" fmla="*/ 19316 h 558172"/>
              <a:gd name="connsiteX19" fmla="*/ 1588214 w 9871700"/>
              <a:gd name="connsiteY19" fmla="*/ 19316 h 558172"/>
              <a:gd name="connsiteX20" fmla="*/ 1444711 w 9871700"/>
              <a:gd name="connsiteY20" fmla="*/ 148616 h 558172"/>
              <a:gd name="connsiteX21" fmla="*/ 212247 w 9871700"/>
              <a:gd name="connsiteY21" fmla="*/ 148616 h 558172"/>
              <a:gd name="connsiteX22" fmla="*/ 74468 w 9871700"/>
              <a:gd name="connsiteY22" fmla="*/ 0 h 558172"/>
              <a:gd name="connsiteX23" fmla="*/ 0 w 9871700"/>
              <a:gd name="connsiteY23" fmla="*/ 0 h 558172"/>
              <a:gd name="connsiteX24" fmla="*/ 171344 w 9871700"/>
              <a:gd name="connsiteY24" fmla="*/ 184821 h 558172"/>
              <a:gd name="connsiteX25" fmla="*/ 183721 w 9871700"/>
              <a:gd name="connsiteY25" fmla="*/ 184821 h 558172"/>
              <a:gd name="connsiteX26" fmla="*/ 183721 w 9871700"/>
              <a:gd name="connsiteY26" fmla="*/ 186515 h 558172"/>
              <a:gd name="connsiteX27" fmla="*/ 1402648 w 9871700"/>
              <a:gd name="connsiteY27" fmla="*/ 186515 h 558172"/>
              <a:gd name="connsiteX28" fmla="*/ 1394440 w 9871700"/>
              <a:gd name="connsiteY28" fmla="*/ 193911 h 558172"/>
              <a:gd name="connsiteX29" fmla="*/ 2803823 w 9871700"/>
              <a:gd name="connsiteY29" fmla="*/ 193911 h 558172"/>
              <a:gd name="connsiteX30" fmla="*/ 2795614 w 9871700"/>
              <a:gd name="connsiteY30" fmla="*/ 186515 h 558172"/>
              <a:gd name="connsiteX31" fmla="*/ 4339528 w 9871700"/>
              <a:gd name="connsiteY31" fmla="*/ 186515 h 558172"/>
              <a:gd name="connsiteX32" fmla="*/ 4340042 w 9871700"/>
              <a:gd name="connsiteY32" fmla="*/ 186515 h 558172"/>
              <a:gd name="connsiteX33" fmla="*/ 4340042 w 9871700"/>
              <a:gd name="connsiteY33" fmla="*/ 186837 h 558172"/>
              <a:gd name="connsiteX34" fmla="*/ 4932973 w 9871700"/>
              <a:gd name="connsiteY34" fmla="*/ 558172 h 558172"/>
              <a:gd name="connsiteX35" fmla="*/ 5525904 w 9871700"/>
              <a:gd name="connsiteY35" fmla="*/ 186837 h 558172"/>
              <a:gd name="connsiteX36" fmla="*/ 5525904 w 9871700"/>
              <a:gd name="connsiteY36" fmla="*/ 186515 h 558172"/>
              <a:gd name="connsiteX37" fmla="*/ 5526418 w 9871700"/>
              <a:gd name="connsiteY37" fmla="*/ 186515 h 558172"/>
              <a:gd name="connsiteX38" fmla="*/ 7070330 w 9871700"/>
              <a:gd name="connsiteY38" fmla="*/ 186515 h 558172"/>
              <a:gd name="connsiteX39" fmla="*/ 7062122 w 9871700"/>
              <a:gd name="connsiteY39" fmla="*/ 193911 h 558172"/>
              <a:gd name="connsiteX40" fmla="*/ 8471505 w 9871700"/>
              <a:gd name="connsiteY40" fmla="*/ 193911 h 558172"/>
              <a:gd name="connsiteX41" fmla="*/ 8463296 w 9871700"/>
              <a:gd name="connsiteY41" fmla="*/ 186515 h 558172"/>
              <a:gd name="connsiteX42" fmla="*/ 9682225 w 9871700"/>
              <a:gd name="connsiteY42" fmla="*/ 186515 h 558172"/>
              <a:gd name="connsiteX43" fmla="*/ 9682225 w 9871700"/>
              <a:gd name="connsiteY43" fmla="*/ 184821 h 558172"/>
              <a:gd name="connsiteX44" fmla="*/ 9700356 w 9871700"/>
              <a:gd name="connsiteY44" fmla="*/ 184821 h 55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871700" h="558172">
                <a:moveTo>
                  <a:pt x="5153935" y="288744"/>
                </a:moveTo>
                <a:lnTo>
                  <a:pt x="4712011" y="288744"/>
                </a:lnTo>
                <a:lnTo>
                  <a:pt x="4932973" y="429056"/>
                </a:lnTo>
                <a:close/>
                <a:moveTo>
                  <a:pt x="9871700" y="0"/>
                </a:moveTo>
                <a:lnTo>
                  <a:pt x="9797232" y="0"/>
                </a:lnTo>
                <a:lnTo>
                  <a:pt x="9659453" y="148616"/>
                </a:lnTo>
                <a:lnTo>
                  <a:pt x="8421234" y="148616"/>
                </a:lnTo>
                <a:lnTo>
                  <a:pt x="8277730" y="19316"/>
                </a:lnTo>
                <a:lnTo>
                  <a:pt x="7255896" y="19316"/>
                </a:lnTo>
                <a:lnTo>
                  <a:pt x="7112393" y="148616"/>
                </a:lnTo>
                <a:lnTo>
                  <a:pt x="5526418" y="148616"/>
                </a:lnTo>
                <a:lnTo>
                  <a:pt x="5525904" y="148616"/>
                </a:lnTo>
                <a:lnTo>
                  <a:pt x="5525904" y="148938"/>
                </a:lnTo>
                <a:lnTo>
                  <a:pt x="4932973" y="520273"/>
                </a:lnTo>
                <a:lnTo>
                  <a:pt x="4340042" y="148938"/>
                </a:lnTo>
                <a:lnTo>
                  <a:pt x="4340042" y="148616"/>
                </a:lnTo>
                <a:lnTo>
                  <a:pt x="4339528" y="148616"/>
                </a:lnTo>
                <a:lnTo>
                  <a:pt x="2753552" y="148616"/>
                </a:lnTo>
                <a:lnTo>
                  <a:pt x="2610049" y="19316"/>
                </a:lnTo>
                <a:lnTo>
                  <a:pt x="1588214" y="19316"/>
                </a:lnTo>
                <a:lnTo>
                  <a:pt x="1444711" y="148616"/>
                </a:lnTo>
                <a:lnTo>
                  <a:pt x="212247" y="148616"/>
                </a:lnTo>
                <a:lnTo>
                  <a:pt x="74468" y="0"/>
                </a:lnTo>
                <a:lnTo>
                  <a:pt x="0" y="0"/>
                </a:lnTo>
                <a:lnTo>
                  <a:pt x="171344" y="184821"/>
                </a:lnTo>
                <a:lnTo>
                  <a:pt x="183721" y="184821"/>
                </a:lnTo>
                <a:lnTo>
                  <a:pt x="183721" y="186515"/>
                </a:lnTo>
                <a:lnTo>
                  <a:pt x="1402648" y="186515"/>
                </a:lnTo>
                <a:lnTo>
                  <a:pt x="1394440" y="193911"/>
                </a:lnTo>
                <a:lnTo>
                  <a:pt x="2803823" y="193911"/>
                </a:lnTo>
                <a:lnTo>
                  <a:pt x="2795614" y="186515"/>
                </a:lnTo>
                <a:lnTo>
                  <a:pt x="4339528" y="186515"/>
                </a:lnTo>
                <a:lnTo>
                  <a:pt x="4340042" y="186515"/>
                </a:lnTo>
                <a:lnTo>
                  <a:pt x="4340042" y="186837"/>
                </a:lnTo>
                <a:lnTo>
                  <a:pt x="4932973" y="558172"/>
                </a:lnTo>
                <a:lnTo>
                  <a:pt x="5525904" y="186837"/>
                </a:lnTo>
                <a:lnTo>
                  <a:pt x="5525904" y="186515"/>
                </a:lnTo>
                <a:lnTo>
                  <a:pt x="5526418" y="186515"/>
                </a:lnTo>
                <a:lnTo>
                  <a:pt x="7070330" y="186515"/>
                </a:lnTo>
                <a:lnTo>
                  <a:pt x="7062122" y="193911"/>
                </a:lnTo>
                <a:lnTo>
                  <a:pt x="8471505" y="193911"/>
                </a:lnTo>
                <a:lnTo>
                  <a:pt x="8463296" y="186515"/>
                </a:lnTo>
                <a:lnTo>
                  <a:pt x="9682225" y="186515"/>
                </a:lnTo>
                <a:lnTo>
                  <a:pt x="9682225" y="184821"/>
                </a:lnTo>
                <a:lnTo>
                  <a:pt x="9700356" y="1848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EFBED70-E56C-4854-8D23-C7BCD7AD0D7D}"/>
              </a:ext>
            </a:extLst>
          </p:cNvPr>
          <p:cNvSpPr txBox="1"/>
          <p:nvPr/>
        </p:nvSpPr>
        <p:spPr>
          <a:xfrm>
            <a:off x="5025849" y="6055450"/>
            <a:ext cx="214030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总结内容</a:t>
            </a:r>
          </a:p>
        </p:txBody>
      </p:sp>
      <p:sp>
        <p:nvSpPr>
          <p:cNvPr id="47" name="半闭框 46">
            <a:extLst>
              <a:ext uri="{FF2B5EF4-FFF2-40B4-BE49-F238E27FC236}">
                <a16:creationId xmlns:a16="http://schemas.microsoft.com/office/drawing/2014/main" id="{FA8A3DC5-13D3-478C-BE56-55569F91B4E7}"/>
              </a:ext>
            </a:extLst>
          </p:cNvPr>
          <p:cNvSpPr/>
          <p:nvPr/>
        </p:nvSpPr>
        <p:spPr>
          <a:xfrm flipH="1" flipV="1">
            <a:off x="11168380" y="5812155"/>
            <a:ext cx="751840" cy="751840"/>
          </a:xfrm>
          <a:prstGeom prst="halfFrame">
            <a:avLst>
              <a:gd name="adj1" fmla="val 0"/>
              <a:gd name="adj2" fmla="val 0"/>
            </a:avLst>
          </a:prstGeom>
          <a:ln w="381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半闭框 47">
            <a:extLst>
              <a:ext uri="{FF2B5EF4-FFF2-40B4-BE49-F238E27FC236}">
                <a16:creationId xmlns:a16="http://schemas.microsoft.com/office/drawing/2014/main" id="{81512917-85C4-4616-9B14-06925EE133C2}"/>
              </a:ext>
            </a:extLst>
          </p:cNvPr>
          <p:cNvSpPr/>
          <p:nvPr/>
        </p:nvSpPr>
        <p:spPr>
          <a:xfrm flipV="1">
            <a:off x="467360" y="5812155"/>
            <a:ext cx="751840" cy="751840"/>
          </a:xfrm>
          <a:prstGeom prst="halfFrame">
            <a:avLst>
              <a:gd name="adj1" fmla="val 0"/>
              <a:gd name="adj2" fmla="val 0"/>
            </a:avLst>
          </a:prstGeom>
          <a:ln w="381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5896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9F23B27E-CB26-4FF1-AFB5-E9191C245C6C}"/>
              </a:ext>
            </a:extLst>
          </p:cNvPr>
          <p:cNvCxnSpPr>
            <a:cxnSpLocks/>
          </p:cNvCxnSpPr>
          <p:nvPr/>
        </p:nvCxnSpPr>
        <p:spPr>
          <a:xfrm rot="-5400000">
            <a:off x="1985688" y="307340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10898573-1BFB-48B7-8DCA-57DB08D66F8A}"/>
              </a:ext>
            </a:extLst>
          </p:cNvPr>
          <p:cNvCxnSpPr>
            <a:cxnSpLocks/>
          </p:cNvCxnSpPr>
          <p:nvPr/>
        </p:nvCxnSpPr>
        <p:spPr>
          <a:xfrm rot="-5151724">
            <a:off x="1996403" y="277680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8A4D55C2-73A9-4116-8C81-ADDFD0C83E08}"/>
              </a:ext>
            </a:extLst>
          </p:cNvPr>
          <p:cNvCxnSpPr>
            <a:cxnSpLocks/>
          </p:cNvCxnSpPr>
          <p:nvPr/>
        </p:nvCxnSpPr>
        <p:spPr>
          <a:xfrm rot="-4903448">
            <a:off x="2028491" y="248176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924EC7DC-8008-46BF-9BBA-EBF5C5E0633F}"/>
              </a:ext>
            </a:extLst>
          </p:cNvPr>
          <p:cNvCxnSpPr>
            <a:cxnSpLocks/>
          </p:cNvCxnSpPr>
          <p:nvPr/>
        </p:nvCxnSpPr>
        <p:spPr>
          <a:xfrm rot="-4655172">
            <a:off x="2081785" y="218980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B61A8D20-08D7-4EC4-B901-5F2562988688}"/>
              </a:ext>
            </a:extLst>
          </p:cNvPr>
          <p:cNvCxnSpPr>
            <a:cxnSpLocks/>
          </p:cNvCxnSpPr>
          <p:nvPr/>
        </p:nvCxnSpPr>
        <p:spPr>
          <a:xfrm rot="-4406896">
            <a:off x="2156008" y="19024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47988E7A-35FE-4529-87EB-466F424386DA}"/>
              </a:ext>
            </a:extLst>
          </p:cNvPr>
          <p:cNvCxnSpPr>
            <a:cxnSpLocks/>
          </p:cNvCxnSpPr>
          <p:nvPr/>
        </p:nvCxnSpPr>
        <p:spPr>
          <a:xfrm rot="-4158621">
            <a:off x="2250771" y="162120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BC596F8A-9D6C-4731-8DFB-8935AC7CA0A9}"/>
              </a:ext>
            </a:extLst>
          </p:cNvPr>
          <p:cNvCxnSpPr>
            <a:cxnSpLocks/>
          </p:cNvCxnSpPr>
          <p:nvPr/>
        </p:nvCxnSpPr>
        <p:spPr>
          <a:xfrm rot="-3910345">
            <a:off x="2365582" y="134752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7720778A-CFF5-4A5D-AE55-F71EB4FDAE0F}"/>
              </a:ext>
            </a:extLst>
          </p:cNvPr>
          <p:cNvCxnSpPr>
            <a:cxnSpLocks/>
          </p:cNvCxnSpPr>
          <p:nvPr/>
        </p:nvCxnSpPr>
        <p:spPr>
          <a:xfrm rot="-3662069">
            <a:off x="2499842" y="108284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419C4F10-A750-4F49-9542-0FED2D49229F}"/>
              </a:ext>
            </a:extLst>
          </p:cNvPr>
          <p:cNvCxnSpPr>
            <a:cxnSpLocks/>
          </p:cNvCxnSpPr>
          <p:nvPr/>
        </p:nvCxnSpPr>
        <p:spPr>
          <a:xfrm rot="-3413793">
            <a:off x="2652850" y="82854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6D96814F-0A4A-4C43-B6E7-019486F1CC55}"/>
              </a:ext>
            </a:extLst>
          </p:cNvPr>
          <p:cNvCxnSpPr>
            <a:cxnSpLocks/>
          </p:cNvCxnSpPr>
          <p:nvPr/>
        </p:nvCxnSpPr>
        <p:spPr>
          <a:xfrm rot="-3165517">
            <a:off x="2823809" y="58594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F3DEF278-F376-49B4-81D0-722F0DFA348C}"/>
              </a:ext>
            </a:extLst>
          </p:cNvPr>
          <p:cNvCxnSpPr>
            <a:cxnSpLocks/>
          </p:cNvCxnSpPr>
          <p:nvPr/>
        </p:nvCxnSpPr>
        <p:spPr>
          <a:xfrm rot="-2917241">
            <a:off x="3011828" y="35631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172EDFC2-E9F1-4BB2-8FA0-FA5F91E1334C}"/>
              </a:ext>
            </a:extLst>
          </p:cNvPr>
          <p:cNvCxnSpPr>
            <a:cxnSpLocks/>
          </p:cNvCxnSpPr>
          <p:nvPr/>
        </p:nvCxnSpPr>
        <p:spPr>
          <a:xfrm rot="-2668965">
            <a:off x="3215927" y="14085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048B4718-EDCF-4D2B-A43F-8E599FC3EADE}"/>
              </a:ext>
            </a:extLst>
          </p:cNvPr>
          <p:cNvCxnSpPr>
            <a:cxnSpLocks/>
          </p:cNvCxnSpPr>
          <p:nvPr/>
        </p:nvCxnSpPr>
        <p:spPr>
          <a:xfrm rot="-2420690">
            <a:off x="3435041" y="-5932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3F568139-AC23-4C20-80A7-B5B7039A81B8}"/>
              </a:ext>
            </a:extLst>
          </p:cNvPr>
          <p:cNvCxnSpPr>
            <a:cxnSpLocks/>
          </p:cNvCxnSpPr>
          <p:nvPr/>
        </p:nvCxnSpPr>
        <p:spPr>
          <a:xfrm rot="-2172414">
            <a:off x="3668027" y="-24316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F544D17E-0C4A-4586-BF9B-8EF517BE4661}"/>
              </a:ext>
            </a:extLst>
          </p:cNvPr>
          <p:cNvCxnSpPr>
            <a:cxnSpLocks/>
          </p:cNvCxnSpPr>
          <p:nvPr/>
        </p:nvCxnSpPr>
        <p:spPr>
          <a:xfrm rot="-1924138">
            <a:off x="3913672" y="-40971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3706159A-E49F-4C81-A0A7-F5E561E1E948}"/>
              </a:ext>
            </a:extLst>
          </p:cNvPr>
          <p:cNvCxnSpPr>
            <a:cxnSpLocks/>
          </p:cNvCxnSpPr>
          <p:nvPr/>
        </p:nvCxnSpPr>
        <p:spPr>
          <a:xfrm rot="-1675862">
            <a:off x="4170695" y="-55811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1F794861-BD25-4776-AE1D-3EF02258F03A}"/>
              </a:ext>
            </a:extLst>
          </p:cNvPr>
          <p:cNvCxnSpPr>
            <a:cxnSpLocks/>
          </p:cNvCxnSpPr>
          <p:nvPr/>
        </p:nvCxnSpPr>
        <p:spPr>
          <a:xfrm rot="-1427586">
            <a:off x="4437756" y="-68756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242EEB01-0023-4732-867D-8ED1A99791DB}"/>
              </a:ext>
            </a:extLst>
          </p:cNvPr>
          <p:cNvCxnSpPr>
            <a:cxnSpLocks/>
          </p:cNvCxnSpPr>
          <p:nvPr/>
        </p:nvCxnSpPr>
        <p:spPr>
          <a:xfrm rot="1551724">
            <a:off x="7888943" y="-6252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90DAEB60-7074-4B17-9CB8-F6EED1117AC9}"/>
              </a:ext>
            </a:extLst>
          </p:cNvPr>
          <p:cNvCxnSpPr>
            <a:cxnSpLocks/>
          </p:cNvCxnSpPr>
          <p:nvPr/>
        </p:nvCxnSpPr>
        <p:spPr>
          <a:xfrm rot="1800000">
            <a:off x="8151156" y="-48623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F43DECF1-834F-4C7E-A706-237D8B669691}"/>
              </a:ext>
            </a:extLst>
          </p:cNvPr>
          <p:cNvCxnSpPr>
            <a:cxnSpLocks/>
          </p:cNvCxnSpPr>
          <p:nvPr/>
        </p:nvCxnSpPr>
        <p:spPr>
          <a:xfrm rot="2048276">
            <a:off x="8402654" y="-32866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6F6FDC68-3113-4A2A-B27C-351966FFD1A4}"/>
              </a:ext>
            </a:extLst>
          </p:cNvPr>
          <p:cNvCxnSpPr>
            <a:cxnSpLocks/>
          </p:cNvCxnSpPr>
          <p:nvPr/>
        </p:nvCxnSpPr>
        <p:spPr>
          <a:xfrm rot="2296552">
            <a:off x="8642126" y="-15334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630DC8D6-276A-41AA-B757-18A3114872CB}"/>
              </a:ext>
            </a:extLst>
          </p:cNvPr>
          <p:cNvCxnSpPr>
            <a:cxnSpLocks/>
          </p:cNvCxnSpPr>
          <p:nvPr/>
        </p:nvCxnSpPr>
        <p:spPr>
          <a:xfrm rot="2544827">
            <a:off x="8868324" y="3878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523033A9-F7BB-4353-AFED-119E3A69C637}"/>
              </a:ext>
            </a:extLst>
          </p:cNvPr>
          <p:cNvCxnSpPr>
            <a:cxnSpLocks/>
          </p:cNvCxnSpPr>
          <p:nvPr/>
        </p:nvCxnSpPr>
        <p:spPr>
          <a:xfrm rot="2793103">
            <a:off x="9080067" y="24674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C4455048-326C-4729-A7FA-59AABF079CAB}"/>
              </a:ext>
            </a:extLst>
          </p:cNvPr>
          <p:cNvCxnSpPr>
            <a:cxnSpLocks/>
          </p:cNvCxnSpPr>
          <p:nvPr/>
        </p:nvCxnSpPr>
        <p:spPr>
          <a:xfrm rot="3041379">
            <a:off x="9276255" y="46943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A7862B0E-8C8D-4A93-8396-646006BEF579}"/>
              </a:ext>
            </a:extLst>
          </p:cNvPr>
          <p:cNvCxnSpPr>
            <a:cxnSpLocks/>
          </p:cNvCxnSpPr>
          <p:nvPr/>
        </p:nvCxnSpPr>
        <p:spPr>
          <a:xfrm rot="3289655">
            <a:off x="9455861" y="70570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id="{BF381181-A939-4C9C-BBF9-0634D730D98E}"/>
              </a:ext>
            </a:extLst>
          </p:cNvPr>
          <p:cNvCxnSpPr>
            <a:cxnSpLocks/>
          </p:cNvCxnSpPr>
          <p:nvPr/>
        </p:nvCxnSpPr>
        <p:spPr>
          <a:xfrm rot="3537931">
            <a:off x="9617950" y="95431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AD87AD7F-F181-4689-BCC3-31DD05614AB7}"/>
              </a:ext>
            </a:extLst>
          </p:cNvPr>
          <p:cNvCxnSpPr>
            <a:cxnSpLocks/>
          </p:cNvCxnSpPr>
          <p:nvPr/>
        </p:nvCxnSpPr>
        <p:spPr>
          <a:xfrm rot="3786207">
            <a:off x="9761678" y="121397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31A24E30-9024-473B-AF31-AD7CE14FF95E}"/>
              </a:ext>
            </a:extLst>
          </p:cNvPr>
          <p:cNvCxnSpPr>
            <a:cxnSpLocks/>
          </p:cNvCxnSpPr>
          <p:nvPr/>
        </p:nvCxnSpPr>
        <p:spPr>
          <a:xfrm rot="4034483">
            <a:off x="9886294" y="148332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BAFACE4B-0ED2-4150-B2BD-F8CB75784AB8}"/>
              </a:ext>
            </a:extLst>
          </p:cNvPr>
          <p:cNvCxnSpPr>
            <a:cxnSpLocks/>
          </p:cNvCxnSpPr>
          <p:nvPr/>
        </p:nvCxnSpPr>
        <p:spPr>
          <a:xfrm rot="4282759">
            <a:off x="9991150" y="176097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A618CDEE-1AAB-4FC7-9768-21372608DAB8}"/>
              </a:ext>
            </a:extLst>
          </p:cNvPr>
          <p:cNvCxnSpPr>
            <a:cxnSpLocks/>
          </p:cNvCxnSpPr>
          <p:nvPr/>
        </p:nvCxnSpPr>
        <p:spPr>
          <a:xfrm rot="4531035">
            <a:off x="10075698" y="204545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620F35D1-5D39-4556-9955-93F838780968}"/>
              </a:ext>
            </a:extLst>
          </p:cNvPr>
          <p:cNvCxnSpPr>
            <a:cxnSpLocks/>
          </p:cNvCxnSpPr>
          <p:nvPr/>
        </p:nvCxnSpPr>
        <p:spPr>
          <a:xfrm rot="4779310">
            <a:off x="10139498" y="233530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313C0374-EA5B-4C3C-B3F9-C18FC39286C1}"/>
              </a:ext>
            </a:extLst>
          </p:cNvPr>
          <p:cNvCxnSpPr>
            <a:cxnSpLocks/>
          </p:cNvCxnSpPr>
          <p:nvPr/>
        </p:nvCxnSpPr>
        <p:spPr>
          <a:xfrm rot="5027586">
            <a:off x="10182217" y="26289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id="{7A920FF5-8265-4F4F-8950-7A7740D688A9}"/>
              </a:ext>
            </a:extLst>
          </p:cNvPr>
          <p:cNvCxnSpPr>
            <a:cxnSpLocks/>
          </p:cNvCxnSpPr>
          <p:nvPr/>
        </p:nvCxnSpPr>
        <p:spPr>
          <a:xfrm rot="5275862">
            <a:off x="10203632" y="292500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9FB79666-FA61-48D1-B798-D23C63357BF7}"/>
              </a:ext>
            </a:extLst>
          </p:cNvPr>
          <p:cNvCxnSpPr>
            <a:cxnSpLocks/>
          </p:cNvCxnSpPr>
          <p:nvPr/>
        </p:nvCxnSpPr>
        <p:spPr>
          <a:xfrm rot="5524138">
            <a:off x="10203632" y="322179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8DEA2BFA-F39B-43E4-8EA0-9413C2EA2D30}"/>
              </a:ext>
            </a:extLst>
          </p:cNvPr>
          <p:cNvCxnSpPr>
            <a:cxnSpLocks/>
          </p:cNvCxnSpPr>
          <p:nvPr/>
        </p:nvCxnSpPr>
        <p:spPr>
          <a:xfrm rot="5772414">
            <a:off x="10182217" y="351780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9FA48241-0C0D-4934-A855-51ABEB721A13}"/>
              </a:ext>
            </a:extLst>
          </p:cNvPr>
          <p:cNvCxnSpPr>
            <a:cxnSpLocks/>
          </p:cNvCxnSpPr>
          <p:nvPr/>
        </p:nvCxnSpPr>
        <p:spPr>
          <a:xfrm rot="6020690">
            <a:off x="10139498" y="38114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F007B131-73A1-4073-ACBE-2AF6DD772D0C}"/>
              </a:ext>
            </a:extLst>
          </p:cNvPr>
          <p:cNvCxnSpPr>
            <a:cxnSpLocks/>
          </p:cNvCxnSpPr>
          <p:nvPr/>
        </p:nvCxnSpPr>
        <p:spPr>
          <a:xfrm rot="6268965">
            <a:off x="10075698" y="410134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E093B1FB-163B-4416-8535-D7B0EA0FBDFD}"/>
              </a:ext>
            </a:extLst>
          </p:cNvPr>
          <p:cNvCxnSpPr>
            <a:cxnSpLocks/>
          </p:cNvCxnSpPr>
          <p:nvPr/>
        </p:nvCxnSpPr>
        <p:spPr>
          <a:xfrm rot="6517241">
            <a:off x="9991150" y="438582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97A7049D-F34F-443A-A340-6B1395A9DEA2}"/>
              </a:ext>
            </a:extLst>
          </p:cNvPr>
          <p:cNvCxnSpPr>
            <a:cxnSpLocks/>
          </p:cNvCxnSpPr>
          <p:nvPr/>
        </p:nvCxnSpPr>
        <p:spPr>
          <a:xfrm rot="6765517">
            <a:off x="9886294" y="466347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910EE935-AB60-4085-B9EF-C3B236C85135}"/>
              </a:ext>
            </a:extLst>
          </p:cNvPr>
          <p:cNvCxnSpPr>
            <a:cxnSpLocks/>
          </p:cNvCxnSpPr>
          <p:nvPr/>
        </p:nvCxnSpPr>
        <p:spPr>
          <a:xfrm rot="7013793">
            <a:off x="9761678" y="493282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0373D853-DAA8-4CCE-9204-76A5C459F9C8}"/>
              </a:ext>
            </a:extLst>
          </p:cNvPr>
          <p:cNvCxnSpPr>
            <a:cxnSpLocks/>
          </p:cNvCxnSpPr>
          <p:nvPr/>
        </p:nvCxnSpPr>
        <p:spPr>
          <a:xfrm rot="7262069">
            <a:off x="9617950" y="519248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id="{AAEBA45F-D2EE-4494-B9C9-C7639ABEB961}"/>
              </a:ext>
            </a:extLst>
          </p:cNvPr>
          <p:cNvCxnSpPr>
            <a:cxnSpLocks/>
          </p:cNvCxnSpPr>
          <p:nvPr/>
        </p:nvCxnSpPr>
        <p:spPr>
          <a:xfrm rot="7510345">
            <a:off x="9455861" y="544109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32A90423-C946-46D6-94F8-67C43547B3AB}"/>
              </a:ext>
            </a:extLst>
          </p:cNvPr>
          <p:cNvCxnSpPr>
            <a:cxnSpLocks/>
          </p:cNvCxnSpPr>
          <p:nvPr/>
        </p:nvCxnSpPr>
        <p:spPr>
          <a:xfrm rot="7758621">
            <a:off x="9276255" y="567736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id="{CA4495C6-9FEC-4A13-9C68-B0DC0D742A85}"/>
              </a:ext>
            </a:extLst>
          </p:cNvPr>
          <p:cNvCxnSpPr>
            <a:cxnSpLocks/>
          </p:cNvCxnSpPr>
          <p:nvPr/>
        </p:nvCxnSpPr>
        <p:spPr>
          <a:xfrm rot="8006896">
            <a:off x="9080067" y="590005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D960A66C-4670-4C78-B63D-68CAE653737D}"/>
              </a:ext>
            </a:extLst>
          </p:cNvPr>
          <p:cNvCxnSpPr>
            <a:cxnSpLocks/>
          </p:cNvCxnSpPr>
          <p:nvPr/>
        </p:nvCxnSpPr>
        <p:spPr>
          <a:xfrm rot="8255173">
            <a:off x="8868324" y="610801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FA95A03A-37C8-438D-9FF9-8EB7DF8F9CBE}"/>
              </a:ext>
            </a:extLst>
          </p:cNvPr>
          <p:cNvCxnSpPr>
            <a:cxnSpLocks/>
          </p:cNvCxnSpPr>
          <p:nvPr/>
        </p:nvCxnSpPr>
        <p:spPr>
          <a:xfrm rot="8503448">
            <a:off x="8642126" y="630014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7201404D-EF54-4885-95CF-AF899B30C657}"/>
              </a:ext>
            </a:extLst>
          </p:cNvPr>
          <p:cNvCxnSpPr>
            <a:cxnSpLocks/>
          </p:cNvCxnSpPr>
          <p:nvPr/>
        </p:nvCxnSpPr>
        <p:spPr>
          <a:xfrm rot="8751725">
            <a:off x="8402654" y="647546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74EDD7CA-D620-4C7C-8723-90537B818839}"/>
              </a:ext>
            </a:extLst>
          </p:cNvPr>
          <p:cNvCxnSpPr>
            <a:cxnSpLocks/>
          </p:cNvCxnSpPr>
          <p:nvPr/>
        </p:nvCxnSpPr>
        <p:spPr>
          <a:xfrm rot="9000000">
            <a:off x="8151156" y="663303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159751FB-F368-4AFB-A423-7DBE66C4153A}"/>
              </a:ext>
            </a:extLst>
          </p:cNvPr>
          <p:cNvCxnSpPr>
            <a:cxnSpLocks/>
          </p:cNvCxnSpPr>
          <p:nvPr/>
        </p:nvCxnSpPr>
        <p:spPr>
          <a:xfrm rot="9248275">
            <a:off x="7888943" y="67720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id="{504CD89C-2A22-433B-838C-4C64C8F46345}"/>
              </a:ext>
            </a:extLst>
          </p:cNvPr>
          <p:cNvCxnSpPr>
            <a:cxnSpLocks/>
          </p:cNvCxnSpPr>
          <p:nvPr/>
        </p:nvCxnSpPr>
        <p:spPr>
          <a:xfrm rot="12227586">
            <a:off x="4437756" y="683436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>
            <a:extLst>
              <a:ext uri="{FF2B5EF4-FFF2-40B4-BE49-F238E27FC236}">
                <a16:creationId xmlns:a16="http://schemas.microsoft.com/office/drawing/2014/main" id="{CB0A97C0-8884-46CB-8469-9224B1059DE5}"/>
              </a:ext>
            </a:extLst>
          </p:cNvPr>
          <p:cNvCxnSpPr>
            <a:cxnSpLocks/>
          </p:cNvCxnSpPr>
          <p:nvPr/>
        </p:nvCxnSpPr>
        <p:spPr>
          <a:xfrm rot="12475862">
            <a:off x="4170695" y="670491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>
            <a:extLst>
              <a:ext uri="{FF2B5EF4-FFF2-40B4-BE49-F238E27FC236}">
                <a16:creationId xmlns:a16="http://schemas.microsoft.com/office/drawing/2014/main" id="{8BB5ACA4-A1F2-4A01-9D29-08A1EAC68B66}"/>
              </a:ext>
            </a:extLst>
          </p:cNvPr>
          <p:cNvCxnSpPr>
            <a:cxnSpLocks/>
          </p:cNvCxnSpPr>
          <p:nvPr/>
        </p:nvCxnSpPr>
        <p:spPr>
          <a:xfrm rot="12724138">
            <a:off x="3913672" y="655651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>
            <a:extLst>
              <a:ext uri="{FF2B5EF4-FFF2-40B4-BE49-F238E27FC236}">
                <a16:creationId xmlns:a16="http://schemas.microsoft.com/office/drawing/2014/main" id="{FC55C231-0267-42C3-A526-BD32C7A4EEFE}"/>
              </a:ext>
            </a:extLst>
          </p:cNvPr>
          <p:cNvCxnSpPr>
            <a:cxnSpLocks/>
          </p:cNvCxnSpPr>
          <p:nvPr/>
        </p:nvCxnSpPr>
        <p:spPr>
          <a:xfrm rot="12972414">
            <a:off x="3668027" y="638996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6D0C9E7A-3B5C-4B00-96CA-3154E5AED8E2}"/>
              </a:ext>
            </a:extLst>
          </p:cNvPr>
          <p:cNvCxnSpPr>
            <a:cxnSpLocks/>
          </p:cNvCxnSpPr>
          <p:nvPr/>
        </p:nvCxnSpPr>
        <p:spPr>
          <a:xfrm rot="13220690">
            <a:off x="3435041" y="620612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1D04CD94-C4E4-497A-B53B-217865D0F993}"/>
              </a:ext>
            </a:extLst>
          </p:cNvPr>
          <p:cNvCxnSpPr>
            <a:cxnSpLocks/>
          </p:cNvCxnSpPr>
          <p:nvPr/>
        </p:nvCxnSpPr>
        <p:spPr>
          <a:xfrm rot="13468965">
            <a:off x="3215927" y="600594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id="{6FF48507-876E-4770-B5A6-4B624A28A52F}"/>
              </a:ext>
            </a:extLst>
          </p:cNvPr>
          <p:cNvCxnSpPr>
            <a:cxnSpLocks/>
          </p:cNvCxnSpPr>
          <p:nvPr/>
        </p:nvCxnSpPr>
        <p:spPr>
          <a:xfrm rot="13717242">
            <a:off x="3011828" y="579048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98E96E60-5D58-40B4-BB34-7889654B8508}"/>
              </a:ext>
            </a:extLst>
          </p:cNvPr>
          <p:cNvCxnSpPr>
            <a:cxnSpLocks/>
          </p:cNvCxnSpPr>
          <p:nvPr/>
        </p:nvCxnSpPr>
        <p:spPr>
          <a:xfrm rot="13965517">
            <a:off x="2823809" y="556085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F9ECB416-D598-4364-8B04-28365E64E669}"/>
              </a:ext>
            </a:extLst>
          </p:cNvPr>
          <p:cNvCxnSpPr>
            <a:cxnSpLocks/>
          </p:cNvCxnSpPr>
          <p:nvPr/>
        </p:nvCxnSpPr>
        <p:spPr>
          <a:xfrm rot="14213793">
            <a:off x="2652850" y="531825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3AFD59A7-6CD2-42A4-9248-FEB074DA521D}"/>
              </a:ext>
            </a:extLst>
          </p:cNvPr>
          <p:cNvCxnSpPr>
            <a:cxnSpLocks/>
          </p:cNvCxnSpPr>
          <p:nvPr/>
        </p:nvCxnSpPr>
        <p:spPr>
          <a:xfrm rot="14462069">
            <a:off x="2499842" y="506395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4F12AAE9-833F-4ED3-9B3C-B34F220EECC2}"/>
              </a:ext>
            </a:extLst>
          </p:cNvPr>
          <p:cNvCxnSpPr>
            <a:cxnSpLocks/>
          </p:cNvCxnSpPr>
          <p:nvPr/>
        </p:nvCxnSpPr>
        <p:spPr>
          <a:xfrm rot="14710345">
            <a:off x="2365582" y="479927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7DC37521-897C-45E3-B587-CD0ED55826C2}"/>
              </a:ext>
            </a:extLst>
          </p:cNvPr>
          <p:cNvCxnSpPr>
            <a:cxnSpLocks/>
          </p:cNvCxnSpPr>
          <p:nvPr/>
        </p:nvCxnSpPr>
        <p:spPr>
          <a:xfrm rot="14958621">
            <a:off x="2250771" y="45255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E693363B-EB61-4392-94A3-93CBF15241CD}"/>
              </a:ext>
            </a:extLst>
          </p:cNvPr>
          <p:cNvCxnSpPr>
            <a:cxnSpLocks/>
          </p:cNvCxnSpPr>
          <p:nvPr/>
        </p:nvCxnSpPr>
        <p:spPr>
          <a:xfrm rot="15206896">
            <a:off x="2156008" y="424434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17B0B559-8409-4056-862E-2F973D83FD1F}"/>
              </a:ext>
            </a:extLst>
          </p:cNvPr>
          <p:cNvCxnSpPr>
            <a:cxnSpLocks/>
          </p:cNvCxnSpPr>
          <p:nvPr/>
        </p:nvCxnSpPr>
        <p:spPr>
          <a:xfrm rot="15455173">
            <a:off x="2081785" y="395699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B07BC7CE-7C48-445B-8E76-876411181BCA}"/>
              </a:ext>
            </a:extLst>
          </p:cNvPr>
          <p:cNvCxnSpPr>
            <a:cxnSpLocks/>
          </p:cNvCxnSpPr>
          <p:nvPr/>
        </p:nvCxnSpPr>
        <p:spPr>
          <a:xfrm rot="15703449">
            <a:off x="2028491" y="366503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7C75B31A-B69D-4F2C-A1CB-9DF0736541FD}"/>
              </a:ext>
            </a:extLst>
          </p:cNvPr>
          <p:cNvCxnSpPr>
            <a:cxnSpLocks/>
          </p:cNvCxnSpPr>
          <p:nvPr/>
        </p:nvCxnSpPr>
        <p:spPr>
          <a:xfrm rot="15951724">
            <a:off x="1996403" y="336999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椭圆 197">
            <a:extLst>
              <a:ext uri="{FF2B5EF4-FFF2-40B4-BE49-F238E27FC236}">
                <a16:creationId xmlns:a16="http://schemas.microsoft.com/office/drawing/2014/main" id="{E52A7E71-E8FF-4702-BB03-CB5E1A2352FF}"/>
              </a:ext>
            </a:extLst>
          </p:cNvPr>
          <p:cNvSpPr/>
          <p:nvPr/>
        </p:nvSpPr>
        <p:spPr>
          <a:xfrm>
            <a:off x="1606062" y="-1060938"/>
            <a:ext cx="8979876" cy="8979876"/>
          </a:xfrm>
          <a:prstGeom prst="ellipse">
            <a:avLst/>
          </a:prstGeom>
          <a:gradFill>
            <a:gsLst>
              <a:gs pos="32000">
                <a:schemeClr val="bg1">
                  <a:alpha val="16000"/>
                </a:schemeClr>
              </a:gs>
              <a:gs pos="100000">
                <a:schemeClr val="bg1">
                  <a:alpha val="16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id="{637A9B31-8FED-419C-A7C3-14C567D248E3}"/>
              </a:ext>
            </a:extLst>
          </p:cNvPr>
          <p:cNvSpPr/>
          <p:nvPr/>
        </p:nvSpPr>
        <p:spPr>
          <a:xfrm>
            <a:off x="2911862" y="4850593"/>
            <a:ext cx="6368276" cy="65430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39AFA3-290D-400B-91A0-498BE3CC4CA2}"/>
              </a:ext>
            </a:extLst>
          </p:cNvPr>
          <p:cNvSpPr/>
          <p:nvPr/>
        </p:nvSpPr>
        <p:spPr>
          <a:xfrm>
            <a:off x="2911862" y="2201782"/>
            <a:ext cx="6368276" cy="2454436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6010D44A-E458-4825-ADC2-5AD59E1E5D81}"/>
              </a:ext>
            </a:extLst>
          </p:cNvPr>
          <p:cNvSpPr/>
          <p:nvPr/>
        </p:nvSpPr>
        <p:spPr>
          <a:xfrm>
            <a:off x="2911862" y="1941977"/>
            <a:ext cx="6368276" cy="65430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414C5098-339D-40F8-BF26-E2E67923D5C4}"/>
              </a:ext>
            </a:extLst>
          </p:cNvPr>
          <p:cNvSpPr txBox="1"/>
          <p:nvPr/>
        </p:nvSpPr>
        <p:spPr>
          <a:xfrm>
            <a:off x="5133237" y="2101846"/>
            <a:ext cx="19255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gradFill>
                  <a:gsLst>
                    <a:gs pos="0">
                      <a:schemeClr val="accent1">
                        <a:alpha val="88000"/>
                      </a:schemeClr>
                    </a:gs>
                    <a:gs pos="79000">
                      <a:schemeClr val="accent3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梦源黑体 CN" panose="020B0800000000000000" pitchFamily="34" charset="-122"/>
                <a:ea typeface="梦源黑体 CN" panose="020B0800000000000000" pitchFamily="34" charset="-122"/>
              </a:rPr>
              <a:t>04</a:t>
            </a:r>
            <a:endParaRPr lang="zh-CN" altLang="en-US" sz="11500" dirty="0">
              <a:gradFill>
                <a:gsLst>
                  <a:gs pos="0">
                    <a:schemeClr val="accent1">
                      <a:alpha val="88000"/>
                    </a:schemeClr>
                  </a:gs>
                  <a:gs pos="79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88BED6D6-E36B-486B-BB98-D9D49D06192D}"/>
              </a:ext>
            </a:extLst>
          </p:cNvPr>
          <p:cNvSpPr txBox="1"/>
          <p:nvPr/>
        </p:nvSpPr>
        <p:spPr>
          <a:xfrm>
            <a:off x="3852213" y="3285831"/>
            <a:ext cx="448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29743687-855C-4151-88FA-06C7509FCE3F}"/>
              </a:ext>
            </a:extLst>
          </p:cNvPr>
          <p:cNvSpPr txBox="1"/>
          <p:nvPr/>
        </p:nvSpPr>
        <p:spPr>
          <a:xfrm>
            <a:off x="3863044" y="4104100"/>
            <a:ext cx="4465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项目答辩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个人汇报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工作总结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企业介绍</a:t>
            </a:r>
          </a:p>
        </p:txBody>
      </p:sp>
    </p:spTree>
    <p:extLst>
      <p:ext uri="{BB962C8B-B14F-4D97-AF65-F5344CB8AC3E}">
        <p14:creationId xmlns:p14="http://schemas.microsoft.com/office/powerpoint/2010/main" val="3721834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chemeClr val="accent1">
                <a:alpha val="37000"/>
              </a:schemeClr>
            </a:gs>
            <a:gs pos="3000">
              <a:schemeClr val="accent2">
                <a:alpha val="72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2EF31D0C-D59F-4244-BE86-82DF357FE79F}"/>
              </a:ext>
            </a:extLst>
          </p:cNvPr>
          <p:cNvSpPr/>
          <p:nvPr/>
        </p:nvSpPr>
        <p:spPr>
          <a:xfrm>
            <a:off x="8671343" y="0"/>
            <a:ext cx="3417766" cy="6858000"/>
          </a:xfrm>
          <a:prstGeom prst="rect">
            <a:avLst/>
          </a:prstGeom>
          <a:solidFill>
            <a:srgbClr val="2AA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FA83CC9-9465-4FDE-830C-E26B2449CDA2}"/>
              </a:ext>
            </a:extLst>
          </p:cNvPr>
          <p:cNvSpPr/>
          <p:nvPr/>
        </p:nvSpPr>
        <p:spPr>
          <a:xfrm>
            <a:off x="8774234" y="0"/>
            <a:ext cx="3417766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id="{671AF54A-3C3F-46C4-B4F2-1F01DC28F189}"/>
              </a:ext>
            </a:extLst>
          </p:cNvPr>
          <p:cNvSpPr/>
          <p:nvPr/>
        </p:nvSpPr>
        <p:spPr>
          <a:xfrm>
            <a:off x="208160" y="210256"/>
            <a:ext cx="888156" cy="888156"/>
          </a:xfrm>
          <a:prstGeom prst="diamond">
            <a:avLst/>
          </a:prstGeom>
          <a:solidFill>
            <a:srgbClr val="2AA3E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箭头: V 形 2">
            <a:extLst>
              <a:ext uri="{FF2B5EF4-FFF2-40B4-BE49-F238E27FC236}">
                <a16:creationId xmlns:a16="http://schemas.microsoft.com/office/drawing/2014/main" id="{E067C181-74B9-4C57-8AF9-983A44622FD6}"/>
              </a:ext>
            </a:extLst>
          </p:cNvPr>
          <p:cNvSpPr/>
          <p:nvPr/>
        </p:nvSpPr>
        <p:spPr>
          <a:xfrm>
            <a:off x="1104927" y="304808"/>
            <a:ext cx="3417765" cy="699052"/>
          </a:xfrm>
          <a:prstGeom prst="chevron">
            <a:avLst>
              <a:gd name="adj" fmla="val 41998"/>
            </a:avLst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DA6112A-0827-48C3-A5AB-A7490FF590CE}"/>
              </a:ext>
            </a:extLst>
          </p:cNvPr>
          <p:cNvSpPr/>
          <p:nvPr/>
        </p:nvSpPr>
        <p:spPr>
          <a:xfrm>
            <a:off x="4318934" y="304808"/>
            <a:ext cx="424739" cy="699052"/>
          </a:xfrm>
          <a:custGeom>
            <a:avLst/>
            <a:gdLst>
              <a:gd name="connsiteX0" fmla="*/ 0 w 424739"/>
              <a:gd name="connsiteY0" fmla="*/ 0 h 699052"/>
              <a:gd name="connsiteX1" fmla="*/ 131151 w 424739"/>
              <a:gd name="connsiteY1" fmla="*/ 0 h 699052"/>
              <a:gd name="connsiteX2" fmla="*/ 424739 w 424739"/>
              <a:gd name="connsiteY2" fmla="*/ 349526 h 699052"/>
              <a:gd name="connsiteX3" fmla="*/ 131151 w 424739"/>
              <a:gd name="connsiteY3" fmla="*/ 699052 h 699052"/>
              <a:gd name="connsiteX4" fmla="*/ 0 w 424739"/>
              <a:gd name="connsiteY4" fmla="*/ 699052 h 699052"/>
              <a:gd name="connsiteX5" fmla="*/ 293588 w 424739"/>
              <a:gd name="connsiteY5" fmla="*/ 349526 h 69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739" h="699052">
                <a:moveTo>
                  <a:pt x="0" y="0"/>
                </a:moveTo>
                <a:lnTo>
                  <a:pt x="131151" y="0"/>
                </a:lnTo>
                <a:lnTo>
                  <a:pt x="424739" y="349526"/>
                </a:lnTo>
                <a:lnTo>
                  <a:pt x="131151" y="699052"/>
                </a:lnTo>
                <a:lnTo>
                  <a:pt x="0" y="699052"/>
                </a:lnTo>
                <a:lnTo>
                  <a:pt x="293588" y="349526"/>
                </a:ln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975F76F-AAC1-4909-9095-AC20E5ABD53F}"/>
              </a:ext>
            </a:extLst>
          </p:cNvPr>
          <p:cNvSpPr/>
          <p:nvPr/>
        </p:nvSpPr>
        <p:spPr>
          <a:xfrm>
            <a:off x="4531303" y="304808"/>
            <a:ext cx="424739" cy="699052"/>
          </a:xfrm>
          <a:custGeom>
            <a:avLst/>
            <a:gdLst>
              <a:gd name="connsiteX0" fmla="*/ 0 w 424739"/>
              <a:gd name="connsiteY0" fmla="*/ 0 h 699052"/>
              <a:gd name="connsiteX1" fmla="*/ 131151 w 424739"/>
              <a:gd name="connsiteY1" fmla="*/ 0 h 699052"/>
              <a:gd name="connsiteX2" fmla="*/ 424739 w 424739"/>
              <a:gd name="connsiteY2" fmla="*/ 349526 h 699052"/>
              <a:gd name="connsiteX3" fmla="*/ 131151 w 424739"/>
              <a:gd name="connsiteY3" fmla="*/ 699052 h 699052"/>
              <a:gd name="connsiteX4" fmla="*/ 0 w 424739"/>
              <a:gd name="connsiteY4" fmla="*/ 699052 h 699052"/>
              <a:gd name="connsiteX5" fmla="*/ 293588 w 424739"/>
              <a:gd name="connsiteY5" fmla="*/ 349526 h 69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739" h="699052">
                <a:moveTo>
                  <a:pt x="0" y="0"/>
                </a:moveTo>
                <a:lnTo>
                  <a:pt x="131151" y="0"/>
                </a:lnTo>
                <a:lnTo>
                  <a:pt x="424739" y="349526"/>
                </a:lnTo>
                <a:lnTo>
                  <a:pt x="131151" y="699052"/>
                </a:lnTo>
                <a:lnTo>
                  <a:pt x="0" y="699052"/>
                </a:lnTo>
                <a:lnTo>
                  <a:pt x="293588" y="349526"/>
                </a:ln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AF9C0B48-5BD9-45A1-A593-0B23DCC4C205}"/>
              </a:ext>
            </a:extLst>
          </p:cNvPr>
          <p:cNvSpPr/>
          <p:nvPr/>
        </p:nvSpPr>
        <p:spPr>
          <a:xfrm>
            <a:off x="274867" y="283386"/>
            <a:ext cx="741896" cy="741896"/>
          </a:xfrm>
          <a:prstGeom prst="diamond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66637A-0B82-44A8-9A40-39F902E5EB4A}"/>
              </a:ext>
            </a:extLst>
          </p:cNvPr>
          <p:cNvSpPr txBox="1"/>
          <p:nvPr/>
        </p:nvSpPr>
        <p:spPr>
          <a:xfrm>
            <a:off x="1461210" y="423502"/>
            <a:ext cx="2769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2AA3ED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41C391C3-57BA-4EEA-BC1B-1D02C10F5D08}"/>
              </a:ext>
            </a:extLst>
          </p:cNvPr>
          <p:cNvSpPr/>
          <p:nvPr/>
        </p:nvSpPr>
        <p:spPr>
          <a:xfrm>
            <a:off x="699434" y="1892300"/>
            <a:ext cx="3619500" cy="3619500"/>
          </a:xfrm>
          <a:prstGeom prst="roundRect">
            <a:avLst>
              <a:gd name="adj" fmla="val 3334"/>
            </a:avLst>
          </a:prstGeom>
          <a:solidFill>
            <a:schemeClr val="bg1">
              <a:alpha val="26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0FC61C5-F1D6-41B2-8498-8EBF3D5B3965}"/>
              </a:ext>
            </a:extLst>
          </p:cNvPr>
          <p:cNvSpPr/>
          <p:nvPr/>
        </p:nvSpPr>
        <p:spPr>
          <a:xfrm>
            <a:off x="4651417" y="1892300"/>
            <a:ext cx="3619500" cy="3619500"/>
          </a:xfrm>
          <a:prstGeom prst="roundRect">
            <a:avLst>
              <a:gd name="adj" fmla="val 3334"/>
            </a:avLst>
          </a:prstGeom>
          <a:solidFill>
            <a:schemeClr val="bg1">
              <a:alpha val="26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0F7F5C9-EA43-4546-A1D2-FD89369FF2C1}"/>
              </a:ext>
            </a:extLst>
          </p:cNvPr>
          <p:cNvSpPr/>
          <p:nvPr/>
        </p:nvSpPr>
        <p:spPr>
          <a:xfrm>
            <a:off x="1321734" y="1625600"/>
            <a:ext cx="2374900" cy="699052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此处插入标题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9924805-1C8D-4690-B0E4-36BC6E3C2DE7}"/>
              </a:ext>
            </a:extLst>
          </p:cNvPr>
          <p:cNvSpPr/>
          <p:nvPr/>
        </p:nvSpPr>
        <p:spPr>
          <a:xfrm>
            <a:off x="5273717" y="1625600"/>
            <a:ext cx="2374900" cy="699052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此处插入标题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27CDC4-4399-4028-8E31-DE1E5E4B1B3B}"/>
              </a:ext>
            </a:extLst>
          </p:cNvPr>
          <p:cNvSpPr txBox="1"/>
          <p:nvPr/>
        </p:nvSpPr>
        <p:spPr>
          <a:xfrm>
            <a:off x="1010624" y="2591352"/>
            <a:ext cx="3061482" cy="2541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请在此处插入具体内容，请在此处插入具体内容，请在此处插入具体内容，添加文本内容，添加文本内容，添加文本内容，建议四十到五十字简要概括。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AB11F90-5556-490D-8B3E-A79F0B326F08}"/>
              </a:ext>
            </a:extLst>
          </p:cNvPr>
          <p:cNvSpPr txBox="1"/>
          <p:nvPr/>
        </p:nvSpPr>
        <p:spPr>
          <a:xfrm>
            <a:off x="4930426" y="2591352"/>
            <a:ext cx="3061482" cy="2541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请在此处插入具体内容，请在此处插入具体内容，请在此处插入具体内容，添加文本内容，添加文本内容，添加文本内容，建议四十到五十字简要概括。</a:t>
            </a:r>
          </a:p>
        </p:txBody>
      </p:sp>
    </p:spTree>
    <p:extLst>
      <p:ext uri="{BB962C8B-B14F-4D97-AF65-F5344CB8AC3E}">
        <p14:creationId xmlns:p14="http://schemas.microsoft.com/office/powerpoint/2010/main" val="2898108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chemeClr val="accent1">
                <a:alpha val="37000"/>
              </a:schemeClr>
            </a:gs>
            <a:gs pos="3000">
              <a:schemeClr val="accent2">
                <a:alpha val="72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ield_56755">
            <a:extLst>
              <a:ext uri="{FF2B5EF4-FFF2-40B4-BE49-F238E27FC236}">
                <a16:creationId xmlns:a16="http://schemas.microsoft.com/office/drawing/2014/main" id="{1BD0CEC7-9F0A-4167-8A2B-180630244F3E}"/>
              </a:ext>
            </a:extLst>
          </p:cNvPr>
          <p:cNvSpPr/>
          <p:nvPr/>
        </p:nvSpPr>
        <p:spPr>
          <a:xfrm>
            <a:off x="554402" y="1643313"/>
            <a:ext cx="3329358" cy="3571376"/>
          </a:xfrm>
          <a:custGeom>
            <a:avLst/>
            <a:gdLst>
              <a:gd name="T0" fmla="*/ 12180 w 12210"/>
              <a:gd name="T1" fmla="*/ 2781 h 13116"/>
              <a:gd name="T2" fmla="*/ 11635 w 12210"/>
              <a:gd name="T3" fmla="*/ 2193 h 13116"/>
              <a:gd name="T4" fmla="*/ 6344 w 12210"/>
              <a:gd name="T5" fmla="*/ 104 h 13116"/>
              <a:gd name="T6" fmla="*/ 5866 w 12210"/>
              <a:gd name="T7" fmla="*/ 104 h 13116"/>
              <a:gd name="T8" fmla="*/ 576 w 12210"/>
              <a:gd name="T9" fmla="*/ 2193 h 13116"/>
              <a:gd name="T10" fmla="*/ 31 w 12210"/>
              <a:gd name="T11" fmla="*/ 2781 h 13116"/>
              <a:gd name="T12" fmla="*/ 5952 w 12210"/>
              <a:gd name="T13" fmla="*/ 13089 h 13116"/>
              <a:gd name="T14" fmla="*/ 6258 w 12210"/>
              <a:gd name="T15" fmla="*/ 13089 h 13116"/>
              <a:gd name="T16" fmla="*/ 12180 w 12210"/>
              <a:gd name="T17" fmla="*/ 2781 h 13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10" h="13116">
                <a:moveTo>
                  <a:pt x="12180" y="2781"/>
                </a:moveTo>
                <a:cubicBezTo>
                  <a:pt x="12176" y="2475"/>
                  <a:pt x="11940" y="2221"/>
                  <a:pt x="11635" y="2193"/>
                </a:cubicBezTo>
                <a:cubicBezTo>
                  <a:pt x="9098" y="1956"/>
                  <a:pt x="7027" y="600"/>
                  <a:pt x="6344" y="104"/>
                </a:cubicBezTo>
                <a:cubicBezTo>
                  <a:pt x="6202" y="0"/>
                  <a:pt x="6008" y="0"/>
                  <a:pt x="5866" y="104"/>
                </a:cubicBezTo>
                <a:cubicBezTo>
                  <a:pt x="5184" y="600"/>
                  <a:pt x="3114" y="1956"/>
                  <a:pt x="576" y="2193"/>
                </a:cubicBezTo>
                <a:cubicBezTo>
                  <a:pt x="271" y="2221"/>
                  <a:pt x="36" y="2475"/>
                  <a:pt x="31" y="2781"/>
                </a:cubicBezTo>
                <a:cubicBezTo>
                  <a:pt x="0" y="4783"/>
                  <a:pt x="322" y="11577"/>
                  <a:pt x="5952" y="13089"/>
                </a:cubicBezTo>
                <a:cubicBezTo>
                  <a:pt x="6052" y="13116"/>
                  <a:pt x="6158" y="13116"/>
                  <a:pt x="6258" y="13089"/>
                </a:cubicBezTo>
                <a:cubicBezTo>
                  <a:pt x="11888" y="11579"/>
                  <a:pt x="12210" y="4783"/>
                  <a:pt x="12180" y="2781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2AA3ED"/>
                </a:gs>
                <a:gs pos="99000">
                  <a:srgbClr val="2AA3E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hield_56755">
            <a:extLst>
              <a:ext uri="{FF2B5EF4-FFF2-40B4-BE49-F238E27FC236}">
                <a16:creationId xmlns:a16="http://schemas.microsoft.com/office/drawing/2014/main" id="{CCE356AB-A4BF-48A4-8A48-5C4CBC4FF0B3}"/>
              </a:ext>
            </a:extLst>
          </p:cNvPr>
          <p:cNvSpPr/>
          <p:nvPr/>
        </p:nvSpPr>
        <p:spPr>
          <a:xfrm>
            <a:off x="643500" y="1733490"/>
            <a:ext cx="3151162" cy="3380226"/>
          </a:xfrm>
          <a:custGeom>
            <a:avLst/>
            <a:gdLst>
              <a:gd name="T0" fmla="*/ 12180 w 12210"/>
              <a:gd name="T1" fmla="*/ 2781 h 13116"/>
              <a:gd name="T2" fmla="*/ 11635 w 12210"/>
              <a:gd name="T3" fmla="*/ 2193 h 13116"/>
              <a:gd name="T4" fmla="*/ 6344 w 12210"/>
              <a:gd name="T5" fmla="*/ 104 h 13116"/>
              <a:gd name="T6" fmla="*/ 5866 w 12210"/>
              <a:gd name="T7" fmla="*/ 104 h 13116"/>
              <a:gd name="T8" fmla="*/ 576 w 12210"/>
              <a:gd name="T9" fmla="*/ 2193 h 13116"/>
              <a:gd name="T10" fmla="*/ 31 w 12210"/>
              <a:gd name="T11" fmla="*/ 2781 h 13116"/>
              <a:gd name="T12" fmla="*/ 5952 w 12210"/>
              <a:gd name="T13" fmla="*/ 13089 h 13116"/>
              <a:gd name="T14" fmla="*/ 6258 w 12210"/>
              <a:gd name="T15" fmla="*/ 13089 h 13116"/>
              <a:gd name="T16" fmla="*/ 12180 w 12210"/>
              <a:gd name="T17" fmla="*/ 2781 h 13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10" h="13116">
                <a:moveTo>
                  <a:pt x="12180" y="2781"/>
                </a:moveTo>
                <a:cubicBezTo>
                  <a:pt x="12176" y="2475"/>
                  <a:pt x="11940" y="2221"/>
                  <a:pt x="11635" y="2193"/>
                </a:cubicBezTo>
                <a:cubicBezTo>
                  <a:pt x="9098" y="1956"/>
                  <a:pt x="7027" y="600"/>
                  <a:pt x="6344" y="104"/>
                </a:cubicBezTo>
                <a:cubicBezTo>
                  <a:pt x="6202" y="0"/>
                  <a:pt x="6008" y="0"/>
                  <a:pt x="5866" y="104"/>
                </a:cubicBezTo>
                <a:cubicBezTo>
                  <a:pt x="5184" y="600"/>
                  <a:pt x="3114" y="1956"/>
                  <a:pt x="576" y="2193"/>
                </a:cubicBezTo>
                <a:cubicBezTo>
                  <a:pt x="271" y="2221"/>
                  <a:pt x="36" y="2475"/>
                  <a:pt x="31" y="2781"/>
                </a:cubicBezTo>
                <a:cubicBezTo>
                  <a:pt x="0" y="4783"/>
                  <a:pt x="322" y="11577"/>
                  <a:pt x="5952" y="13089"/>
                </a:cubicBezTo>
                <a:cubicBezTo>
                  <a:pt x="6052" y="13116"/>
                  <a:pt x="6158" y="13116"/>
                  <a:pt x="6258" y="13089"/>
                </a:cubicBezTo>
                <a:cubicBezTo>
                  <a:pt x="11888" y="11579"/>
                  <a:pt x="12210" y="4783"/>
                  <a:pt x="12180" y="2781"/>
                </a:cubicBezTo>
                <a:close/>
              </a:path>
            </a:pathLst>
          </a:custGeom>
          <a:gradFill>
            <a:gsLst>
              <a:gs pos="0">
                <a:srgbClr val="2AA3ED"/>
              </a:gs>
              <a:gs pos="99000">
                <a:srgbClr val="2AA3ED">
                  <a:alpha val="7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2AA3ED"/>
                </a:gs>
                <a:gs pos="99000">
                  <a:srgbClr val="2AA3E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116ACEC-C4E2-4DC2-ABB1-563BF6EBA7CD}"/>
              </a:ext>
            </a:extLst>
          </p:cNvPr>
          <p:cNvSpPr/>
          <p:nvPr/>
        </p:nvSpPr>
        <p:spPr>
          <a:xfrm>
            <a:off x="-190500" y="0"/>
            <a:ext cx="4997450" cy="6858000"/>
          </a:xfrm>
          <a:custGeom>
            <a:avLst/>
            <a:gdLst>
              <a:gd name="connsiteX0" fmla="*/ 0 w 4997450"/>
              <a:gd name="connsiteY0" fmla="*/ 0 h 6858000"/>
              <a:gd name="connsiteX1" fmla="*/ 3674413 w 4997450"/>
              <a:gd name="connsiteY1" fmla="*/ 0 h 6858000"/>
              <a:gd name="connsiteX2" fmla="*/ 3831625 w 4997450"/>
              <a:gd name="connsiteY2" fmla="*/ 181491 h 6858000"/>
              <a:gd name="connsiteX3" fmla="*/ 4997450 w 4997450"/>
              <a:gd name="connsiteY3" fmla="*/ 3429000 h 6858000"/>
              <a:gd name="connsiteX4" fmla="*/ 3831625 w 4997450"/>
              <a:gd name="connsiteY4" fmla="*/ 6676509 h 6858000"/>
              <a:gd name="connsiteX5" fmla="*/ 3674413 w 4997450"/>
              <a:gd name="connsiteY5" fmla="*/ 6858000 h 6858000"/>
              <a:gd name="connsiteX6" fmla="*/ 0 w 499745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7450" h="6858000">
                <a:moveTo>
                  <a:pt x="0" y="0"/>
                </a:moveTo>
                <a:lnTo>
                  <a:pt x="3674413" y="0"/>
                </a:lnTo>
                <a:lnTo>
                  <a:pt x="3831625" y="181491"/>
                </a:lnTo>
                <a:cubicBezTo>
                  <a:pt x="4559941" y="1064006"/>
                  <a:pt x="4997450" y="2195410"/>
                  <a:pt x="4997450" y="3429000"/>
                </a:cubicBezTo>
                <a:cubicBezTo>
                  <a:pt x="4997450" y="4662591"/>
                  <a:pt x="4559941" y="5793995"/>
                  <a:pt x="3831625" y="6676509"/>
                </a:cubicBezTo>
                <a:lnTo>
                  <a:pt x="3674413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gradFill>
              <a:gsLst>
                <a:gs pos="50000">
                  <a:srgbClr val="2AA3ED"/>
                </a:gs>
                <a:gs pos="0">
                  <a:srgbClr val="2AA3ED">
                    <a:alpha val="0"/>
                  </a:srgbClr>
                </a:gs>
                <a:gs pos="100000">
                  <a:srgbClr val="2AA3E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C034078-E2E5-47DC-BB81-3DE4DFAC64D7}"/>
              </a:ext>
            </a:extLst>
          </p:cNvPr>
          <p:cNvSpPr/>
          <p:nvPr/>
        </p:nvSpPr>
        <p:spPr>
          <a:xfrm>
            <a:off x="4095750" y="882650"/>
            <a:ext cx="133350" cy="133350"/>
          </a:xfrm>
          <a:prstGeom prst="ellipse">
            <a:avLst/>
          </a:prstGeom>
          <a:solidFill>
            <a:srgbClr val="2AA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6A94D9D-66B1-427B-8D8D-69754228CA29}"/>
              </a:ext>
            </a:extLst>
          </p:cNvPr>
          <p:cNvSpPr/>
          <p:nvPr/>
        </p:nvSpPr>
        <p:spPr>
          <a:xfrm>
            <a:off x="4584212" y="2119789"/>
            <a:ext cx="133350" cy="133350"/>
          </a:xfrm>
          <a:prstGeom prst="ellipse">
            <a:avLst/>
          </a:prstGeom>
          <a:solidFill>
            <a:srgbClr val="2AA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39AAB68-2C7C-493C-BBC5-8A54ABC0C8EA}"/>
              </a:ext>
            </a:extLst>
          </p:cNvPr>
          <p:cNvSpPr/>
          <p:nvPr/>
        </p:nvSpPr>
        <p:spPr>
          <a:xfrm>
            <a:off x="4740275" y="3356928"/>
            <a:ext cx="133350" cy="133350"/>
          </a:xfrm>
          <a:prstGeom prst="ellipse">
            <a:avLst/>
          </a:prstGeom>
          <a:solidFill>
            <a:srgbClr val="2AA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E6FD86E-0A76-49B4-8366-48AC4EAA85EB}"/>
              </a:ext>
            </a:extLst>
          </p:cNvPr>
          <p:cNvSpPr/>
          <p:nvPr/>
        </p:nvSpPr>
        <p:spPr>
          <a:xfrm>
            <a:off x="4584212" y="4594067"/>
            <a:ext cx="133350" cy="133350"/>
          </a:xfrm>
          <a:prstGeom prst="ellipse">
            <a:avLst/>
          </a:prstGeom>
          <a:solidFill>
            <a:srgbClr val="2AA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877158F-AFA9-4E3C-9E07-9370F7BE0A23}"/>
              </a:ext>
            </a:extLst>
          </p:cNvPr>
          <p:cNvSpPr/>
          <p:nvPr/>
        </p:nvSpPr>
        <p:spPr>
          <a:xfrm>
            <a:off x="4095750" y="5831205"/>
            <a:ext cx="133350" cy="133350"/>
          </a:xfrm>
          <a:prstGeom prst="ellipse">
            <a:avLst/>
          </a:prstGeom>
          <a:solidFill>
            <a:srgbClr val="2AA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9EAFBB-1790-446F-98DE-E1626E2A7095}"/>
              </a:ext>
            </a:extLst>
          </p:cNvPr>
          <p:cNvSpPr txBox="1"/>
          <p:nvPr/>
        </p:nvSpPr>
        <p:spPr>
          <a:xfrm>
            <a:off x="947127" y="2638773"/>
            <a:ext cx="2543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管理五</a:t>
            </a:r>
            <a:endParaRPr lang="en-US" altLang="zh-CN" sz="4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4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项原则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E67C3CD-760B-4930-98C4-6C8C920104B1}"/>
              </a:ext>
            </a:extLst>
          </p:cNvPr>
          <p:cNvSpPr/>
          <p:nvPr/>
        </p:nvSpPr>
        <p:spPr>
          <a:xfrm>
            <a:off x="6502402" y="596900"/>
            <a:ext cx="4889500" cy="838200"/>
          </a:xfrm>
          <a:prstGeom prst="roundRect">
            <a:avLst>
              <a:gd name="adj" fmla="val 13636"/>
            </a:avLst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457DEB3-10F6-45F9-89D5-45586C7E3CCC}"/>
              </a:ext>
            </a:extLst>
          </p:cNvPr>
          <p:cNvSpPr/>
          <p:nvPr/>
        </p:nvSpPr>
        <p:spPr>
          <a:xfrm>
            <a:off x="6748098" y="1817370"/>
            <a:ext cx="4889500" cy="838200"/>
          </a:xfrm>
          <a:prstGeom prst="roundRect">
            <a:avLst>
              <a:gd name="adj" fmla="val 13636"/>
            </a:avLst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DF22047-EA05-42E7-8659-A0F6B11E72C2}"/>
              </a:ext>
            </a:extLst>
          </p:cNvPr>
          <p:cNvSpPr/>
          <p:nvPr/>
        </p:nvSpPr>
        <p:spPr>
          <a:xfrm>
            <a:off x="6965950" y="3037840"/>
            <a:ext cx="4889500" cy="838200"/>
          </a:xfrm>
          <a:prstGeom prst="roundRect">
            <a:avLst>
              <a:gd name="adj" fmla="val 13636"/>
            </a:avLst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C927FAB-E27E-4790-950C-1B961732D197}"/>
              </a:ext>
            </a:extLst>
          </p:cNvPr>
          <p:cNvSpPr/>
          <p:nvPr/>
        </p:nvSpPr>
        <p:spPr>
          <a:xfrm>
            <a:off x="6748098" y="4258310"/>
            <a:ext cx="4889500" cy="838200"/>
          </a:xfrm>
          <a:prstGeom prst="roundRect">
            <a:avLst>
              <a:gd name="adj" fmla="val 13636"/>
            </a:avLst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70D2D58-9366-40B9-AD6D-4153FDFC7E1E}"/>
              </a:ext>
            </a:extLst>
          </p:cNvPr>
          <p:cNvSpPr/>
          <p:nvPr/>
        </p:nvSpPr>
        <p:spPr>
          <a:xfrm>
            <a:off x="6502402" y="5478780"/>
            <a:ext cx="4889500" cy="838200"/>
          </a:xfrm>
          <a:prstGeom prst="roundRect">
            <a:avLst>
              <a:gd name="adj" fmla="val 13636"/>
            </a:avLst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839BDFF-D3FE-41DE-9EB7-69826EA5329E}"/>
              </a:ext>
            </a:extLst>
          </p:cNvPr>
          <p:cNvSpPr txBox="1"/>
          <p:nvPr/>
        </p:nvSpPr>
        <p:spPr>
          <a:xfrm>
            <a:off x="4521201" y="645934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原则一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8D1715E-6F07-4FE6-A20B-6B54582F5D68}"/>
              </a:ext>
            </a:extLst>
          </p:cNvPr>
          <p:cNvSpPr txBox="1"/>
          <p:nvPr/>
        </p:nvSpPr>
        <p:spPr>
          <a:xfrm>
            <a:off x="4806950" y="1891804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原则二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89A2267-CDD9-4C86-A194-7131D0D4A4BF}"/>
              </a:ext>
            </a:extLst>
          </p:cNvPr>
          <p:cNvSpPr txBox="1"/>
          <p:nvPr/>
        </p:nvSpPr>
        <p:spPr>
          <a:xfrm>
            <a:off x="5016500" y="3112274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A04D16A-A30C-43FC-AE12-A781D096BD6E}"/>
              </a:ext>
            </a:extLst>
          </p:cNvPr>
          <p:cNvSpPr txBox="1"/>
          <p:nvPr/>
        </p:nvSpPr>
        <p:spPr>
          <a:xfrm>
            <a:off x="4806950" y="4304735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原则四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69BB923-7ABD-4C8E-8CAD-BDBECDB1F363}"/>
              </a:ext>
            </a:extLst>
          </p:cNvPr>
          <p:cNvSpPr txBox="1"/>
          <p:nvPr/>
        </p:nvSpPr>
        <p:spPr>
          <a:xfrm>
            <a:off x="4521201" y="5543937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原则五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6E97202-B232-475B-86C8-C6EFD2B6B2B5}"/>
              </a:ext>
            </a:extLst>
          </p:cNvPr>
          <p:cNvSpPr txBox="1"/>
          <p:nvPr/>
        </p:nvSpPr>
        <p:spPr>
          <a:xfrm>
            <a:off x="4513681" y="638314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rgbClr val="2AA3E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原则一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E3122E5-4737-428F-9E98-A8A356545F2B}"/>
              </a:ext>
            </a:extLst>
          </p:cNvPr>
          <p:cNvSpPr txBox="1"/>
          <p:nvPr/>
        </p:nvSpPr>
        <p:spPr>
          <a:xfrm>
            <a:off x="4799430" y="1884184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rgbClr val="2AA3E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原则二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CE9EE64-6CBC-47DF-8E16-9E9252217F35}"/>
              </a:ext>
            </a:extLst>
          </p:cNvPr>
          <p:cNvSpPr txBox="1"/>
          <p:nvPr/>
        </p:nvSpPr>
        <p:spPr>
          <a:xfrm>
            <a:off x="5008980" y="3104654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rgbClr val="2AA3E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原则三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4ED182C-2658-4938-A511-204308692771}"/>
              </a:ext>
            </a:extLst>
          </p:cNvPr>
          <p:cNvSpPr txBox="1"/>
          <p:nvPr/>
        </p:nvSpPr>
        <p:spPr>
          <a:xfrm>
            <a:off x="4799430" y="4297115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rgbClr val="2AA3E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原则四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BCD0F98-21CE-4678-9B83-2ED2E71C96AF}"/>
              </a:ext>
            </a:extLst>
          </p:cNvPr>
          <p:cNvSpPr txBox="1"/>
          <p:nvPr/>
        </p:nvSpPr>
        <p:spPr>
          <a:xfrm>
            <a:off x="4513681" y="5536317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>
                <a:solidFill>
                  <a:srgbClr val="2AA3E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原则五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11252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id="{95D9FCAA-EEE9-46C2-9392-A28622FCF900}"/>
              </a:ext>
            </a:extLst>
          </p:cNvPr>
          <p:cNvSpPr/>
          <p:nvPr/>
        </p:nvSpPr>
        <p:spPr>
          <a:xfrm rot="20811493">
            <a:off x="10710971" y="3744907"/>
            <a:ext cx="583120" cy="373368"/>
          </a:xfrm>
          <a:prstGeom prst="ellipse">
            <a:avLst/>
          </a:prstGeom>
          <a:solidFill>
            <a:schemeClr val="bg1">
              <a:lumMod val="5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D806CE3-AFBB-465F-95AA-BD68DDC0FFCD}"/>
              </a:ext>
            </a:extLst>
          </p:cNvPr>
          <p:cNvSpPr txBox="1"/>
          <p:nvPr/>
        </p:nvSpPr>
        <p:spPr>
          <a:xfrm>
            <a:off x="1393372" y="318243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在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A5404FC-CB56-406C-9A97-7BF7B2F79807}"/>
              </a:ext>
            </a:extLst>
          </p:cNvPr>
          <p:cNvSpPr txBox="1"/>
          <p:nvPr/>
        </p:nvSpPr>
        <p:spPr>
          <a:xfrm>
            <a:off x="2248216" y="321783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狭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17D557D-4CE7-4404-BBBF-DECA077E24A3}"/>
              </a:ext>
            </a:extLst>
          </p:cNvPr>
          <p:cNvSpPr txBox="1"/>
          <p:nvPr/>
        </p:nvSpPr>
        <p:spPr>
          <a:xfrm>
            <a:off x="3103052" y="339147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小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3285504-8601-4622-9453-3DCB7396D98B}"/>
              </a:ext>
            </a:extLst>
          </p:cNvPr>
          <p:cNvSpPr txBox="1"/>
          <p:nvPr/>
        </p:nvSpPr>
        <p:spPr>
          <a:xfrm>
            <a:off x="3957900" y="325322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的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71642B2-A4BE-4316-B8C2-BB5EDF45D35D}"/>
              </a:ext>
            </a:extLst>
          </p:cNvPr>
          <p:cNvSpPr txBox="1"/>
          <p:nvPr/>
        </p:nvSpPr>
        <p:spPr>
          <a:xfrm>
            <a:off x="4812748" y="332401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缝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ACB15EE-1725-49EB-97AF-5B8EFE0CCD55}"/>
              </a:ext>
            </a:extLst>
          </p:cNvPr>
          <p:cNvSpPr txBox="1"/>
          <p:nvPr/>
        </p:nvSpPr>
        <p:spPr>
          <a:xfrm>
            <a:off x="5667592" y="335940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隙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A15CE78-756E-4584-87D6-2157761FF906}"/>
              </a:ext>
            </a:extLst>
          </p:cNvPr>
          <p:cNvSpPr txBox="1"/>
          <p:nvPr/>
        </p:nvSpPr>
        <p:spPr>
          <a:xfrm>
            <a:off x="6522436" y="339480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中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7066F74-9598-4813-96F6-A5F611B7957F}"/>
              </a:ext>
            </a:extLst>
          </p:cNvPr>
          <p:cNvSpPr txBox="1"/>
          <p:nvPr/>
        </p:nvSpPr>
        <p:spPr>
          <a:xfrm>
            <a:off x="7377276" y="316638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寻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82F1D55-0A57-4B73-8CDB-68BC8A30D32E}"/>
              </a:ext>
            </a:extLst>
          </p:cNvPr>
          <p:cNvSpPr txBox="1"/>
          <p:nvPr/>
        </p:nvSpPr>
        <p:spPr>
          <a:xfrm>
            <a:off x="8232122" y="315008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求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5BE44D5-2FAC-4962-84A9-507BE6CA6580}"/>
              </a:ext>
            </a:extLst>
          </p:cNvPr>
          <p:cNvSpPr txBox="1"/>
          <p:nvPr/>
        </p:nvSpPr>
        <p:spPr>
          <a:xfrm>
            <a:off x="9119461" y="339451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生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9AE0605-7221-4D80-84C4-1816D0415A93}"/>
              </a:ext>
            </a:extLst>
          </p:cNvPr>
          <p:cNvSpPr txBox="1"/>
          <p:nvPr/>
        </p:nvSpPr>
        <p:spPr>
          <a:xfrm>
            <a:off x="9941814" y="353638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存</a:t>
            </a:r>
            <a:endParaRPr lang="zh-CN" altLang="en-US" sz="40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4FD3679-4EC1-4360-B903-AD480D86F926}"/>
              </a:ext>
            </a:extLst>
          </p:cNvPr>
          <p:cNvSpPr/>
          <p:nvPr/>
        </p:nvSpPr>
        <p:spPr>
          <a:xfrm>
            <a:off x="0" y="0"/>
            <a:ext cx="12192000" cy="3536381"/>
          </a:xfrm>
          <a:custGeom>
            <a:avLst/>
            <a:gdLst>
              <a:gd name="connsiteX0" fmla="*/ 0 w 12192000"/>
              <a:gd name="connsiteY0" fmla="*/ 0 h 3536381"/>
              <a:gd name="connsiteX1" fmla="*/ 12192000 w 12192000"/>
              <a:gd name="connsiteY1" fmla="*/ 0 h 3536381"/>
              <a:gd name="connsiteX2" fmla="*/ 12192000 w 12192000"/>
              <a:gd name="connsiteY2" fmla="*/ 3363903 h 3536381"/>
              <a:gd name="connsiteX3" fmla="*/ 12156728 w 12192000"/>
              <a:gd name="connsiteY3" fmla="*/ 3384966 h 3536381"/>
              <a:gd name="connsiteX4" fmla="*/ 10801350 w 12192000"/>
              <a:gd name="connsiteY4" fmla="*/ 3486150 h 3536381"/>
              <a:gd name="connsiteX5" fmla="*/ 8858250 w 12192000"/>
              <a:gd name="connsiteY5" fmla="*/ 2762250 h 3536381"/>
              <a:gd name="connsiteX6" fmla="*/ 7334250 w 12192000"/>
              <a:gd name="connsiteY6" fmla="*/ 3009900 h 3536381"/>
              <a:gd name="connsiteX7" fmla="*/ 5372100 w 12192000"/>
              <a:gd name="connsiteY7" fmla="*/ 3238500 h 3536381"/>
              <a:gd name="connsiteX8" fmla="*/ 3962400 w 12192000"/>
              <a:gd name="connsiteY8" fmla="*/ 2952750 h 3536381"/>
              <a:gd name="connsiteX9" fmla="*/ 2495550 w 12192000"/>
              <a:gd name="connsiteY9" fmla="*/ 2990850 h 3536381"/>
              <a:gd name="connsiteX10" fmla="*/ 1581150 w 12192000"/>
              <a:gd name="connsiteY10" fmla="*/ 3105150 h 3536381"/>
              <a:gd name="connsiteX11" fmla="*/ 800100 w 12192000"/>
              <a:gd name="connsiteY11" fmla="*/ 3238500 h 3536381"/>
              <a:gd name="connsiteX12" fmla="*/ 67866 w 12192000"/>
              <a:gd name="connsiteY12" fmla="*/ 3175099 h 3536381"/>
              <a:gd name="connsiteX13" fmla="*/ 0 w 12192000"/>
              <a:gd name="connsiteY13" fmla="*/ 3163939 h 353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536381">
                <a:moveTo>
                  <a:pt x="0" y="0"/>
                </a:moveTo>
                <a:lnTo>
                  <a:pt x="12192000" y="0"/>
                </a:lnTo>
                <a:lnTo>
                  <a:pt x="12192000" y="3363903"/>
                </a:lnTo>
                <a:lnTo>
                  <a:pt x="12156728" y="3384966"/>
                </a:lnTo>
                <a:cubicBezTo>
                  <a:pt x="11790015" y="3566368"/>
                  <a:pt x="11304191" y="3563938"/>
                  <a:pt x="10801350" y="3486150"/>
                </a:cubicBezTo>
                <a:cubicBezTo>
                  <a:pt x="10226675" y="3397250"/>
                  <a:pt x="9436100" y="2841625"/>
                  <a:pt x="8858250" y="2762250"/>
                </a:cubicBezTo>
                <a:cubicBezTo>
                  <a:pt x="8280400" y="2682875"/>
                  <a:pt x="7915275" y="2930525"/>
                  <a:pt x="7334250" y="3009900"/>
                </a:cubicBezTo>
                <a:cubicBezTo>
                  <a:pt x="6753225" y="3089275"/>
                  <a:pt x="5934075" y="3248025"/>
                  <a:pt x="5372100" y="3238500"/>
                </a:cubicBezTo>
                <a:cubicBezTo>
                  <a:pt x="4810125" y="3228975"/>
                  <a:pt x="4441826" y="2994025"/>
                  <a:pt x="3962400" y="2952750"/>
                </a:cubicBezTo>
                <a:cubicBezTo>
                  <a:pt x="3482975" y="2911475"/>
                  <a:pt x="2892425" y="2965450"/>
                  <a:pt x="2495550" y="2990850"/>
                </a:cubicBezTo>
                <a:cubicBezTo>
                  <a:pt x="2098675" y="3016250"/>
                  <a:pt x="1863725" y="3063875"/>
                  <a:pt x="1581150" y="3105150"/>
                </a:cubicBezTo>
                <a:cubicBezTo>
                  <a:pt x="1298575" y="3146425"/>
                  <a:pt x="1082675" y="3232150"/>
                  <a:pt x="800100" y="3238500"/>
                </a:cubicBezTo>
                <a:cubicBezTo>
                  <a:pt x="588169" y="3243263"/>
                  <a:pt x="285155" y="3208734"/>
                  <a:pt x="67866" y="3175099"/>
                </a:cubicBezTo>
                <a:lnTo>
                  <a:pt x="0" y="31639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C3ED5D7-DB04-4047-BC58-DB18FB145283}"/>
              </a:ext>
            </a:extLst>
          </p:cNvPr>
          <p:cNvSpPr/>
          <p:nvPr/>
        </p:nvSpPr>
        <p:spPr>
          <a:xfrm>
            <a:off x="0" y="3810001"/>
            <a:ext cx="12192000" cy="3047999"/>
          </a:xfrm>
          <a:custGeom>
            <a:avLst/>
            <a:gdLst>
              <a:gd name="connsiteX0" fmla="*/ 1200150 w 12192000"/>
              <a:gd name="connsiteY0" fmla="*/ 681 h 3047999"/>
              <a:gd name="connsiteX1" fmla="*/ 3295650 w 12192000"/>
              <a:gd name="connsiteY1" fmla="*/ 446515 h 3047999"/>
              <a:gd name="connsiteX2" fmla="*/ 5981701 w 12192000"/>
              <a:gd name="connsiteY2" fmla="*/ 108296 h 3047999"/>
              <a:gd name="connsiteX3" fmla="*/ 8058150 w 12192000"/>
              <a:gd name="connsiteY3" fmla="*/ 215911 h 3047999"/>
              <a:gd name="connsiteX4" fmla="*/ 10591800 w 12192000"/>
              <a:gd name="connsiteY4" fmla="*/ 692493 h 3047999"/>
              <a:gd name="connsiteX5" fmla="*/ 12047934 w 12192000"/>
              <a:gd name="connsiteY5" fmla="*/ 194772 h 3047999"/>
              <a:gd name="connsiteX6" fmla="*/ 12192000 w 12192000"/>
              <a:gd name="connsiteY6" fmla="*/ 129521 h 3047999"/>
              <a:gd name="connsiteX7" fmla="*/ 12192000 w 12192000"/>
              <a:gd name="connsiteY7" fmla="*/ 624822 h 3047999"/>
              <a:gd name="connsiteX8" fmla="*/ 12192000 w 12192000"/>
              <a:gd name="connsiteY8" fmla="*/ 2552699 h 3047999"/>
              <a:gd name="connsiteX9" fmla="*/ 12192000 w 12192000"/>
              <a:gd name="connsiteY9" fmla="*/ 3047999 h 3047999"/>
              <a:gd name="connsiteX10" fmla="*/ 0 w 12192000"/>
              <a:gd name="connsiteY10" fmla="*/ 3047999 h 3047999"/>
              <a:gd name="connsiteX11" fmla="*/ 0 w 12192000"/>
              <a:gd name="connsiteY11" fmla="*/ 2552699 h 3047999"/>
              <a:gd name="connsiteX12" fmla="*/ 0 w 12192000"/>
              <a:gd name="connsiteY12" fmla="*/ 819524 h 3047999"/>
              <a:gd name="connsiteX13" fmla="*/ 0 w 12192000"/>
              <a:gd name="connsiteY13" fmla="*/ 324224 h 3047999"/>
              <a:gd name="connsiteX14" fmla="*/ 108263 w 12192000"/>
              <a:gd name="connsiteY14" fmla="*/ 274448 h 3047999"/>
              <a:gd name="connsiteX15" fmla="*/ 1200150 w 12192000"/>
              <a:gd name="connsiteY15" fmla="*/ 681 h 304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3047999">
                <a:moveTo>
                  <a:pt x="1200150" y="681"/>
                </a:moveTo>
                <a:cubicBezTo>
                  <a:pt x="1831975" y="-19817"/>
                  <a:pt x="2498725" y="428579"/>
                  <a:pt x="3295650" y="446515"/>
                </a:cubicBezTo>
                <a:cubicBezTo>
                  <a:pt x="4092575" y="464451"/>
                  <a:pt x="5187950" y="146730"/>
                  <a:pt x="5981701" y="108296"/>
                </a:cubicBezTo>
                <a:cubicBezTo>
                  <a:pt x="6775450" y="69862"/>
                  <a:pt x="7289800" y="118545"/>
                  <a:pt x="8058150" y="215911"/>
                </a:cubicBezTo>
                <a:cubicBezTo>
                  <a:pt x="8826500" y="313277"/>
                  <a:pt x="9731375" y="759112"/>
                  <a:pt x="10591800" y="692493"/>
                </a:cubicBezTo>
                <a:cubicBezTo>
                  <a:pt x="11022013" y="659184"/>
                  <a:pt x="11558587" y="417050"/>
                  <a:pt x="12047934" y="194772"/>
                </a:cubicBezTo>
                <a:lnTo>
                  <a:pt x="12192000" y="129521"/>
                </a:lnTo>
                <a:lnTo>
                  <a:pt x="12192000" y="624822"/>
                </a:lnTo>
                <a:lnTo>
                  <a:pt x="12192000" y="2552699"/>
                </a:lnTo>
                <a:lnTo>
                  <a:pt x="12192000" y="3047999"/>
                </a:lnTo>
                <a:lnTo>
                  <a:pt x="0" y="3047999"/>
                </a:lnTo>
                <a:lnTo>
                  <a:pt x="0" y="2552699"/>
                </a:lnTo>
                <a:lnTo>
                  <a:pt x="0" y="819524"/>
                </a:lnTo>
                <a:lnTo>
                  <a:pt x="0" y="324224"/>
                </a:lnTo>
                <a:lnTo>
                  <a:pt x="108263" y="274448"/>
                </a:lnTo>
                <a:cubicBezTo>
                  <a:pt x="449436" y="125391"/>
                  <a:pt x="805260" y="13492"/>
                  <a:pt x="1200150" y="6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86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78271DE-4F6D-4EF4-ACE5-57C965D6AFE6}"/>
              </a:ext>
            </a:extLst>
          </p:cNvPr>
          <p:cNvSpPr/>
          <p:nvPr/>
        </p:nvSpPr>
        <p:spPr>
          <a:xfrm rot="15781677">
            <a:off x="10827361" y="3725754"/>
            <a:ext cx="296576" cy="403819"/>
          </a:xfrm>
          <a:custGeom>
            <a:avLst/>
            <a:gdLst/>
            <a:ahLst/>
            <a:cxnLst/>
            <a:rect l="0" t="0" r="0" b="0"/>
            <a:pathLst>
              <a:path w="1891682" h="2575719">
                <a:moveTo>
                  <a:pt x="1010987" y="42922"/>
                </a:moveTo>
                <a:cubicBezTo>
                  <a:pt x="990767" y="59143"/>
                  <a:pt x="968193" y="78445"/>
                  <a:pt x="960822" y="85816"/>
                </a:cubicBezTo>
                <a:cubicBezTo>
                  <a:pt x="953451" y="93187"/>
                  <a:pt x="938202" y="99218"/>
                  <a:pt x="926936" y="99218"/>
                </a:cubicBezTo>
                <a:cubicBezTo>
                  <a:pt x="904437" y="99218"/>
                  <a:pt x="838200" y="162447"/>
                  <a:pt x="838200" y="183925"/>
                </a:cubicBezTo>
                <a:cubicBezTo>
                  <a:pt x="838200" y="191332"/>
                  <a:pt x="826355" y="212451"/>
                  <a:pt x="811878" y="230855"/>
                </a:cubicBezTo>
                <a:lnTo>
                  <a:pt x="785557" y="264318"/>
                </a:lnTo>
                <a:lnTo>
                  <a:pt x="599153" y="258372"/>
                </a:lnTo>
                <a:cubicBezTo>
                  <a:pt x="424676" y="252806"/>
                  <a:pt x="411579" y="254025"/>
                  <a:pt x="394448" y="277422"/>
                </a:cubicBezTo>
                <a:cubicBezTo>
                  <a:pt x="383575" y="292271"/>
                  <a:pt x="361282" y="302418"/>
                  <a:pt x="339530" y="302418"/>
                </a:cubicBezTo>
                <a:cubicBezTo>
                  <a:pt x="312483" y="302418"/>
                  <a:pt x="283744" y="320703"/>
                  <a:pt x="229557" y="372389"/>
                </a:cubicBezTo>
                <a:cubicBezTo>
                  <a:pt x="171061" y="428185"/>
                  <a:pt x="140379" y="473905"/>
                  <a:pt x="78100" y="598080"/>
                </a:cubicBezTo>
                <a:lnTo>
                  <a:pt x="0" y="753800"/>
                </a:lnTo>
                <a:lnTo>
                  <a:pt x="0" y="1042505"/>
                </a:lnTo>
                <a:cubicBezTo>
                  <a:pt x="0" y="1306946"/>
                  <a:pt x="2135" y="1335193"/>
                  <a:pt x="25400" y="1378601"/>
                </a:cubicBezTo>
                <a:cubicBezTo>
                  <a:pt x="47674" y="1420159"/>
                  <a:pt x="50068" y="1443210"/>
                  <a:pt x="44854" y="1565880"/>
                </a:cubicBezTo>
                <a:cubicBezTo>
                  <a:pt x="39524" y="1691283"/>
                  <a:pt x="41496" y="1708978"/>
                  <a:pt x="63904" y="1736770"/>
                </a:cubicBezTo>
                <a:cubicBezTo>
                  <a:pt x="77652" y="1753822"/>
                  <a:pt x="88900" y="1786018"/>
                  <a:pt x="88900" y="1808318"/>
                </a:cubicBezTo>
                <a:cubicBezTo>
                  <a:pt x="88900" y="1839509"/>
                  <a:pt x="100628" y="1859458"/>
                  <a:pt x="139737" y="1894790"/>
                </a:cubicBezTo>
                <a:cubicBezTo>
                  <a:pt x="167697" y="1920050"/>
                  <a:pt x="201117" y="1940718"/>
                  <a:pt x="214003" y="1940718"/>
                </a:cubicBezTo>
                <a:cubicBezTo>
                  <a:pt x="226890" y="1940718"/>
                  <a:pt x="269736" y="1906852"/>
                  <a:pt x="309217" y="1865461"/>
                </a:cubicBezTo>
                <a:cubicBezTo>
                  <a:pt x="379991" y="1791262"/>
                  <a:pt x="381000" y="1789141"/>
                  <a:pt x="381000" y="1714616"/>
                </a:cubicBezTo>
                <a:cubicBezTo>
                  <a:pt x="381000" y="1662920"/>
                  <a:pt x="374979" y="1634031"/>
                  <a:pt x="361950" y="1623218"/>
                </a:cubicBezTo>
                <a:cubicBezTo>
                  <a:pt x="333252" y="1599401"/>
                  <a:pt x="324294" y="1397050"/>
                  <a:pt x="350425" y="1362868"/>
                </a:cubicBezTo>
                <a:cubicBezTo>
                  <a:pt x="365639" y="1342966"/>
                  <a:pt x="370578" y="1292810"/>
                  <a:pt x="373240" y="1131157"/>
                </a:cubicBezTo>
                <a:cubicBezTo>
                  <a:pt x="375110" y="1017686"/>
                  <a:pt x="380143" y="921342"/>
                  <a:pt x="384426" y="917059"/>
                </a:cubicBezTo>
                <a:cubicBezTo>
                  <a:pt x="388708" y="912777"/>
                  <a:pt x="400435" y="928953"/>
                  <a:pt x="410486" y="953007"/>
                </a:cubicBezTo>
                <a:cubicBezTo>
                  <a:pt x="420536" y="977061"/>
                  <a:pt x="449803" y="1017180"/>
                  <a:pt x="475524" y="1042159"/>
                </a:cubicBezTo>
                <a:cubicBezTo>
                  <a:pt x="528872" y="1093970"/>
                  <a:pt x="687372" y="1176448"/>
                  <a:pt x="754536" y="1187347"/>
                </a:cubicBezTo>
                <a:cubicBezTo>
                  <a:pt x="779372" y="1191378"/>
                  <a:pt x="806200" y="1202515"/>
                  <a:pt x="814152" y="1212097"/>
                </a:cubicBezTo>
                <a:cubicBezTo>
                  <a:pt x="822104" y="1221678"/>
                  <a:pt x="835584" y="1229518"/>
                  <a:pt x="844108" y="1229518"/>
                </a:cubicBezTo>
                <a:cubicBezTo>
                  <a:pt x="852631" y="1229518"/>
                  <a:pt x="881935" y="1239936"/>
                  <a:pt x="909228" y="1252668"/>
                </a:cubicBezTo>
                <a:cubicBezTo>
                  <a:pt x="970746" y="1281368"/>
                  <a:pt x="1024146" y="1372472"/>
                  <a:pt x="1034322" y="1466088"/>
                </a:cubicBezTo>
                <a:cubicBezTo>
                  <a:pt x="1038215" y="1501904"/>
                  <a:pt x="1049973" y="1538322"/>
                  <a:pt x="1060450" y="1547018"/>
                </a:cubicBezTo>
                <a:cubicBezTo>
                  <a:pt x="1075256" y="1559306"/>
                  <a:pt x="1078175" y="1582992"/>
                  <a:pt x="1073554" y="1653348"/>
                </a:cubicBezTo>
                <a:cubicBezTo>
                  <a:pt x="1068518" y="1730014"/>
                  <a:pt x="1071433" y="1748613"/>
                  <a:pt x="1092604" y="1774870"/>
                </a:cubicBezTo>
                <a:cubicBezTo>
                  <a:pt x="1108399" y="1794461"/>
                  <a:pt x="1117600" y="1825122"/>
                  <a:pt x="1117600" y="1858168"/>
                </a:cubicBezTo>
                <a:cubicBezTo>
                  <a:pt x="1117600" y="1886930"/>
                  <a:pt x="1123133" y="1918699"/>
                  <a:pt x="1129896" y="1928766"/>
                </a:cubicBezTo>
                <a:cubicBezTo>
                  <a:pt x="1136659" y="1938832"/>
                  <a:pt x="1145231" y="1964549"/>
                  <a:pt x="1148946" y="1985916"/>
                </a:cubicBezTo>
                <a:cubicBezTo>
                  <a:pt x="1152661" y="2007282"/>
                  <a:pt x="1161233" y="2032999"/>
                  <a:pt x="1167996" y="2043066"/>
                </a:cubicBezTo>
                <a:cubicBezTo>
                  <a:pt x="1174759" y="2053132"/>
                  <a:pt x="1183331" y="2078670"/>
                  <a:pt x="1187046" y="2099817"/>
                </a:cubicBezTo>
                <a:cubicBezTo>
                  <a:pt x="1190761" y="2120964"/>
                  <a:pt x="1201703" y="2149549"/>
                  <a:pt x="1211362" y="2163340"/>
                </a:cubicBezTo>
                <a:cubicBezTo>
                  <a:pt x="1223005" y="2179963"/>
                  <a:pt x="1228356" y="2220863"/>
                  <a:pt x="1227237" y="2284698"/>
                </a:cubicBezTo>
                <a:cubicBezTo>
                  <a:pt x="1225585" y="2378977"/>
                  <a:pt x="1226542" y="2382095"/>
                  <a:pt x="1273175" y="2434342"/>
                </a:cubicBezTo>
                <a:cubicBezTo>
                  <a:pt x="1299369" y="2463690"/>
                  <a:pt x="1320800" y="2495079"/>
                  <a:pt x="1320800" y="2504096"/>
                </a:cubicBezTo>
                <a:cubicBezTo>
                  <a:pt x="1320800" y="2529025"/>
                  <a:pt x="1376208" y="2575718"/>
                  <a:pt x="1405788" y="2575718"/>
                </a:cubicBezTo>
                <a:cubicBezTo>
                  <a:pt x="1420199" y="2575718"/>
                  <a:pt x="1439104" y="2567145"/>
                  <a:pt x="1447800" y="2556668"/>
                </a:cubicBezTo>
                <a:cubicBezTo>
                  <a:pt x="1456496" y="2546191"/>
                  <a:pt x="1470054" y="2534570"/>
                  <a:pt x="1477930" y="2530846"/>
                </a:cubicBezTo>
                <a:cubicBezTo>
                  <a:pt x="1491881" y="2524247"/>
                  <a:pt x="1506216" y="2512702"/>
                  <a:pt x="1578084" y="2450180"/>
                </a:cubicBezTo>
                <a:cubicBezTo>
                  <a:pt x="1612130" y="2420562"/>
                  <a:pt x="1612758" y="2417475"/>
                  <a:pt x="1606472" y="2310480"/>
                </a:cubicBezTo>
                <a:cubicBezTo>
                  <a:pt x="1602714" y="2246529"/>
                  <a:pt x="1591635" y="2185238"/>
                  <a:pt x="1579806" y="2162968"/>
                </a:cubicBezTo>
                <a:cubicBezTo>
                  <a:pt x="1556756" y="2119573"/>
                  <a:pt x="1560992" y="1962146"/>
                  <a:pt x="1585880" y="1937258"/>
                </a:cubicBezTo>
                <a:cubicBezTo>
                  <a:pt x="1606207" y="1916931"/>
                  <a:pt x="1603625" y="1875286"/>
                  <a:pt x="1578974" y="1825871"/>
                </a:cubicBezTo>
                <a:cubicBezTo>
                  <a:pt x="1557028" y="1781881"/>
                  <a:pt x="1560106" y="1754691"/>
                  <a:pt x="1603005" y="1613524"/>
                </a:cubicBezTo>
                <a:cubicBezTo>
                  <a:pt x="1612798" y="1581302"/>
                  <a:pt x="1611193" y="1565354"/>
                  <a:pt x="1595793" y="1541850"/>
                </a:cubicBezTo>
                <a:cubicBezTo>
                  <a:pt x="1579734" y="1517342"/>
                  <a:pt x="1574972" y="1456034"/>
                  <a:pt x="1570631" y="1217937"/>
                </a:cubicBezTo>
                <a:cubicBezTo>
                  <a:pt x="1565751" y="950194"/>
                  <a:pt x="1571355" y="877027"/>
                  <a:pt x="1592519" y="932180"/>
                </a:cubicBezTo>
                <a:cubicBezTo>
                  <a:pt x="1596744" y="943188"/>
                  <a:pt x="1600200" y="972277"/>
                  <a:pt x="1600200" y="996821"/>
                </a:cubicBezTo>
                <a:cubicBezTo>
                  <a:pt x="1600200" y="1052365"/>
                  <a:pt x="1637048" y="1105703"/>
                  <a:pt x="1694135" y="1132793"/>
                </a:cubicBezTo>
                <a:cubicBezTo>
                  <a:pt x="1731705" y="1150621"/>
                  <a:pt x="1741007" y="1151041"/>
                  <a:pt x="1761060" y="1135816"/>
                </a:cubicBezTo>
                <a:cubicBezTo>
                  <a:pt x="1794704" y="1110271"/>
                  <a:pt x="1821468" y="1077980"/>
                  <a:pt x="1859129" y="1017490"/>
                </a:cubicBezTo>
                <a:cubicBezTo>
                  <a:pt x="1889273" y="969073"/>
                  <a:pt x="1891681" y="955746"/>
                  <a:pt x="1885519" y="871440"/>
                </a:cubicBezTo>
                <a:cubicBezTo>
                  <a:pt x="1881675" y="818848"/>
                  <a:pt x="1868111" y="756666"/>
                  <a:pt x="1854200" y="727868"/>
                </a:cubicBezTo>
                <a:cubicBezTo>
                  <a:pt x="1840704" y="699928"/>
                  <a:pt x="1832325" y="671574"/>
                  <a:pt x="1835581" y="664859"/>
                </a:cubicBezTo>
                <a:cubicBezTo>
                  <a:pt x="1838836" y="658145"/>
                  <a:pt x="1817680" y="605236"/>
                  <a:pt x="1788567" y="547283"/>
                </a:cubicBezTo>
                <a:cubicBezTo>
                  <a:pt x="1751625" y="473747"/>
                  <a:pt x="1713544" y="420845"/>
                  <a:pt x="1662510" y="372167"/>
                </a:cubicBezTo>
                <a:lnTo>
                  <a:pt x="1589386" y="302418"/>
                </a:lnTo>
                <a:lnTo>
                  <a:pt x="1498327" y="302418"/>
                </a:lnTo>
                <a:cubicBezTo>
                  <a:pt x="1428167" y="302418"/>
                  <a:pt x="1396618" y="296175"/>
                  <a:pt x="1360860" y="275214"/>
                </a:cubicBezTo>
                <a:cubicBezTo>
                  <a:pt x="1335334" y="260251"/>
                  <a:pt x="1305877" y="243835"/>
                  <a:pt x="1295400" y="238733"/>
                </a:cubicBezTo>
                <a:cubicBezTo>
                  <a:pt x="1280809" y="231628"/>
                  <a:pt x="1278828" y="220018"/>
                  <a:pt x="1286938" y="189130"/>
                </a:cubicBezTo>
                <a:cubicBezTo>
                  <a:pt x="1298623" y="144619"/>
                  <a:pt x="1271512" y="93218"/>
                  <a:pt x="1207936" y="39350"/>
                </a:cubicBezTo>
                <a:cubicBezTo>
                  <a:pt x="1161494" y="0"/>
                  <a:pt x="1062248" y="1800"/>
                  <a:pt x="1010987" y="429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85F9A862-AFEC-4DCA-AF5C-FBF631EF99A0}"/>
              </a:ext>
            </a:extLst>
          </p:cNvPr>
          <p:cNvSpPr/>
          <p:nvPr/>
        </p:nvSpPr>
        <p:spPr>
          <a:xfrm flipH="1">
            <a:off x="0" y="0"/>
            <a:ext cx="12192000" cy="2744710"/>
          </a:xfrm>
          <a:custGeom>
            <a:avLst/>
            <a:gdLst>
              <a:gd name="connsiteX0" fmla="*/ 12192000 w 12192000"/>
              <a:gd name="connsiteY0" fmla="*/ 0 h 2744710"/>
              <a:gd name="connsiteX1" fmla="*/ 0 w 12192000"/>
              <a:gd name="connsiteY1" fmla="*/ 0 h 2744710"/>
              <a:gd name="connsiteX2" fmla="*/ 0 w 12192000"/>
              <a:gd name="connsiteY2" fmla="*/ 2401395 h 2744710"/>
              <a:gd name="connsiteX3" fmla="*/ 67866 w 12192000"/>
              <a:gd name="connsiteY3" fmla="*/ 2411682 h 2744710"/>
              <a:gd name="connsiteX4" fmla="*/ 800100 w 12192000"/>
              <a:gd name="connsiteY4" fmla="*/ 2470125 h 2744710"/>
              <a:gd name="connsiteX5" fmla="*/ 1581150 w 12192000"/>
              <a:gd name="connsiteY5" fmla="*/ 2347204 h 2744710"/>
              <a:gd name="connsiteX6" fmla="*/ 2495550 w 12192000"/>
              <a:gd name="connsiteY6" fmla="*/ 2241843 h 2744710"/>
              <a:gd name="connsiteX7" fmla="*/ 3962400 w 12192000"/>
              <a:gd name="connsiteY7" fmla="*/ 2206722 h 2744710"/>
              <a:gd name="connsiteX8" fmla="*/ 5372100 w 12192000"/>
              <a:gd name="connsiteY8" fmla="*/ 2470125 h 2744710"/>
              <a:gd name="connsiteX9" fmla="*/ 7334250 w 12192000"/>
              <a:gd name="connsiteY9" fmla="*/ 2259403 h 2744710"/>
              <a:gd name="connsiteX10" fmla="*/ 8858250 w 12192000"/>
              <a:gd name="connsiteY10" fmla="*/ 2031120 h 2744710"/>
              <a:gd name="connsiteX11" fmla="*/ 10801350 w 12192000"/>
              <a:gd name="connsiteY11" fmla="*/ 2698407 h 2744710"/>
              <a:gd name="connsiteX12" fmla="*/ 12156728 w 12192000"/>
              <a:gd name="connsiteY12" fmla="*/ 2605137 h 2744710"/>
              <a:gd name="connsiteX13" fmla="*/ 12192000 w 12192000"/>
              <a:gd name="connsiteY13" fmla="*/ 2585721 h 274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744710">
                <a:moveTo>
                  <a:pt x="12192000" y="0"/>
                </a:moveTo>
                <a:lnTo>
                  <a:pt x="0" y="0"/>
                </a:lnTo>
                <a:lnTo>
                  <a:pt x="0" y="2401395"/>
                </a:lnTo>
                <a:lnTo>
                  <a:pt x="67866" y="2411682"/>
                </a:lnTo>
                <a:cubicBezTo>
                  <a:pt x="285155" y="2442687"/>
                  <a:pt x="588169" y="2474516"/>
                  <a:pt x="800100" y="2470125"/>
                </a:cubicBezTo>
                <a:cubicBezTo>
                  <a:pt x="1082675" y="2464272"/>
                  <a:pt x="1298575" y="2385251"/>
                  <a:pt x="1581150" y="2347204"/>
                </a:cubicBezTo>
                <a:cubicBezTo>
                  <a:pt x="1863725" y="2309157"/>
                  <a:pt x="2098675" y="2265256"/>
                  <a:pt x="2495550" y="2241843"/>
                </a:cubicBezTo>
                <a:cubicBezTo>
                  <a:pt x="2892425" y="2218429"/>
                  <a:pt x="3482975" y="2168675"/>
                  <a:pt x="3962400" y="2206722"/>
                </a:cubicBezTo>
                <a:cubicBezTo>
                  <a:pt x="4441826" y="2244769"/>
                  <a:pt x="4810125" y="2461345"/>
                  <a:pt x="5372100" y="2470125"/>
                </a:cubicBezTo>
                <a:cubicBezTo>
                  <a:pt x="5934075" y="2478905"/>
                  <a:pt x="6753225" y="2332570"/>
                  <a:pt x="7334250" y="2259403"/>
                </a:cubicBezTo>
                <a:cubicBezTo>
                  <a:pt x="7915275" y="2186235"/>
                  <a:pt x="8280400" y="1957953"/>
                  <a:pt x="8858250" y="2031120"/>
                </a:cubicBezTo>
                <a:cubicBezTo>
                  <a:pt x="9436100" y="2104288"/>
                  <a:pt x="10226675" y="2616460"/>
                  <a:pt x="10801350" y="2698407"/>
                </a:cubicBezTo>
                <a:cubicBezTo>
                  <a:pt x="11304191" y="2770112"/>
                  <a:pt x="11790015" y="2772352"/>
                  <a:pt x="12156728" y="2605137"/>
                </a:cubicBezTo>
                <a:lnTo>
                  <a:pt x="12192000" y="25857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E4DE80B-DC10-4CAC-A212-D4A478A91EF9}"/>
              </a:ext>
            </a:extLst>
          </p:cNvPr>
          <p:cNvSpPr txBox="1"/>
          <p:nvPr/>
        </p:nvSpPr>
        <p:spPr>
          <a:xfrm>
            <a:off x="1064044" y="423140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不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25ABF6E9-A7D6-451B-991A-8E872CFD022A}"/>
              </a:ext>
            </a:extLst>
          </p:cNvPr>
          <p:cNvSpPr/>
          <p:nvPr/>
        </p:nvSpPr>
        <p:spPr>
          <a:xfrm flipH="1">
            <a:off x="0" y="4620745"/>
            <a:ext cx="12192000" cy="2237255"/>
          </a:xfrm>
          <a:custGeom>
            <a:avLst/>
            <a:gdLst>
              <a:gd name="connsiteX0" fmla="*/ 1200150 w 12192000"/>
              <a:gd name="connsiteY0" fmla="*/ 642 h 2237255"/>
              <a:gd name="connsiteX1" fmla="*/ 108263 w 12192000"/>
              <a:gd name="connsiteY1" fmla="*/ 258624 h 2237255"/>
              <a:gd name="connsiteX2" fmla="*/ 0 w 12192000"/>
              <a:gd name="connsiteY2" fmla="*/ 305530 h 2237255"/>
              <a:gd name="connsiteX3" fmla="*/ 0 w 12192000"/>
              <a:gd name="connsiteY3" fmla="*/ 772271 h 2237255"/>
              <a:gd name="connsiteX4" fmla="*/ 0 w 12192000"/>
              <a:gd name="connsiteY4" fmla="*/ 2237255 h 2237255"/>
              <a:gd name="connsiteX5" fmla="*/ 12192000 w 12192000"/>
              <a:gd name="connsiteY5" fmla="*/ 2237255 h 2237255"/>
              <a:gd name="connsiteX6" fmla="*/ 12192000 w 12192000"/>
              <a:gd name="connsiteY6" fmla="*/ 588796 h 2237255"/>
              <a:gd name="connsiteX7" fmla="*/ 12192000 w 12192000"/>
              <a:gd name="connsiteY7" fmla="*/ 122053 h 2237255"/>
              <a:gd name="connsiteX8" fmla="*/ 12047934 w 12192000"/>
              <a:gd name="connsiteY8" fmla="*/ 183542 h 2237255"/>
              <a:gd name="connsiteX9" fmla="*/ 10591800 w 12192000"/>
              <a:gd name="connsiteY9" fmla="*/ 652565 h 2237255"/>
              <a:gd name="connsiteX10" fmla="*/ 8058150 w 12192000"/>
              <a:gd name="connsiteY10" fmla="*/ 203462 h 2237255"/>
              <a:gd name="connsiteX11" fmla="*/ 5981701 w 12192000"/>
              <a:gd name="connsiteY11" fmla="*/ 102052 h 2237255"/>
              <a:gd name="connsiteX12" fmla="*/ 3295650 w 12192000"/>
              <a:gd name="connsiteY12" fmla="*/ 420770 h 2237255"/>
              <a:gd name="connsiteX13" fmla="*/ 1200150 w 12192000"/>
              <a:gd name="connsiteY13" fmla="*/ 642 h 2237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237255">
                <a:moveTo>
                  <a:pt x="1200150" y="642"/>
                </a:moveTo>
                <a:cubicBezTo>
                  <a:pt x="805260" y="12714"/>
                  <a:pt x="449436" y="118161"/>
                  <a:pt x="108263" y="258624"/>
                </a:cubicBezTo>
                <a:lnTo>
                  <a:pt x="0" y="305530"/>
                </a:lnTo>
                <a:lnTo>
                  <a:pt x="0" y="772271"/>
                </a:lnTo>
                <a:lnTo>
                  <a:pt x="0" y="2237255"/>
                </a:lnTo>
                <a:lnTo>
                  <a:pt x="12192000" y="2237255"/>
                </a:lnTo>
                <a:lnTo>
                  <a:pt x="12192000" y="588796"/>
                </a:lnTo>
                <a:lnTo>
                  <a:pt x="12192000" y="122053"/>
                </a:lnTo>
                <a:lnTo>
                  <a:pt x="12047934" y="183542"/>
                </a:lnTo>
                <a:cubicBezTo>
                  <a:pt x="11558587" y="393004"/>
                  <a:pt x="11022013" y="621176"/>
                  <a:pt x="10591800" y="652565"/>
                </a:cubicBezTo>
                <a:cubicBezTo>
                  <a:pt x="9731375" y="715343"/>
                  <a:pt x="8826500" y="295214"/>
                  <a:pt x="8058150" y="203462"/>
                </a:cubicBezTo>
                <a:cubicBezTo>
                  <a:pt x="7289800" y="111710"/>
                  <a:pt x="6775450" y="65834"/>
                  <a:pt x="5981701" y="102052"/>
                </a:cubicBezTo>
                <a:cubicBezTo>
                  <a:pt x="5187950" y="138270"/>
                  <a:pt x="4092575" y="437672"/>
                  <a:pt x="3295650" y="420770"/>
                </a:cubicBezTo>
                <a:cubicBezTo>
                  <a:pt x="2498725" y="403868"/>
                  <a:pt x="1831975" y="-18675"/>
                  <a:pt x="1200150" y="6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86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17F752DB-94B1-4C37-966D-FFD0CCE0B19F}"/>
              </a:ext>
            </a:extLst>
          </p:cNvPr>
          <p:cNvSpPr txBox="1"/>
          <p:nvPr/>
        </p:nvSpPr>
        <p:spPr>
          <a:xfrm>
            <a:off x="2673499" y="517226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做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2D24AF9-7D35-4250-994B-CBD0C9A4ED0F}"/>
              </a:ext>
            </a:extLst>
          </p:cNvPr>
          <p:cNvSpPr txBox="1"/>
          <p:nvPr/>
        </p:nvSpPr>
        <p:spPr>
          <a:xfrm>
            <a:off x="4191096" y="5016097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时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E7038851-B85C-4189-9DCD-E0F77F1FA11D}"/>
              </a:ext>
            </a:extLst>
          </p:cNvPr>
          <p:cNvSpPr txBox="1"/>
          <p:nvPr/>
        </p:nvSpPr>
        <p:spPr>
          <a:xfrm>
            <a:off x="5512878" y="483007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间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2FA92EA-3745-4360-8D73-E0E6AAEF13E0}"/>
              </a:ext>
            </a:extLst>
          </p:cNvPr>
          <p:cNvSpPr txBox="1"/>
          <p:nvPr/>
        </p:nvSpPr>
        <p:spPr>
          <a:xfrm>
            <a:off x="6892141" y="49134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的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90C2A31E-273B-431D-8317-6227580CB5AF}"/>
              </a:ext>
            </a:extLst>
          </p:cNvPr>
          <p:cNvSpPr txBox="1"/>
          <p:nvPr/>
        </p:nvSpPr>
        <p:spPr>
          <a:xfrm>
            <a:off x="8365162" y="5064027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奴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93CF9189-9BEB-494A-A313-90E7AAD919FC}"/>
              </a:ext>
            </a:extLst>
          </p:cNvPr>
          <p:cNvSpPr txBox="1"/>
          <p:nvPr/>
        </p:nvSpPr>
        <p:spPr>
          <a:xfrm>
            <a:off x="9925955" y="4874703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隶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841C7287-5EFB-47BD-9E39-BEE59D3FE2EF}"/>
              </a:ext>
            </a:extLst>
          </p:cNvPr>
          <p:cNvSpPr/>
          <p:nvPr/>
        </p:nvSpPr>
        <p:spPr>
          <a:xfrm flipH="1" flipV="1">
            <a:off x="0" y="5545592"/>
            <a:ext cx="12192000" cy="1312409"/>
          </a:xfrm>
          <a:custGeom>
            <a:avLst/>
            <a:gdLst>
              <a:gd name="connsiteX0" fmla="*/ 11354483 w 12192000"/>
              <a:gd name="connsiteY0" fmla="*/ 1312196 h 1312409"/>
              <a:gd name="connsiteX1" fmla="*/ 10801350 w 12192000"/>
              <a:gd name="connsiteY1" fmla="*/ 1266106 h 1312409"/>
              <a:gd name="connsiteX2" fmla="*/ 8858250 w 12192000"/>
              <a:gd name="connsiteY2" fmla="*/ 598819 h 1312409"/>
              <a:gd name="connsiteX3" fmla="*/ 7334250 w 12192000"/>
              <a:gd name="connsiteY3" fmla="*/ 827102 h 1312409"/>
              <a:gd name="connsiteX4" fmla="*/ 5372100 w 12192000"/>
              <a:gd name="connsiteY4" fmla="*/ 1037824 h 1312409"/>
              <a:gd name="connsiteX5" fmla="*/ 3962400 w 12192000"/>
              <a:gd name="connsiteY5" fmla="*/ 774421 h 1312409"/>
              <a:gd name="connsiteX6" fmla="*/ 2495550 w 12192000"/>
              <a:gd name="connsiteY6" fmla="*/ 809541 h 1312409"/>
              <a:gd name="connsiteX7" fmla="*/ 1581150 w 12192000"/>
              <a:gd name="connsiteY7" fmla="*/ 914903 h 1312409"/>
              <a:gd name="connsiteX8" fmla="*/ 800100 w 12192000"/>
              <a:gd name="connsiteY8" fmla="*/ 1037824 h 1312409"/>
              <a:gd name="connsiteX9" fmla="*/ 67866 w 12192000"/>
              <a:gd name="connsiteY9" fmla="*/ 979381 h 1312409"/>
              <a:gd name="connsiteX10" fmla="*/ 0 w 12192000"/>
              <a:gd name="connsiteY10" fmla="*/ 969094 h 1312409"/>
              <a:gd name="connsiteX11" fmla="*/ 0 w 12192000"/>
              <a:gd name="connsiteY11" fmla="*/ 0 h 1312409"/>
              <a:gd name="connsiteX12" fmla="*/ 12192000 w 12192000"/>
              <a:gd name="connsiteY12" fmla="*/ 0 h 1312409"/>
              <a:gd name="connsiteX13" fmla="*/ 12192000 w 12192000"/>
              <a:gd name="connsiteY13" fmla="*/ 1153420 h 1312409"/>
              <a:gd name="connsiteX14" fmla="*/ 12156728 w 12192000"/>
              <a:gd name="connsiteY14" fmla="*/ 1172836 h 1312409"/>
              <a:gd name="connsiteX15" fmla="*/ 11354483 w 12192000"/>
              <a:gd name="connsiteY15" fmla="*/ 1312196 h 1312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12409">
                <a:moveTo>
                  <a:pt x="11354483" y="1312196"/>
                </a:moveTo>
                <a:cubicBezTo>
                  <a:pt x="11176088" y="1310116"/>
                  <a:pt x="10989915" y="1292996"/>
                  <a:pt x="10801350" y="1266106"/>
                </a:cubicBezTo>
                <a:cubicBezTo>
                  <a:pt x="10226675" y="1184159"/>
                  <a:pt x="9436100" y="671987"/>
                  <a:pt x="8858250" y="598819"/>
                </a:cubicBezTo>
                <a:cubicBezTo>
                  <a:pt x="8280400" y="525652"/>
                  <a:pt x="7915275" y="753934"/>
                  <a:pt x="7334250" y="827102"/>
                </a:cubicBezTo>
                <a:cubicBezTo>
                  <a:pt x="6753225" y="900269"/>
                  <a:pt x="5934075" y="1046604"/>
                  <a:pt x="5372100" y="1037824"/>
                </a:cubicBezTo>
                <a:cubicBezTo>
                  <a:pt x="4810125" y="1029044"/>
                  <a:pt x="4441826" y="812468"/>
                  <a:pt x="3962400" y="774421"/>
                </a:cubicBezTo>
                <a:cubicBezTo>
                  <a:pt x="3482975" y="736374"/>
                  <a:pt x="2892425" y="786128"/>
                  <a:pt x="2495550" y="809541"/>
                </a:cubicBezTo>
                <a:cubicBezTo>
                  <a:pt x="2098675" y="832955"/>
                  <a:pt x="1863725" y="876856"/>
                  <a:pt x="1581150" y="914903"/>
                </a:cubicBezTo>
                <a:cubicBezTo>
                  <a:pt x="1298575" y="952950"/>
                  <a:pt x="1082675" y="1031971"/>
                  <a:pt x="800100" y="1037824"/>
                </a:cubicBezTo>
                <a:cubicBezTo>
                  <a:pt x="588169" y="1042214"/>
                  <a:pt x="285155" y="1010386"/>
                  <a:pt x="67866" y="979381"/>
                </a:cubicBezTo>
                <a:lnTo>
                  <a:pt x="0" y="969094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1153420"/>
                </a:lnTo>
                <a:lnTo>
                  <a:pt x="12156728" y="1172836"/>
                </a:lnTo>
                <a:cubicBezTo>
                  <a:pt x="11927532" y="1277345"/>
                  <a:pt x="11651809" y="1315662"/>
                  <a:pt x="11354483" y="13121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617A5104-D81E-448D-88CD-D25A8872EA0A}"/>
              </a:ext>
            </a:extLst>
          </p:cNvPr>
          <p:cNvSpPr txBox="1"/>
          <p:nvPr/>
        </p:nvSpPr>
        <p:spPr>
          <a:xfrm>
            <a:off x="935036" y="347423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在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D15253E-C3C5-4977-9D51-6E196708C097}"/>
              </a:ext>
            </a:extLst>
          </p:cNvPr>
          <p:cNvSpPr txBox="1"/>
          <p:nvPr/>
        </p:nvSpPr>
        <p:spPr>
          <a:xfrm>
            <a:off x="2244408" y="49801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绝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B899F44E-E0BE-4199-8F2E-96C397577380}"/>
              </a:ext>
            </a:extLst>
          </p:cNvPr>
          <p:cNvSpPr txBox="1"/>
          <p:nvPr/>
        </p:nvSpPr>
        <p:spPr>
          <a:xfrm>
            <a:off x="3553780" y="63791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境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A7EBF5FC-E530-4139-8292-F47692960F61}"/>
              </a:ext>
            </a:extLst>
          </p:cNvPr>
          <p:cNvSpPr txBox="1"/>
          <p:nvPr/>
        </p:nvSpPr>
        <p:spPr>
          <a:xfrm>
            <a:off x="4863152" y="86693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中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84F53E2B-0988-4463-B441-9F8F3C8DC7DC}"/>
              </a:ext>
            </a:extLst>
          </p:cNvPr>
          <p:cNvSpPr txBox="1"/>
          <p:nvPr/>
        </p:nvSpPr>
        <p:spPr>
          <a:xfrm>
            <a:off x="6172524" y="86693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寻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188B6367-5025-4615-8E36-E15FFA46A6C3}"/>
              </a:ext>
            </a:extLst>
          </p:cNvPr>
          <p:cNvSpPr txBox="1"/>
          <p:nvPr/>
        </p:nvSpPr>
        <p:spPr>
          <a:xfrm>
            <a:off x="7481896" y="61517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求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EE12256-BE74-4072-AF0D-F351BD98D768}"/>
              </a:ext>
            </a:extLst>
          </p:cNvPr>
          <p:cNvSpPr txBox="1"/>
          <p:nvPr/>
        </p:nvSpPr>
        <p:spPr>
          <a:xfrm>
            <a:off x="8791268" y="62459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光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BFE39EEA-0496-46E7-B773-DBD1AFCC5A03}"/>
              </a:ext>
            </a:extLst>
          </p:cNvPr>
          <p:cNvSpPr txBox="1"/>
          <p:nvPr/>
        </p:nvSpPr>
        <p:spPr>
          <a:xfrm>
            <a:off x="10100642" y="100764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" panose="020B0800000000000000" pitchFamily="34" charset="-122"/>
                <a:ea typeface="梦源黑体 CN" panose="020B0800000000000000" pitchFamily="34" charset="-122"/>
                <a:cs typeface="+mn-cs"/>
              </a:rPr>
              <a:t>明</a:t>
            </a:r>
            <a:endParaRPr lang="zh-CN" altLang="en-US" sz="88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3EF8E6FD-514F-4D8B-B99D-1D238C9D0647}"/>
              </a:ext>
            </a:extLst>
          </p:cNvPr>
          <p:cNvSpPr/>
          <p:nvPr/>
        </p:nvSpPr>
        <p:spPr>
          <a:xfrm flipH="1" flipV="1">
            <a:off x="0" y="0"/>
            <a:ext cx="12192000" cy="1347872"/>
          </a:xfrm>
          <a:custGeom>
            <a:avLst/>
            <a:gdLst>
              <a:gd name="connsiteX0" fmla="*/ 12192000 w 12192000"/>
              <a:gd name="connsiteY0" fmla="*/ 1347872 h 1347872"/>
              <a:gd name="connsiteX1" fmla="*/ 0 w 12192000"/>
              <a:gd name="connsiteY1" fmla="*/ 1347872 h 1347872"/>
              <a:gd name="connsiteX2" fmla="*/ 0 w 12192000"/>
              <a:gd name="connsiteY2" fmla="*/ 772271 h 1347872"/>
              <a:gd name="connsiteX3" fmla="*/ 0 w 12192000"/>
              <a:gd name="connsiteY3" fmla="*/ 305530 h 1347872"/>
              <a:gd name="connsiteX4" fmla="*/ 108263 w 12192000"/>
              <a:gd name="connsiteY4" fmla="*/ 258624 h 1347872"/>
              <a:gd name="connsiteX5" fmla="*/ 1200150 w 12192000"/>
              <a:gd name="connsiteY5" fmla="*/ 642 h 1347872"/>
              <a:gd name="connsiteX6" fmla="*/ 3295650 w 12192000"/>
              <a:gd name="connsiteY6" fmla="*/ 420769 h 1347872"/>
              <a:gd name="connsiteX7" fmla="*/ 5981701 w 12192000"/>
              <a:gd name="connsiteY7" fmla="*/ 102052 h 1347872"/>
              <a:gd name="connsiteX8" fmla="*/ 8058150 w 12192000"/>
              <a:gd name="connsiteY8" fmla="*/ 203462 h 1347872"/>
              <a:gd name="connsiteX9" fmla="*/ 10591800 w 12192000"/>
              <a:gd name="connsiteY9" fmla="*/ 652565 h 1347872"/>
              <a:gd name="connsiteX10" fmla="*/ 12047934 w 12192000"/>
              <a:gd name="connsiteY10" fmla="*/ 183542 h 1347872"/>
              <a:gd name="connsiteX11" fmla="*/ 12192000 w 12192000"/>
              <a:gd name="connsiteY11" fmla="*/ 122053 h 1347872"/>
              <a:gd name="connsiteX12" fmla="*/ 12192000 w 12192000"/>
              <a:gd name="connsiteY12" fmla="*/ 588795 h 1347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347872">
                <a:moveTo>
                  <a:pt x="12192000" y="1347872"/>
                </a:moveTo>
                <a:lnTo>
                  <a:pt x="0" y="1347872"/>
                </a:lnTo>
                <a:lnTo>
                  <a:pt x="0" y="772271"/>
                </a:lnTo>
                <a:lnTo>
                  <a:pt x="0" y="305530"/>
                </a:lnTo>
                <a:lnTo>
                  <a:pt x="108263" y="258624"/>
                </a:lnTo>
                <a:cubicBezTo>
                  <a:pt x="449436" y="118161"/>
                  <a:pt x="805260" y="12714"/>
                  <a:pt x="1200150" y="642"/>
                </a:cubicBezTo>
                <a:cubicBezTo>
                  <a:pt x="1831975" y="-18675"/>
                  <a:pt x="2498725" y="403868"/>
                  <a:pt x="3295650" y="420769"/>
                </a:cubicBezTo>
                <a:cubicBezTo>
                  <a:pt x="4092575" y="437671"/>
                  <a:pt x="5187950" y="138270"/>
                  <a:pt x="5981701" y="102052"/>
                </a:cubicBezTo>
                <a:cubicBezTo>
                  <a:pt x="6775450" y="65834"/>
                  <a:pt x="7289800" y="111710"/>
                  <a:pt x="8058150" y="203462"/>
                </a:cubicBezTo>
                <a:cubicBezTo>
                  <a:pt x="8826500" y="295214"/>
                  <a:pt x="9731375" y="715342"/>
                  <a:pt x="10591800" y="652565"/>
                </a:cubicBezTo>
                <a:cubicBezTo>
                  <a:pt x="11022013" y="621176"/>
                  <a:pt x="11558587" y="393003"/>
                  <a:pt x="12047934" y="183542"/>
                </a:cubicBezTo>
                <a:lnTo>
                  <a:pt x="12192000" y="122053"/>
                </a:lnTo>
                <a:lnTo>
                  <a:pt x="12192000" y="5887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311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9C8A0D88-4894-4620-99B7-C325FA9C7210}"/>
              </a:ext>
            </a:extLst>
          </p:cNvPr>
          <p:cNvSpPr/>
          <p:nvPr/>
        </p:nvSpPr>
        <p:spPr>
          <a:xfrm>
            <a:off x="0" y="0"/>
            <a:ext cx="6998676" cy="6582844"/>
          </a:xfrm>
          <a:custGeom>
            <a:avLst/>
            <a:gdLst>
              <a:gd name="connsiteX0" fmla="*/ 0 w 6998676"/>
              <a:gd name="connsiteY0" fmla="*/ 0 h 6582844"/>
              <a:gd name="connsiteX1" fmla="*/ 6747773 w 6998676"/>
              <a:gd name="connsiteY1" fmla="*/ 0 h 6582844"/>
              <a:gd name="connsiteX2" fmla="*/ 6773160 w 6998676"/>
              <a:gd name="connsiteY2" fmla="*/ 75029 h 6582844"/>
              <a:gd name="connsiteX3" fmla="*/ 6998676 w 6998676"/>
              <a:gd name="connsiteY3" fmla="*/ 1566682 h 6582844"/>
              <a:gd name="connsiteX4" fmla="*/ 1982514 w 6998676"/>
              <a:gd name="connsiteY4" fmla="*/ 6582844 h 6582844"/>
              <a:gd name="connsiteX5" fmla="*/ 29998 w 6998676"/>
              <a:gd name="connsiteY5" fmla="*/ 6188650 h 6582844"/>
              <a:gd name="connsiteX6" fmla="*/ 0 w 6998676"/>
              <a:gd name="connsiteY6" fmla="*/ 6174199 h 6582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8676" h="6582844">
                <a:moveTo>
                  <a:pt x="0" y="0"/>
                </a:moveTo>
                <a:lnTo>
                  <a:pt x="6747773" y="0"/>
                </a:lnTo>
                <a:lnTo>
                  <a:pt x="6773160" y="75029"/>
                </a:lnTo>
                <a:cubicBezTo>
                  <a:pt x="6919722" y="546242"/>
                  <a:pt x="6998676" y="1047242"/>
                  <a:pt x="6998676" y="1566682"/>
                </a:cubicBezTo>
                <a:cubicBezTo>
                  <a:pt x="6998676" y="4337032"/>
                  <a:pt x="4752864" y="6582844"/>
                  <a:pt x="1982514" y="6582844"/>
                </a:cubicBezTo>
                <a:cubicBezTo>
                  <a:pt x="1289928" y="6582844"/>
                  <a:pt x="630123" y="6442481"/>
                  <a:pt x="29998" y="6188650"/>
                </a:cubicBezTo>
                <a:lnTo>
                  <a:pt x="0" y="6174199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4162CD5-4310-471D-B81F-93BE9D8D18D4}"/>
              </a:ext>
            </a:extLst>
          </p:cNvPr>
          <p:cNvSpPr txBox="1"/>
          <p:nvPr/>
        </p:nvSpPr>
        <p:spPr>
          <a:xfrm rot="10800000">
            <a:off x="38100" y="0"/>
            <a:ext cx="6796508" cy="6407150"/>
          </a:xfrm>
          <a:custGeom>
            <a:avLst/>
            <a:gdLst>
              <a:gd name="connsiteX0" fmla="*/ 4964164 w 6796508"/>
              <a:gd name="connsiteY0" fmla="*/ 199197 h 6407150"/>
              <a:gd name="connsiteX1" fmla="*/ 5022402 w 6796508"/>
              <a:gd name="connsiteY1" fmla="*/ 174698 h 6407150"/>
              <a:gd name="connsiteX2" fmla="*/ 5042641 w 6796508"/>
              <a:gd name="connsiteY2" fmla="*/ 106834 h 6407150"/>
              <a:gd name="connsiteX3" fmla="*/ 5021690 w 6796508"/>
              <a:gd name="connsiteY3" fmla="*/ 40909 h 6407150"/>
              <a:gd name="connsiteX4" fmla="*/ 4963795 w 6796508"/>
              <a:gd name="connsiteY4" fmla="*/ 16985 h 6407150"/>
              <a:gd name="connsiteX5" fmla="*/ 4905628 w 6796508"/>
              <a:gd name="connsiteY5" fmla="*/ 40961 h 6407150"/>
              <a:gd name="connsiteX6" fmla="*/ 4885162 w 6796508"/>
              <a:gd name="connsiteY6" fmla="*/ 107411 h 6407150"/>
              <a:gd name="connsiteX7" fmla="*/ 4906489 w 6796508"/>
              <a:gd name="connsiteY7" fmla="*/ 174601 h 6407150"/>
              <a:gd name="connsiteX8" fmla="*/ 4964164 w 6796508"/>
              <a:gd name="connsiteY8" fmla="*/ 199197 h 6407150"/>
              <a:gd name="connsiteX9" fmla="*/ 4273600 w 6796508"/>
              <a:gd name="connsiteY9" fmla="*/ 205150 h 6407150"/>
              <a:gd name="connsiteX10" fmla="*/ 4271299 w 6796508"/>
              <a:gd name="connsiteY10" fmla="*/ 188321 h 6407150"/>
              <a:gd name="connsiteX11" fmla="*/ 4356914 w 6796508"/>
              <a:gd name="connsiteY11" fmla="*/ 176611 h 6407150"/>
              <a:gd name="connsiteX12" fmla="*/ 4359215 w 6796508"/>
              <a:gd name="connsiteY12" fmla="*/ 193440 h 6407150"/>
              <a:gd name="connsiteX13" fmla="*/ 5120713 w 6796508"/>
              <a:gd name="connsiteY13" fmla="*/ 213042 h 6407150"/>
              <a:gd name="connsiteX14" fmla="*/ 5100756 w 6796508"/>
              <a:gd name="connsiteY14" fmla="*/ 212500 h 6407150"/>
              <a:gd name="connsiteX15" fmla="*/ 5106453 w 6796508"/>
              <a:gd name="connsiteY15" fmla="*/ 2655 h 6407150"/>
              <a:gd name="connsiteX16" fmla="*/ 5126409 w 6796508"/>
              <a:gd name="connsiteY16" fmla="*/ 3197 h 6407150"/>
              <a:gd name="connsiteX17" fmla="*/ 5352010 w 6796508"/>
              <a:gd name="connsiteY17" fmla="*/ 222407 h 6407150"/>
              <a:gd name="connsiteX18" fmla="*/ 5327618 w 6796508"/>
              <a:gd name="connsiteY18" fmla="*/ 221012 h 6407150"/>
              <a:gd name="connsiteX19" fmla="*/ 5213174 w 6796508"/>
              <a:gd name="connsiteY19" fmla="*/ 27630 h 6407150"/>
              <a:gd name="connsiteX20" fmla="*/ 5212300 w 6796508"/>
              <a:gd name="connsiteY20" fmla="*/ 66379 h 6407150"/>
              <a:gd name="connsiteX21" fmla="*/ 5203862 w 6796508"/>
              <a:gd name="connsiteY21" fmla="*/ 213934 h 6407150"/>
              <a:gd name="connsiteX22" fmla="*/ 5185120 w 6796508"/>
              <a:gd name="connsiteY22" fmla="*/ 212862 h 6407150"/>
              <a:gd name="connsiteX23" fmla="*/ 5197107 w 6796508"/>
              <a:gd name="connsiteY23" fmla="*/ 3281 h 6407150"/>
              <a:gd name="connsiteX24" fmla="*/ 5220459 w 6796508"/>
              <a:gd name="connsiteY24" fmla="*/ 4617 h 6407150"/>
              <a:gd name="connsiteX25" fmla="*/ 5335866 w 6796508"/>
              <a:gd name="connsiteY25" fmla="*/ 199397 h 6407150"/>
              <a:gd name="connsiteX26" fmla="*/ 5336621 w 6796508"/>
              <a:gd name="connsiteY26" fmla="*/ 157507 h 6407150"/>
              <a:gd name="connsiteX27" fmla="*/ 5344957 w 6796508"/>
              <a:gd name="connsiteY27" fmla="*/ 11737 h 6407150"/>
              <a:gd name="connsiteX28" fmla="*/ 5363996 w 6796508"/>
              <a:gd name="connsiteY28" fmla="*/ 12826 h 6407150"/>
              <a:gd name="connsiteX29" fmla="*/ 4640818 w 6796508"/>
              <a:gd name="connsiteY29" fmla="*/ 229207 h 6407150"/>
              <a:gd name="connsiteX30" fmla="*/ 4634676 w 6796508"/>
              <a:gd name="connsiteY30" fmla="*/ 140176 h 6407150"/>
              <a:gd name="connsiteX31" fmla="*/ 4554579 w 6796508"/>
              <a:gd name="connsiteY31" fmla="*/ 24736 h 6407150"/>
              <a:gd name="connsiteX32" fmla="*/ 4576577 w 6796508"/>
              <a:gd name="connsiteY32" fmla="*/ 23218 h 6407150"/>
              <a:gd name="connsiteX33" fmla="*/ 4643019 w 6796508"/>
              <a:gd name="connsiteY33" fmla="*/ 122575 h 6407150"/>
              <a:gd name="connsiteX34" fmla="*/ 4695632 w 6796508"/>
              <a:gd name="connsiteY34" fmla="*/ 15004 h 6407150"/>
              <a:gd name="connsiteX35" fmla="*/ 4717780 w 6796508"/>
              <a:gd name="connsiteY35" fmla="*/ 13476 h 6407150"/>
              <a:gd name="connsiteX36" fmla="*/ 4654295 w 6796508"/>
              <a:gd name="connsiteY36" fmla="*/ 138822 h 6407150"/>
              <a:gd name="connsiteX37" fmla="*/ 4660438 w 6796508"/>
              <a:gd name="connsiteY37" fmla="*/ 227854 h 6407150"/>
              <a:gd name="connsiteX38" fmla="*/ 5474887 w 6796508"/>
              <a:gd name="connsiteY38" fmla="*/ 234585 h 6407150"/>
              <a:gd name="connsiteX39" fmla="*/ 5410103 w 6796508"/>
              <a:gd name="connsiteY39" fmla="*/ 199031 h 6407150"/>
              <a:gd name="connsiteX40" fmla="*/ 5394155 w 6796508"/>
              <a:gd name="connsiteY40" fmla="*/ 117021 h 6407150"/>
              <a:gd name="connsiteX41" fmla="*/ 5425497 w 6796508"/>
              <a:gd name="connsiteY41" fmla="*/ 40509 h 6407150"/>
              <a:gd name="connsiteX42" fmla="*/ 5494988 w 6796508"/>
              <a:gd name="connsiteY42" fmla="*/ 19485 h 6407150"/>
              <a:gd name="connsiteX43" fmla="*/ 5566584 w 6796508"/>
              <a:gd name="connsiteY43" fmla="*/ 72943 h 6407150"/>
              <a:gd name="connsiteX44" fmla="*/ 5546777 w 6796508"/>
              <a:gd name="connsiteY44" fmla="*/ 77842 h 6407150"/>
              <a:gd name="connsiteX45" fmla="*/ 5492979 w 6796508"/>
              <a:gd name="connsiteY45" fmla="*/ 36503 h 6407150"/>
              <a:gd name="connsiteX46" fmla="*/ 5438928 w 6796508"/>
              <a:gd name="connsiteY46" fmla="*/ 54360 h 6407150"/>
              <a:gd name="connsiteX47" fmla="*/ 5414464 w 6796508"/>
              <a:gd name="connsiteY47" fmla="*/ 119060 h 6407150"/>
              <a:gd name="connsiteX48" fmla="*/ 5426763 w 6796508"/>
              <a:gd name="connsiteY48" fmla="*/ 188201 h 6407150"/>
              <a:gd name="connsiteX49" fmla="*/ 5477311 w 6796508"/>
              <a:gd name="connsiteY49" fmla="*/ 217907 h 6407150"/>
              <a:gd name="connsiteX50" fmla="*/ 5536527 w 6796508"/>
              <a:gd name="connsiteY50" fmla="*/ 200794 h 6407150"/>
              <a:gd name="connsiteX51" fmla="*/ 5541380 w 6796508"/>
              <a:gd name="connsiteY51" fmla="*/ 152467 h 6407150"/>
              <a:gd name="connsiteX52" fmla="*/ 5485641 w 6796508"/>
              <a:gd name="connsiteY52" fmla="*/ 146870 h 6407150"/>
              <a:gd name="connsiteX53" fmla="*/ 5487293 w 6796508"/>
              <a:gd name="connsiteY53" fmla="*/ 130415 h 6407150"/>
              <a:gd name="connsiteX54" fmla="*/ 5561711 w 6796508"/>
              <a:gd name="connsiteY54" fmla="*/ 137889 h 6407150"/>
              <a:gd name="connsiteX55" fmla="*/ 5554566 w 6796508"/>
              <a:gd name="connsiteY55" fmla="*/ 209044 h 6407150"/>
              <a:gd name="connsiteX56" fmla="*/ 5474887 w 6796508"/>
              <a:gd name="connsiteY56" fmla="*/ 234585 h 6407150"/>
              <a:gd name="connsiteX57" fmla="*/ 5679087 w 6796508"/>
              <a:gd name="connsiteY57" fmla="*/ 240135 h 6407150"/>
              <a:gd name="connsiteX58" fmla="*/ 5740297 w 6796508"/>
              <a:gd name="connsiteY58" fmla="*/ 224476 h 6407150"/>
              <a:gd name="connsiteX59" fmla="*/ 5770304 w 6796508"/>
              <a:gd name="connsiteY59" fmla="*/ 160330 h 6407150"/>
              <a:gd name="connsiteX60" fmla="*/ 5759286 w 6796508"/>
              <a:gd name="connsiteY60" fmla="*/ 92040 h 6407150"/>
              <a:gd name="connsiteX61" fmla="*/ 5705543 w 6796508"/>
              <a:gd name="connsiteY61" fmla="*/ 59853 h 6407150"/>
              <a:gd name="connsiteX62" fmla="*/ 5644481 w 6796508"/>
              <a:gd name="connsiteY62" fmla="*/ 75007 h 6407150"/>
              <a:gd name="connsiteX63" fmla="*/ 5614457 w 6796508"/>
              <a:gd name="connsiteY63" fmla="*/ 137720 h 6407150"/>
              <a:gd name="connsiteX64" fmla="*/ 5614210 w 6796508"/>
              <a:gd name="connsiteY64" fmla="*/ 176131 h 6407150"/>
              <a:gd name="connsiteX65" fmla="*/ 5625662 w 6796508"/>
              <a:gd name="connsiteY65" fmla="*/ 207317 h 6407150"/>
              <a:gd name="connsiteX66" fmla="*/ 5679087 w 6796508"/>
              <a:gd name="connsiteY66" fmla="*/ 240135 h 6407150"/>
              <a:gd name="connsiteX67" fmla="*/ 4397401 w 6796508"/>
              <a:gd name="connsiteY67" fmla="*/ 254010 h 6407150"/>
              <a:gd name="connsiteX68" fmla="*/ 4460722 w 6796508"/>
              <a:gd name="connsiteY68" fmla="*/ 136464 h 6407150"/>
              <a:gd name="connsiteX69" fmla="*/ 4381858 w 6796508"/>
              <a:gd name="connsiteY69" fmla="*/ 44574 h 6407150"/>
              <a:gd name="connsiteX70" fmla="*/ 4403790 w 6796508"/>
              <a:gd name="connsiteY70" fmla="*/ 42304 h 6407150"/>
              <a:gd name="connsiteX71" fmla="*/ 4470961 w 6796508"/>
              <a:gd name="connsiteY71" fmla="*/ 122523 h 6407150"/>
              <a:gd name="connsiteX72" fmla="*/ 4519235 w 6796508"/>
              <a:gd name="connsiteY72" fmla="*/ 30351 h 6407150"/>
              <a:gd name="connsiteX73" fmla="*/ 4541316 w 6796508"/>
              <a:gd name="connsiteY73" fmla="*/ 28065 h 6407150"/>
              <a:gd name="connsiteX74" fmla="*/ 4484432 w 6796508"/>
              <a:gd name="connsiteY74" fmla="*/ 134010 h 6407150"/>
              <a:gd name="connsiteX75" fmla="*/ 4569009 w 6796508"/>
              <a:gd name="connsiteY75" fmla="*/ 236243 h 6407150"/>
              <a:gd name="connsiteX76" fmla="*/ 4546930 w 6796508"/>
              <a:gd name="connsiteY76" fmla="*/ 238529 h 6407150"/>
              <a:gd name="connsiteX77" fmla="*/ 4473294 w 6796508"/>
              <a:gd name="connsiteY77" fmla="*/ 149393 h 6407150"/>
              <a:gd name="connsiteX78" fmla="*/ 4419334 w 6796508"/>
              <a:gd name="connsiteY78" fmla="*/ 251739 h 6407150"/>
              <a:gd name="connsiteX79" fmla="*/ 4726137 w 6796508"/>
              <a:gd name="connsiteY79" fmla="*/ 259949 h 6407150"/>
              <a:gd name="connsiteX80" fmla="*/ 4725672 w 6796508"/>
              <a:gd name="connsiteY80" fmla="*/ 248189 h 6407150"/>
              <a:gd name="connsiteX81" fmla="*/ 4858168 w 6796508"/>
              <a:gd name="connsiteY81" fmla="*/ 242958 h 6407150"/>
              <a:gd name="connsiteX82" fmla="*/ 4858631 w 6796508"/>
              <a:gd name="connsiteY82" fmla="*/ 254720 h 6407150"/>
              <a:gd name="connsiteX83" fmla="*/ 5017012 w 6796508"/>
              <a:gd name="connsiteY83" fmla="*/ 269176 h 6407150"/>
              <a:gd name="connsiteX84" fmla="*/ 4981657 w 6796508"/>
              <a:gd name="connsiteY84" fmla="*/ 257014 h 6407150"/>
              <a:gd name="connsiteX85" fmla="*/ 4958861 w 6796508"/>
              <a:gd name="connsiteY85" fmla="*/ 215753 h 6407150"/>
              <a:gd name="connsiteX86" fmla="*/ 4908749 w 6796508"/>
              <a:gd name="connsiteY86" fmla="*/ 201709 h 6407150"/>
              <a:gd name="connsiteX87" fmla="*/ 4876206 w 6796508"/>
              <a:gd name="connsiteY87" fmla="*/ 164059 h 6407150"/>
              <a:gd name="connsiteX88" fmla="*/ 4864751 w 6796508"/>
              <a:gd name="connsiteY88" fmla="*/ 107485 h 6407150"/>
              <a:gd name="connsiteX89" fmla="*/ 4890760 w 6796508"/>
              <a:gd name="connsiteY89" fmla="*/ 28799 h 6407150"/>
              <a:gd name="connsiteX90" fmla="*/ 4963733 w 6796508"/>
              <a:gd name="connsiteY90" fmla="*/ 0 h 6407150"/>
              <a:gd name="connsiteX91" fmla="*/ 5016670 w 6796508"/>
              <a:gd name="connsiteY91" fmla="*/ 12620 h 6407150"/>
              <a:gd name="connsiteX92" fmla="*/ 5051072 w 6796508"/>
              <a:gd name="connsiteY92" fmla="*/ 49741 h 6407150"/>
              <a:gd name="connsiteX93" fmla="*/ 5063200 w 6796508"/>
              <a:gd name="connsiteY93" fmla="*/ 106759 h 6407150"/>
              <a:gd name="connsiteX94" fmla="*/ 5040827 w 6796508"/>
              <a:gd name="connsiteY94" fmla="*/ 181410 h 6407150"/>
              <a:gd name="connsiteX95" fmla="*/ 4979268 w 6796508"/>
              <a:gd name="connsiteY95" fmla="*/ 214636 h 6407150"/>
              <a:gd name="connsiteX96" fmla="*/ 4995688 w 6796508"/>
              <a:gd name="connsiteY96" fmla="*/ 243927 h 6407150"/>
              <a:gd name="connsiteX97" fmla="*/ 5021572 w 6796508"/>
              <a:gd name="connsiteY97" fmla="*/ 253218 h 6407150"/>
              <a:gd name="connsiteX98" fmla="*/ 5038251 w 6796508"/>
              <a:gd name="connsiteY98" fmla="*/ 251220 h 6407150"/>
              <a:gd name="connsiteX99" fmla="*/ 5038307 w 6796508"/>
              <a:gd name="connsiteY99" fmla="*/ 266416 h 6407150"/>
              <a:gd name="connsiteX100" fmla="*/ 5017012 w 6796508"/>
              <a:gd name="connsiteY100" fmla="*/ 269176 h 6407150"/>
              <a:gd name="connsiteX101" fmla="*/ 5831637 w 6796508"/>
              <a:gd name="connsiteY101" fmla="*/ 276899 h 6407150"/>
              <a:gd name="connsiteX102" fmla="*/ 5811978 w 6796508"/>
              <a:gd name="connsiteY102" fmla="*/ 273424 h 6407150"/>
              <a:gd name="connsiteX103" fmla="*/ 5848530 w 6796508"/>
              <a:gd name="connsiteY103" fmla="*/ 66707 h 6407150"/>
              <a:gd name="connsiteX104" fmla="*/ 5868190 w 6796508"/>
              <a:gd name="connsiteY104" fmla="*/ 70183 h 6407150"/>
              <a:gd name="connsiteX105" fmla="*/ 4163317 w 6796508"/>
              <a:gd name="connsiteY105" fmla="*/ 296471 h 6407150"/>
              <a:gd name="connsiteX106" fmla="*/ 4091367 w 6796508"/>
              <a:gd name="connsiteY106" fmla="*/ 279608 h 6407150"/>
              <a:gd name="connsiteX107" fmla="*/ 4053995 w 6796508"/>
              <a:gd name="connsiteY107" fmla="*/ 204885 h 6407150"/>
              <a:gd name="connsiteX108" fmla="*/ 4052021 w 6796508"/>
              <a:gd name="connsiteY108" fmla="*/ 159034 h 6407150"/>
              <a:gd name="connsiteX109" fmla="*/ 4063653 w 6796508"/>
              <a:gd name="connsiteY109" fmla="*/ 122768 h 6407150"/>
              <a:gd name="connsiteX110" fmla="*/ 4124955 w 6796508"/>
              <a:gd name="connsiteY110" fmla="*/ 83868 h 6407150"/>
              <a:gd name="connsiteX111" fmla="*/ 4208270 w 6796508"/>
              <a:gd name="connsiteY111" fmla="*/ 116149 h 6407150"/>
              <a:gd name="connsiteX112" fmla="*/ 4190505 w 6796508"/>
              <a:gd name="connsiteY112" fmla="*/ 126185 h 6407150"/>
              <a:gd name="connsiteX113" fmla="*/ 4127587 w 6796508"/>
              <a:gd name="connsiteY113" fmla="*/ 100800 h 6407150"/>
              <a:gd name="connsiteX114" fmla="*/ 4080311 w 6796508"/>
              <a:gd name="connsiteY114" fmla="*/ 132508 h 6407150"/>
              <a:gd name="connsiteX115" fmla="*/ 4074107 w 6796508"/>
              <a:gd name="connsiteY115" fmla="*/ 201400 h 6407150"/>
              <a:gd name="connsiteX116" fmla="*/ 4104509 w 6796508"/>
              <a:gd name="connsiteY116" fmla="*/ 264704 h 6407150"/>
              <a:gd name="connsiteX117" fmla="*/ 4161176 w 6796508"/>
              <a:gd name="connsiteY117" fmla="*/ 279754 h 6407150"/>
              <a:gd name="connsiteX118" fmla="*/ 4213628 w 6796508"/>
              <a:gd name="connsiteY118" fmla="*/ 247377 h 6407150"/>
              <a:gd name="connsiteX119" fmla="*/ 4205333 w 6796508"/>
              <a:gd name="connsiteY119" fmla="*/ 199521 h 6407150"/>
              <a:gd name="connsiteX120" fmla="*/ 4150136 w 6796508"/>
              <a:gd name="connsiteY120" fmla="*/ 209088 h 6407150"/>
              <a:gd name="connsiteX121" fmla="*/ 4147312 w 6796508"/>
              <a:gd name="connsiteY121" fmla="*/ 192794 h 6407150"/>
              <a:gd name="connsiteX122" fmla="*/ 4221005 w 6796508"/>
              <a:gd name="connsiteY122" fmla="*/ 180020 h 6407150"/>
              <a:gd name="connsiteX123" fmla="*/ 4233218 w 6796508"/>
              <a:gd name="connsiteY123" fmla="*/ 250483 h 6407150"/>
              <a:gd name="connsiteX124" fmla="*/ 4163317 w 6796508"/>
              <a:gd name="connsiteY124" fmla="*/ 296471 h 6407150"/>
              <a:gd name="connsiteX125" fmla="*/ 5742529 w 6796508"/>
              <a:gd name="connsiteY125" fmla="*/ 317536 h 6407150"/>
              <a:gd name="connsiteX126" fmla="*/ 5721060 w 6796508"/>
              <a:gd name="connsiteY126" fmla="*/ 317130 h 6407150"/>
              <a:gd name="connsiteX127" fmla="*/ 5687880 w 6796508"/>
              <a:gd name="connsiteY127" fmla="*/ 299897 h 6407150"/>
              <a:gd name="connsiteX128" fmla="*/ 5671404 w 6796508"/>
              <a:gd name="connsiteY128" fmla="*/ 255730 h 6407150"/>
              <a:gd name="connsiteX129" fmla="*/ 5623907 w 6796508"/>
              <a:gd name="connsiteY129" fmla="*/ 234462 h 6407150"/>
              <a:gd name="connsiteX130" fmla="*/ 5597260 w 6796508"/>
              <a:gd name="connsiteY130" fmla="*/ 192433 h 6407150"/>
              <a:gd name="connsiteX131" fmla="*/ 5594257 w 6796508"/>
              <a:gd name="connsiteY131" fmla="*/ 134789 h 6407150"/>
              <a:gd name="connsiteX132" fmla="*/ 5631564 w 6796508"/>
              <a:gd name="connsiteY132" fmla="*/ 60789 h 6407150"/>
              <a:gd name="connsiteX133" fmla="*/ 5707980 w 6796508"/>
              <a:gd name="connsiteY133" fmla="*/ 43045 h 6407150"/>
              <a:gd name="connsiteX134" fmla="*/ 5758484 w 6796508"/>
              <a:gd name="connsiteY134" fmla="*/ 63318 h 6407150"/>
              <a:gd name="connsiteX135" fmla="*/ 5787049 w 6796508"/>
              <a:gd name="connsiteY135" fmla="*/ 105099 h 6407150"/>
              <a:gd name="connsiteX136" fmla="*/ 5790651 w 6796508"/>
              <a:gd name="connsiteY136" fmla="*/ 163282 h 6407150"/>
              <a:gd name="connsiteX137" fmla="*/ 5757535 w 6796508"/>
              <a:gd name="connsiteY137" fmla="*/ 233825 h 6407150"/>
              <a:gd name="connsiteX138" fmla="*/ 5691754 w 6796508"/>
              <a:gd name="connsiteY138" fmla="*/ 257628 h 6407150"/>
              <a:gd name="connsiteX139" fmla="*/ 5703685 w 6796508"/>
              <a:gd name="connsiteY139" fmla="*/ 289018 h 6407150"/>
              <a:gd name="connsiteX140" fmla="*/ 5727919 w 6796508"/>
              <a:gd name="connsiteY140" fmla="*/ 302018 h 6407150"/>
              <a:gd name="connsiteX141" fmla="*/ 5744712 w 6796508"/>
              <a:gd name="connsiteY141" fmla="*/ 302496 h 6407150"/>
              <a:gd name="connsiteX142" fmla="*/ 6058694 w 6796508"/>
              <a:gd name="connsiteY142" fmla="*/ 320254 h 6407150"/>
              <a:gd name="connsiteX143" fmla="*/ 6034771 w 6796508"/>
              <a:gd name="connsiteY143" fmla="*/ 315276 h 6407150"/>
              <a:gd name="connsiteX144" fmla="*/ 5950096 w 6796508"/>
              <a:gd name="connsiteY144" fmla="*/ 107133 h 6407150"/>
              <a:gd name="connsiteX145" fmla="*/ 5943518 w 6796508"/>
              <a:gd name="connsiteY145" fmla="*/ 145331 h 6407150"/>
              <a:gd name="connsiteX146" fmla="*/ 5913414 w 6796508"/>
              <a:gd name="connsiteY146" fmla="*/ 290028 h 6407150"/>
              <a:gd name="connsiteX147" fmla="*/ 5895034 w 6796508"/>
              <a:gd name="connsiteY147" fmla="*/ 286204 h 6407150"/>
              <a:gd name="connsiteX148" fmla="*/ 5937793 w 6796508"/>
              <a:gd name="connsiteY148" fmla="*/ 80682 h 6407150"/>
              <a:gd name="connsiteX149" fmla="*/ 5960695 w 6796508"/>
              <a:gd name="connsiteY149" fmla="*/ 85446 h 6407150"/>
              <a:gd name="connsiteX150" fmla="*/ 6046119 w 6796508"/>
              <a:gd name="connsiteY150" fmla="*/ 295115 h 6407150"/>
              <a:gd name="connsiteX151" fmla="*/ 6053041 w 6796508"/>
              <a:gd name="connsiteY151" fmla="*/ 253793 h 6407150"/>
              <a:gd name="connsiteX152" fmla="*/ 6082782 w 6796508"/>
              <a:gd name="connsiteY152" fmla="*/ 110848 h 6407150"/>
              <a:gd name="connsiteX153" fmla="*/ 6101453 w 6796508"/>
              <a:gd name="connsiteY153" fmla="*/ 114732 h 6407150"/>
              <a:gd name="connsiteX154" fmla="*/ 6399623 w 6796508"/>
              <a:gd name="connsiteY154" fmla="*/ 336600 h 6407150"/>
              <a:gd name="connsiteX155" fmla="*/ 6316686 w 6796508"/>
              <a:gd name="connsiteY155" fmla="*/ 312338 h 6407150"/>
              <a:gd name="connsiteX156" fmla="*/ 6321456 w 6796508"/>
              <a:gd name="connsiteY156" fmla="*/ 296037 h 6407150"/>
              <a:gd name="connsiteX157" fmla="*/ 6404392 w 6796508"/>
              <a:gd name="connsiteY157" fmla="*/ 320299 h 6407150"/>
              <a:gd name="connsiteX158" fmla="*/ 6222202 w 6796508"/>
              <a:gd name="connsiteY158" fmla="*/ 353015 h 6407150"/>
              <a:gd name="connsiteX159" fmla="*/ 6179029 w 6796508"/>
              <a:gd name="connsiteY159" fmla="*/ 350670 h 6407150"/>
              <a:gd name="connsiteX160" fmla="*/ 6120212 w 6796508"/>
              <a:gd name="connsiteY160" fmla="*/ 305929 h 6407150"/>
              <a:gd name="connsiteX161" fmla="*/ 6111193 w 6796508"/>
              <a:gd name="connsiteY161" fmla="*/ 268097 h 6407150"/>
              <a:gd name="connsiteX162" fmla="*/ 6116562 w 6796508"/>
              <a:gd name="connsiteY162" fmla="*/ 222463 h 6407150"/>
              <a:gd name="connsiteX163" fmla="*/ 6158872 w 6796508"/>
              <a:gd name="connsiteY163" fmla="*/ 151424 h 6407150"/>
              <a:gd name="connsiteX164" fmla="*/ 6230707 w 6796508"/>
              <a:gd name="connsiteY164" fmla="*/ 140905 h 6407150"/>
              <a:gd name="connsiteX165" fmla="*/ 6293615 w 6796508"/>
              <a:gd name="connsiteY165" fmla="*/ 204361 h 6407150"/>
              <a:gd name="connsiteX166" fmla="*/ 6273300 w 6796508"/>
              <a:gd name="connsiteY166" fmla="*/ 206277 h 6407150"/>
              <a:gd name="connsiteX167" fmla="*/ 6226206 w 6796508"/>
              <a:gd name="connsiteY167" fmla="*/ 157440 h 6407150"/>
              <a:gd name="connsiteX168" fmla="*/ 6170109 w 6796508"/>
              <a:gd name="connsiteY168" fmla="*/ 167110 h 6407150"/>
              <a:gd name="connsiteX169" fmla="*/ 6136348 w 6796508"/>
              <a:gd name="connsiteY169" fmla="*/ 227483 h 6407150"/>
              <a:gd name="connsiteX170" fmla="*/ 6138290 w 6796508"/>
              <a:gd name="connsiteY170" fmla="*/ 297682 h 6407150"/>
              <a:gd name="connsiteX171" fmla="*/ 6183890 w 6796508"/>
              <a:gd name="connsiteY171" fmla="*/ 334534 h 6407150"/>
              <a:gd name="connsiteX172" fmla="*/ 6244986 w 6796508"/>
              <a:gd name="connsiteY172" fmla="*/ 326363 h 6407150"/>
              <a:gd name="connsiteX173" fmla="*/ 6256931 w 6796508"/>
              <a:gd name="connsiteY173" fmla="*/ 279285 h 6407150"/>
              <a:gd name="connsiteX174" fmla="*/ 6202632 w 6796508"/>
              <a:gd name="connsiteY174" fmla="*/ 265510 h 6407150"/>
              <a:gd name="connsiteX175" fmla="*/ 6206699 w 6796508"/>
              <a:gd name="connsiteY175" fmla="*/ 249479 h 6407150"/>
              <a:gd name="connsiteX176" fmla="*/ 6279193 w 6796508"/>
              <a:gd name="connsiteY176" fmla="*/ 267871 h 6407150"/>
              <a:gd name="connsiteX177" fmla="*/ 6261608 w 6796508"/>
              <a:gd name="connsiteY177" fmla="*/ 337189 h 6407150"/>
              <a:gd name="connsiteX178" fmla="*/ 6222202 w 6796508"/>
              <a:gd name="connsiteY178" fmla="*/ 353015 h 6407150"/>
              <a:gd name="connsiteX179" fmla="*/ 3878069 w 6796508"/>
              <a:gd name="connsiteY179" fmla="*/ 353389 h 6407150"/>
              <a:gd name="connsiteX180" fmla="*/ 3833425 w 6796508"/>
              <a:gd name="connsiteY180" fmla="*/ 148268 h 6407150"/>
              <a:gd name="connsiteX181" fmla="*/ 3856282 w 6796508"/>
              <a:gd name="connsiteY181" fmla="*/ 143293 h 6407150"/>
              <a:gd name="connsiteX182" fmla="*/ 4019687 w 6796508"/>
              <a:gd name="connsiteY182" fmla="*/ 300000 h 6407150"/>
              <a:gd name="connsiteX183" fmla="*/ 4009182 w 6796508"/>
              <a:gd name="connsiteY183" fmla="*/ 259441 h 6407150"/>
              <a:gd name="connsiteX184" fmla="*/ 3978132 w 6796508"/>
              <a:gd name="connsiteY184" fmla="*/ 116774 h 6407150"/>
              <a:gd name="connsiteX185" fmla="*/ 3996766 w 6796508"/>
              <a:gd name="connsiteY185" fmla="*/ 112718 h 6407150"/>
              <a:gd name="connsiteX186" fmla="*/ 4041408 w 6796508"/>
              <a:gd name="connsiteY186" fmla="*/ 317839 h 6407150"/>
              <a:gd name="connsiteX187" fmla="*/ 4017534 w 6796508"/>
              <a:gd name="connsiteY187" fmla="*/ 323035 h 6407150"/>
              <a:gd name="connsiteX188" fmla="*/ 3855433 w 6796508"/>
              <a:gd name="connsiteY188" fmla="*/ 167416 h 6407150"/>
              <a:gd name="connsiteX189" fmla="*/ 3864982 w 6796508"/>
              <a:gd name="connsiteY189" fmla="*/ 204981 h 6407150"/>
              <a:gd name="connsiteX190" fmla="*/ 3896411 w 6796508"/>
              <a:gd name="connsiteY190" fmla="*/ 349397 h 6407150"/>
              <a:gd name="connsiteX191" fmla="*/ 3796788 w 6796508"/>
              <a:gd name="connsiteY191" fmla="*/ 375673 h 6407150"/>
              <a:gd name="connsiteX192" fmla="*/ 3746054 w 6796508"/>
              <a:gd name="connsiteY192" fmla="*/ 171973 h 6407150"/>
              <a:gd name="connsiteX193" fmla="*/ 3765426 w 6796508"/>
              <a:gd name="connsiteY193" fmla="*/ 167148 h 6407150"/>
              <a:gd name="connsiteX194" fmla="*/ 3816160 w 6796508"/>
              <a:gd name="connsiteY194" fmla="*/ 370848 h 6407150"/>
              <a:gd name="connsiteX195" fmla="*/ 3628636 w 6796508"/>
              <a:gd name="connsiteY195" fmla="*/ 402352 h 6407150"/>
              <a:gd name="connsiteX196" fmla="*/ 3661741 w 6796508"/>
              <a:gd name="connsiteY196" fmla="*/ 399465 h 6407150"/>
              <a:gd name="connsiteX197" fmla="*/ 3711293 w 6796508"/>
              <a:gd name="connsiteY197" fmla="*/ 360267 h 6407150"/>
              <a:gd name="connsiteX198" fmla="*/ 3712620 w 6796508"/>
              <a:gd name="connsiteY198" fmla="*/ 289462 h 6407150"/>
              <a:gd name="connsiteX199" fmla="*/ 3674782 w 6796508"/>
              <a:gd name="connsiteY199" fmla="*/ 231555 h 6407150"/>
              <a:gd name="connsiteX200" fmla="*/ 3612594 w 6796508"/>
              <a:gd name="connsiteY200" fmla="*/ 224007 h 6407150"/>
              <a:gd name="connsiteX201" fmla="*/ 3562973 w 6796508"/>
              <a:gd name="connsiteY201" fmla="*/ 262683 h 6407150"/>
              <a:gd name="connsiteX202" fmla="*/ 3555748 w 6796508"/>
              <a:gd name="connsiteY202" fmla="*/ 294303 h 6407150"/>
              <a:gd name="connsiteX203" fmla="*/ 3561047 w 6796508"/>
              <a:gd name="connsiteY203" fmla="*/ 332186 h 6407150"/>
              <a:gd name="connsiteX204" fmla="*/ 3599587 w 6796508"/>
              <a:gd name="connsiteY204" fmla="*/ 391211 h 6407150"/>
              <a:gd name="connsiteX205" fmla="*/ 3628636 w 6796508"/>
              <a:gd name="connsiteY205" fmla="*/ 402352 h 6407150"/>
              <a:gd name="connsiteX206" fmla="*/ 3731398 w 6796508"/>
              <a:gd name="connsiteY206" fmla="*/ 452737 h 6407150"/>
              <a:gd name="connsiteX207" fmla="*/ 3694078 w 6796508"/>
              <a:gd name="connsiteY207" fmla="*/ 450487 h 6407150"/>
              <a:gd name="connsiteX208" fmla="*/ 3661066 w 6796508"/>
              <a:gd name="connsiteY208" fmla="*/ 416838 h 6407150"/>
              <a:gd name="connsiteX209" fmla="*/ 3609024 w 6796508"/>
              <a:gd name="connsiteY209" fmla="*/ 416723 h 6407150"/>
              <a:gd name="connsiteX210" fmla="*/ 3567588 w 6796508"/>
              <a:gd name="connsiteY210" fmla="*/ 389163 h 6407150"/>
              <a:gd name="connsiteX211" fmla="*/ 3541401 w 6796508"/>
              <a:gd name="connsiteY211" fmla="*/ 337723 h 6407150"/>
              <a:gd name="connsiteX212" fmla="*/ 3535608 w 6796508"/>
              <a:gd name="connsiteY212" fmla="*/ 292938 h 6407150"/>
              <a:gd name="connsiteX213" fmla="*/ 3545389 w 6796508"/>
              <a:gd name="connsiteY213" fmla="*/ 254945 h 6407150"/>
              <a:gd name="connsiteX214" fmla="*/ 3607987 w 6796508"/>
              <a:gd name="connsiteY214" fmla="*/ 207659 h 6407150"/>
              <a:gd name="connsiteX215" fmla="*/ 3662370 w 6796508"/>
              <a:gd name="connsiteY215" fmla="*/ 205642 h 6407150"/>
              <a:gd name="connsiteX216" fmla="*/ 3705456 w 6796508"/>
              <a:gd name="connsiteY216" fmla="*/ 232196 h 6407150"/>
              <a:gd name="connsiteX217" fmla="*/ 3732408 w 6796508"/>
              <a:gd name="connsiteY217" fmla="*/ 283884 h 6407150"/>
              <a:gd name="connsiteX218" fmla="*/ 3730843 w 6796508"/>
              <a:gd name="connsiteY218" fmla="*/ 361799 h 6407150"/>
              <a:gd name="connsiteX219" fmla="*/ 3680428 w 6796508"/>
              <a:gd name="connsiteY219" fmla="*/ 410296 h 6407150"/>
              <a:gd name="connsiteX220" fmla="*/ 3704093 w 6796508"/>
              <a:gd name="connsiteY220" fmla="*/ 434120 h 6407150"/>
              <a:gd name="connsiteX221" fmla="*/ 3731519 w 6796508"/>
              <a:gd name="connsiteY221" fmla="*/ 436141 h 6407150"/>
              <a:gd name="connsiteX222" fmla="*/ 3747055 w 6796508"/>
              <a:gd name="connsiteY222" fmla="*/ 429750 h 6407150"/>
              <a:gd name="connsiteX223" fmla="*/ 3751178 w 6796508"/>
              <a:gd name="connsiteY223" fmla="*/ 444377 h 6407150"/>
              <a:gd name="connsiteX224" fmla="*/ 3731398 w 6796508"/>
              <a:gd name="connsiteY224" fmla="*/ 452737 h 6407150"/>
              <a:gd name="connsiteX225" fmla="*/ 6573424 w 6796508"/>
              <a:gd name="connsiteY225" fmla="*/ 461437 h 6407150"/>
              <a:gd name="connsiteX226" fmla="*/ 6552336 w 6796508"/>
              <a:gd name="connsiteY226" fmla="*/ 454501 h 6407150"/>
              <a:gd name="connsiteX227" fmla="*/ 6521550 w 6796508"/>
              <a:gd name="connsiteY227" fmla="*/ 343058 h 6407150"/>
              <a:gd name="connsiteX228" fmla="*/ 6430480 w 6796508"/>
              <a:gd name="connsiteY228" fmla="*/ 414421 h 6407150"/>
              <a:gd name="connsiteX229" fmla="*/ 6409535 w 6796508"/>
              <a:gd name="connsiteY229" fmla="*/ 407532 h 6407150"/>
              <a:gd name="connsiteX230" fmla="*/ 6515358 w 6796508"/>
              <a:gd name="connsiteY230" fmla="*/ 326121 h 6407150"/>
              <a:gd name="connsiteX231" fmla="*/ 6480927 w 6796508"/>
              <a:gd name="connsiteY231" fmla="*/ 210027 h 6407150"/>
              <a:gd name="connsiteX232" fmla="*/ 6501873 w 6796508"/>
              <a:gd name="connsiteY232" fmla="*/ 216917 h 6407150"/>
              <a:gd name="connsiteX233" fmla="*/ 6530401 w 6796508"/>
              <a:gd name="connsiteY233" fmla="*/ 317580 h 6407150"/>
              <a:gd name="connsiteX234" fmla="*/ 6612123 w 6796508"/>
              <a:gd name="connsiteY234" fmla="*/ 253179 h 6407150"/>
              <a:gd name="connsiteX235" fmla="*/ 6633210 w 6796508"/>
              <a:gd name="connsiteY235" fmla="*/ 260116 h 6407150"/>
              <a:gd name="connsiteX236" fmla="*/ 6538002 w 6796508"/>
              <a:gd name="connsiteY236" fmla="*/ 333569 h 6407150"/>
              <a:gd name="connsiteX237" fmla="*/ 3433982 w 6796508"/>
              <a:gd name="connsiteY237" fmla="*/ 482792 h 6407150"/>
              <a:gd name="connsiteX238" fmla="*/ 3399623 w 6796508"/>
              <a:gd name="connsiteY238" fmla="*/ 471289 h 6407150"/>
              <a:gd name="connsiteX239" fmla="*/ 3351731 w 6796508"/>
              <a:gd name="connsiteY239" fmla="*/ 402832 h 6407150"/>
              <a:gd name="connsiteX240" fmla="*/ 3343076 w 6796508"/>
              <a:gd name="connsiteY240" fmla="*/ 357762 h 6407150"/>
              <a:gd name="connsiteX241" fmla="*/ 3349283 w 6796508"/>
              <a:gd name="connsiteY241" fmla="*/ 320186 h 6407150"/>
              <a:gd name="connsiteX242" fmla="*/ 3404240 w 6796508"/>
              <a:gd name="connsiteY242" fmla="*/ 272743 h 6407150"/>
              <a:gd name="connsiteX243" fmla="*/ 3491381 w 6796508"/>
              <a:gd name="connsiteY243" fmla="*/ 292501 h 6407150"/>
              <a:gd name="connsiteX244" fmla="*/ 3475272 w 6796508"/>
              <a:gd name="connsiteY244" fmla="*/ 305025 h 6407150"/>
              <a:gd name="connsiteX245" fmla="*/ 3409319 w 6796508"/>
              <a:gd name="connsiteY245" fmla="*/ 289108 h 6407150"/>
              <a:gd name="connsiteX246" fmla="*/ 3367186 w 6796508"/>
              <a:gd name="connsiteY246" fmla="*/ 327385 h 6407150"/>
              <a:gd name="connsiteX247" fmla="*/ 3371117 w 6796508"/>
              <a:gd name="connsiteY247" fmla="*/ 396444 h 6407150"/>
              <a:gd name="connsiteX248" fmla="*/ 3410447 w 6796508"/>
              <a:gd name="connsiteY248" fmla="*/ 454625 h 6407150"/>
              <a:gd name="connsiteX249" fmla="*/ 3468703 w 6796508"/>
              <a:gd name="connsiteY249" fmla="*/ 461233 h 6407150"/>
              <a:gd name="connsiteX250" fmla="*/ 3515859 w 6796508"/>
              <a:gd name="connsiteY250" fmla="*/ 421536 h 6407150"/>
              <a:gd name="connsiteX251" fmla="*/ 3500659 w 6796508"/>
              <a:gd name="connsiteY251" fmla="*/ 375407 h 6407150"/>
              <a:gd name="connsiteX252" fmla="*/ 3447454 w 6796508"/>
              <a:gd name="connsiteY252" fmla="*/ 392938 h 6407150"/>
              <a:gd name="connsiteX253" fmla="*/ 3442279 w 6796508"/>
              <a:gd name="connsiteY253" fmla="*/ 377232 h 6407150"/>
              <a:gd name="connsiteX254" fmla="*/ 3513314 w 6796508"/>
              <a:gd name="connsiteY254" fmla="*/ 353824 h 6407150"/>
              <a:gd name="connsiteX255" fmla="*/ 3535695 w 6796508"/>
              <a:gd name="connsiteY255" fmla="*/ 421746 h 6407150"/>
              <a:gd name="connsiteX256" fmla="*/ 3473264 w 6796508"/>
              <a:gd name="connsiteY256" fmla="*/ 477456 h 6407150"/>
              <a:gd name="connsiteX257" fmla="*/ 3433982 w 6796508"/>
              <a:gd name="connsiteY257" fmla="*/ 482792 h 6407150"/>
              <a:gd name="connsiteX258" fmla="*/ 6660618 w 6796508"/>
              <a:gd name="connsiteY258" fmla="*/ 491424 h 6407150"/>
              <a:gd name="connsiteX259" fmla="*/ 6642161 w 6796508"/>
              <a:gd name="connsiteY259" fmla="*/ 484634 h 6407150"/>
              <a:gd name="connsiteX260" fmla="*/ 6672978 w 6796508"/>
              <a:gd name="connsiteY260" fmla="*/ 400880 h 6407150"/>
              <a:gd name="connsiteX261" fmla="*/ 6647116 w 6796508"/>
              <a:gd name="connsiteY261" fmla="*/ 262775 h 6407150"/>
              <a:gd name="connsiteX262" fmla="*/ 6667809 w 6796508"/>
              <a:gd name="connsiteY262" fmla="*/ 270388 h 6407150"/>
              <a:gd name="connsiteX263" fmla="*/ 6687791 w 6796508"/>
              <a:gd name="connsiteY263" fmla="*/ 388233 h 6407150"/>
              <a:gd name="connsiteX264" fmla="*/ 6779807 w 6796508"/>
              <a:gd name="connsiteY264" fmla="*/ 311598 h 6407150"/>
              <a:gd name="connsiteX265" fmla="*/ 6796508 w 6796508"/>
              <a:gd name="connsiteY265" fmla="*/ 317743 h 6407150"/>
              <a:gd name="connsiteX266" fmla="*/ 6796508 w 6796508"/>
              <a:gd name="connsiteY266" fmla="*/ 322609 h 6407150"/>
              <a:gd name="connsiteX267" fmla="*/ 6691435 w 6796508"/>
              <a:gd name="connsiteY267" fmla="*/ 407671 h 6407150"/>
              <a:gd name="connsiteX268" fmla="*/ 3199300 w 6796508"/>
              <a:gd name="connsiteY268" fmla="*/ 575622 h 6407150"/>
              <a:gd name="connsiteX269" fmla="*/ 3125128 w 6796508"/>
              <a:gd name="connsiteY269" fmla="*/ 379239 h 6407150"/>
              <a:gd name="connsiteX270" fmla="*/ 3147010 w 6796508"/>
              <a:gd name="connsiteY270" fmla="*/ 370974 h 6407150"/>
              <a:gd name="connsiteX271" fmla="*/ 3331583 w 6796508"/>
              <a:gd name="connsiteY271" fmla="*/ 502089 h 6407150"/>
              <a:gd name="connsiteX272" fmla="*/ 3315257 w 6796508"/>
              <a:gd name="connsiteY272" fmla="*/ 463502 h 6407150"/>
              <a:gd name="connsiteX273" fmla="*/ 3263669 w 6796508"/>
              <a:gd name="connsiteY273" fmla="*/ 326913 h 6407150"/>
              <a:gd name="connsiteX274" fmla="*/ 3281509 w 6796508"/>
              <a:gd name="connsiteY274" fmla="*/ 320175 h 6407150"/>
              <a:gd name="connsiteX275" fmla="*/ 3355680 w 6796508"/>
              <a:gd name="connsiteY275" fmla="*/ 516557 h 6407150"/>
              <a:gd name="connsiteX276" fmla="*/ 3332823 w 6796508"/>
              <a:gd name="connsiteY276" fmla="*/ 525191 h 6407150"/>
              <a:gd name="connsiteX277" fmla="*/ 3149699 w 6796508"/>
              <a:gd name="connsiteY277" fmla="*/ 394963 h 6407150"/>
              <a:gd name="connsiteX278" fmla="*/ 3164641 w 6796508"/>
              <a:gd name="connsiteY278" fmla="*/ 430726 h 6407150"/>
              <a:gd name="connsiteX279" fmla="*/ 3216862 w 6796508"/>
              <a:gd name="connsiteY279" fmla="*/ 568988 h 6407150"/>
              <a:gd name="connsiteX280" fmla="*/ 6796508 w 6796508"/>
              <a:gd name="connsiteY280" fmla="*/ 583520 h 6407150"/>
              <a:gd name="connsiteX281" fmla="*/ 6707189 w 6796508"/>
              <a:gd name="connsiteY281" fmla="*/ 547611 h 6407150"/>
              <a:gd name="connsiteX282" fmla="*/ 6711579 w 6796508"/>
              <a:gd name="connsiteY282" fmla="*/ 536691 h 6407150"/>
              <a:gd name="connsiteX283" fmla="*/ 6796508 w 6796508"/>
              <a:gd name="connsiteY283" fmla="*/ 570835 h 6407150"/>
              <a:gd name="connsiteX284" fmla="*/ 3122384 w 6796508"/>
              <a:gd name="connsiteY284" fmla="*/ 609545 h 6407150"/>
              <a:gd name="connsiteX285" fmla="*/ 3042380 w 6796508"/>
              <a:gd name="connsiteY285" fmla="*/ 415466 h 6407150"/>
              <a:gd name="connsiteX286" fmla="*/ 3060838 w 6796508"/>
              <a:gd name="connsiteY286" fmla="*/ 407856 h 6407150"/>
              <a:gd name="connsiteX287" fmla="*/ 3140842 w 6796508"/>
              <a:gd name="connsiteY287" fmla="*/ 601936 h 6407150"/>
              <a:gd name="connsiteX288" fmla="*/ 2960006 w 6796508"/>
              <a:gd name="connsiteY288" fmla="*/ 660623 h 6407150"/>
              <a:gd name="connsiteX289" fmla="*/ 2992330 w 6796508"/>
              <a:gd name="connsiteY289" fmla="*/ 652916 h 6407150"/>
              <a:gd name="connsiteX290" fmla="*/ 3035606 w 6796508"/>
              <a:gd name="connsiteY290" fmla="*/ 606882 h 6407150"/>
              <a:gd name="connsiteX291" fmla="*/ 3026544 w 6796508"/>
              <a:gd name="connsiteY291" fmla="*/ 536647 h 6407150"/>
              <a:gd name="connsiteX292" fmla="*/ 2980630 w 6796508"/>
              <a:gd name="connsiteY292" fmla="*/ 484908 h 6407150"/>
              <a:gd name="connsiteX293" fmla="*/ 2918007 w 6796508"/>
              <a:gd name="connsiteY293" fmla="*/ 486552 h 6407150"/>
              <a:gd name="connsiteX294" fmla="*/ 2874587 w 6796508"/>
              <a:gd name="connsiteY294" fmla="*/ 532082 h 6407150"/>
              <a:gd name="connsiteX295" fmla="*/ 2872074 w 6796508"/>
              <a:gd name="connsiteY295" fmla="*/ 564419 h 6407150"/>
              <a:gd name="connsiteX296" fmla="*/ 2882866 w 6796508"/>
              <a:gd name="connsiteY296" fmla="*/ 601117 h 6407150"/>
              <a:gd name="connsiteX297" fmla="*/ 2929638 w 6796508"/>
              <a:gd name="connsiteY297" fmla="*/ 653858 h 6407150"/>
              <a:gd name="connsiteX298" fmla="*/ 2960006 w 6796508"/>
              <a:gd name="connsiteY298" fmla="*/ 660623 h 6407150"/>
              <a:gd name="connsiteX299" fmla="*/ 3031794 w 6796508"/>
              <a:gd name="connsiteY299" fmla="*/ 698650 h 6407150"/>
              <a:gd name="connsiteX300" fmla="*/ 2994207 w 6796508"/>
              <a:gd name="connsiteY300" fmla="*/ 670200 h 6407150"/>
              <a:gd name="connsiteX301" fmla="*/ 2942709 w 6796508"/>
              <a:gd name="connsiteY301" fmla="*/ 677713 h 6407150"/>
              <a:gd name="connsiteX302" fmla="*/ 2897683 w 6796508"/>
              <a:gd name="connsiteY302" fmla="*/ 656521 h 6407150"/>
              <a:gd name="connsiteX303" fmla="*/ 2864243 w 6796508"/>
              <a:gd name="connsiteY303" fmla="*/ 609473 h 6407150"/>
              <a:gd name="connsiteX304" fmla="*/ 2851951 w 6796508"/>
              <a:gd name="connsiteY304" fmla="*/ 566020 h 6407150"/>
              <a:gd name="connsiteX305" fmla="*/ 2856061 w 6796508"/>
              <a:gd name="connsiteY305" fmla="*/ 527005 h 6407150"/>
              <a:gd name="connsiteX306" fmla="*/ 2911054 w 6796508"/>
              <a:gd name="connsiteY306" fmla="*/ 471057 h 6407150"/>
              <a:gd name="connsiteX307" fmla="*/ 2964555 w 6796508"/>
              <a:gd name="connsiteY307" fmla="*/ 461094 h 6407150"/>
              <a:gd name="connsiteX308" fmla="*/ 3011068 w 6796508"/>
              <a:gd name="connsiteY308" fmla="*/ 481048 h 6407150"/>
              <a:gd name="connsiteX309" fmla="*/ 3045301 w 6796508"/>
              <a:gd name="connsiteY309" fmla="*/ 528230 h 6407150"/>
              <a:gd name="connsiteX310" fmla="*/ 3055168 w 6796508"/>
              <a:gd name="connsiteY310" fmla="*/ 605534 h 6407150"/>
              <a:gd name="connsiteX311" fmla="*/ 3012402 w 6796508"/>
              <a:gd name="connsiteY311" fmla="*/ 660893 h 6407150"/>
              <a:gd name="connsiteX312" fmla="*/ 3039303 w 6796508"/>
              <a:gd name="connsiteY312" fmla="*/ 680993 h 6407150"/>
              <a:gd name="connsiteX313" fmla="*/ 3066730 w 6796508"/>
              <a:gd name="connsiteY313" fmla="*/ 678973 h 6407150"/>
              <a:gd name="connsiteX314" fmla="*/ 3081161 w 6796508"/>
              <a:gd name="connsiteY314" fmla="*/ 670375 h 6407150"/>
              <a:gd name="connsiteX315" fmla="*/ 3087382 w 6796508"/>
              <a:gd name="connsiteY315" fmla="*/ 684240 h 6407150"/>
              <a:gd name="connsiteX316" fmla="*/ 3069041 w 6796508"/>
              <a:gd name="connsiteY316" fmla="*/ 695409 h 6407150"/>
              <a:gd name="connsiteX317" fmla="*/ 3031794 w 6796508"/>
              <a:gd name="connsiteY317" fmla="*/ 698650 h 6407150"/>
              <a:gd name="connsiteX318" fmla="*/ 2799283 w 6796508"/>
              <a:gd name="connsiteY318" fmla="*/ 805391 h 6407150"/>
              <a:gd name="connsiteX319" fmla="*/ 2794081 w 6796508"/>
              <a:gd name="connsiteY319" fmla="*/ 794833 h 6407150"/>
              <a:gd name="connsiteX320" fmla="*/ 2913027 w 6796508"/>
              <a:gd name="connsiteY320" fmla="*/ 736230 h 6407150"/>
              <a:gd name="connsiteX321" fmla="*/ 2918229 w 6796508"/>
              <a:gd name="connsiteY321" fmla="*/ 746788 h 6407150"/>
              <a:gd name="connsiteX322" fmla="*/ 2709033 w 6796508"/>
              <a:gd name="connsiteY322" fmla="*/ 812018 h 6407150"/>
              <a:gd name="connsiteX323" fmla="*/ 2667242 w 6796508"/>
              <a:gd name="connsiteY323" fmla="*/ 733164 h 6407150"/>
              <a:gd name="connsiteX324" fmla="*/ 2547149 w 6796508"/>
              <a:gd name="connsiteY324" fmla="*/ 660232 h 6407150"/>
              <a:gd name="connsiteX325" fmla="*/ 2566633 w 6796508"/>
              <a:gd name="connsiteY325" fmla="*/ 649906 h 6407150"/>
              <a:gd name="connsiteX326" fmla="*/ 2667715 w 6796508"/>
              <a:gd name="connsiteY326" fmla="*/ 713692 h 6407150"/>
              <a:gd name="connsiteX327" fmla="*/ 2672076 w 6796508"/>
              <a:gd name="connsiteY327" fmla="*/ 594023 h 6407150"/>
              <a:gd name="connsiteX328" fmla="*/ 2691691 w 6796508"/>
              <a:gd name="connsiteY328" fmla="*/ 583626 h 6407150"/>
              <a:gd name="connsiteX329" fmla="*/ 2684620 w 6796508"/>
              <a:gd name="connsiteY329" fmla="*/ 723955 h 6407150"/>
              <a:gd name="connsiteX330" fmla="*/ 2726411 w 6796508"/>
              <a:gd name="connsiteY330" fmla="*/ 802808 h 6407150"/>
              <a:gd name="connsiteX331" fmla="*/ 2497007 w 6796508"/>
              <a:gd name="connsiteY331" fmla="*/ 933654 h 6407150"/>
              <a:gd name="connsiteX332" fmla="*/ 2507067 w 6796508"/>
              <a:gd name="connsiteY332" fmla="*/ 800519 h 6407150"/>
              <a:gd name="connsiteX333" fmla="*/ 2397655 w 6796508"/>
              <a:gd name="connsiteY333" fmla="*/ 748629 h 6407150"/>
              <a:gd name="connsiteX334" fmla="*/ 2416770 w 6796508"/>
              <a:gd name="connsiteY334" fmla="*/ 737637 h 6407150"/>
              <a:gd name="connsiteX335" fmla="*/ 2510753 w 6796508"/>
              <a:gd name="connsiteY335" fmla="*/ 783618 h 6407150"/>
              <a:gd name="connsiteX336" fmla="*/ 2517383 w 6796508"/>
              <a:gd name="connsiteY336" fmla="*/ 679781 h 6407150"/>
              <a:gd name="connsiteX337" fmla="*/ 2536626 w 6796508"/>
              <a:gd name="connsiteY337" fmla="*/ 668716 h 6407150"/>
              <a:gd name="connsiteX338" fmla="*/ 2527731 w 6796508"/>
              <a:gd name="connsiteY338" fmla="*/ 788635 h 6407150"/>
              <a:gd name="connsiteX339" fmla="*/ 2646566 w 6796508"/>
              <a:gd name="connsiteY339" fmla="*/ 847650 h 6407150"/>
              <a:gd name="connsiteX340" fmla="*/ 2627321 w 6796508"/>
              <a:gd name="connsiteY340" fmla="*/ 858715 h 6407150"/>
              <a:gd name="connsiteX341" fmla="*/ 2523808 w 6796508"/>
              <a:gd name="connsiteY341" fmla="*/ 807218 h 6407150"/>
              <a:gd name="connsiteX342" fmla="*/ 2516120 w 6796508"/>
              <a:gd name="connsiteY342" fmla="*/ 922662 h 6407150"/>
              <a:gd name="connsiteX343" fmla="*/ 2363922 w 6796508"/>
              <a:gd name="connsiteY343" fmla="*/ 939664 h 6407150"/>
              <a:gd name="connsiteX344" fmla="*/ 2354973 w 6796508"/>
              <a:gd name="connsiteY344" fmla="*/ 925229 h 6407150"/>
              <a:gd name="connsiteX345" fmla="*/ 2428414 w 6796508"/>
              <a:gd name="connsiteY345" fmla="*/ 879693 h 6407150"/>
              <a:gd name="connsiteX346" fmla="*/ 2437363 w 6796508"/>
              <a:gd name="connsiteY346" fmla="*/ 894128 h 6407150"/>
              <a:gd name="connsiteX347" fmla="*/ 2264152 w 6796508"/>
              <a:gd name="connsiteY347" fmla="*/ 1083809 h 6407150"/>
              <a:gd name="connsiteX348" fmla="*/ 2227964 w 6796508"/>
              <a:gd name="connsiteY348" fmla="*/ 1081991 h 6407150"/>
              <a:gd name="connsiteX349" fmla="*/ 2163398 w 6796508"/>
              <a:gd name="connsiteY349" fmla="*/ 1028970 h 6407150"/>
              <a:gd name="connsiteX350" fmla="*/ 2138770 w 6796508"/>
              <a:gd name="connsiteY350" fmla="*/ 950041 h 6407150"/>
              <a:gd name="connsiteX351" fmla="*/ 2178909 w 6796508"/>
              <a:gd name="connsiteY351" fmla="*/ 889544 h 6407150"/>
              <a:gd name="connsiteX352" fmla="*/ 2268151 w 6796508"/>
              <a:gd name="connsiteY352" fmla="*/ 885090 h 6407150"/>
              <a:gd name="connsiteX353" fmla="*/ 2256011 w 6796508"/>
              <a:gd name="connsiteY353" fmla="*/ 901492 h 6407150"/>
              <a:gd name="connsiteX354" fmla="*/ 2188211 w 6796508"/>
              <a:gd name="connsiteY354" fmla="*/ 903936 h 6407150"/>
              <a:gd name="connsiteX355" fmla="*/ 2157949 w 6796508"/>
              <a:gd name="connsiteY355" fmla="*/ 952150 h 6407150"/>
              <a:gd name="connsiteX356" fmla="*/ 2180345 w 6796508"/>
              <a:gd name="connsiteY356" fmla="*/ 1017596 h 6407150"/>
              <a:gd name="connsiteX357" fmla="*/ 2233896 w 6796508"/>
              <a:gd name="connsiteY357" fmla="*/ 1063025 h 6407150"/>
              <a:gd name="connsiteX358" fmla="*/ 2291779 w 6796508"/>
              <a:gd name="connsiteY358" fmla="*/ 1053691 h 6407150"/>
              <a:gd name="connsiteX359" fmla="*/ 2326494 w 6796508"/>
              <a:gd name="connsiteY359" fmla="*/ 1002757 h 6407150"/>
              <a:gd name="connsiteX360" fmla="*/ 2299427 w 6796508"/>
              <a:gd name="connsiteY360" fmla="*/ 962429 h 6407150"/>
              <a:gd name="connsiteX361" fmla="*/ 2252913 w 6796508"/>
              <a:gd name="connsiteY361" fmla="*/ 993649 h 6407150"/>
              <a:gd name="connsiteX362" fmla="*/ 2243697 w 6796508"/>
              <a:gd name="connsiteY362" fmla="*/ 979918 h 6407150"/>
              <a:gd name="connsiteX363" fmla="*/ 2305796 w 6796508"/>
              <a:gd name="connsiteY363" fmla="*/ 938235 h 6407150"/>
              <a:gd name="connsiteX364" fmla="*/ 2345652 w 6796508"/>
              <a:gd name="connsiteY364" fmla="*/ 997614 h 6407150"/>
              <a:gd name="connsiteX365" fmla="*/ 2300543 w 6796508"/>
              <a:gd name="connsiteY365" fmla="*/ 1068085 h 6407150"/>
              <a:gd name="connsiteX366" fmla="*/ 2264152 w 6796508"/>
              <a:gd name="connsiteY366" fmla="*/ 1083809 h 6407150"/>
              <a:gd name="connsiteX367" fmla="*/ 2063591 w 6796508"/>
              <a:gd name="connsiteY367" fmla="*/ 1236371 h 6407150"/>
              <a:gd name="connsiteX368" fmla="*/ 1939180 w 6796508"/>
              <a:gd name="connsiteY368" fmla="*/ 1067287 h 6407150"/>
              <a:gd name="connsiteX369" fmla="*/ 1958020 w 6796508"/>
              <a:gd name="connsiteY369" fmla="*/ 1053424 h 6407150"/>
              <a:gd name="connsiteX370" fmla="*/ 2171125 w 6796508"/>
              <a:gd name="connsiteY370" fmla="*/ 1129871 h 6407150"/>
              <a:gd name="connsiteX371" fmla="*/ 2144994 w 6796508"/>
              <a:gd name="connsiteY371" fmla="*/ 1097122 h 6407150"/>
              <a:gd name="connsiteX372" fmla="*/ 2058462 w 6796508"/>
              <a:gd name="connsiteY372" fmla="*/ 979519 h 6407150"/>
              <a:gd name="connsiteX373" fmla="*/ 2073822 w 6796508"/>
              <a:gd name="connsiteY373" fmla="*/ 968218 h 6407150"/>
              <a:gd name="connsiteX374" fmla="*/ 2198234 w 6796508"/>
              <a:gd name="connsiteY374" fmla="*/ 1137300 h 6407150"/>
              <a:gd name="connsiteX375" fmla="*/ 2178554 w 6796508"/>
              <a:gd name="connsiteY375" fmla="*/ 1151781 h 6407150"/>
              <a:gd name="connsiteX376" fmla="*/ 1967083 w 6796508"/>
              <a:gd name="connsiteY376" fmla="*/ 1075798 h 6407150"/>
              <a:gd name="connsiteX377" fmla="*/ 1991120 w 6796508"/>
              <a:gd name="connsiteY377" fmla="*/ 1106203 h 6407150"/>
              <a:gd name="connsiteX378" fmla="*/ 2078712 w 6796508"/>
              <a:gd name="connsiteY378" fmla="*/ 1225245 h 6407150"/>
              <a:gd name="connsiteX379" fmla="*/ 2008319 w 6796508"/>
              <a:gd name="connsiteY379" fmla="*/ 1282392 h 6407150"/>
              <a:gd name="connsiteX380" fmla="*/ 1878844 w 6796508"/>
              <a:gd name="connsiteY380" fmla="*/ 1117155 h 6407150"/>
              <a:gd name="connsiteX381" fmla="*/ 1894558 w 6796508"/>
              <a:gd name="connsiteY381" fmla="*/ 1104842 h 6407150"/>
              <a:gd name="connsiteX382" fmla="*/ 2024035 w 6796508"/>
              <a:gd name="connsiteY382" fmla="*/ 1270079 h 6407150"/>
              <a:gd name="connsiteX383" fmla="*/ 1834684 w 6796508"/>
              <a:gd name="connsiteY383" fmla="*/ 1376816 h 6407150"/>
              <a:gd name="connsiteX384" fmla="*/ 1894784 w 6796508"/>
              <a:gd name="connsiteY384" fmla="*/ 1358953 h 6407150"/>
              <a:gd name="connsiteX385" fmla="*/ 1923995 w 6796508"/>
              <a:gd name="connsiteY385" fmla="*/ 1302928 h 6407150"/>
              <a:gd name="connsiteX386" fmla="*/ 1896274 w 6796508"/>
              <a:gd name="connsiteY386" fmla="*/ 1237762 h 6407150"/>
              <a:gd name="connsiteX387" fmla="*/ 1838078 w 6796508"/>
              <a:gd name="connsiteY387" fmla="*/ 1200370 h 6407150"/>
              <a:gd name="connsiteX388" fmla="*/ 1778235 w 6796508"/>
              <a:gd name="connsiteY388" fmla="*/ 1218891 h 6407150"/>
              <a:gd name="connsiteX389" fmla="*/ 1748748 w 6796508"/>
              <a:gd name="connsiteY389" fmla="*/ 1274467 h 6407150"/>
              <a:gd name="connsiteX390" fmla="*/ 1775390 w 6796508"/>
              <a:gd name="connsiteY390" fmla="*/ 1338690 h 6407150"/>
              <a:gd name="connsiteX391" fmla="*/ 1834684 w 6796508"/>
              <a:gd name="connsiteY391" fmla="*/ 1376816 h 6407150"/>
              <a:gd name="connsiteX392" fmla="*/ 1853721 w 6796508"/>
              <a:gd name="connsiteY392" fmla="*/ 1396246 h 6407150"/>
              <a:gd name="connsiteX393" fmla="*/ 1804639 w 6796508"/>
              <a:gd name="connsiteY393" fmla="*/ 1388021 h 6407150"/>
              <a:gd name="connsiteX394" fmla="*/ 1759721 w 6796508"/>
              <a:gd name="connsiteY394" fmla="*/ 1351772 h 6407150"/>
              <a:gd name="connsiteX395" fmla="*/ 1729538 w 6796508"/>
              <a:gd name="connsiteY395" fmla="*/ 1274589 h 6407150"/>
              <a:gd name="connsiteX396" fmla="*/ 1767350 w 6796508"/>
              <a:gd name="connsiteY396" fmla="*/ 1205853 h 6407150"/>
              <a:gd name="connsiteX397" fmla="*/ 1816161 w 6796508"/>
              <a:gd name="connsiteY397" fmla="*/ 1181792 h 6407150"/>
              <a:gd name="connsiteX398" fmla="*/ 1866337 w 6796508"/>
              <a:gd name="connsiteY398" fmla="*/ 1188422 h 6407150"/>
              <a:gd name="connsiteX399" fmla="*/ 1912057 w 6796508"/>
              <a:gd name="connsiteY399" fmla="*/ 1224585 h 6407150"/>
              <a:gd name="connsiteX400" fmla="*/ 1942464 w 6796508"/>
              <a:gd name="connsiteY400" fmla="*/ 1296339 h 6407150"/>
              <a:gd name="connsiteX401" fmla="*/ 1916266 w 6796508"/>
              <a:gd name="connsiteY401" fmla="*/ 1361202 h 6407150"/>
              <a:gd name="connsiteX402" fmla="*/ 1947600 w 6796508"/>
              <a:gd name="connsiteY402" fmla="*/ 1373277 h 6407150"/>
              <a:gd name="connsiteX403" fmla="*/ 1973458 w 6796508"/>
              <a:gd name="connsiteY403" fmla="*/ 1363915 h 6407150"/>
              <a:gd name="connsiteX404" fmla="*/ 1985025 w 6796508"/>
              <a:gd name="connsiteY404" fmla="*/ 1351734 h 6407150"/>
              <a:gd name="connsiteX405" fmla="*/ 1994765 w 6796508"/>
              <a:gd name="connsiteY405" fmla="*/ 1363400 h 6407150"/>
              <a:gd name="connsiteX406" fmla="*/ 1980129 w 6796508"/>
              <a:gd name="connsiteY406" fmla="*/ 1379113 h 6407150"/>
              <a:gd name="connsiteX407" fmla="*/ 1945147 w 6796508"/>
              <a:gd name="connsiteY407" fmla="*/ 1392307 h 6407150"/>
              <a:gd name="connsiteX408" fmla="*/ 1901266 w 6796508"/>
              <a:gd name="connsiteY408" fmla="*/ 1375085 h 6407150"/>
              <a:gd name="connsiteX409" fmla="*/ 1853721 w 6796508"/>
              <a:gd name="connsiteY409" fmla="*/ 1396246 h 6407150"/>
              <a:gd name="connsiteX410" fmla="*/ 1675501 w 6796508"/>
              <a:gd name="connsiteY410" fmla="*/ 1539841 h 6407150"/>
              <a:gd name="connsiteX411" fmla="*/ 1603796 w 6796508"/>
              <a:gd name="connsiteY411" fmla="*/ 1496965 h 6407150"/>
              <a:gd name="connsiteX412" fmla="*/ 1567755 w 6796508"/>
              <a:gd name="connsiteY412" fmla="*/ 1422551 h 6407150"/>
              <a:gd name="connsiteX413" fmla="*/ 1598497 w 6796508"/>
              <a:gd name="connsiteY413" fmla="*/ 1356778 h 6407150"/>
              <a:gd name="connsiteX414" fmla="*/ 1686094 w 6796508"/>
              <a:gd name="connsiteY414" fmla="*/ 1339162 h 6407150"/>
              <a:gd name="connsiteX415" fmla="*/ 1676518 w 6796508"/>
              <a:gd name="connsiteY415" fmla="*/ 1357180 h 6407150"/>
              <a:gd name="connsiteX416" fmla="*/ 1609827 w 6796508"/>
              <a:gd name="connsiteY416" fmla="*/ 1369635 h 6407150"/>
              <a:gd name="connsiteX417" fmla="*/ 1587035 w 6796508"/>
              <a:gd name="connsiteY417" fmla="*/ 1421797 h 6407150"/>
              <a:gd name="connsiteX418" fmla="*/ 1618874 w 6796508"/>
              <a:gd name="connsiteY418" fmla="*/ 1483206 h 6407150"/>
              <a:gd name="connsiteX419" fmla="*/ 1678560 w 6796508"/>
              <a:gd name="connsiteY419" fmla="*/ 1520209 h 6407150"/>
              <a:gd name="connsiteX420" fmla="*/ 1734423 w 6796508"/>
              <a:gd name="connsiteY420" fmla="*/ 1502407 h 6407150"/>
              <a:gd name="connsiteX421" fmla="*/ 1761216 w 6796508"/>
              <a:gd name="connsiteY421" fmla="*/ 1446894 h 6407150"/>
              <a:gd name="connsiteX422" fmla="*/ 1728474 w 6796508"/>
              <a:gd name="connsiteY422" fmla="*/ 1411019 h 6407150"/>
              <a:gd name="connsiteX423" fmla="*/ 1687097 w 6796508"/>
              <a:gd name="connsiteY423" fmla="*/ 1448780 h 6407150"/>
              <a:gd name="connsiteX424" fmla="*/ 1675949 w 6796508"/>
              <a:gd name="connsiteY424" fmla="*/ 1436565 h 6407150"/>
              <a:gd name="connsiteX425" fmla="*/ 1731193 w 6796508"/>
              <a:gd name="connsiteY425" fmla="*/ 1386148 h 6407150"/>
              <a:gd name="connsiteX426" fmla="*/ 1779400 w 6796508"/>
              <a:gd name="connsiteY426" fmla="*/ 1438973 h 6407150"/>
              <a:gd name="connsiteX427" fmla="*/ 1745221 w 6796508"/>
              <a:gd name="connsiteY427" fmla="*/ 1515345 h 6407150"/>
              <a:gd name="connsiteX428" fmla="*/ 1675501 w 6796508"/>
              <a:gd name="connsiteY428" fmla="*/ 1539841 h 6407150"/>
              <a:gd name="connsiteX429" fmla="*/ 1535163 w 6796508"/>
              <a:gd name="connsiteY429" fmla="*/ 1717640 h 6407150"/>
              <a:gd name="connsiteX430" fmla="*/ 1387066 w 6796508"/>
              <a:gd name="connsiteY430" fmla="*/ 1568860 h 6407150"/>
              <a:gd name="connsiteX431" fmla="*/ 1403645 w 6796508"/>
              <a:gd name="connsiteY431" fmla="*/ 1552359 h 6407150"/>
              <a:gd name="connsiteX432" fmla="*/ 1625727 w 6796508"/>
              <a:gd name="connsiteY432" fmla="*/ 1596379 h 6407150"/>
              <a:gd name="connsiteX433" fmla="*/ 1595031 w 6796508"/>
              <a:gd name="connsiteY433" fmla="*/ 1567865 h 6407150"/>
              <a:gd name="connsiteX434" fmla="*/ 1492025 w 6796508"/>
              <a:gd name="connsiteY434" fmla="*/ 1464385 h 6407150"/>
              <a:gd name="connsiteX435" fmla="*/ 1505541 w 6796508"/>
              <a:gd name="connsiteY435" fmla="*/ 1450931 h 6407150"/>
              <a:gd name="connsiteX436" fmla="*/ 1653637 w 6796508"/>
              <a:gd name="connsiteY436" fmla="*/ 1599709 h 6407150"/>
              <a:gd name="connsiteX437" fmla="*/ 1636320 w 6796508"/>
              <a:gd name="connsiteY437" fmla="*/ 1616948 h 6407150"/>
              <a:gd name="connsiteX438" fmla="*/ 1415924 w 6796508"/>
              <a:gd name="connsiteY438" fmla="*/ 1573141 h 6407150"/>
              <a:gd name="connsiteX439" fmla="*/ 1444202 w 6796508"/>
              <a:gd name="connsiteY439" fmla="*/ 1599649 h 6407150"/>
              <a:gd name="connsiteX440" fmla="*/ 1548468 w 6796508"/>
              <a:gd name="connsiteY440" fmla="*/ 1704396 h 6407150"/>
              <a:gd name="connsiteX441" fmla="*/ 1488152 w 6796508"/>
              <a:gd name="connsiteY441" fmla="*/ 1770510 h 6407150"/>
              <a:gd name="connsiteX442" fmla="*/ 1335672 w 6796508"/>
              <a:gd name="connsiteY442" fmla="*/ 1626230 h 6407150"/>
              <a:gd name="connsiteX443" fmla="*/ 1349393 w 6796508"/>
              <a:gd name="connsiteY443" fmla="*/ 1611727 h 6407150"/>
              <a:gd name="connsiteX444" fmla="*/ 1501874 w 6796508"/>
              <a:gd name="connsiteY444" fmla="*/ 1756009 h 6407150"/>
              <a:gd name="connsiteX445" fmla="*/ 1330307 w 6796508"/>
              <a:gd name="connsiteY445" fmla="*/ 1889697 h 6407150"/>
              <a:gd name="connsiteX446" fmla="*/ 1387112 w 6796508"/>
              <a:gd name="connsiteY446" fmla="*/ 1863155 h 6407150"/>
              <a:gd name="connsiteX447" fmla="*/ 1407730 w 6796508"/>
              <a:gd name="connsiteY447" fmla="*/ 1803432 h 6407150"/>
              <a:gd name="connsiteX448" fmla="*/ 1370690 w 6796508"/>
              <a:gd name="connsiteY448" fmla="*/ 1743074 h 6407150"/>
              <a:gd name="connsiteX449" fmla="*/ 1307610 w 6796508"/>
              <a:gd name="connsiteY449" fmla="*/ 1714685 h 6407150"/>
              <a:gd name="connsiteX450" fmla="*/ 1251158 w 6796508"/>
              <a:gd name="connsiteY450" fmla="*/ 1741841 h 6407150"/>
              <a:gd name="connsiteX451" fmla="*/ 1230201 w 6796508"/>
              <a:gd name="connsiteY451" fmla="*/ 1801161 h 6407150"/>
              <a:gd name="connsiteX452" fmla="*/ 1266033 w 6796508"/>
              <a:gd name="connsiteY452" fmla="*/ 1860746 h 6407150"/>
              <a:gd name="connsiteX453" fmla="*/ 1330307 w 6796508"/>
              <a:gd name="connsiteY453" fmla="*/ 1889697 h 6407150"/>
              <a:gd name="connsiteX454" fmla="*/ 1352005 w 6796508"/>
              <a:gd name="connsiteY454" fmla="*/ 1906104 h 6407150"/>
              <a:gd name="connsiteX455" fmla="*/ 1302248 w 6796508"/>
              <a:gd name="connsiteY455" fmla="*/ 1905218 h 6407150"/>
              <a:gd name="connsiteX456" fmla="*/ 1252468 w 6796508"/>
              <a:gd name="connsiteY456" fmla="*/ 1875997 h 6407150"/>
              <a:gd name="connsiteX457" fmla="*/ 1211220 w 6796508"/>
              <a:gd name="connsiteY457" fmla="*/ 1804119 h 6407150"/>
              <a:gd name="connsiteX458" fmla="*/ 1238467 w 6796508"/>
              <a:gd name="connsiteY458" fmla="*/ 1730553 h 6407150"/>
              <a:gd name="connsiteX459" fmla="*/ 1283190 w 6796508"/>
              <a:gd name="connsiteY459" fmla="*/ 1699546 h 6407150"/>
              <a:gd name="connsiteX460" fmla="*/ 1333794 w 6796508"/>
              <a:gd name="connsiteY460" fmla="*/ 1698695 h 6407150"/>
              <a:gd name="connsiteX461" fmla="*/ 1384353 w 6796508"/>
              <a:gd name="connsiteY461" fmla="*/ 1727711 h 6407150"/>
              <a:gd name="connsiteX462" fmla="*/ 1425023 w 6796508"/>
              <a:gd name="connsiteY462" fmla="*/ 1794189 h 6407150"/>
              <a:gd name="connsiteX463" fmla="*/ 1408691 w 6796508"/>
              <a:gd name="connsiteY463" fmla="*/ 1862209 h 6407150"/>
              <a:gd name="connsiteX464" fmla="*/ 1441463 w 6796508"/>
              <a:gd name="connsiteY464" fmla="*/ 1869524 h 6407150"/>
              <a:gd name="connsiteX465" fmla="*/ 1465655 w 6796508"/>
              <a:gd name="connsiteY465" fmla="*/ 1856447 h 6407150"/>
              <a:gd name="connsiteX466" fmla="*/ 1475298 w 6796508"/>
              <a:gd name="connsiteY466" fmla="*/ 1842691 h 6407150"/>
              <a:gd name="connsiteX467" fmla="*/ 1486653 w 6796508"/>
              <a:gd name="connsiteY467" fmla="*/ 1852790 h 6407150"/>
              <a:gd name="connsiteX468" fmla="*/ 1474498 w 6796508"/>
              <a:gd name="connsiteY468" fmla="*/ 1870493 h 6407150"/>
              <a:gd name="connsiteX469" fmla="*/ 1441848 w 6796508"/>
              <a:gd name="connsiteY469" fmla="*/ 1888708 h 6407150"/>
              <a:gd name="connsiteX470" fmla="*/ 1395904 w 6796508"/>
              <a:gd name="connsiteY470" fmla="*/ 1878154 h 6407150"/>
              <a:gd name="connsiteX471" fmla="*/ 1352005 w 6796508"/>
              <a:gd name="connsiteY471" fmla="*/ 1906104 h 6407150"/>
              <a:gd name="connsiteX472" fmla="*/ 1272777 w 6796508"/>
              <a:gd name="connsiteY472" fmla="*/ 2081696 h 6407150"/>
              <a:gd name="connsiteX473" fmla="*/ 1263706 w 6796508"/>
              <a:gd name="connsiteY473" fmla="*/ 2074196 h 6407150"/>
              <a:gd name="connsiteX474" fmla="*/ 1348200 w 6796508"/>
              <a:gd name="connsiteY474" fmla="*/ 1972005 h 6407150"/>
              <a:gd name="connsiteX475" fmla="*/ 1357271 w 6796508"/>
              <a:gd name="connsiteY475" fmla="*/ 1979505 h 6407150"/>
              <a:gd name="connsiteX476" fmla="*/ 1193045 w 6796508"/>
              <a:gd name="connsiteY476" fmla="*/ 2124408 h 6407150"/>
              <a:gd name="connsiteX477" fmla="*/ 1122631 w 6796508"/>
              <a:gd name="connsiteY477" fmla="*/ 2069579 h 6407150"/>
              <a:gd name="connsiteX478" fmla="*/ 983203 w 6796508"/>
              <a:gd name="connsiteY478" fmla="*/ 2052216 h 6407150"/>
              <a:gd name="connsiteX479" fmla="*/ 996749 w 6796508"/>
              <a:gd name="connsiteY479" fmla="*/ 2034817 h 6407150"/>
              <a:gd name="connsiteX480" fmla="*/ 1115089 w 6796508"/>
              <a:gd name="connsiteY480" fmla="*/ 2051622 h 6407150"/>
              <a:gd name="connsiteX481" fmla="*/ 1070069 w 6796508"/>
              <a:gd name="connsiteY481" fmla="*/ 1940658 h 6407150"/>
              <a:gd name="connsiteX482" fmla="*/ 1083707 w 6796508"/>
              <a:gd name="connsiteY482" fmla="*/ 1923142 h 6407150"/>
              <a:gd name="connsiteX483" fmla="*/ 1134714 w 6796508"/>
              <a:gd name="connsiteY483" fmla="*/ 2054063 h 6407150"/>
              <a:gd name="connsiteX484" fmla="*/ 1205126 w 6796508"/>
              <a:gd name="connsiteY484" fmla="*/ 2108891 h 6407150"/>
              <a:gd name="connsiteX485" fmla="*/ 1048843 w 6796508"/>
              <a:gd name="connsiteY485" fmla="*/ 2322305 h 6407150"/>
              <a:gd name="connsiteX486" fmla="*/ 1003563 w 6796508"/>
              <a:gd name="connsiteY486" fmla="*/ 2196702 h 6407150"/>
              <a:gd name="connsiteX487" fmla="*/ 882499 w 6796508"/>
              <a:gd name="connsiteY487" fmla="*/ 2194108 h 6407150"/>
              <a:gd name="connsiteX488" fmla="*/ 895445 w 6796508"/>
              <a:gd name="connsiteY488" fmla="*/ 2176258 h 6407150"/>
              <a:gd name="connsiteX489" fmla="*/ 1000014 w 6796508"/>
              <a:gd name="connsiteY489" fmla="*/ 2179771 h 6407150"/>
              <a:gd name="connsiteX490" fmla="*/ 963588 w 6796508"/>
              <a:gd name="connsiteY490" fmla="*/ 2082308 h 6407150"/>
              <a:gd name="connsiteX491" fmla="*/ 976621 w 6796508"/>
              <a:gd name="connsiteY491" fmla="*/ 2064338 h 6407150"/>
              <a:gd name="connsiteX492" fmla="*/ 1017559 w 6796508"/>
              <a:gd name="connsiteY492" fmla="*/ 2177405 h 6407150"/>
              <a:gd name="connsiteX493" fmla="*/ 1150139 w 6796508"/>
              <a:gd name="connsiteY493" fmla="*/ 2182645 h 6407150"/>
              <a:gd name="connsiteX494" fmla="*/ 1137107 w 6796508"/>
              <a:gd name="connsiteY494" fmla="*/ 2200615 h 6407150"/>
              <a:gd name="connsiteX495" fmla="*/ 1021581 w 6796508"/>
              <a:gd name="connsiteY495" fmla="*/ 2195966 h 6407150"/>
              <a:gd name="connsiteX496" fmla="*/ 1061790 w 6796508"/>
              <a:gd name="connsiteY496" fmla="*/ 2304455 h 6407150"/>
              <a:gd name="connsiteX497" fmla="*/ 928884 w 6796508"/>
              <a:gd name="connsiteY497" fmla="*/ 2382976 h 6407150"/>
              <a:gd name="connsiteX498" fmla="*/ 914817 w 6796508"/>
              <a:gd name="connsiteY498" fmla="*/ 2373458 h 6407150"/>
              <a:gd name="connsiteX499" fmla="*/ 963241 w 6796508"/>
              <a:gd name="connsiteY499" fmla="*/ 2301888 h 6407150"/>
              <a:gd name="connsiteX500" fmla="*/ 977308 w 6796508"/>
              <a:gd name="connsiteY500" fmla="*/ 2311406 h 6407150"/>
              <a:gd name="connsiteX501" fmla="*/ 861644 w 6796508"/>
              <a:gd name="connsiteY501" fmla="*/ 2569670 h 6407150"/>
              <a:gd name="connsiteX502" fmla="*/ 781062 w 6796508"/>
              <a:gd name="connsiteY502" fmla="*/ 2547618 h 6407150"/>
              <a:gd name="connsiteX503" fmla="*/ 726365 w 6796508"/>
              <a:gd name="connsiteY503" fmla="*/ 2485612 h 6407150"/>
              <a:gd name="connsiteX504" fmla="*/ 723790 w 6796508"/>
              <a:gd name="connsiteY504" fmla="*/ 2450343 h 6407150"/>
              <a:gd name="connsiteX505" fmla="*/ 738319 w 6796508"/>
              <a:gd name="connsiteY505" fmla="*/ 2414001 h 6407150"/>
              <a:gd name="connsiteX506" fmla="*/ 817972 w 6796508"/>
              <a:gd name="connsiteY506" fmla="*/ 2373513 h 6407150"/>
              <a:gd name="connsiteX507" fmla="*/ 813585 w 6796508"/>
              <a:gd name="connsiteY507" fmla="*/ 2393441 h 6407150"/>
              <a:gd name="connsiteX508" fmla="*/ 752684 w 6796508"/>
              <a:gd name="connsiteY508" fmla="*/ 2423343 h 6407150"/>
              <a:gd name="connsiteX509" fmla="*/ 744735 w 6796508"/>
              <a:gd name="connsiteY509" fmla="*/ 2479710 h 6407150"/>
              <a:gd name="connsiteX510" fmla="*/ 791891 w 6796508"/>
              <a:gd name="connsiteY510" fmla="*/ 2530316 h 6407150"/>
              <a:gd name="connsiteX511" fmla="*/ 859320 w 6796508"/>
              <a:gd name="connsiteY511" fmla="*/ 2549935 h 6407150"/>
              <a:gd name="connsiteX512" fmla="*/ 908353 w 6796508"/>
              <a:gd name="connsiteY512" fmla="*/ 2517790 h 6407150"/>
              <a:gd name="connsiteX513" fmla="*/ 919259 w 6796508"/>
              <a:gd name="connsiteY513" fmla="*/ 2457122 h 6407150"/>
              <a:gd name="connsiteX514" fmla="*/ 878088 w 6796508"/>
              <a:gd name="connsiteY514" fmla="*/ 2431353 h 6407150"/>
              <a:gd name="connsiteX515" fmla="*/ 848367 w 6796508"/>
              <a:gd name="connsiteY515" fmla="*/ 2478838 h 6407150"/>
              <a:gd name="connsiteX516" fmla="*/ 834348 w 6796508"/>
              <a:gd name="connsiteY516" fmla="*/ 2470064 h 6407150"/>
              <a:gd name="connsiteX517" fmla="*/ 874029 w 6796508"/>
              <a:gd name="connsiteY517" fmla="*/ 2406667 h 6407150"/>
              <a:gd name="connsiteX518" fmla="*/ 934648 w 6796508"/>
              <a:gd name="connsiteY518" fmla="*/ 2444608 h 6407150"/>
              <a:gd name="connsiteX519" fmla="*/ 922228 w 6796508"/>
              <a:gd name="connsiteY519" fmla="*/ 2527354 h 6407150"/>
              <a:gd name="connsiteX520" fmla="*/ 861644 w 6796508"/>
              <a:gd name="connsiteY520" fmla="*/ 2569670 h 6407150"/>
              <a:gd name="connsiteX521" fmla="*/ 767607 w 6796508"/>
              <a:gd name="connsiteY521" fmla="*/ 2788891 h 6407150"/>
              <a:gd name="connsiteX522" fmla="*/ 585090 w 6796508"/>
              <a:gd name="connsiteY522" fmla="*/ 2685185 h 6407150"/>
              <a:gd name="connsiteX523" fmla="*/ 596646 w 6796508"/>
              <a:gd name="connsiteY523" fmla="*/ 2664847 h 6407150"/>
              <a:gd name="connsiteX524" fmla="*/ 822407 w 6796508"/>
              <a:gd name="connsiteY524" fmla="*/ 2647813 h 6407150"/>
              <a:gd name="connsiteX525" fmla="*/ 785198 w 6796508"/>
              <a:gd name="connsiteY525" fmla="*/ 2628555 h 6407150"/>
              <a:gd name="connsiteX526" fmla="*/ 658252 w 6796508"/>
              <a:gd name="connsiteY526" fmla="*/ 2556425 h 6407150"/>
              <a:gd name="connsiteX527" fmla="*/ 667673 w 6796508"/>
              <a:gd name="connsiteY527" fmla="*/ 2539845 h 6407150"/>
              <a:gd name="connsiteX528" fmla="*/ 850190 w 6796508"/>
              <a:gd name="connsiteY528" fmla="*/ 2643551 h 6407150"/>
              <a:gd name="connsiteX529" fmla="*/ 838117 w 6796508"/>
              <a:gd name="connsiteY529" fmla="*/ 2664795 h 6407150"/>
              <a:gd name="connsiteX530" fmla="*/ 614040 w 6796508"/>
              <a:gd name="connsiteY530" fmla="*/ 2681585 h 6407150"/>
              <a:gd name="connsiteX531" fmla="*/ 648381 w 6796508"/>
              <a:gd name="connsiteY531" fmla="*/ 2699555 h 6407150"/>
              <a:gd name="connsiteX532" fmla="*/ 776880 w 6796508"/>
              <a:gd name="connsiteY532" fmla="*/ 2772569 h 6407150"/>
              <a:gd name="connsiteX533" fmla="*/ 736517 w 6796508"/>
              <a:gd name="connsiteY533" fmla="*/ 2852366 h 6407150"/>
              <a:gd name="connsiteX534" fmla="*/ 551006 w 6796508"/>
              <a:gd name="connsiteY534" fmla="*/ 2754116 h 6407150"/>
              <a:gd name="connsiteX535" fmla="*/ 560349 w 6796508"/>
              <a:gd name="connsiteY535" fmla="*/ 2736473 h 6407150"/>
              <a:gd name="connsiteX536" fmla="*/ 745861 w 6796508"/>
              <a:gd name="connsiteY536" fmla="*/ 2834723 h 6407150"/>
              <a:gd name="connsiteX537" fmla="*/ 582903 w 6796508"/>
              <a:gd name="connsiteY537" fmla="*/ 3011279 h 6407150"/>
              <a:gd name="connsiteX538" fmla="*/ 616100 w 6796508"/>
              <a:gd name="connsiteY538" fmla="*/ 3009956 h 6407150"/>
              <a:gd name="connsiteX539" fmla="*/ 663735 w 6796508"/>
              <a:gd name="connsiteY539" fmla="*/ 2969189 h 6407150"/>
              <a:gd name="connsiteX540" fmla="*/ 667629 w 6796508"/>
              <a:gd name="connsiteY540" fmla="*/ 2906127 h 6407150"/>
              <a:gd name="connsiteX541" fmla="*/ 615796 w 6796508"/>
              <a:gd name="connsiteY541" fmla="*/ 2857874 h 6407150"/>
              <a:gd name="connsiteX542" fmla="*/ 547421 w 6796508"/>
              <a:gd name="connsiteY542" fmla="*/ 2847391 h 6407150"/>
              <a:gd name="connsiteX543" fmla="*/ 500288 w 6796508"/>
              <a:gd name="connsiteY543" fmla="*/ 2888655 h 6407150"/>
              <a:gd name="connsiteX544" fmla="*/ 490936 w 6796508"/>
              <a:gd name="connsiteY544" fmla="*/ 2921199 h 6407150"/>
              <a:gd name="connsiteX545" fmla="*/ 495960 w 6796508"/>
              <a:gd name="connsiteY545" fmla="*/ 2951421 h 6407150"/>
              <a:gd name="connsiteX546" fmla="*/ 546425 w 6796508"/>
              <a:gd name="connsiteY546" fmla="*/ 2999250 h 6407150"/>
              <a:gd name="connsiteX547" fmla="*/ 582903 w 6796508"/>
              <a:gd name="connsiteY547" fmla="*/ 3011279 h 6407150"/>
              <a:gd name="connsiteX548" fmla="*/ 593213 w 6796508"/>
              <a:gd name="connsiteY548" fmla="*/ 3032416 h 6407150"/>
              <a:gd name="connsiteX549" fmla="*/ 537434 w 6796508"/>
              <a:gd name="connsiteY549" fmla="*/ 3017575 h 6407150"/>
              <a:gd name="connsiteX550" fmla="*/ 478462 w 6796508"/>
              <a:gd name="connsiteY550" fmla="*/ 2959348 h 6407150"/>
              <a:gd name="connsiteX551" fmla="*/ 473092 w 6796508"/>
              <a:gd name="connsiteY551" fmla="*/ 2921716 h 6407150"/>
              <a:gd name="connsiteX552" fmla="*/ 485041 w 6796508"/>
              <a:gd name="connsiteY552" fmla="*/ 2881174 h 6407150"/>
              <a:gd name="connsiteX553" fmla="*/ 519842 w 6796508"/>
              <a:gd name="connsiteY553" fmla="*/ 2839336 h 6407150"/>
              <a:gd name="connsiteX554" fmla="*/ 568375 w 6796508"/>
              <a:gd name="connsiteY554" fmla="*/ 2824981 h 6407150"/>
              <a:gd name="connsiteX555" fmla="*/ 624852 w 6796508"/>
              <a:gd name="connsiteY555" fmla="*/ 2839416 h 6407150"/>
              <a:gd name="connsiteX556" fmla="*/ 681820 w 6796508"/>
              <a:gd name="connsiteY556" fmla="*/ 2892595 h 6407150"/>
              <a:gd name="connsiteX557" fmla="*/ 684274 w 6796508"/>
              <a:gd name="connsiteY557" fmla="*/ 2962506 h 6407150"/>
              <a:gd name="connsiteX558" fmla="*/ 717810 w 6796508"/>
              <a:gd name="connsiteY558" fmla="*/ 2960789 h 6407150"/>
              <a:gd name="connsiteX559" fmla="*/ 737623 w 6796508"/>
              <a:gd name="connsiteY559" fmla="*/ 2941717 h 6407150"/>
              <a:gd name="connsiteX560" fmla="*/ 743236 w 6796508"/>
              <a:gd name="connsiteY560" fmla="*/ 2925884 h 6407150"/>
              <a:gd name="connsiteX561" fmla="*/ 756878 w 6796508"/>
              <a:gd name="connsiteY561" fmla="*/ 2932579 h 6407150"/>
              <a:gd name="connsiteX562" fmla="*/ 749900 w 6796508"/>
              <a:gd name="connsiteY562" fmla="*/ 2952886 h 6407150"/>
              <a:gd name="connsiteX563" fmla="*/ 723312 w 6796508"/>
              <a:gd name="connsiteY563" fmla="*/ 2979172 h 6407150"/>
              <a:gd name="connsiteX564" fmla="*/ 676220 w 6796508"/>
              <a:gd name="connsiteY564" fmla="*/ 2981288 h 6407150"/>
              <a:gd name="connsiteX565" fmla="*/ 641394 w 6796508"/>
              <a:gd name="connsiteY565" fmla="*/ 3019962 h 6407150"/>
              <a:gd name="connsiteX566" fmla="*/ 593213 w 6796508"/>
              <a:gd name="connsiteY566" fmla="*/ 3032416 h 6407150"/>
              <a:gd name="connsiteX567" fmla="*/ 503243 w 6796508"/>
              <a:gd name="connsiteY567" fmla="*/ 3215219 h 6407150"/>
              <a:gd name="connsiteX568" fmla="*/ 459096 w 6796508"/>
              <a:gd name="connsiteY568" fmla="*/ 3202480 h 6407150"/>
              <a:gd name="connsiteX569" fmla="*/ 395906 w 6796508"/>
              <a:gd name="connsiteY569" fmla="*/ 3149155 h 6407150"/>
              <a:gd name="connsiteX570" fmla="*/ 388191 w 6796508"/>
              <a:gd name="connsiteY570" fmla="*/ 3114643 h 6407150"/>
              <a:gd name="connsiteX571" fmla="*/ 397239 w 6796508"/>
              <a:gd name="connsiteY571" fmla="*/ 3076566 h 6407150"/>
              <a:gd name="connsiteX572" fmla="*/ 470101 w 6796508"/>
              <a:gd name="connsiteY572" fmla="*/ 3024846 h 6407150"/>
              <a:gd name="connsiteX573" fmla="*/ 468681 w 6796508"/>
              <a:gd name="connsiteY573" fmla="*/ 3045201 h 6407150"/>
              <a:gd name="connsiteX574" fmla="*/ 412818 w 6796508"/>
              <a:gd name="connsiteY574" fmla="*/ 3083703 h 6407150"/>
              <a:gd name="connsiteX575" fmla="*/ 413213 w 6796508"/>
              <a:gd name="connsiteY575" fmla="*/ 3140626 h 6407150"/>
              <a:gd name="connsiteX576" fmla="*/ 467274 w 6796508"/>
              <a:gd name="connsiteY576" fmla="*/ 3183778 h 6407150"/>
              <a:gd name="connsiteX577" fmla="*/ 536849 w 6796508"/>
              <a:gd name="connsiteY577" fmla="*/ 3193306 h 6407150"/>
              <a:gd name="connsiteX578" fmla="*/ 580644 w 6796508"/>
              <a:gd name="connsiteY578" fmla="*/ 3154325 h 6407150"/>
              <a:gd name="connsiteX579" fmla="*/ 582543 w 6796508"/>
              <a:gd name="connsiteY579" fmla="*/ 3092714 h 6407150"/>
              <a:gd name="connsiteX580" fmla="*/ 538043 w 6796508"/>
              <a:gd name="connsiteY580" fmla="*/ 3073254 h 6407150"/>
              <a:gd name="connsiteX581" fmla="*/ 515599 w 6796508"/>
              <a:gd name="connsiteY581" fmla="*/ 3124581 h 6407150"/>
              <a:gd name="connsiteX582" fmla="*/ 500446 w 6796508"/>
              <a:gd name="connsiteY582" fmla="*/ 3117955 h 6407150"/>
              <a:gd name="connsiteX583" fmla="*/ 530412 w 6796508"/>
              <a:gd name="connsiteY583" fmla="*/ 3049429 h 6407150"/>
              <a:gd name="connsiteX584" fmla="*/ 595935 w 6796508"/>
              <a:gd name="connsiteY584" fmla="*/ 3078081 h 6407150"/>
              <a:gd name="connsiteX585" fmla="*/ 595771 w 6796508"/>
              <a:gd name="connsiteY585" fmla="*/ 3161753 h 6407150"/>
              <a:gd name="connsiteX586" fmla="*/ 542040 w 6796508"/>
              <a:gd name="connsiteY586" fmla="*/ 3212488 h 6407150"/>
              <a:gd name="connsiteX587" fmla="*/ 503243 w 6796508"/>
              <a:gd name="connsiteY587" fmla="*/ 3215219 h 6407150"/>
              <a:gd name="connsiteX588" fmla="*/ 486297 w 6796508"/>
              <a:gd name="connsiteY588" fmla="*/ 3430438 h 6407150"/>
              <a:gd name="connsiteX589" fmla="*/ 290519 w 6796508"/>
              <a:gd name="connsiteY589" fmla="*/ 3354685 h 6407150"/>
              <a:gd name="connsiteX590" fmla="*/ 298960 w 6796508"/>
              <a:gd name="connsiteY590" fmla="*/ 3332870 h 6407150"/>
              <a:gd name="connsiteX591" fmla="*/ 519764 w 6796508"/>
              <a:gd name="connsiteY591" fmla="*/ 3282838 h 6407150"/>
              <a:gd name="connsiteX592" fmla="*/ 480129 w 6796508"/>
              <a:gd name="connsiteY592" fmla="*/ 3269259 h 6407150"/>
              <a:gd name="connsiteX593" fmla="*/ 343960 w 6796508"/>
              <a:gd name="connsiteY593" fmla="*/ 3216571 h 6407150"/>
              <a:gd name="connsiteX594" fmla="*/ 350842 w 6796508"/>
              <a:gd name="connsiteY594" fmla="*/ 3198786 h 6407150"/>
              <a:gd name="connsiteX595" fmla="*/ 546618 w 6796508"/>
              <a:gd name="connsiteY595" fmla="*/ 3274538 h 6407150"/>
              <a:gd name="connsiteX596" fmla="*/ 537802 w 6796508"/>
              <a:gd name="connsiteY596" fmla="*/ 3297325 h 6407150"/>
              <a:gd name="connsiteX597" fmla="*/ 318623 w 6796508"/>
              <a:gd name="connsiteY597" fmla="*/ 3346869 h 6407150"/>
              <a:gd name="connsiteX598" fmla="*/ 355234 w 6796508"/>
              <a:gd name="connsiteY598" fmla="*/ 3359597 h 6407150"/>
              <a:gd name="connsiteX599" fmla="*/ 493071 w 6796508"/>
              <a:gd name="connsiteY599" fmla="*/ 3412931 h 6407150"/>
              <a:gd name="connsiteX600" fmla="*/ 459941 w 6796508"/>
              <a:gd name="connsiteY600" fmla="*/ 3511046 h 6407150"/>
              <a:gd name="connsiteX601" fmla="*/ 261958 w 6796508"/>
              <a:gd name="connsiteY601" fmla="*/ 3441260 h 6407150"/>
              <a:gd name="connsiteX602" fmla="*/ 268594 w 6796508"/>
              <a:gd name="connsiteY602" fmla="*/ 3422431 h 6407150"/>
              <a:gd name="connsiteX603" fmla="*/ 466578 w 6796508"/>
              <a:gd name="connsiteY603" fmla="*/ 3492217 h 6407150"/>
              <a:gd name="connsiteX604" fmla="*/ 331723 w 6796508"/>
              <a:gd name="connsiteY604" fmla="*/ 3690469 h 6407150"/>
              <a:gd name="connsiteX605" fmla="*/ 364360 w 6796508"/>
              <a:gd name="connsiteY605" fmla="*/ 3684255 h 6407150"/>
              <a:gd name="connsiteX606" fmla="*/ 405448 w 6796508"/>
              <a:gd name="connsiteY606" fmla="*/ 3636894 h 6407150"/>
              <a:gd name="connsiteX607" fmla="*/ 399977 w 6796508"/>
              <a:gd name="connsiteY607" fmla="*/ 3573949 h 6407150"/>
              <a:gd name="connsiteX608" fmla="*/ 341581 w 6796508"/>
              <a:gd name="connsiteY608" fmla="*/ 3533887 h 6407150"/>
              <a:gd name="connsiteX609" fmla="*/ 272407 w 6796508"/>
              <a:gd name="connsiteY609" fmla="*/ 3533625 h 6407150"/>
              <a:gd name="connsiteX610" fmla="*/ 231892 w 6796508"/>
              <a:gd name="connsiteY610" fmla="*/ 3581403 h 6407150"/>
              <a:gd name="connsiteX611" fmla="*/ 227453 w 6796508"/>
              <a:gd name="connsiteY611" fmla="*/ 3614972 h 6407150"/>
              <a:gd name="connsiteX612" fmla="*/ 236888 w 6796508"/>
              <a:gd name="connsiteY612" fmla="*/ 3644118 h 6407150"/>
              <a:gd name="connsiteX613" fmla="*/ 293868 w 6796508"/>
              <a:gd name="connsiteY613" fmla="*/ 3683964 h 6407150"/>
              <a:gd name="connsiteX614" fmla="*/ 331723 w 6796508"/>
              <a:gd name="connsiteY614" fmla="*/ 3690469 h 6407150"/>
              <a:gd name="connsiteX615" fmla="*/ 345045 w 6796508"/>
              <a:gd name="connsiteY615" fmla="*/ 3709849 h 6407150"/>
              <a:gd name="connsiteX616" fmla="*/ 287684 w 6796508"/>
              <a:gd name="connsiteY616" fmla="*/ 3703415 h 6407150"/>
              <a:gd name="connsiteX617" fmla="*/ 220754 w 6796508"/>
              <a:gd name="connsiteY617" fmla="*/ 3654543 h 6407150"/>
              <a:gd name="connsiteX618" fmla="*/ 209881 w 6796508"/>
              <a:gd name="connsiteY618" fmla="*/ 3618119 h 6407150"/>
              <a:gd name="connsiteX619" fmla="*/ 215706 w 6796508"/>
              <a:gd name="connsiteY619" fmla="*/ 3576256 h 6407150"/>
              <a:gd name="connsiteX620" fmla="*/ 243941 w 6796508"/>
              <a:gd name="connsiteY620" fmla="*/ 3529734 h 6407150"/>
              <a:gd name="connsiteX621" fmla="*/ 289819 w 6796508"/>
              <a:gd name="connsiteY621" fmla="*/ 3508362 h 6407150"/>
              <a:gd name="connsiteX622" fmla="*/ 347810 w 6796508"/>
              <a:gd name="connsiteY622" fmla="*/ 3514294 h 6407150"/>
              <a:gd name="connsiteX623" fmla="*/ 412012 w 6796508"/>
              <a:gd name="connsiteY623" fmla="*/ 3558468 h 6407150"/>
              <a:gd name="connsiteX624" fmla="*/ 424774 w 6796508"/>
              <a:gd name="connsiteY624" fmla="*/ 3627248 h 6407150"/>
              <a:gd name="connsiteX625" fmla="*/ 457688 w 6796508"/>
              <a:gd name="connsiteY625" fmla="*/ 3620594 h 6407150"/>
              <a:gd name="connsiteX626" fmla="*/ 474464 w 6796508"/>
              <a:gd name="connsiteY626" fmla="*/ 3598803 h 6407150"/>
              <a:gd name="connsiteX627" fmla="*/ 477674 w 6796508"/>
              <a:gd name="connsiteY627" fmla="*/ 3582314 h 6407150"/>
              <a:gd name="connsiteX628" fmla="*/ 492156 w 6796508"/>
              <a:gd name="connsiteY628" fmla="*/ 3586918 h 6407150"/>
              <a:gd name="connsiteX629" fmla="*/ 488257 w 6796508"/>
              <a:gd name="connsiteY629" fmla="*/ 3608035 h 6407150"/>
              <a:gd name="connsiteX630" fmla="*/ 465844 w 6796508"/>
              <a:gd name="connsiteY630" fmla="*/ 3637960 h 6407150"/>
              <a:gd name="connsiteX631" fmla="*/ 419583 w 6796508"/>
              <a:gd name="connsiteY631" fmla="*/ 3647015 h 6407150"/>
              <a:gd name="connsiteX632" fmla="*/ 390856 w 6796508"/>
              <a:gd name="connsiteY632" fmla="*/ 3690411 h 6407150"/>
              <a:gd name="connsiteX633" fmla="*/ 345045 w 6796508"/>
              <a:gd name="connsiteY633" fmla="*/ 3709849 h 6407150"/>
              <a:gd name="connsiteX634" fmla="*/ 390560 w 6796508"/>
              <a:gd name="connsiteY634" fmla="*/ 3881517 h 6407150"/>
              <a:gd name="connsiteX635" fmla="*/ 379221 w 6796508"/>
              <a:gd name="connsiteY635" fmla="*/ 3878358 h 6407150"/>
              <a:gd name="connsiteX636" fmla="*/ 414814 w 6796508"/>
              <a:gd name="connsiteY636" fmla="*/ 3750626 h 6407150"/>
              <a:gd name="connsiteX637" fmla="*/ 426153 w 6796508"/>
              <a:gd name="connsiteY637" fmla="*/ 3753785 h 6407150"/>
              <a:gd name="connsiteX638" fmla="*/ 114053 w 6796508"/>
              <a:gd name="connsiteY638" fmla="*/ 3973422 h 6407150"/>
              <a:gd name="connsiteX639" fmla="*/ 119334 w 6796508"/>
              <a:gd name="connsiteY639" fmla="*/ 3952014 h 6407150"/>
              <a:gd name="connsiteX640" fmla="*/ 234249 w 6796508"/>
              <a:gd name="connsiteY640" fmla="*/ 3919135 h 6407150"/>
              <a:gd name="connsiteX641" fmla="*/ 147919 w 6796508"/>
              <a:gd name="connsiteY641" fmla="*/ 3836149 h 6407150"/>
              <a:gd name="connsiteX642" fmla="*/ 153235 w 6796508"/>
              <a:gd name="connsiteY642" fmla="*/ 3814595 h 6407150"/>
              <a:gd name="connsiteX643" fmla="*/ 253166 w 6796508"/>
              <a:gd name="connsiteY643" fmla="*/ 3913367 h 6407150"/>
              <a:gd name="connsiteX644" fmla="*/ 339811 w 6796508"/>
              <a:gd name="connsiteY644" fmla="*/ 3934743 h 6407150"/>
              <a:gd name="connsiteX645" fmla="*/ 335101 w 6796508"/>
              <a:gd name="connsiteY645" fmla="*/ 3953837 h 6407150"/>
              <a:gd name="connsiteX646" fmla="*/ 248455 w 6796508"/>
              <a:gd name="connsiteY646" fmla="*/ 3932461 h 6407150"/>
              <a:gd name="connsiteX647" fmla="*/ 284376 w 6796508"/>
              <a:gd name="connsiteY647" fmla="*/ 4193212 h 6407150"/>
              <a:gd name="connsiteX648" fmla="*/ 191783 w 6796508"/>
              <a:gd name="connsiteY648" fmla="*/ 4097019 h 6407150"/>
              <a:gd name="connsiteX649" fmla="*/ 80199 w 6796508"/>
              <a:gd name="connsiteY649" fmla="*/ 4144054 h 6407150"/>
              <a:gd name="connsiteX650" fmla="*/ 84734 w 6796508"/>
              <a:gd name="connsiteY650" fmla="*/ 4122475 h 6407150"/>
              <a:gd name="connsiteX651" fmla="*/ 181635 w 6796508"/>
              <a:gd name="connsiteY651" fmla="*/ 4083011 h 6407150"/>
              <a:gd name="connsiteX652" fmla="*/ 108608 w 6796508"/>
              <a:gd name="connsiteY652" fmla="*/ 4008897 h 6407150"/>
              <a:gd name="connsiteX653" fmla="*/ 113174 w 6796508"/>
              <a:gd name="connsiteY653" fmla="*/ 3987173 h 6407150"/>
              <a:gd name="connsiteX654" fmla="*/ 196687 w 6796508"/>
              <a:gd name="connsiteY654" fmla="*/ 4073691 h 6407150"/>
              <a:gd name="connsiteX655" fmla="*/ 319863 w 6796508"/>
              <a:gd name="connsiteY655" fmla="*/ 4024374 h 6407150"/>
              <a:gd name="connsiteX656" fmla="*/ 315298 w 6796508"/>
              <a:gd name="connsiteY656" fmla="*/ 4046098 h 6407150"/>
              <a:gd name="connsiteX657" fmla="*/ 207933 w 6796508"/>
              <a:gd name="connsiteY657" fmla="*/ 4088996 h 6407150"/>
              <a:gd name="connsiteX658" fmla="*/ 288912 w 6796508"/>
              <a:gd name="connsiteY658" fmla="*/ 4171633 h 6407150"/>
              <a:gd name="connsiteX659" fmla="*/ 200168 w 6796508"/>
              <a:gd name="connsiteY659" fmla="*/ 4295842 h 6407150"/>
              <a:gd name="connsiteX660" fmla="*/ 183441 w 6796508"/>
              <a:gd name="connsiteY660" fmla="*/ 4292899 h 6407150"/>
              <a:gd name="connsiteX661" fmla="*/ 198409 w 6796508"/>
              <a:gd name="connsiteY661" fmla="*/ 4207793 h 6407150"/>
              <a:gd name="connsiteX662" fmla="*/ 215137 w 6796508"/>
              <a:gd name="connsiteY662" fmla="*/ 4210735 h 6407150"/>
              <a:gd name="connsiteX663" fmla="*/ 178926 w 6796508"/>
              <a:gd name="connsiteY663" fmla="*/ 4505504 h 6407150"/>
              <a:gd name="connsiteX664" fmla="*/ 132979 w 6796508"/>
              <a:gd name="connsiteY664" fmla="*/ 4505198 h 6407150"/>
              <a:gd name="connsiteX665" fmla="*/ 57708 w 6796508"/>
              <a:gd name="connsiteY665" fmla="*/ 4470981 h 6407150"/>
              <a:gd name="connsiteX666" fmla="*/ 39332 w 6796508"/>
              <a:gd name="connsiteY666" fmla="*/ 4400744 h 6407150"/>
              <a:gd name="connsiteX667" fmla="*/ 95463 w 6796508"/>
              <a:gd name="connsiteY667" fmla="*/ 4331223 h 6407150"/>
              <a:gd name="connsiteX668" fmla="*/ 99607 w 6796508"/>
              <a:gd name="connsiteY668" fmla="*/ 4351202 h 6407150"/>
              <a:gd name="connsiteX669" fmla="*/ 56261 w 6796508"/>
              <a:gd name="connsiteY669" fmla="*/ 4403395 h 6407150"/>
              <a:gd name="connsiteX670" fmla="*/ 72058 w 6796508"/>
              <a:gd name="connsiteY670" fmla="*/ 4458083 h 6407150"/>
              <a:gd name="connsiteX671" fmla="*/ 135786 w 6796508"/>
              <a:gd name="connsiteY671" fmla="*/ 4484980 h 6407150"/>
              <a:gd name="connsiteX672" fmla="*/ 205341 w 6796508"/>
              <a:gd name="connsiteY672" fmla="*/ 4475310 h 6407150"/>
              <a:gd name="connsiteX673" fmla="*/ 236942 w 6796508"/>
              <a:gd name="connsiteY673" fmla="*/ 4425923 h 6407150"/>
              <a:gd name="connsiteX674" fmla="*/ 222083 w 6796508"/>
              <a:gd name="connsiteY674" fmla="*/ 4366101 h 6407150"/>
              <a:gd name="connsiteX675" fmla="*/ 173976 w 6796508"/>
              <a:gd name="connsiteY675" fmla="*/ 4359422 h 6407150"/>
              <a:gd name="connsiteX676" fmla="*/ 166272 w 6796508"/>
              <a:gd name="connsiteY676" fmla="*/ 4414908 h 6407150"/>
              <a:gd name="connsiteX677" fmla="*/ 149892 w 6796508"/>
              <a:gd name="connsiteY677" fmla="*/ 4412634 h 6407150"/>
              <a:gd name="connsiteX678" fmla="*/ 160177 w 6796508"/>
              <a:gd name="connsiteY678" fmla="*/ 4338554 h 6407150"/>
              <a:gd name="connsiteX679" fmla="*/ 231011 w 6796508"/>
              <a:gd name="connsiteY679" fmla="*/ 4348388 h 6407150"/>
              <a:gd name="connsiteX680" fmla="*/ 253515 w 6796508"/>
              <a:gd name="connsiteY680" fmla="*/ 4428976 h 6407150"/>
              <a:gd name="connsiteX681" fmla="*/ 215533 w 6796508"/>
              <a:gd name="connsiteY681" fmla="*/ 4492368 h 6407150"/>
              <a:gd name="connsiteX682" fmla="*/ 178926 w 6796508"/>
              <a:gd name="connsiteY682" fmla="*/ 4505504 h 6407150"/>
              <a:gd name="connsiteX683" fmla="*/ 220922 w 6796508"/>
              <a:gd name="connsiteY683" fmla="*/ 4718034 h 6407150"/>
              <a:gd name="connsiteX684" fmla="*/ 11943 w 6796508"/>
              <a:gd name="connsiteY684" fmla="*/ 4698149 h 6407150"/>
              <a:gd name="connsiteX685" fmla="*/ 14159 w 6796508"/>
              <a:gd name="connsiteY685" fmla="*/ 4674863 h 6407150"/>
              <a:gd name="connsiteX686" fmla="*/ 213155 w 6796508"/>
              <a:gd name="connsiteY686" fmla="*/ 4566887 h 6407150"/>
              <a:gd name="connsiteX687" fmla="*/ 171322 w 6796508"/>
              <a:gd name="connsiteY687" fmla="*/ 4564553 h 6407150"/>
              <a:gd name="connsiteX688" fmla="*/ 25971 w 6796508"/>
              <a:gd name="connsiteY688" fmla="*/ 4550721 h 6407150"/>
              <a:gd name="connsiteX689" fmla="*/ 27779 w 6796508"/>
              <a:gd name="connsiteY689" fmla="*/ 4531737 h 6407150"/>
              <a:gd name="connsiteX690" fmla="*/ 236757 w 6796508"/>
              <a:gd name="connsiteY690" fmla="*/ 4551623 h 6407150"/>
              <a:gd name="connsiteX691" fmla="*/ 234443 w 6796508"/>
              <a:gd name="connsiteY691" fmla="*/ 4575946 h 6407150"/>
              <a:gd name="connsiteX692" fmla="*/ 36880 w 6796508"/>
              <a:gd name="connsiteY692" fmla="*/ 4683011 h 6407150"/>
              <a:gd name="connsiteX693" fmla="*/ 75570 w 6796508"/>
              <a:gd name="connsiteY693" fmla="*/ 4685346 h 6407150"/>
              <a:gd name="connsiteX694" fmla="*/ 222700 w 6796508"/>
              <a:gd name="connsiteY694" fmla="*/ 4699346 h 6407150"/>
              <a:gd name="connsiteX695" fmla="*/ 218292 w 6796508"/>
              <a:gd name="connsiteY695" fmla="*/ 4789242 h 6407150"/>
              <a:gd name="connsiteX696" fmla="*/ 8812 w 6796508"/>
              <a:gd name="connsiteY696" fmla="*/ 4775625 h 6407150"/>
              <a:gd name="connsiteX697" fmla="*/ 10107 w 6796508"/>
              <a:gd name="connsiteY697" fmla="*/ 4755702 h 6407150"/>
              <a:gd name="connsiteX698" fmla="*/ 219587 w 6796508"/>
              <a:gd name="connsiteY698" fmla="*/ 4769319 h 6407150"/>
              <a:gd name="connsiteX699" fmla="*/ 104819 w 6796508"/>
              <a:gd name="connsiteY699" fmla="*/ 5000821 h 6407150"/>
              <a:gd name="connsiteX700" fmla="*/ 172765 w 6796508"/>
              <a:gd name="connsiteY700" fmla="*/ 4982041 h 6407150"/>
              <a:gd name="connsiteX701" fmla="*/ 199518 w 6796508"/>
              <a:gd name="connsiteY701" fmla="*/ 4925335 h 6407150"/>
              <a:gd name="connsiteX702" fmla="*/ 177233 w 6796508"/>
              <a:gd name="connsiteY702" fmla="*/ 4866215 h 6407150"/>
              <a:gd name="connsiteX703" fmla="*/ 110180 w 6796508"/>
              <a:gd name="connsiteY703" fmla="*/ 4843433 h 6407150"/>
              <a:gd name="connsiteX704" fmla="*/ 43511 w 6796508"/>
              <a:gd name="connsiteY704" fmla="*/ 4861883 h 6407150"/>
              <a:gd name="connsiteX705" fmla="*/ 17422 w 6796508"/>
              <a:gd name="connsiteY705" fmla="*/ 4918836 h 6407150"/>
              <a:gd name="connsiteX706" fmla="*/ 39188 w 6796508"/>
              <a:gd name="connsiteY706" fmla="*/ 4977864 h 6407150"/>
              <a:gd name="connsiteX707" fmla="*/ 104819 w 6796508"/>
              <a:gd name="connsiteY707" fmla="*/ 5000821 h 6407150"/>
              <a:gd name="connsiteX708" fmla="*/ 104124 w 6796508"/>
              <a:gd name="connsiteY708" fmla="*/ 5021220 h 6407150"/>
              <a:gd name="connsiteX709" fmla="*/ 26475 w 6796508"/>
              <a:gd name="connsiteY709" fmla="*/ 4992264 h 6407150"/>
              <a:gd name="connsiteX710" fmla="*/ 447 w 6796508"/>
              <a:gd name="connsiteY710" fmla="*/ 4918257 h 6407150"/>
              <a:gd name="connsiteX711" fmla="*/ 15053 w 6796508"/>
              <a:gd name="connsiteY711" fmla="*/ 4865834 h 6407150"/>
              <a:gd name="connsiteX712" fmla="*/ 53445 w 6796508"/>
              <a:gd name="connsiteY712" fmla="*/ 4832855 h 6407150"/>
              <a:gd name="connsiteX713" fmla="*/ 110879 w 6796508"/>
              <a:gd name="connsiteY713" fmla="*/ 4822884 h 6407150"/>
              <a:gd name="connsiteX714" fmla="*/ 184634 w 6796508"/>
              <a:gd name="connsiteY714" fmla="*/ 4848055 h 6407150"/>
              <a:gd name="connsiteX715" fmla="*/ 215515 w 6796508"/>
              <a:gd name="connsiteY715" fmla="*/ 4910823 h 6407150"/>
              <a:gd name="connsiteX716" fmla="*/ 245404 w 6796508"/>
              <a:gd name="connsiteY716" fmla="*/ 4895518 h 6407150"/>
              <a:gd name="connsiteX717" fmla="*/ 255664 w 6796508"/>
              <a:gd name="connsiteY717" fmla="*/ 4870004 h 6407150"/>
              <a:gd name="connsiteX718" fmla="*/ 254296 w 6796508"/>
              <a:gd name="connsiteY718" fmla="*/ 4853261 h 6407150"/>
              <a:gd name="connsiteX719" fmla="*/ 269484 w 6796508"/>
              <a:gd name="connsiteY719" fmla="*/ 4853779 h 6407150"/>
              <a:gd name="connsiteX720" fmla="*/ 271440 w 6796508"/>
              <a:gd name="connsiteY720" fmla="*/ 4875161 h 6407150"/>
              <a:gd name="connsiteX721" fmla="*/ 257953 w 6796508"/>
              <a:gd name="connsiteY721" fmla="*/ 4910033 h 6407150"/>
              <a:gd name="connsiteX722" fmla="*/ 215863 w 6796508"/>
              <a:gd name="connsiteY722" fmla="*/ 4931259 h 6407150"/>
              <a:gd name="connsiteX723" fmla="*/ 199938 w 6796508"/>
              <a:gd name="connsiteY723" fmla="*/ 4980805 h 6407150"/>
              <a:gd name="connsiteX724" fmla="*/ 161089 w 6796508"/>
              <a:gd name="connsiteY724" fmla="*/ 5011906 h 6407150"/>
              <a:gd name="connsiteX725" fmla="*/ 104124 w 6796508"/>
              <a:gd name="connsiteY725" fmla="*/ 5021220 h 6407150"/>
              <a:gd name="connsiteX726" fmla="*/ 108000 w 6796508"/>
              <a:gd name="connsiteY726" fmla="*/ 5221796 h 6407150"/>
              <a:gd name="connsiteX727" fmla="*/ 28515 w 6796508"/>
              <a:gd name="connsiteY727" fmla="*/ 5199025 h 6407150"/>
              <a:gd name="connsiteX728" fmla="*/ 6 w 6796508"/>
              <a:gd name="connsiteY728" fmla="*/ 5132254 h 6407150"/>
              <a:gd name="connsiteX729" fmla="*/ 45300 w 6796508"/>
              <a:gd name="connsiteY729" fmla="*/ 5055232 h 6407150"/>
              <a:gd name="connsiteX730" fmla="*/ 52338 w 6796508"/>
              <a:gd name="connsiteY730" fmla="*/ 5074384 h 6407150"/>
              <a:gd name="connsiteX731" fmla="*/ 17142 w 6796508"/>
              <a:gd name="connsiteY731" fmla="*/ 5132386 h 6407150"/>
              <a:gd name="connsiteX732" fmla="*/ 40813 w 6796508"/>
              <a:gd name="connsiteY732" fmla="*/ 5184156 h 6407150"/>
              <a:gd name="connsiteX733" fmla="*/ 107803 w 6796508"/>
              <a:gd name="connsiteY733" fmla="*/ 5201385 h 6407150"/>
              <a:gd name="connsiteX734" fmla="*/ 175180 w 6796508"/>
              <a:gd name="connsiteY734" fmla="*/ 5181588 h 6407150"/>
              <a:gd name="connsiteX735" fmla="*/ 199171 w 6796508"/>
              <a:gd name="connsiteY735" fmla="*/ 5128090 h 6407150"/>
              <a:gd name="connsiteX736" fmla="*/ 175674 w 6796508"/>
              <a:gd name="connsiteY736" fmla="*/ 5071104 h 6407150"/>
              <a:gd name="connsiteX737" fmla="*/ 127106 w 6796508"/>
              <a:gd name="connsiteY737" fmla="*/ 5071575 h 6407150"/>
              <a:gd name="connsiteX738" fmla="*/ 127649 w 6796508"/>
              <a:gd name="connsiteY738" fmla="*/ 5127590 h 6407150"/>
              <a:gd name="connsiteX739" fmla="*/ 111112 w 6796508"/>
              <a:gd name="connsiteY739" fmla="*/ 5127751 h 6407150"/>
              <a:gd name="connsiteX740" fmla="*/ 110388 w 6796508"/>
              <a:gd name="connsiteY740" fmla="*/ 5052963 h 6407150"/>
              <a:gd name="connsiteX741" fmla="*/ 181898 w 6796508"/>
              <a:gd name="connsiteY741" fmla="*/ 5052270 h 6407150"/>
              <a:gd name="connsiteX742" fmla="*/ 216013 w 6796508"/>
              <a:gd name="connsiteY742" fmla="*/ 5128672 h 6407150"/>
              <a:gd name="connsiteX743" fmla="*/ 187769 w 6796508"/>
              <a:gd name="connsiteY743" fmla="*/ 5196960 h 6407150"/>
              <a:gd name="connsiteX744" fmla="*/ 108000 w 6796508"/>
              <a:gd name="connsiteY744" fmla="*/ 5221796 h 6407150"/>
              <a:gd name="connsiteX745" fmla="*/ 16130 w 6796508"/>
              <a:gd name="connsiteY745" fmla="*/ 5430249 h 6407150"/>
              <a:gd name="connsiteX746" fmla="*/ 14904 w 6796508"/>
              <a:gd name="connsiteY746" fmla="*/ 5406889 h 6407150"/>
              <a:gd name="connsiteX747" fmla="*/ 195893 w 6796508"/>
              <a:gd name="connsiteY747" fmla="*/ 5270871 h 6407150"/>
              <a:gd name="connsiteX748" fmla="*/ 154171 w 6796508"/>
              <a:gd name="connsiteY748" fmla="*/ 5274703 h 6407150"/>
              <a:gd name="connsiteX749" fmla="*/ 8365 w 6796508"/>
              <a:gd name="connsiteY749" fmla="*/ 5282359 h 6407150"/>
              <a:gd name="connsiteX750" fmla="*/ 7364 w 6796508"/>
              <a:gd name="connsiteY750" fmla="*/ 5263315 h 6407150"/>
              <a:gd name="connsiteX751" fmla="*/ 216998 w 6796508"/>
              <a:gd name="connsiteY751" fmla="*/ 5252307 h 6407150"/>
              <a:gd name="connsiteX752" fmla="*/ 218279 w 6796508"/>
              <a:gd name="connsiteY752" fmla="*/ 5276707 h 6407150"/>
              <a:gd name="connsiteX753" fmla="*/ 38576 w 6796508"/>
              <a:gd name="connsiteY753" fmla="*/ 5411615 h 6407150"/>
              <a:gd name="connsiteX754" fmla="*/ 77187 w 6796508"/>
              <a:gd name="connsiteY754" fmla="*/ 5408244 h 6407150"/>
              <a:gd name="connsiteX755" fmla="*/ 224779 w 6796508"/>
              <a:gd name="connsiteY755" fmla="*/ 5400493 h 6407150"/>
              <a:gd name="connsiteX756" fmla="*/ 225764 w 6796508"/>
              <a:gd name="connsiteY756" fmla="*/ 5419240 h 6407150"/>
              <a:gd name="connsiteX757" fmla="*/ 24101 w 6796508"/>
              <a:gd name="connsiteY757" fmla="*/ 5507722 h 6407150"/>
              <a:gd name="connsiteX758" fmla="*/ 22460 w 6796508"/>
              <a:gd name="connsiteY758" fmla="*/ 5487825 h 6407150"/>
              <a:gd name="connsiteX759" fmla="*/ 231671 w 6796508"/>
              <a:gd name="connsiteY759" fmla="*/ 5470563 h 6407150"/>
              <a:gd name="connsiteX760" fmla="*/ 233312 w 6796508"/>
              <a:gd name="connsiteY760" fmla="*/ 5490460 h 6407150"/>
              <a:gd name="connsiteX761" fmla="*/ 151720 w 6796508"/>
              <a:gd name="connsiteY761" fmla="*/ 5716217 h 6407150"/>
              <a:gd name="connsiteX762" fmla="*/ 216182 w 6796508"/>
              <a:gd name="connsiteY762" fmla="*/ 5687685 h 6407150"/>
              <a:gd name="connsiteX763" fmla="*/ 234338 w 6796508"/>
              <a:gd name="connsiteY763" fmla="*/ 5627671 h 6407150"/>
              <a:gd name="connsiteX764" fmla="*/ 203631 w 6796508"/>
              <a:gd name="connsiteY764" fmla="*/ 5572454 h 6407150"/>
              <a:gd name="connsiteX765" fmla="*/ 133965 w 6796508"/>
              <a:gd name="connsiteY765" fmla="*/ 5559742 h 6407150"/>
              <a:gd name="connsiteX766" fmla="*/ 70719 w 6796508"/>
              <a:gd name="connsiteY766" fmla="*/ 5587761 h 6407150"/>
              <a:gd name="connsiteX767" fmla="*/ 53255 w 6796508"/>
              <a:gd name="connsiteY767" fmla="*/ 5647920 h 6407150"/>
              <a:gd name="connsiteX768" fmla="*/ 83434 w 6796508"/>
              <a:gd name="connsiteY768" fmla="*/ 5703123 h 6407150"/>
              <a:gd name="connsiteX769" fmla="*/ 151720 w 6796508"/>
              <a:gd name="connsiteY769" fmla="*/ 5716217 h 6407150"/>
              <a:gd name="connsiteX770" fmla="*/ 154021 w 6796508"/>
              <a:gd name="connsiteY770" fmla="*/ 5736498 h 6407150"/>
              <a:gd name="connsiteX771" fmla="*/ 72967 w 6796508"/>
              <a:gd name="connsiteY771" fmla="*/ 5719230 h 6407150"/>
              <a:gd name="connsiteX772" fmla="*/ 36379 w 6796508"/>
              <a:gd name="connsiteY772" fmla="*/ 5649835 h 6407150"/>
              <a:gd name="connsiteX773" fmla="*/ 43147 w 6796508"/>
              <a:gd name="connsiteY773" fmla="*/ 5595838 h 6407150"/>
              <a:gd name="connsiteX774" fmla="*/ 76292 w 6796508"/>
              <a:gd name="connsiteY774" fmla="*/ 5557589 h 6407150"/>
              <a:gd name="connsiteX775" fmla="*/ 131647 w 6796508"/>
              <a:gd name="connsiteY775" fmla="*/ 5539312 h 6407150"/>
              <a:gd name="connsiteX776" fmla="*/ 208292 w 6796508"/>
              <a:gd name="connsiteY776" fmla="*/ 5553407 h 6407150"/>
              <a:gd name="connsiteX777" fmla="*/ 248036 w 6796508"/>
              <a:gd name="connsiteY777" fmla="*/ 5610974 h 6407150"/>
              <a:gd name="connsiteX778" fmla="*/ 275361 w 6796508"/>
              <a:gd name="connsiteY778" fmla="*/ 5591454 h 6407150"/>
              <a:gd name="connsiteX779" fmla="*/ 281772 w 6796508"/>
              <a:gd name="connsiteY779" fmla="*/ 5564711 h 6407150"/>
              <a:gd name="connsiteX780" fmla="*/ 277967 w 6796508"/>
              <a:gd name="connsiteY780" fmla="*/ 5548350 h 6407150"/>
              <a:gd name="connsiteX781" fmla="*/ 293067 w 6796508"/>
              <a:gd name="connsiteY781" fmla="*/ 5546636 h 6407150"/>
              <a:gd name="connsiteX782" fmla="*/ 298134 w 6796508"/>
              <a:gd name="connsiteY782" fmla="*/ 5567503 h 6407150"/>
              <a:gd name="connsiteX783" fmla="*/ 289901 w 6796508"/>
              <a:gd name="connsiteY783" fmla="*/ 5603973 h 6407150"/>
              <a:gd name="connsiteX784" fmla="*/ 251374 w 6796508"/>
              <a:gd name="connsiteY784" fmla="*/ 5631136 h 6407150"/>
              <a:gd name="connsiteX785" fmla="*/ 242881 w 6796508"/>
              <a:gd name="connsiteY785" fmla="*/ 5682482 h 6407150"/>
              <a:gd name="connsiteX786" fmla="*/ 209007 w 6796508"/>
              <a:gd name="connsiteY786" fmla="*/ 5718938 h 6407150"/>
              <a:gd name="connsiteX787" fmla="*/ 154021 w 6796508"/>
              <a:gd name="connsiteY787" fmla="*/ 5736498 h 6407150"/>
              <a:gd name="connsiteX788" fmla="*/ 308296 w 6796508"/>
              <a:gd name="connsiteY788" fmla="*/ 5859545 h 6407150"/>
              <a:gd name="connsiteX789" fmla="*/ 288653 w 6796508"/>
              <a:gd name="connsiteY789" fmla="*/ 5728410 h 6407150"/>
              <a:gd name="connsiteX790" fmla="*/ 300293 w 6796508"/>
              <a:gd name="connsiteY790" fmla="*/ 5726666 h 6407150"/>
              <a:gd name="connsiteX791" fmla="*/ 319935 w 6796508"/>
              <a:gd name="connsiteY791" fmla="*/ 5857801 h 6407150"/>
              <a:gd name="connsiteX792" fmla="*/ 104204 w 6796508"/>
              <a:gd name="connsiteY792" fmla="*/ 6054106 h 6407150"/>
              <a:gd name="connsiteX793" fmla="*/ 100299 w 6796508"/>
              <a:gd name="connsiteY793" fmla="*/ 6032404 h 6407150"/>
              <a:gd name="connsiteX794" fmla="*/ 191824 w 6796508"/>
              <a:gd name="connsiteY794" fmla="*/ 5955532 h 6407150"/>
              <a:gd name="connsiteX795" fmla="*/ 79161 w 6796508"/>
              <a:gd name="connsiteY795" fmla="*/ 5914952 h 6407150"/>
              <a:gd name="connsiteX796" fmla="*/ 75229 w 6796508"/>
              <a:gd name="connsiteY796" fmla="*/ 5893105 h 6407150"/>
              <a:gd name="connsiteX797" fmla="*/ 206747 w 6796508"/>
              <a:gd name="connsiteY797" fmla="*/ 5942552 h 6407150"/>
              <a:gd name="connsiteX798" fmla="*/ 294579 w 6796508"/>
              <a:gd name="connsiteY798" fmla="*/ 5926745 h 6407150"/>
              <a:gd name="connsiteX799" fmla="*/ 298061 w 6796508"/>
              <a:gd name="connsiteY799" fmla="*/ 5946100 h 6407150"/>
              <a:gd name="connsiteX800" fmla="*/ 210230 w 6796508"/>
              <a:gd name="connsiteY800" fmla="*/ 5961908 h 6407150"/>
              <a:gd name="connsiteX801" fmla="*/ 142007 w 6796508"/>
              <a:gd name="connsiteY801" fmla="*/ 6223715 h 6407150"/>
              <a:gd name="connsiteX802" fmla="*/ 137361 w 6796508"/>
              <a:gd name="connsiteY802" fmla="*/ 6202160 h 6407150"/>
              <a:gd name="connsiteX803" fmla="*/ 209789 w 6796508"/>
              <a:gd name="connsiteY803" fmla="*/ 6126653 h 6407150"/>
              <a:gd name="connsiteX804" fmla="*/ 112908 w 6796508"/>
              <a:gd name="connsiteY804" fmla="*/ 6088704 h 6407150"/>
              <a:gd name="connsiteX805" fmla="*/ 108231 w 6796508"/>
              <a:gd name="connsiteY805" fmla="*/ 6067004 h 6407150"/>
              <a:gd name="connsiteX806" fmla="*/ 219739 w 6796508"/>
              <a:gd name="connsiteY806" fmla="*/ 6112010 h 6407150"/>
              <a:gd name="connsiteX807" fmla="*/ 312154 w 6796508"/>
              <a:gd name="connsiteY807" fmla="*/ 6016802 h 6407150"/>
              <a:gd name="connsiteX808" fmla="*/ 316831 w 6796508"/>
              <a:gd name="connsiteY808" fmla="*/ 6038503 h 6407150"/>
              <a:gd name="connsiteX809" fmla="*/ 236245 w 6796508"/>
              <a:gd name="connsiteY809" fmla="*/ 6121408 h 6407150"/>
              <a:gd name="connsiteX810" fmla="*/ 343858 w 6796508"/>
              <a:gd name="connsiteY810" fmla="*/ 6163902 h 6407150"/>
              <a:gd name="connsiteX811" fmla="*/ 348505 w 6796508"/>
              <a:gd name="connsiteY811" fmla="*/ 6185457 h 6407150"/>
              <a:gd name="connsiteX812" fmla="*/ 224762 w 6796508"/>
              <a:gd name="connsiteY812" fmla="*/ 6135314 h 6407150"/>
              <a:gd name="connsiteX813" fmla="*/ 296276 w 6796508"/>
              <a:gd name="connsiteY813" fmla="*/ 6318174 h 6407150"/>
              <a:gd name="connsiteX814" fmla="*/ 275312 w 6796508"/>
              <a:gd name="connsiteY814" fmla="*/ 6234342 h 6407150"/>
              <a:gd name="connsiteX815" fmla="*/ 291789 w 6796508"/>
              <a:gd name="connsiteY815" fmla="*/ 6230222 h 6407150"/>
              <a:gd name="connsiteX816" fmla="*/ 312752 w 6796508"/>
              <a:gd name="connsiteY816" fmla="*/ 6314052 h 6407150"/>
              <a:gd name="connsiteX817" fmla="*/ 241342 w 6796508"/>
              <a:gd name="connsiteY817" fmla="*/ 6407150 h 6407150"/>
              <a:gd name="connsiteX818" fmla="*/ 218208 w 6796508"/>
              <a:gd name="connsiteY818" fmla="*/ 6407150 h 6407150"/>
              <a:gd name="connsiteX819" fmla="*/ 230654 w 6796508"/>
              <a:gd name="connsiteY819" fmla="*/ 6388837 h 6407150"/>
              <a:gd name="connsiteX820" fmla="*/ 242564 w 6796508"/>
              <a:gd name="connsiteY820" fmla="*/ 6405406 h 6407150"/>
              <a:gd name="connsiteX821" fmla="*/ 411335 w 6796508"/>
              <a:gd name="connsiteY821" fmla="*/ 6407150 h 6407150"/>
              <a:gd name="connsiteX822" fmla="*/ 393137 w 6796508"/>
              <a:gd name="connsiteY822" fmla="*/ 6407150 h 6407150"/>
              <a:gd name="connsiteX823" fmla="*/ 384069 w 6796508"/>
              <a:gd name="connsiteY823" fmla="*/ 6388789 h 6407150"/>
              <a:gd name="connsiteX824" fmla="*/ 360517 w 6796508"/>
              <a:gd name="connsiteY824" fmla="*/ 6369221 h 6407150"/>
              <a:gd name="connsiteX825" fmla="*/ 313849 w 6796508"/>
              <a:gd name="connsiteY825" fmla="*/ 6382678 h 6407150"/>
              <a:gd name="connsiteX826" fmla="*/ 320906 w 6796508"/>
              <a:gd name="connsiteY826" fmla="*/ 6407150 h 6407150"/>
              <a:gd name="connsiteX827" fmla="*/ 303695 w 6796508"/>
              <a:gd name="connsiteY827" fmla="*/ 6407150 h 6407150"/>
              <a:gd name="connsiteX828" fmla="*/ 292758 w 6796508"/>
              <a:gd name="connsiteY828" fmla="*/ 6369223 h 6407150"/>
              <a:gd name="connsiteX829" fmla="*/ 361472 w 6796508"/>
              <a:gd name="connsiteY829" fmla="*/ 6349409 h 6407150"/>
              <a:gd name="connsiteX830" fmla="*/ 395026 w 6796508"/>
              <a:gd name="connsiteY830" fmla="*/ 6375434 h 640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</a:cxnLst>
            <a:rect l="l" t="t" r="r" b="b"/>
            <a:pathLst>
              <a:path w="6796508" h="6407150">
                <a:moveTo>
                  <a:pt x="4964164" y="199197"/>
                </a:moveTo>
                <a:cubicBezTo>
                  <a:pt x="4989392" y="199104"/>
                  <a:pt x="5008805" y="190938"/>
                  <a:pt x="5022402" y="174698"/>
                </a:cubicBezTo>
                <a:cubicBezTo>
                  <a:pt x="5036000" y="158458"/>
                  <a:pt x="5042746" y="135837"/>
                  <a:pt x="5042641" y="106834"/>
                </a:cubicBezTo>
                <a:cubicBezTo>
                  <a:pt x="5042538" y="78924"/>
                  <a:pt x="5035554" y="56950"/>
                  <a:pt x="5021690" y="40909"/>
                </a:cubicBezTo>
                <a:cubicBezTo>
                  <a:pt x="5007825" y="24869"/>
                  <a:pt x="4988527" y="16894"/>
                  <a:pt x="4963795" y="16985"/>
                </a:cubicBezTo>
                <a:cubicBezTo>
                  <a:pt x="4938766" y="17077"/>
                  <a:pt x="4919377" y="25068"/>
                  <a:pt x="4905628" y="40961"/>
                </a:cubicBezTo>
                <a:cubicBezTo>
                  <a:pt x="4891880" y="56854"/>
                  <a:pt x="4885058" y="79003"/>
                  <a:pt x="4885162" y="107411"/>
                </a:cubicBezTo>
                <a:cubicBezTo>
                  <a:pt x="4885266" y="135718"/>
                  <a:pt x="4892375" y="158114"/>
                  <a:pt x="4906489" y="174601"/>
                </a:cubicBezTo>
                <a:cubicBezTo>
                  <a:pt x="4920604" y="191087"/>
                  <a:pt x="4939828" y="199285"/>
                  <a:pt x="4964164" y="199197"/>
                </a:cubicBezTo>
                <a:close/>
                <a:moveTo>
                  <a:pt x="4273600" y="205150"/>
                </a:moveTo>
                <a:lnTo>
                  <a:pt x="4271299" y="188321"/>
                </a:lnTo>
                <a:lnTo>
                  <a:pt x="4356914" y="176611"/>
                </a:lnTo>
                <a:lnTo>
                  <a:pt x="4359215" y="193440"/>
                </a:lnTo>
                <a:close/>
                <a:moveTo>
                  <a:pt x="5120713" y="213042"/>
                </a:moveTo>
                <a:lnTo>
                  <a:pt x="5100756" y="212500"/>
                </a:lnTo>
                <a:lnTo>
                  <a:pt x="5106453" y="2655"/>
                </a:lnTo>
                <a:lnTo>
                  <a:pt x="5126409" y="3197"/>
                </a:lnTo>
                <a:close/>
                <a:moveTo>
                  <a:pt x="5352010" y="222407"/>
                </a:moveTo>
                <a:lnTo>
                  <a:pt x="5327618" y="221012"/>
                </a:lnTo>
                <a:lnTo>
                  <a:pt x="5213174" y="27630"/>
                </a:lnTo>
                <a:cubicBezTo>
                  <a:pt x="5213148" y="43746"/>
                  <a:pt x="5212857" y="56662"/>
                  <a:pt x="5212300" y="66379"/>
                </a:cubicBezTo>
                <a:lnTo>
                  <a:pt x="5203862" y="213934"/>
                </a:lnTo>
                <a:lnTo>
                  <a:pt x="5185120" y="212862"/>
                </a:lnTo>
                <a:lnTo>
                  <a:pt x="5197107" y="3281"/>
                </a:lnTo>
                <a:lnTo>
                  <a:pt x="5220459" y="4617"/>
                </a:lnTo>
                <a:lnTo>
                  <a:pt x="5335866" y="199397"/>
                </a:lnTo>
                <a:cubicBezTo>
                  <a:pt x="5335575" y="185352"/>
                  <a:pt x="5335828" y="171390"/>
                  <a:pt x="5336621" y="157507"/>
                </a:cubicBezTo>
                <a:lnTo>
                  <a:pt x="5344957" y="11737"/>
                </a:lnTo>
                <a:lnTo>
                  <a:pt x="5363996" y="12826"/>
                </a:lnTo>
                <a:close/>
                <a:moveTo>
                  <a:pt x="4640818" y="229207"/>
                </a:moveTo>
                <a:lnTo>
                  <a:pt x="4634676" y="140176"/>
                </a:lnTo>
                <a:lnTo>
                  <a:pt x="4554579" y="24736"/>
                </a:lnTo>
                <a:lnTo>
                  <a:pt x="4576577" y="23218"/>
                </a:lnTo>
                <a:lnTo>
                  <a:pt x="4643019" y="122575"/>
                </a:lnTo>
                <a:lnTo>
                  <a:pt x="4695632" y="15004"/>
                </a:lnTo>
                <a:lnTo>
                  <a:pt x="4717780" y="13476"/>
                </a:lnTo>
                <a:lnTo>
                  <a:pt x="4654295" y="138822"/>
                </a:lnTo>
                <a:lnTo>
                  <a:pt x="4660438" y="227854"/>
                </a:lnTo>
                <a:close/>
                <a:moveTo>
                  <a:pt x="5474887" y="234585"/>
                </a:moveTo>
                <a:cubicBezTo>
                  <a:pt x="5445733" y="231656"/>
                  <a:pt x="5424138" y="219805"/>
                  <a:pt x="5410103" y="199031"/>
                </a:cubicBezTo>
                <a:cubicBezTo>
                  <a:pt x="5396067" y="178256"/>
                  <a:pt x="5390752" y="150918"/>
                  <a:pt x="5394155" y="117021"/>
                </a:cubicBezTo>
                <a:cubicBezTo>
                  <a:pt x="5397579" y="82926"/>
                  <a:pt x="5408025" y="57421"/>
                  <a:pt x="5425497" y="40509"/>
                </a:cubicBezTo>
                <a:cubicBezTo>
                  <a:pt x="5442966" y="23595"/>
                  <a:pt x="5466131" y="16587"/>
                  <a:pt x="5494988" y="19485"/>
                </a:cubicBezTo>
                <a:cubicBezTo>
                  <a:pt x="5533135" y="23316"/>
                  <a:pt x="5557001" y="41135"/>
                  <a:pt x="5566584" y="72943"/>
                </a:cubicBezTo>
                <a:lnTo>
                  <a:pt x="5546777" y="77842"/>
                </a:lnTo>
                <a:cubicBezTo>
                  <a:pt x="5539573" y="53161"/>
                  <a:pt x="5521640" y="39381"/>
                  <a:pt x="5492979" y="36503"/>
                </a:cubicBezTo>
                <a:cubicBezTo>
                  <a:pt x="5470348" y="34231"/>
                  <a:pt x="5452331" y="40183"/>
                  <a:pt x="5438928" y="54360"/>
                </a:cubicBezTo>
                <a:cubicBezTo>
                  <a:pt x="5425526" y="68537"/>
                  <a:pt x="5417372" y="90104"/>
                  <a:pt x="5414464" y="119060"/>
                </a:cubicBezTo>
                <a:cubicBezTo>
                  <a:pt x="5411597" y="147622"/>
                  <a:pt x="5415696" y="170667"/>
                  <a:pt x="5426763" y="188201"/>
                </a:cubicBezTo>
                <a:cubicBezTo>
                  <a:pt x="5437830" y="205733"/>
                  <a:pt x="5454678" y="215635"/>
                  <a:pt x="5477311" y="217907"/>
                </a:cubicBezTo>
                <a:cubicBezTo>
                  <a:pt x="5500634" y="220250"/>
                  <a:pt x="5520372" y="214545"/>
                  <a:pt x="5536527" y="200794"/>
                </a:cubicBezTo>
                <a:lnTo>
                  <a:pt x="5541380" y="152467"/>
                </a:lnTo>
                <a:lnTo>
                  <a:pt x="5485641" y="146870"/>
                </a:lnTo>
                <a:lnTo>
                  <a:pt x="5487293" y="130415"/>
                </a:lnTo>
                <a:lnTo>
                  <a:pt x="5561711" y="137889"/>
                </a:lnTo>
                <a:lnTo>
                  <a:pt x="5554566" y="209044"/>
                </a:lnTo>
                <a:cubicBezTo>
                  <a:pt x="5532281" y="229167"/>
                  <a:pt x="5505722" y="237680"/>
                  <a:pt x="5474887" y="234585"/>
                </a:cubicBezTo>
                <a:close/>
                <a:moveTo>
                  <a:pt x="5679087" y="240135"/>
                </a:moveTo>
                <a:cubicBezTo>
                  <a:pt x="5704054" y="243756"/>
                  <a:pt x="5724458" y="238537"/>
                  <a:pt x="5740297" y="224476"/>
                </a:cubicBezTo>
                <a:cubicBezTo>
                  <a:pt x="5756138" y="210414"/>
                  <a:pt x="5766140" y="189032"/>
                  <a:pt x="5770304" y="160330"/>
                </a:cubicBezTo>
                <a:cubicBezTo>
                  <a:pt x="5774311" y="132708"/>
                  <a:pt x="5770638" y="109945"/>
                  <a:pt x="5759286" y="92040"/>
                </a:cubicBezTo>
                <a:cubicBezTo>
                  <a:pt x="5747932" y="74133"/>
                  <a:pt x="5730019" y="63405"/>
                  <a:pt x="5705543" y="59853"/>
                </a:cubicBezTo>
                <a:cubicBezTo>
                  <a:pt x="5680771" y="56260"/>
                  <a:pt x="5660418" y="61311"/>
                  <a:pt x="5644481" y="75007"/>
                </a:cubicBezTo>
                <a:cubicBezTo>
                  <a:pt x="5628542" y="88703"/>
                  <a:pt x="5618534" y="109608"/>
                  <a:pt x="5614457" y="137720"/>
                </a:cubicBezTo>
                <a:cubicBezTo>
                  <a:pt x="5612425" y="151727"/>
                  <a:pt x="5612342" y="164530"/>
                  <a:pt x="5614210" y="176131"/>
                </a:cubicBezTo>
                <a:cubicBezTo>
                  <a:pt x="5616077" y="187730"/>
                  <a:pt x="5619894" y="198125"/>
                  <a:pt x="5625662" y="207317"/>
                </a:cubicBezTo>
                <a:cubicBezTo>
                  <a:pt x="5637197" y="225702"/>
                  <a:pt x="5655004" y="236640"/>
                  <a:pt x="5679087" y="240135"/>
                </a:cubicBezTo>
                <a:close/>
                <a:moveTo>
                  <a:pt x="4397401" y="254010"/>
                </a:moveTo>
                <a:lnTo>
                  <a:pt x="4460722" y="136464"/>
                </a:lnTo>
                <a:lnTo>
                  <a:pt x="4381858" y="44574"/>
                </a:lnTo>
                <a:lnTo>
                  <a:pt x="4403790" y="42304"/>
                </a:lnTo>
                <a:lnTo>
                  <a:pt x="4470961" y="122523"/>
                </a:lnTo>
                <a:lnTo>
                  <a:pt x="4519235" y="30351"/>
                </a:lnTo>
                <a:lnTo>
                  <a:pt x="4541316" y="28065"/>
                </a:lnTo>
                <a:lnTo>
                  <a:pt x="4484432" y="134010"/>
                </a:lnTo>
                <a:lnTo>
                  <a:pt x="4569009" y="236243"/>
                </a:lnTo>
                <a:lnTo>
                  <a:pt x="4546930" y="238529"/>
                </a:lnTo>
                <a:lnTo>
                  <a:pt x="4473294" y="149393"/>
                </a:lnTo>
                <a:lnTo>
                  <a:pt x="4419334" y="251739"/>
                </a:lnTo>
                <a:close/>
                <a:moveTo>
                  <a:pt x="4726137" y="259949"/>
                </a:moveTo>
                <a:lnTo>
                  <a:pt x="4725672" y="248189"/>
                </a:lnTo>
                <a:lnTo>
                  <a:pt x="4858168" y="242958"/>
                </a:lnTo>
                <a:lnTo>
                  <a:pt x="4858631" y="254720"/>
                </a:lnTo>
                <a:close/>
                <a:moveTo>
                  <a:pt x="5017012" y="269176"/>
                </a:moveTo>
                <a:cubicBezTo>
                  <a:pt x="5002610" y="269229"/>
                  <a:pt x="4990825" y="265175"/>
                  <a:pt x="4981657" y="257014"/>
                </a:cubicBezTo>
                <a:cubicBezTo>
                  <a:pt x="4972490" y="248853"/>
                  <a:pt x="4964890" y="235100"/>
                  <a:pt x="4958861" y="215753"/>
                </a:cubicBezTo>
                <a:cubicBezTo>
                  <a:pt x="4939589" y="215327"/>
                  <a:pt x="4922885" y="210645"/>
                  <a:pt x="4908749" y="201709"/>
                </a:cubicBezTo>
                <a:cubicBezTo>
                  <a:pt x="4894612" y="192771"/>
                  <a:pt x="4883765" y="180220"/>
                  <a:pt x="4876206" y="164059"/>
                </a:cubicBezTo>
                <a:cubicBezTo>
                  <a:pt x="4868649" y="147897"/>
                  <a:pt x="4864830" y="129038"/>
                  <a:pt x="4864751" y="107485"/>
                </a:cubicBezTo>
                <a:cubicBezTo>
                  <a:pt x="4864630" y="74113"/>
                  <a:pt x="4873299" y="47883"/>
                  <a:pt x="4890760" y="28799"/>
                </a:cubicBezTo>
                <a:cubicBezTo>
                  <a:pt x="4908221" y="9715"/>
                  <a:pt x="4932545" y="115"/>
                  <a:pt x="4963733" y="0"/>
                </a:cubicBezTo>
                <a:cubicBezTo>
                  <a:pt x="4984094" y="-73"/>
                  <a:pt x="5001740" y="4133"/>
                  <a:pt x="5016670" y="12620"/>
                </a:cubicBezTo>
                <a:cubicBezTo>
                  <a:pt x="5031600" y="21108"/>
                  <a:pt x="5043068" y="33481"/>
                  <a:pt x="5051072" y="49741"/>
                </a:cubicBezTo>
                <a:cubicBezTo>
                  <a:pt x="5059078" y="66001"/>
                  <a:pt x="5063121" y="85008"/>
                  <a:pt x="5063200" y="106759"/>
                </a:cubicBezTo>
                <a:cubicBezTo>
                  <a:pt x="5063312" y="137252"/>
                  <a:pt x="5055853" y="162136"/>
                  <a:pt x="5040827" y="181410"/>
                </a:cubicBezTo>
                <a:cubicBezTo>
                  <a:pt x="5025800" y="200685"/>
                  <a:pt x="5005279" y="211759"/>
                  <a:pt x="4979268" y="214636"/>
                </a:cubicBezTo>
                <a:cubicBezTo>
                  <a:pt x="4983587" y="227930"/>
                  <a:pt x="4989061" y="237694"/>
                  <a:pt x="4995688" y="243927"/>
                </a:cubicBezTo>
                <a:cubicBezTo>
                  <a:pt x="5002316" y="250159"/>
                  <a:pt x="5010944" y="253257"/>
                  <a:pt x="5021572" y="253218"/>
                </a:cubicBezTo>
                <a:cubicBezTo>
                  <a:pt x="5026737" y="253199"/>
                  <a:pt x="5032296" y="252533"/>
                  <a:pt x="5038251" y="251220"/>
                </a:cubicBezTo>
                <a:lnTo>
                  <a:pt x="5038307" y="266416"/>
                </a:lnTo>
                <a:cubicBezTo>
                  <a:pt x="5031857" y="268227"/>
                  <a:pt x="5024759" y="269148"/>
                  <a:pt x="5017012" y="269176"/>
                </a:cubicBezTo>
                <a:close/>
                <a:moveTo>
                  <a:pt x="5831637" y="276899"/>
                </a:moveTo>
                <a:lnTo>
                  <a:pt x="5811978" y="273424"/>
                </a:lnTo>
                <a:lnTo>
                  <a:pt x="5848530" y="66707"/>
                </a:lnTo>
                <a:lnTo>
                  <a:pt x="5868190" y="70183"/>
                </a:lnTo>
                <a:close/>
                <a:moveTo>
                  <a:pt x="4163317" y="296471"/>
                </a:moveTo>
                <a:cubicBezTo>
                  <a:pt x="4134448" y="301475"/>
                  <a:pt x="4110464" y="295853"/>
                  <a:pt x="4091367" y="279608"/>
                </a:cubicBezTo>
                <a:cubicBezTo>
                  <a:pt x="4072271" y="263361"/>
                  <a:pt x="4059813" y="238453"/>
                  <a:pt x="4053995" y="204885"/>
                </a:cubicBezTo>
                <a:cubicBezTo>
                  <a:pt x="4051069" y="188003"/>
                  <a:pt x="4050411" y="172720"/>
                  <a:pt x="4052021" y="159034"/>
                </a:cubicBezTo>
                <a:cubicBezTo>
                  <a:pt x="4053631" y="145347"/>
                  <a:pt x="4057508" y="133260"/>
                  <a:pt x="4063653" y="122768"/>
                </a:cubicBezTo>
                <a:cubicBezTo>
                  <a:pt x="4075944" y="101787"/>
                  <a:pt x="4096378" y="88820"/>
                  <a:pt x="4124955" y="83868"/>
                </a:cubicBezTo>
                <a:cubicBezTo>
                  <a:pt x="4162730" y="77320"/>
                  <a:pt x="4190502" y="88081"/>
                  <a:pt x="4208270" y="116149"/>
                </a:cubicBezTo>
                <a:lnTo>
                  <a:pt x="4190505" y="126185"/>
                </a:lnTo>
                <a:cubicBezTo>
                  <a:pt x="4176939" y="104342"/>
                  <a:pt x="4155968" y="95881"/>
                  <a:pt x="4127587" y="100800"/>
                </a:cubicBezTo>
                <a:cubicBezTo>
                  <a:pt x="4105175" y="104685"/>
                  <a:pt x="4089417" y="115254"/>
                  <a:pt x="4080311" y="132508"/>
                </a:cubicBezTo>
                <a:cubicBezTo>
                  <a:pt x="4071205" y="149761"/>
                  <a:pt x="4069137" y="172726"/>
                  <a:pt x="4074107" y="201400"/>
                </a:cubicBezTo>
                <a:cubicBezTo>
                  <a:pt x="4079008" y="229682"/>
                  <a:pt x="4089143" y="250784"/>
                  <a:pt x="4104509" y="264704"/>
                </a:cubicBezTo>
                <a:cubicBezTo>
                  <a:pt x="4119876" y="278623"/>
                  <a:pt x="4138765" y="283640"/>
                  <a:pt x="4161176" y="279754"/>
                </a:cubicBezTo>
                <a:cubicBezTo>
                  <a:pt x="4184271" y="275751"/>
                  <a:pt x="4201755" y="264959"/>
                  <a:pt x="4213628" y="247377"/>
                </a:cubicBezTo>
                <a:lnTo>
                  <a:pt x="4205333" y="199521"/>
                </a:lnTo>
                <a:lnTo>
                  <a:pt x="4150136" y="209088"/>
                </a:lnTo>
                <a:lnTo>
                  <a:pt x="4147312" y="192794"/>
                </a:lnTo>
                <a:lnTo>
                  <a:pt x="4221005" y="180020"/>
                </a:lnTo>
                <a:lnTo>
                  <a:pt x="4233218" y="250483"/>
                </a:lnTo>
                <a:cubicBezTo>
                  <a:pt x="4217152" y="275849"/>
                  <a:pt x="4193851" y="291179"/>
                  <a:pt x="4163317" y="296471"/>
                </a:cubicBezTo>
                <a:close/>
                <a:moveTo>
                  <a:pt x="5742529" y="317536"/>
                </a:moveTo>
                <a:cubicBezTo>
                  <a:pt x="5735883" y="318378"/>
                  <a:pt x="5728726" y="318243"/>
                  <a:pt x="5721060" y="317130"/>
                </a:cubicBezTo>
                <a:cubicBezTo>
                  <a:pt x="5706807" y="315063"/>
                  <a:pt x="5695747" y="309319"/>
                  <a:pt x="5687880" y="299897"/>
                </a:cubicBezTo>
                <a:cubicBezTo>
                  <a:pt x="5680013" y="290477"/>
                  <a:pt x="5674522" y="275754"/>
                  <a:pt x="5671404" y="255730"/>
                </a:cubicBezTo>
                <a:cubicBezTo>
                  <a:pt x="5652406" y="252472"/>
                  <a:pt x="5636574" y="245383"/>
                  <a:pt x="5623907" y="234462"/>
                </a:cubicBezTo>
                <a:cubicBezTo>
                  <a:pt x="5611239" y="223541"/>
                  <a:pt x="5602357" y="209532"/>
                  <a:pt x="5597260" y="192433"/>
                </a:cubicBezTo>
                <a:cubicBezTo>
                  <a:pt x="5592164" y="175334"/>
                  <a:pt x="5591163" y="156120"/>
                  <a:pt x="5594257" y="134789"/>
                </a:cubicBezTo>
                <a:cubicBezTo>
                  <a:pt x="5599048" y="101762"/>
                  <a:pt x="5611484" y="77096"/>
                  <a:pt x="5631564" y="60789"/>
                </a:cubicBezTo>
                <a:cubicBezTo>
                  <a:pt x="5651644" y="44482"/>
                  <a:pt x="5677117" y="38568"/>
                  <a:pt x="5707980" y="43045"/>
                </a:cubicBezTo>
                <a:cubicBezTo>
                  <a:pt x="5728131" y="45969"/>
                  <a:pt x="5744966" y="52727"/>
                  <a:pt x="5758484" y="63318"/>
                </a:cubicBezTo>
                <a:cubicBezTo>
                  <a:pt x="5772002" y="73911"/>
                  <a:pt x="5781523" y="87838"/>
                  <a:pt x="5787049" y="105099"/>
                </a:cubicBezTo>
                <a:cubicBezTo>
                  <a:pt x="5792573" y="122361"/>
                  <a:pt x="5793774" y="141755"/>
                  <a:pt x="5790651" y="163282"/>
                </a:cubicBezTo>
                <a:cubicBezTo>
                  <a:pt x="5786273" y="193458"/>
                  <a:pt x="5775235" y="216973"/>
                  <a:pt x="5757535" y="233825"/>
                </a:cubicBezTo>
                <a:cubicBezTo>
                  <a:pt x="5739833" y="250678"/>
                  <a:pt x="5717907" y="258613"/>
                  <a:pt x="5691754" y="257628"/>
                </a:cubicBezTo>
                <a:cubicBezTo>
                  <a:pt x="5694070" y="271414"/>
                  <a:pt x="5698047" y="281877"/>
                  <a:pt x="5703685" y="289018"/>
                </a:cubicBezTo>
                <a:cubicBezTo>
                  <a:pt x="5709324" y="296159"/>
                  <a:pt x="5717401" y="300491"/>
                  <a:pt x="5727919" y="302018"/>
                </a:cubicBezTo>
                <a:cubicBezTo>
                  <a:pt x="5733031" y="302759"/>
                  <a:pt x="5738628" y="302919"/>
                  <a:pt x="5744712" y="302496"/>
                </a:cubicBezTo>
                <a:close/>
                <a:moveTo>
                  <a:pt x="6058694" y="320254"/>
                </a:moveTo>
                <a:lnTo>
                  <a:pt x="6034771" y="315276"/>
                </a:lnTo>
                <a:lnTo>
                  <a:pt x="5950096" y="107133"/>
                </a:lnTo>
                <a:cubicBezTo>
                  <a:pt x="5947693" y="123069"/>
                  <a:pt x="5945500" y="135801"/>
                  <a:pt x="5943518" y="145331"/>
                </a:cubicBezTo>
                <a:lnTo>
                  <a:pt x="5913414" y="290028"/>
                </a:lnTo>
                <a:lnTo>
                  <a:pt x="5895034" y="286204"/>
                </a:lnTo>
                <a:lnTo>
                  <a:pt x="5937793" y="80682"/>
                </a:lnTo>
                <a:lnTo>
                  <a:pt x="5960695" y="85446"/>
                </a:lnTo>
                <a:lnTo>
                  <a:pt x="6046119" y="295115"/>
                </a:lnTo>
                <a:cubicBezTo>
                  <a:pt x="6047901" y="281181"/>
                  <a:pt x="6050209" y="267408"/>
                  <a:pt x="6053041" y="253793"/>
                </a:cubicBezTo>
                <a:lnTo>
                  <a:pt x="6082782" y="110848"/>
                </a:lnTo>
                <a:lnTo>
                  <a:pt x="6101453" y="114732"/>
                </a:lnTo>
                <a:close/>
                <a:moveTo>
                  <a:pt x="6399623" y="336600"/>
                </a:moveTo>
                <a:lnTo>
                  <a:pt x="6316686" y="312338"/>
                </a:lnTo>
                <a:lnTo>
                  <a:pt x="6321456" y="296037"/>
                </a:lnTo>
                <a:lnTo>
                  <a:pt x="6404392" y="320299"/>
                </a:lnTo>
                <a:close/>
                <a:moveTo>
                  <a:pt x="6222202" y="353015"/>
                </a:moveTo>
                <a:cubicBezTo>
                  <a:pt x="6208439" y="355262"/>
                  <a:pt x="6194048" y="354480"/>
                  <a:pt x="6179029" y="350670"/>
                </a:cubicBezTo>
                <a:cubicBezTo>
                  <a:pt x="6150628" y="343465"/>
                  <a:pt x="6131022" y="328550"/>
                  <a:pt x="6120212" y="305929"/>
                </a:cubicBezTo>
                <a:cubicBezTo>
                  <a:pt x="6114807" y="294618"/>
                  <a:pt x="6111800" y="282007"/>
                  <a:pt x="6111193" y="268097"/>
                </a:cubicBezTo>
                <a:cubicBezTo>
                  <a:pt x="6110584" y="254186"/>
                  <a:pt x="6112374" y="238974"/>
                  <a:pt x="6116562" y="222463"/>
                </a:cubicBezTo>
                <a:cubicBezTo>
                  <a:pt x="6124989" y="189249"/>
                  <a:pt x="6139092" y="165569"/>
                  <a:pt x="6158872" y="151424"/>
                </a:cubicBezTo>
                <a:cubicBezTo>
                  <a:pt x="6178650" y="137280"/>
                  <a:pt x="6202596" y="133773"/>
                  <a:pt x="6230707" y="140905"/>
                </a:cubicBezTo>
                <a:cubicBezTo>
                  <a:pt x="6267869" y="150334"/>
                  <a:pt x="6288838" y="171484"/>
                  <a:pt x="6293615" y="204361"/>
                </a:cubicBezTo>
                <a:lnTo>
                  <a:pt x="6273300" y="206277"/>
                </a:lnTo>
                <a:cubicBezTo>
                  <a:pt x="6269823" y="180802"/>
                  <a:pt x="6254125" y="164522"/>
                  <a:pt x="6226206" y="157440"/>
                </a:cubicBezTo>
                <a:cubicBezTo>
                  <a:pt x="6204159" y="151846"/>
                  <a:pt x="6185460" y="155070"/>
                  <a:pt x="6170109" y="167110"/>
                </a:cubicBezTo>
                <a:cubicBezTo>
                  <a:pt x="6154758" y="179150"/>
                  <a:pt x="6143505" y="199274"/>
                  <a:pt x="6136348" y="227483"/>
                </a:cubicBezTo>
                <a:cubicBezTo>
                  <a:pt x="6129289" y="255306"/>
                  <a:pt x="6129937" y="278705"/>
                  <a:pt x="6138290" y="297682"/>
                </a:cubicBezTo>
                <a:cubicBezTo>
                  <a:pt x="6146644" y="316656"/>
                  <a:pt x="6161843" y="328942"/>
                  <a:pt x="6183890" y="334534"/>
                </a:cubicBezTo>
                <a:cubicBezTo>
                  <a:pt x="6206612" y="340299"/>
                  <a:pt x="6226976" y="337575"/>
                  <a:pt x="6244986" y="326363"/>
                </a:cubicBezTo>
                <a:lnTo>
                  <a:pt x="6256931" y="279285"/>
                </a:lnTo>
                <a:lnTo>
                  <a:pt x="6202632" y="265510"/>
                </a:lnTo>
                <a:lnTo>
                  <a:pt x="6206699" y="249479"/>
                </a:lnTo>
                <a:lnTo>
                  <a:pt x="6279193" y="267871"/>
                </a:lnTo>
                <a:lnTo>
                  <a:pt x="6261608" y="337189"/>
                </a:lnTo>
                <a:cubicBezTo>
                  <a:pt x="6249101" y="345493"/>
                  <a:pt x="6235965" y="350768"/>
                  <a:pt x="6222202" y="353015"/>
                </a:cubicBezTo>
                <a:close/>
                <a:moveTo>
                  <a:pt x="3878069" y="353389"/>
                </a:moveTo>
                <a:lnTo>
                  <a:pt x="3833425" y="148268"/>
                </a:lnTo>
                <a:lnTo>
                  <a:pt x="3856282" y="143293"/>
                </a:lnTo>
                <a:lnTo>
                  <a:pt x="4019687" y="300000"/>
                </a:lnTo>
                <a:cubicBezTo>
                  <a:pt x="4015641" y="286548"/>
                  <a:pt x="4012138" y="273029"/>
                  <a:pt x="4009182" y="259441"/>
                </a:cubicBezTo>
                <a:lnTo>
                  <a:pt x="3978132" y="116774"/>
                </a:lnTo>
                <a:lnTo>
                  <a:pt x="3996766" y="112718"/>
                </a:lnTo>
                <a:lnTo>
                  <a:pt x="4041408" y="317839"/>
                </a:lnTo>
                <a:lnTo>
                  <a:pt x="4017534" y="323035"/>
                </a:lnTo>
                <a:lnTo>
                  <a:pt x="3855433" y="167416"/>
                </a:lnTo>
                <a:cubicBezTo>
                  <a:pt x="3859728" y="182949"/>
                  <a:pt x="3862911" y="195471"/>
                  <a:pt x="3864982" y="204981"/>
                </a:cubicBezTo>
                <a:lnTo>
                  <a:pt x="3896411" y="349397"/>
                </a:lnTo>
                <a:close/>
                <a:moveTo>
                  <a:pt x="3796788" y="375673"/>
                </a:moveTo>
                <a:lnTo>
                  <a:pt x="3746054" y="171973"/>
                </a:lnTo>
                <a:lnTo>
                  <a:pt x="3765426" y="167148"/>
                </a:lnTo>
                <a:lnTo>
                  <a:pt x="3816160" y="370848"/>
                </a:lnTo>
                <a:close/>
                <a:moveTo>
                  <a:pt x="3628636" y="402352"/>
                </a:moveTo>
                <a:cubicBezTo>
                  <a:pt x="3638995" y="403728"/>
                  <a:pt x="3650030" y="402765"/>
                  <a:pt x="3661741" y="399465"/>
                </a:cubicBezTo>
                <a:cubicBezTo>
                  <a:pt x="3686023" y="392620"/>
                  <a:pt x="3702541" y="379554"/>
                  <a:pt x="3711293" y="360267"/>
                </a:cubicBezTo>
                <a:cubicBezTo>
                  <a:pt x="3720046" y="340978"/>
                  <a:pt x="3720489" y="317377"/>
                  <a:pt x="3712620" y="289462"/>
                </a:cubicBezTo>
                <a:cubicBezTo>
                  <a:pt x="3705047" y="262599"/>
                  <a:pt x="3692435" y="243296"/>
                  <a:pt x="3674782" y="231555"/>
                </a:cubicBezTo>
                <a:cubicBezTo>
                  <a:pt x="3657128" y="219813"/>
                  <a:pt x="3636399" y="217297"/>
                  <a:pt x="3612594" y="224007"/>
                </a:cubicBezTo>
                <a:cubicBezTo>
                  <a:pt x="3588503" y="230797"/>
                  <a:pt x="3571963" y="243689"/>
                  <a:pt x="3562973" y="262683"/>
                </a:cubicBezTo>
                <a:cubicBezTo>
                  <a:pt x="3558478" y="272180"/>
                  <a:pt x="3556070" y="282720"/>
                  <a:pt x="3555748" y="294303"/>
                </a:cubicBezTo>
                <a:cubicBezTo>
                  <a:pt x="3555428" y="305888"/>
                  <a:pt x="3557194" y="318514"/>
                  <a:pt x="3561047" y="332186"/>
                </a:cubicBezTo>
                <a:cubicBezTo>
                  <a:pt x="3568727" y="359431"/>
                  <a:pt x="3581573" y="379107"/>
                  <a:pt x="3599587" y="391211"/>
                </a:cubicBezTo>
                <a:cubicBezTo>
                  <a:pt x="3608594" y="397263"/>
                  <a:pt x="3618277" y="400977"/>
                  <a:pt x="3628636" y="402352"/>
                </a:cubicBezTo>
                <a:close/>
                <a:moveTo>
                  <a:pt x="3731398" y="452737"/>
                </a:moveTo>
                <a:cubicBezTo>
                  <a:pt x="3717537" y="456644"/>
                  <a:pt x="3705097" y="455894"/>
                  <a:pt x="3694078" y="450487"/>
                </a:cubicBezTo>
                <a:cubicBezTo>
                  <a:pt x="3683060" y="445079"/>
                  <a:pt x="3672056" y="433863"/>
                  <a:pt x="3661066" y="416838"/>
                </a:cubicBezTo>
                <a:cubicBezTo>
                  <a:pt x="3642384" y="421587"/>
                  <a:pt x="3625037" y="421550"/>
                  <a:pt x="3609024" y="416723"/>
                </a:cubicBezTo>
                <a:cubicBezTo>
                  <a:pt x="3593009" y="411898"/>
                  <a:pt x="3579197" y="402711"/>
                  <a:pt x="3567588" y="389163"/>
                </a:cubicBezTo>
                <a:cubicBezTo>
                  <a:pt x="3555976" y="375615"/>
                  <a:pt x="3547249" y="358468"/>
                  <a:pt x="3541401" y="337723"/>
                </a:cubicBezTo>
                <a:cubicBezTo>
                  <a:pt x="3536873" y="321663"/>
                  <a:pt x="3534943" y="306734"/>
                  <a:pt x="3535608" y="292938"/>
                </a:cubicBezTo>
                <a:cubicBezTo>
                  <a:pt x="3536273" y="279142"/>
                  <a:pt x="3539533" y="266478"/>
                  <a:pt x="3545389" y="254945"/>
                </a:cubicBezTo>
                <a:cubicBezTo>
                  <a:pt x="3557103" y="231882"/>
                  <a:pt x="3577969" y="216120"/>
                  <a:pt x="3607987" y="207659"/>
                </a:cubicBezTo>
                <a:cubicBezTo>
                  <a:pt x="3627585" y="202136"/>
                  <a:pt x="3645712" y="201463"/>
                  <a:pt x="3662370" y="205642"/>
                </a:cubicBezTo>
                <a:cubicBezTo>
                  <a:pt x="3679026" y="209823"/>
                  <a:pt x="3693389" y="218673"/>
                  <a:pt x="3705456" y="232196"/>
                </a:cubicBezTo>
                <a:cubicBezTo>
                  <a:pt x="3717523" y="245718"/>
                  <a:pt x="3726508" y="262947"/>
                  <a:pt x="3732408" y="283884"/>
                </a:cubicBezTo>
                <a:cubicBezTo>
                  <a:pt x="3740681" y="313233"/>
                  <a:pt x="3740160" y="339204"/>
                  <a:pt x="3730843" y="361799"/>
                </a:cubicBezTo>
                <a:cubicBezTo>
                  <a:pt x="3721525" y="384394"/>
                  <a:pt x="3704722" y="400559"/>
                  <a:pt x="3680428" y="410296"/>
                </a:cubicBezTo>
                <a:cubicBezTo>
                  <a:pt x="3688149" y="421947"/>
                  <a:pt x="3696038" y="429889"/>
                  <a:pt x="3704093" y="434120"/>
                </a:cubicBezTo>
                <a:cubicBezTo>
                  <a:pt x="3712148" y="438350"/>
                  <a:pt x="3721290" y="439024"/>
                  <a:pt x="3731519" y="436141"/>
                </a:cubicBezTo>
                <a:cubicBezTo>
                  <a:pt x="3736490" y="434740"/>
                  <a:pt x="3741669" y="432609"/>
                  <a:pt x="3747055" y="429750"/>
                </a:cubicBezTo>
                <a:lnTo>
                  <a:pt x="3751178" y="444377"/>
                </a:lnTo>
                <a:cubicBezTo>
                  <a:pt x="3745448" y="447848"/>
                  <a:pt x="3738855" y="450635"/>
                  <a:pt x="3731398" y="452737"/>
                </a:cubicBezTo>
                <a:close/>
                <a:moveTo>
                  <a:pt x="6573424" y="461437"/>
                </a:moveTo>
                <a:lnTo>
                  <a:pt x="6552336" y="454501"/>
                </a:lnTo>
                <a:lnTo>
                  <a:pt x="6521550" y="343058"/>
                </a:lnTo>
                <a:lnTo>
                  <a:pt x="6430480" y="414421"/>
                </a:lnTo>
                <a:lnTo>
                  <a:pt x="6409535" y="407532"/>
                </a:lnTo>
                <a:lnTo>
                  <a:pt x="6515358" y="326121"/>
                </a:lnTo>
                <a:lnTo>
                  <a:pt x="6480927" y="210027"/>
                </a:lnTo>
                <a:lnTo>
                  <a:pt x="6501873" y="216917"/>
                </a:lnTo>
                <a:lnTo>
                  <a:pt x="6530401" y="317580"/>
                </a:lnTo>
                <a:lnTo>
                  <a:pt x="6612123" y="253179"/>
                </a:lnTo>
                <a:lnTo>
                  <a:pt x="6633210" y="260116"/>
                </a:lnTo>
                <a:lnTo>
                  <a:pt x="6538002" y="333569"/>
                </a:lnTo>
                <a:close/>
                <a:moveTo>
                  <a:pt x="3433982" y="482792"/>
                </a:moveTo>
                <a:cubicBezTo>
                  <a:pt x="3421709" y="481764"/>
                  <a:pt x="3410256" y="477930"/>
                  <a:pt x="3399623" y="471289"/>
                </a:cubicBezTo>
                <a:cubicBezTo>
                  <a:pt x="3378356" y="458008"/>
                  <a:pt x="3362393" y="435189"/>
                  <a:pt x="3351731" y="402832"/>
                </a:cubicBezTo>
                <a:cubicBezTo>
                  <a:pt x="3346369" y="386560"/>
                  <a:pt x="3343485" y="371536"/>
                  <a:pt x="3343076" y="357762"/>
                </a:cubicBezTo>
                <a:cubicBezTo>
                  <a:pt x="3342668" y="343987"/>
                  <a:pt x="3344737" y="331462"/>
                  <a:pt x="3349283" y="320186"/>
                </a:cubicBezTo>
                <a:cubicBezTo>
                  <a:pt x="3358375" y="297633"/>
                  <a:pt x="3376695" y="281819"/>
                  <a:pt x="3404240" y="272743"/>
                </a:cubicBezTo>
                <a:cubicBezTo>
                  <a:pt x="3440653" y="260743"/>
                  <a:pt x="3469700" y="267331"/>
                  <a:pt x="3491381" y="292501"/>
                </a:cubicBezTo>
                <a:lnTo>
                  <a:pt x="3475272" y="305025"/>
                </a:lnTo>
                <a:cubicBezTo>
                  <a:pt x="3458661" y="285399"/>
                  <a:pt x="3436676" y="280095"/>
                  <a:pt x="3409319" y="289108"/>
                </a:cubicBezTo>
                <a:cubicBezTo>
                  <a:pt x="3387717" y="296227"/>
                  <a:pt x="3373671" y="308986"/>
                  <a:pt x="3367186" y="327385"/>
                </a:cubicBezTo>
                <a:cubicBezTo>
                  <a:pt x="3360699" y="345785"/>
                  <a:pt x="3362010" y="368804"/>
                  <a:pt x="3371117" y="396444"/>
                </a:cubicBezTo>
                <a:cubicBezTo>
                  <a:pt x="3380101" y="423708"/>
                  <a:pt x="3393211" y="443101"/>
                  <a:pt x="3410447" y="454625"/>
                </a:cubicBezTo>
                <a:cubicBezTo>
                  <a:pt x="3427681" y="466148"/>
                  <a:pt x="3447100" y="468351"/>
                  <a:pt x="3468703" y="461233"/>
                </a:cubicBezTo>
                <a:cubicBezTo>
                  <a:pt x="3490966" y="453896"/>
                  <a:pt x="3506685" y="440665"/>
                  <a:pt x="3515859" y="421536"/>
                </a:cubicBezTo>
                <a:lnTo>
                  <a:pt x="3500659" y="375407"/>
                </a:lnTo>
                <a:lnTo>
                  <a:pt x="3447454" y="392938"/>
                </a:lnTo>
                <a:lnTo>
                  <a:pt x="3442279" y="377232"/>
                </a:lnTo>
                <a:lnTo>
                  <a:pt x="3513314" y="353824"/>
                </a:lnTo>
                <a:lnTo>
                  <a:pt x="3535695" y="421746"/>
                </a:lnTo>
                <a:cubicBezTo>
                  <a:pt x="3523507" y="449187"/>
                  <a:pt x="3502697" y="467757"/>
                  <a:pt x="3473264" y="477456"/>
                </a:cubicBezTo>
                <a:cubicBezTo>
                  <a:pt x="3459350" y="482041"/>
                  <a:pt x="3446256" y="483819"/>
                  <a:pt x="3433982" y="482792"/>
                </a:cubicBezTo>
                <a:close/>
                <a:moveTo>
                  <a:pt x="6660618" y="491424"/>
                </a:moveTo>
                <a:lnTo>
                  <a:pt x="6642161" y="484634"/>
                </a:lnTo>
                <a:lnTo>
                  <a:pt x="6672978" y="400880"/>
                </a:lnTo>
                <a:lnTo>
                  <a:pt x="6647116" y="262775"/>
                </a:lnTo>
                <a:lnTo>
                  <a:pt x="6667809" y="270388"/>
                </a:lnTo>
                <a:lnTo>
                  <a:pt x="6687791" y="388233"/>
                </a:lnTo>
                <a:lnTo>
                  <a:pt x="6779807" y="311598"/>
                </a:lnTo>
                <a:lnTo>
                  <a:pt x="6796508" y="317743"/>
                </a:lnTo>
                <a:lnTo>
                  <a:pt x="6796508" y="322609"/>
                </a:lnTo>
                <a:lnTo>
                  <a:pt x="6691435" y="407671"/>
                </a:lnTo>
                <a:close/>
                <a:moveTo>
                  <a:pt x="3199300" y="575622"/>
                </a:moveTo>
                <a:lnTo>
                  <a:pt x="3125128" y="379239"/>
                </a:lnTo>
                <a:lnTo>
                  <a:pt x="3147010" y="370974"/>
                </a:lnTo>
                <a:lnTo>
                  <a:pt x="3331583" y="502089"/>
                </a:lnTo>
                <a:cubicBezTo>
                  <a:pt x="3325612" y="489373"/>
                  <a:pt x="3320170" y="476511"/>
                  <a:pt x="3315257" y="463502"/>
                </a:cubicBezTo>
                <a:lnTo>
                  <a:pt x="3263669" y="326913"/>
                </a:lnTo>
                <a:lnTo>
                  <a:pt x="3281509" y="320175"/>
                </a:lnTo>
                <a:lnTo>
                  <a:pt x="3355680" y="516557"/>
                </a:lnTo>
                <a:lnTo>
                  <a:pt x="3332823" y="525191"/>
                </a:lnTo>
                <a:lnTo>
                  <a:pt x="3149699" y="394963"/>
                </a:lnTo>
                <a:cubicBezTo>
                  <a:pt x="3156221" y="409698"/>
                  <a:pt x="3161201" y="421620"/>
                  <a:pt x="3164641" y="430726"/>
                </a:cubicBezTo>
                <a:lnTo>
                  <a:pt x="3216862" y="568988"/>
                </a:lnTo>
                <a:close/>
                <a:moveTo>
                  <a:pt x="6796508" y="583520"/>
                </a:moveTo>
                <a:lnTo>
                  <a:pt x="6707189" y="547611"/>
                </a:lnTo>
                <a:lnTo>
                  <a:pt x="6711579" y="536691"/>
                </a:lnTo>
                <a:lnTo>
                  <a:pt x="6796508" y="570835"/>
                </a:lnTo>
                <a:close/>
                <a:moveTo>
                  <a:pt x="3122384" y="609545"/>
                </a:moveTo>
                <a:lnTo>
                  <a:pt x="3042380" y="415466"/>
                </a:lnTo>
                <a:lnTo>
                  <a:pt x="3060838" y="407856"/>
                </a:lnTo>
                <a:lnTo>
                  <a:pt x="3140842" y="601936"/>
                </a:lnTo>
                <a:close/>
                <a:moveTo>
                  <a:pt x="2960006" y="660623"/>
                </a:moveTo>
                <a:cubicBezTo>
                  <a:pt x="2970454" y="660466"/>
                  <a:pt x="2981229" y="657897"/>
                  <a:pt x="2992330" y="652916"/>
                </a:cubicBezTo>
                <a:cubicBezTo>
                  <a:pt x="3015348" y="642588"/>
                  <a:pt x="3029773" y="627243"/>
                  <a:pt x="3035606" y="606882"/>
                </a:cubicBezTo>
                <a:cubicBezTo>
                  <a:pt x="3041437" y="586519"/>
                  <a:pt x="3038417" y="563107"/>
                  <a:pt x="3026544" y="536647"/>
                </a:cubicBezTo>
                <a:cubicBezTo>
                  <a:pt x="3015117" y="511182"/>
                  <a:pt x="2999813" y="493936"/>
                  <a:pt x="2980630" y="484908"/>
                </a:cubicBezTo>
                <a:cubicBezTo>
                  <a:pt x="2961445" y="475879"/>
                  <a:pt x="2940572" y="476428"/>
                  <a:pt x="2918007" y="486552"/>
                </a:cubicBezTo>
                <a:cubicBezTo>
                  <a:pt x="2895171" y="496799"/>
                  <a:pt x="2880698" y="511975"/>
                  <a:pt x="2874587" y="532082"/>
                </a:cubicBezTo>
                <a:cubicBezTo>
                  <a:pt x="2871532" y="542134"/>
                  <a:pt x="2870694" y="552914"/>
                  <a:pt x="2872074" y="564419"/>
                </a:cubicBezTo>
                <a:cubicBezTo>
                  <a:pt x="2873453" y="575926"/>
                  <a:pt x="2877050" y="588158"/>
                  <a:pt x="2882866" y="601117"/>
                </a:cubicBezTo>
                <a:cubicBezTo>
                  <a:pt x="2894454" y="626943"/>
                  <a:pt x="2910045" y="644523"/>
                  <a:pt x="2929638" y="653858"/>
                </a:cubicBezTo>
                <a:cubicBezTo>
                  <a:pt x="2939435" y="658525"/>
                  <a:pt x="2949557" y="660780"/>
                  <a:pt x="2960006" y="660623"/>
                </a:cubicBezTo>
                <a:close/>
                <a:moveTo>
                  <a:pt x="3031794" y="698650"/>
                </a:moveTo>
                <a:cubicBezTo>
                  <a:pt x="3020103" y="694914"/>
                  <a:pt x="3007573" y="685432"/>
                  <a:pt x="2994207" y="670200"/>
                </a:cubicBezTo>
                <a:cubicBezTo>
                  <a:pt x="2976424" y="677636"/>
                  <a:pt x="2959258" y="680140"/>
                  <a:pt x="2942709" y="677713"/>
                </a:cubicBezTo>
                <a:cubicBezTo>
                  <a:pt x="2926161" y="675285"/>
                  <a:pt x="2911153" y="668222"/>
                  <a:pt x="2897683" y="656521"/>
                </a:cubicBezTo>
                <a:cubicBezTo>
                  <a:pt x="2884214" y="644820"/>
                  <a:pt x="2873067" y="629137"/>
                  <a:pt x="2864243" y="609473"/>
                </a:cubicBezTo>
                <a:cubicBezTo>
                  <a:pt x="2857412" y="594248"/>
                  <a:pt x="2853314" y="579764"/>
                  <a:pt x="2851951" y="566020"/>
                </a:cubicBezTo>
                <a:cubicBezTo>
                  <a:pt x="2850587" y="552274"/>
                  <a:pt x="2851957" y="539270"/>
                  <a:pt x="2856061" y="527005"/>
                </a:cubicBezTo>
                <a:cubicBezTo>
                  <a:pt x="2864269" y="502473"/>
                  <a:pt x="2882600" y="483824"/>
                  <a:pt x="2911054" y="471057"/>
                </a:cubicBezTo>
                <a:cubicBezTo>
                  <a:pt x="2929631" y="462720"/>
                  <a:pt x="2947465" y="459399"/>
                  <a:pt x="2964555" y="461094"/>
                </a:cubicBezTo>
                <a:cubicBezTo>
                  <a:pt x="2981644" y="462788"/>
                  <a:pt x="2997149" y="469439"/>
                  <a:pt x="3011068" y="481048"/>
                </a:cubicBezTo>
                <a:cubicBezTo>
                  <a:pt x="3024985" y="492656"/>
                  <a:pt x="3036397" y="508383"/>
                  <a:pt x="3045301" y="528230"/>
                </a:cubicBezTo>
                <a:cubicBezTo>
                  <a:pt x="3057785" y="556050"/>
                  <a:pt x="3061074" y="581818"/>
                  <a:pt x="3055168" y="605534"/>
                </a:cubicBezTo>
                <a:cubicBezTo>
                  <a:pt x="3049262" y="629248"/>
                  <a:pt x="3035006" y="647703"/>
                  <a:pt x="3012402" y="660893"/>
                </a:cubicBezTo>
                <a:cubicBezTo>
                  <a:pt x="3021748" y="671288"/>
                  <a:pt x="3030715" y="677987"/>
                  <a:pt x="3039303" y="680993"/>
                </a:cubicBezTo>
                <a:cubicBezTo>
                  <a:pt x="3047891" y="683997"/>
                  <a:pt x="3057033" y="683325"/>
                  <a:pt x="3066730" y="678973"/>
                </a:cubicBezTo>
                <a:cubicBezTo>
                  <a:pt x="3071441" y="676859"/>
                  <a:pt x="3076252" y="673993"/>
                  <a:pt x="3081161" y="670375"/>
                </a:cubicBezTo>
                <a:lnTo>
                  <a:pt x="3087382" y="684240"/>
                </a:lnTo>
                <a:cubicBezTo>
                  <a:pt x="3082223" y="688514"/>
                  <a:pt x="3076110" y="692237"/>
                  <a:pt x="3069041" y="695409"/>
                </a:cubicBezTo>
                <a:cubicBezTo>
                  <a:pt x="3055902" y="701305"/>
                  <a:pt x="3043486" y="702385"/>
                  <a:pt x="3031794" y="698650"/>
                </a:cubicBezTo>
                <a:close/>
                <a:moveTo>
                  <a:pt x="2799283" y="805391"/>
                </a:moveTo>
                <a:lnTo>
                  <a:pt x="2794081" y="794833"/>
                </a:lnTo>
                <a:lnTo>
                  <a:pt x="2913027" y="736230"/>
                </a:lnTo>
                <a:lnTo>
                  <a:pt x="2918229" y="746788"/>
                </a:lnTo>
                <a:close/>
                <a:moveTo>
                  <a:pt x="2709033" y="812018"/>
                </a:moveTo>
                <a:lnTo>
                  <a:pt x="2667242" y="733164"/>
                </a:lnTo>
                <a:lnTo>
                  <a:pt x="2547149" y="660232"/>
                </a:lnTo>
                <a:lnTo>
                  <a:pt x="2566633" y="649906"/>
                </a:lnTo>
                <a:lnTo>
                  <a:pt x="2667715" y="713692"/>
                </a:lnTo>
                <a:lnTo>
                  <a:pt x="2672076" y="594023"/>
                </a:lnTo>
                <a:lnTo>
                  <a:pt x="2691691" y="583626"/>
                </a:lnTo>
                <a:lnTo>
                  <a:pt x="2684620" y="723955"/>
                </a:lnTo>
                <a:lnTo>
                  <a:pt x="2726411" y="802808"/>
                </a:lnTo>
                <a:close/>
                <a:moveTo>
                  <a:pt x="2497007" y="933654"/>
                </a:moveTo>
                <a:lnTo>
                  <a:pt x="2507067" y="800519"/>
                </a:lnTo>
                <a:lnTo>
                  <a:pt x="2397655" y="748629"/>
                </a:lnTo>
                <a:lnTo>
                  <a:pt x="2416770" y="737637"/>
                </a:lnTo>
                <a:lnTo>
                  <a:pt x="2510753" y="783618"/>
                </a:lnTo>
                <a:lnTo>
                  <a:pt x="2517383" y="679781"/>
                </a:lnTo>
                <a:lnTo>
                  <a:pt x="2536626" y="668716"/>
                </a:lnTo>
                <a:lnTo>
                  <a:pt x="2527731" y="788635"/>
                </a:lnTo>
                <a:lnTo>
                  <a:pt x="2646566" y="847650"/>
                </a:lnTo>
                <a:lnTo>
                  <a:pt x="2627321" y="858715"/>
                </a:lnTo>
                <a:lnTo>
                  <a:pt x="2523808" y="807218"/>
                </a:lnTo>
                <a:lnTo>
                  <a:pt x="2516120" y="922662"/>
                </a:lnTo>
                <a:close/>
                <a:moveTo>
                  <a:pt x="2363922" y="939664"/>
                </a:moveTo>
                <a:lnTo>
                  <a:pt x="2354973" y="925229"/>
                </a:lnTo>
                <a:lnTo>
                  <a:pt x="2428414" y="879693"/>
                </a:lnTo>
                <a:lnTo>
                  <a:pt x="2437363" y="894128"/>
                </a:lnTo>
                <a:close/>
                <a:moveTo>
                  <a:pt x="2264152" y="1083809"/>
                </a:moveTo>
                <a:cubicBezTo>
                  <a:pt x="2252056" y="1086126"/>
                  <a:pt x="2239993" y="1085520"/>
                  <a:pt x="2227964" y="1081991"/>
                </a:cubicBezTo>
                <a:cubicBezTo>
                  <a:pt x="2203906" y="1074931"/>
                  <a:pt x="2182383" y="1057258"/>
                  <a:pt x="2163398" y="1028970"/>
                </a:cubicBezTo>
                <a:cubicBezTo>
                  <a:pt x="2144300" y="1000519"/>
                  <a:pt x="2136091" y="974209"/>
                  <a:pt x="2138770" y="950041"/>
                </a:cubicBezTo>
                <a:cubicBezTo>
                  <a:pt x="2141448" y="925874"/>
                  <a:pt x="2154829" y="905707"/>
                  <a:pt x="2178909" y="889544"/>
                </a:cubicBezTo>
                <a:cubicBezTo>
                  <a:pt x="2210743" y="868178"/>
                  <a:pt x="2240489" y="866692"/>
                  <a:pt x="2268151" y="885090"/>
                </a:cubicBezTo>
                <a:lnTo>
                  <a:pt x="2256011" y="901492"/>
                </a:lnTo>
                <a:cubicBezTo>
                  <a:pt x="2234727" y="887068"/>
                  <a:pt x="2212127" y="887883"/>
                  <a:pt x="2188211" y="903936"/>
                </a:cubicBezTo>
                <a:cubicBezTo>
                  <a:pt x="2169325" y="916612"/>
                  <a:pt x="2159239" y="932684"/>
                  <a:pt x="2157949" y="952150"/>
                </a:cubicBezTo>
                <a:cubicBezTo>
                  <a:pt x="2156661" y="971617"/>
                  <a:pt x="2164127" y="993432"/>
                  <a:pt x="2180345" y="1017596"/>
                </a:cubicBezTo>
                <a:cubicBezTo>
                  <a:pt x="2196342" y="1041429"/>
                  <a:pt x="2214193" y="1056573"/>
                  <a:pt x="2233896" y="1063025"/>
                </a:cubicBezTo>
                <a:cubicBezTo>
                  <a:pt x="2253601" y="1069479"/>
                  <a:pt x="2272894" y="1066367"/>
                  <a:pt x="2291779" y="1053691"/>
                </a:cubicBezTo>
                <a:cubicBezTo>
                  <a:pt x="2311242" y="1040628"/>
                  <a:pt x="2322814" y="1023649"/>
                  <a:pt x="2326494" y="1002757"/>
                </a:cubicBezTo>
                <a:lnTo>
                  <a:pt x="2299427" y="962429"/>
                </a:lnTo>
                <a:lnTo>
                  <a:pt x="2252913" y="993649"/>
                </a:lnTo>
                <a:lnTo>
                  <a:pt x="2243697" y="979918"/>
                </a:lnTo>
                <a:lnTo>
                  <a:pt x="2305796" y="938235"/>
                </a:lnTo>
                <a:lnTo>
                  <a:pt x="2345652" y="997614"/>
                </a:lnTo>
                <a:cubicBezTo>
                  <a:pt x="2341310" y="1027325"/>
                  <a:pt x="2326273" y="1050814"/>
                  <a:pt x="2300543" y="1068085"/>
                </a:cubicBezTo>
                <a:cubicBezTo>
                  <a:pt x="2288379" y="1076250"/>
                  <a:pt x="2276249" y="1081491"/>
                  <a:pt x="2264152" y="1083809"/>
                </a:cubicBezTo>
                <a:close/>
                <a:moveTo>
                  <a:pt x="2063591" y="1236371"/>
                </a:moveTo>
                <a:lnTo>
                  <a:pt x="1939180" y="1067287"/>
                </a:lnTo>
                <a:lnTo>
                  <a:pt x="1958020" y="1053424"/>
                </a:lnTo>
                <a:lnTo>
                  <a:pt x="2171125" y="1129871"/>
                </a:lnTo>
                <a:cubicBezTo>
                  <a:pt x="2161947" y="1119238"/>
                  <a:pt x="2153235" y="1108322"/>
                  <a:pt x="2144994" y="1097122"/>
                </a:cubicBezTo>
                <a:lnTo>
                  <a:pt x="2058462" y="979519"/>
                </a:lnTo>
                <a:lnTo>
                  <a:pt x="2073822" y="968218"/>
                </a:lnTo>
                <a:lnTo>
                  <a:pt x="2198234" y="1137300"/>
                </a:lnTo>
                <a:lnTo>
                  <a:pt x="2178554" y="1151781"/>
                </a:lnTo>
                <a:lnTo>
                  <a:pt x="1967083" y="1075798"/>
                </a:lnTo>
                <a:cubicBezTo>
                  <a:pt x="1977338" y="1088228"/>
                  <a:pt x="1985351" y="1098363"/>
                  <a:pt x="1991120" y="1106203"/>
                </a:cubicBezTo>
                <a:lnTo>
                  <a:pt x="2078712" y="1225245"/>
                </a:lnTo>
                <a:close/>
                <a:moveTo>
                  <a:pt x="2008319" y="1282392"/>
                </a:moveTo>
                <a:lnTo>
                  <a:pt x="1878844" y="1117155"/>
                </a:lnTo>
                <a:lnTo>
                  <a:pt x="1894558" y="1104842"/>
                </a:lnTo>
                <a:lnTo>
                  <a:pt x="2024035" y="1270079"/>
                </a:lnTo>
                <a:close/>
                <a:moveTo>
                  <a:pt x="1834684" y="1376816"/>
                </a:moveTo>
                <a:cubicBezTo>
                  <a:pt x="1856072" y="1380502"/>
                  <a:pt x="1876104" y="1374548"/>
                  <a:pt x="1894784" y="1358953"/>
                </a:cubicBezTo>
                <a:cubicBezTo>
                  <a:pt x="1914151" y="1342783"/>
                  <a:pt x="1923887" y="1324109"/>
                  <a:pt x="1923995" y="1302928"/>
                </a:cubicBezTo>
                <a:cubicBezTo>
                  <a:pt x="1924101" y="1281748"/>
                  <a:pt x="1914862" y="1260026"/>
                  <a:pt x="1896274" y="1237762"/>
                </a:cubicBezTo>
                <a:cubicBezTo>
                  <a:pt x="1878386" y="1216337"/>
                  <a:pt x="1858988" y="1203873"/>
                  <a:pt x="1838078" y="1200370"/>
                </a:cubicBezTo>
                <a:cubicBezTo>
                  <a:pt x="1817168" y="1196867"/>
                  <a:pt x="1797220" y="1203040"/>
                  <a:pt x="1778235" y="1218891"/>
                </a:cubicBezTo>
                <a:cubicBezTo>
                  <a:pt x="1759022" y="1234932"/>
                  <a:pt x="1749192" y="1253458"/>
                  <a:pt x="1748748" y="1274467"/>
                </a:cubicBezTo>
                <a:cubicBezTo>
                  <a:pt x="1748303" y="1295477"/>
                  <a:pt x="1757185" y="1316884"/>
                  <a:pt x="1775390" y="1338690"/>
                </a:cubicBezTo>
                <a:cubicBezTo>
                  <a:pt x="1793532" y="1360420"/>
                  <a:pt x="1813295" y="1373128"/>
                  <a:pt x="1834684" y="1376816"/>
                </a:cubicBezTo>
                <a:close/>
                <a:moveTo>
                  <a:pt x="1853721" y="1396246"/>
                </a:moveTo>
                <a:cubicBezTo>
                  <a:pt x="1837133" y="1398384"/>
                  <a:pt x="1820772" y="1395644"/>
                  <a:pt x="1804639" y="1388021"/>
                </a:cubicBezTo>
                <a:cubicBezTo>
                  <a:pt x="1788508" y="1380400"/>
                  <a:pt x="1773534" y="1368316"/>
                  <a:pt x="1759721" y="1351772"/>
                </a:cubicBezTo>
                <a:cubicBezTo>
                  <a:pt x="1738333" y="1326154"/>
                  <a:pt x="1728271" y="1300426"/>
                  <a:pt x="1729538" y="1274589"/>
                </a:cubicBezTo>
                <a:cubicBezTo>
                  <a:pt x="1730805" y="1248754"/>
                  <a:pt x="1743409" y="1225841"/>
                  <a:pt x="1767350" y="1205853"/>
                </a:cubicBezTo>
                <a:cubicBezTo>
                  <a:pt x="1782979" y="1192804"/>
                  <a:pt x="1799250" y="1184783"/>
                  <a:pt x="1816161" y="1181792"/>
                </a:cubicBezTo>
                <a:cubicBezTo>
                  <a:pt x="1833072" y="1178801"/>
                  <a:pt x="1849797" y="1181010"/>
                  <a:pt x="1866337" y="1188422"/>
                </a:cubicBezTo>
                <a:cubicBezTo>
                  <a:pt x="1882876" y="1195833"/>
                  <a:pt x="1898116" y="1207888"/>
                  <a:pt x="1912057" y="1224585"/>
                </a:cubicBezTo>
                <a:cubicBezTo>
                  <a:pt x="1931600" y="1247992"/>
                  <a:pt x="1941735" y="1271911"/>
                  <a:pt x="1942464" y="1296339"/>
                </a:cubicBezTo>
                <a:cubicBezTo>
                  <a:pt x="1943192" y="1320768"/>
                  <a:pt x="1934461" y="1342390"/>
                  <a:pt x="1916266" y="1361202"/>
                </a:cubicBezTo>
                <a:cubicBezTo>
                  <a:pt x="1928075" y="1368682"/>
                  <a:pt x="1938518" y="1372706"/>
                  <a:pt x="1947600" y="1373277"/>
                </a:cubicBezTo>
                <a:cubicBezTo>
                  <a:pt x="1956680" y="1373847"/>
                  <a:pt x="1965300" y="1370727"/>
                  <a:pt x="1973458" y="1363915"/>
                </a:cubicBezTo>
                <a:cubicBezTo>
                  <a:pt x="1977422" y="1360605"/>
                  <a:pt x="1981278" y="1356545"/>
                  <a:pt x="1985025" y="1351734"/>
                </a:cubicBezTo>
                <a:lnTo>
                  <a:pt x="1994765" y="1363400"/>
                </a:lnTo>
                <a:cubicBezTo>
                  <a:pt x="1990955" y="1368910"/>
                  <a:pt x="1986077" y="1374148"/>
                  <a:pt x="1980129" y="1379113"/>
                </a:cubicBezTo>
                <a:cubicBezTo>
                  <a:pt x="1969073" y="1388343"/>
                  <a:pt x="1957413" y="1392741"/>
                  <a:pt x="1945147" y="1392307"/>
                </a:cubicBezTo>
                <a:cubicBezTo>
                  <a:pt x="1932880" y="1391873"/>
                  <a:pt x="1918254" y="1386132"/>
                  <a:pt x="1901266" y="1375085"/>
                </a:cubicBezTo>
                <a:cubicBezTo>
                  <a:pt x="1886157" y="1387052"/>
                  <a:pt x="1870307" y="1394106"/>
                  <a:pt x="1853721" y="1396246"/>
                </a:cubicBezTo>
                <a:close/>
                <a:moveTo>
                  <a:pt x="1675501" y="1539841"/>
                </a:moveTo>
                <a:cubicBezTo>
                  <a:pt x="1650663" y="1536422"/>
                  <a:pt x="1626761" y="1522129"/>
                  <a:pt x="1603796" y="1496965"/>
                </a:cubicBezTo>
                <a:cubicBezTo>
                  <a:pt x="1580697" y="1471654"/>
                  <a:pt x="1568684" y="1446849"/>
                  <a:pt x="1567755" y="1422551"/>
                </a:cubicBezTo>
                <a:cubicBezTo>
                  <a:pt x="1566826" y="1398253"/>
                  <a:pt x="1577074" y="1376329"/>
                  <a:pt x="1598497" y="1356778"/>
                </a:cubicBezTo>
                <a:cubicBezTo>
                  <a:pt x="1626815" y="1330933"/>
                  <a:pt x="1656016" y="1325062"/>
                  <a:pt x="1686094" y="1339162"/>
                </a:cubicBezTo>
                <a:lnTo>
                  <a:pt x="1676518" y="1357180"/>
                </a:lnTo>
                <a:cubicBezTo>
                  <a:pt x="1653333" y="1346067"/>
                  <a:pt x="1631102" y="1350218"/>
                  <a:pt x="1609827" y="1369635"/>
                </a:cubicBezTo>
                <a:cubicBezTo>
                  <a:pt x="1593025" y="1384967"/>
                  <a:pt x="1585429" y="1402355"/>
                  <a:pt x="1587035" y="1421797"/>
                </a:cubicBezTo>
                <a:cubicBezTo>
                  <a:pt x="1588644" y="1441240"/>
                  <a:pt x="1599255" y="1461710"/>
                  <a:pt x="1618874" y="1483206"/>
                </a:cubicBezTo>
                <a:cubicBezTo>
                  <a:pt x="1638222" y="1504409"/>
                  <a:pt x="1658118" y="1516744"/>
                  <a:pt x="1678560" y="1520209"/>
                </a:cubicBezTo>
                <a:cubicBezTo>
                  <a:pt x="1699000" y="1523674"/>
                  <a:pt x="1717623" y="1517739"/>
                  <a:pt x="1734423" y="1502407"/>
                </a:cubicBezTo>
                <a:cubicBezTo>
                  <a:pt x="1751738" y="1486606"/>
                  <a:pt x="1760667" y="1468102"/>
                  <a:pt x="1761216" y="1446894"/>
                </a:cubicBezTo>
                <a:lnTo>
                  <a:pt x="1728474" y="1411019"/>
                </a:lnTo>
                <a:lnTo>
                  <a:pt x="1687097" y="1448780"/>
                </a:lnTo>
                <a:lnTo>
                  <a:pt x="1675949" y="1436565"/>
                </a:lnTo>
                <a:lnTo>
                  <a:pt x="1731193" y="1386148"/>
                </a:lnTo>
                <a:lnTo>
                  <a:pt x="1779400" y="1438973"/>
                </a:lnTo>
                <a:cubicBezTo>
                  <a:pt x="1779505" y="1468998"/>
                  <a:pt x="1768111" y="1494456"/>
                  <a:pt x="1745221" y="1515345"/>
                </a:cubicBezTo>
                <a:cubicBezTo>
                  <a:pt x="1723578" y="1535096"/>
                  <a:pt x="1700338" y="1543262"/>
                  <a:pt x="1675501" y="1539841"/>
                </a:cubicBezTo>
                <a:close/>
                <a:moveTo>
                  <a:pt x="1535163" y="1717640"/>
                </a:moveTo>
                <a:lnTo>
                  <a:pt x="1387066" y="1568860"/>
                </a:lnTo>
                <a:lnTo>
                  <a:pt x="1403645" y="1552359"/>
                </a:lnTo>
                <a:lnTo>
                  <a:pt x="1625727" y="1596379"/>
                </a:lnTo>
                <a:cubicBezTo>
                  <a:pt x="1615073" y="1587225"/>
                  <a:pt x="1604840" y="1577719"/>
                  <a:pt x="1595031" y="1567865"/>
                </a:cubicBezTo>
                <a:lnTo>
                  <a:pt x="1492025" y="1464385"/>
                </a:lnTo>
                <a:lnTo>
                  <a:pt x="1505541" y="1450931"/>
                </a:lnTo>
                <a:lnTo>
                  <a:pt x="1653637" y="1599709"/>
                </a:lnTo>
                <a:lnTo>
                  <a:pt x="1636320" y="1616948"/>
                </a:lnTo>
                <a:lnTo>
                  <a:pt x="1415924" y="1573141"/>
                </a:lnTo>
                <a:cubicBezTo>
                  <a:pt x="1427909" y="1583915"/>
                  <a:pt x="1437335" y="1592751"/>
                  <a:pt x="1444202" y="1599649"/>
                </a:cubicBezTo>
                <a:lnTo>
                  <a:pt x="1548468" y="1704396"/>
                </a:lnTo>
                <a:close/>
                <a:moveTo>
                  <a:pt x="1488152" y="1770510"/>
                </a:moveTo>
                <a:lnTo>
                  <a:pt x="1335672" y="1626230"/>
                </a:lnTo>
                <a:lnTo>
                  <a:pt x="1349393" y="1611727"/>
                </a:lnTo>
                <a:lnTo>
                  <a:pt x="1501874" y="1756009"/>
                </a:lnTo>
                <a:close/>
                <a:moveTo>
                  <a:pt x="1330307" y="1889697"/>
                </a:moveTo>
                <a:cubicBezTo>
                  <a:pt x="1352005" y="1890186"/>
                  <a:pt x="1370940" y="1881339"/>
                  <a:pt x="1387112" y="1863155"/>
                </a:cubicBezTo>
                <a:cubicBezTo>
                  <a:pt x="1403878" y="1844305"/>
                  <a:pt x="1410750" y="1824397"/>
                  <a:pt x="1407730" y="1803432"/>
                </a:cubicBezTo>
                <a:cubicBezTo>
                  <a:pt x="1404708" y="1782468"/>
                  <a:pt x="1392361" y="1762348"/>
                  <a:pt x="1370690" y="1743074"/>
                </a:cubicBezTo>
                <a:cubicBezTo>
                  <a:pt x="1349835" y="1724525"/>
                  <a:pt x="1328808" y="1715063"/>
                  <a:pt x="1307610" y="1714685"/>
                </a:cubicBezTo>
                <a:cubicBezTo>
                  <a:pt x="1286411" y="1714309"/>
                  <a:pt x="1267592" y="1723360"/>
                  <a:pt x="1251158" y="1741841"/>
                </a:cubicBezTo>
                <a:cubicBezTo>
                  <a:pt x="1234524" y="1760543"/>
                  <a:pt x="1227538" y="1780316"/>
                  <a:pt x="1230201" y="1801161"/>
                </a:cubicBezTo>
                <a:cubicBezTo>
                  <a:pt x="1232862" y="1822006"/>
                  <a:pt x="1244806" y="1841867"/>
                  <a:pt x="1266033" y="1860746"/>
                </a:cubicBezTo>
                <a:cubicBezTo>
                  <a:pt x="1287185" y="1879558"/>
                  <a:pt x="1308609" y="1889209"/>
                  <a:pt x="1330307" y="1889697"/>
                </a:cubicBezTo>
                <a:close/>
                <a:moveTo>
                  <a:pt x="1352005" y="1906104"/>
                </a:moveTo>
                <a:cubicBezTo>
                  <a:pt x="1335915" y="1910669"/>
                  <a:pt x="1319329" y="1910374"/>
                  <a:pt x="1302248" y="1905218"/>
                </a:cubicBezTo>
                <a:cubicBezTo>
                  <a:pt x="1285167" y="1900061"/>
                  <a:pt x="1268575" y="1890322"/>
                  <a:pt x="1252468" y="1875997"/>
                </a:cubicBezTo>
                <a:cubicBezTo>
                  <a:pt x="1227531" y="1853819"/>
                  <a:pt x="1213781" y="1829860"/>
                  <a:pt x="1211220" y="1804119"/>
                </a:cubicBezTo>
                <a:cubicBezTo>
                  <a:pt x="1208658" y="1778380"/>
                  <a:pt x="1217739" y="1753856"/>
                  <a:pt x="1238467" y="1730553"/>
                </a:cubicBezTo>
                <a:cubicBezTo>
                  <a:pt x="1251999" y="1715338"/>
                  <a:pt x="1266906" y="1705003"/>
                  <a:pt x="1283190" y="1699546"/>
                </a:cubicBezTo>
                <a:cubicBezTo>
                  <a:pt x="1299473" y="1694091"/>
                  <a:pt x="1316341" y="1693807"/>
                  <a:pt x="1333794" y="1698695"/>
                </a:cubicBezTo>
                <a:cubicBezTo>
                  <a:pt x="1351247" y="1703583"/>
                  <a:pt x="1368100" y="1713254"/>
                  <a:pt x="1384353" y="1727711"/>
                </a:cubicBezTo>
                <a:cubicBezTo>
                  <a:pt x="1407137" y="1747975"/>
                  <a:pt x="1420694" y="1770135"/>
                  <a:pt x="1425023" y="1794189"/>
                </a:cubicBezTo>
                <a:cubicBezTo>
                  <a:pt x="1429350" y="1818242"/>
                  <a:pt x="1423907" y="1840916"/>
                  <a:pt x="1408691" y="1862209"/>
                </a:cubicBezTo>
                <a:cubicBezTo>
                  <a:pt x="1421474" y="1867863"/>
                  <a:pt x="1432399" y="1870300"/>
                  <a:pt x="1441463" y="1869524"/>
                </a:cubicBezTo>
                <a:cubicBezTo>
                  <a:pt x="1450529" y="1868747"/>
                  <a:pt x="1458592" y="1864387"/>
                  <a:pt x="1465655" y="1856447"/>
                </a:cubicBezTo>
                <a:cubicBezTo>
                  <a:pt x="1469087" y="1852587"/>
                  <a:pt x="1472303" y="1848002"/>
                  <a:pt x="1475298" y="1842691"/>
                </a:cubicBezTo>
                <a:lnTo>
                  <a:pt x="1486653" y="1852790"/>
                </a:lnTo>
                <a:cubicBezTo>
                  <a:pt x="1483699" y="1858803"/>
                  <a:pt x="1479648" y="1864704"/>
                  <a:pt x="1474498" y="1870493"/>
                </a:cubicBezTo>
                <a:cubicBezTo>
                  <a:pt x="1464927" y="1881253"/>
                  <a:pt x="1454043" y="1887325"/>
                  <a:pt x="1441848" y="1888708"/>
                </a:cubicBezTo>
                <a:cubicBezTo>
                  <a:pt x="1429652" y="1890091"/>
                  <a:pt x="1414338" y="1886572"/>
                  <a:pt x="1395904" y="1878154"/>
                </a:cubicBezTo>
                <a:cubicBezTo>
                  <a:pt x="1382728" y="1892222"/>
                  <a:pt x="1368094" y="1901539"/>
                  <a:pt x="1352005" y="1906104"/>
                </a:cubicBezTo>
                <a:close/>
                <a:moveTo>
                  <a:pt x="1272777" y="2081696"/>
                </a:moveTo>
                <a:lnTo>
                  <a:pt x="1263706" y="2074196"/>
                </a:lnTo>
                <a:lnTo>
                  <a:pt x="1348200" y="1972005"/>
                </a:lnTo>
                <a:lnTo>
                  <a:pt x="1357271" y="1979505"/>
                </a:lnTo>
                <a:close/>
                <a:moveTo>
                  <a:pt x="1193045" y="2124408"/>
                </a:moveTo>
                <a:lnTo>
                  <a:pt x="1122631" y="2069579"/>
                </a:lnTo>
                <a:lnTo>
                  <a:pt x="983203" y="2052216"/>
                </a:lnTo>
                <a:lnTo>
                  <a:pt x="996749" y="2034817"/>
                </a:lnTo>
                <a:lnTo>
                  <a:pt x="1115089" y="2051622"/>
                </a:lnTo>
                <a:lnTo>
                  <a:pt x="1070069" y="1940658"/>
                </a:lnTo>
                <a:lnTo>
                  <a:pt x="1083707" y="1923142"/>
                </a:lnTo>
                <a:lnTo>
                  <a:pt x="1134714" y="2054063"/>
                </a:lnTo>
                <a:lnTo>
                  <a:pt x="1205126" y="2108891"/>
                </a:lnTo>
                <a:close/>
                <a:moveTo>
                  <a:pt x="1048843" y="2322305"/>
                </a:moveTo>
                <a:lnTo>
                  <a:pt x="1003563" y="2196702"/>
                </a:lnTo>
                <a:lnTo>
                  <a:pt x="882499" y="2194108"/>
                </a:lnTo>
                <a:lnTo>
                  <a:pt x="895445" y="2176258"/>
                </a:lnTo>
                <a:lnTo>
                  <a:pt x="1000014" y="2179771"/>
                </a:lnTo>
                <a:lnTo>
                  <a:pt x="963588" y="2082308"/>
                </a:lnTo>
                <a:lnTo>
                  <a:pt x="976621" y="2064338"/>
                </a:lnTo>
                <a:lnTo>
                  <a:pt x="1017559" y="2177405"/>
                </a:lnTo>
                <a:lnTo>
                  <a:pt x="1150139" y="2182645"/>
                </a:lnTo>
                <a:lnTo>
                  <a:pt x="1137107" y="2200615"/>
                </a:lnTo>
                <a:lnTo>
                  <a:pt x="1021581" y="2195966"/>
                </a:lnTo>
                <a:lnTo>
                  <a:pt x="1061790" y="2304455"/>
                </a:lnTo>
                <a:close/>
                <a:moveTo>
                  <a:pt x="928884" y="2382976"/>
                </a:moveTo>
                <a:lnTo>
                  <a:pt x="914817" y="2373458"/>
                </a:lnTo>
                <a:lnTo>
                  <a:pt x="963241" y="2301888"/>
                </a:lnTo>
                <a:lnTo>
                  <a:pt x="977308" y="2311406"/>
                </a:lnTo>
                <a:close/>
                <a:moveTo>
                  <a:pt x="861644" y="2569670"/>
                </a:moveTo>
                <a:cubicBezTo>
                  <a:pt x="836800" y="2573044"/>
                  <a:pt x="809939" y="2565693"/>
                  <a:pt x="781062" y="2547618"/>
                </a:cubicBezTo>
                <a:cubicBezTo>
                  <a:pt x="752015" y="2529438"/>
                  <a:pt x="733782" y="2508769"/>
                  <a:pt x="726365" y="2485612"/>
                </a:cubicBezTo>
                <a:cubicBezTo>
                  <a:pt x="722655" y="2474034"/>
                  <a:pt x="721797" y="2462277"/>
                  <a:pt x="723790" y="2450343"/>
                </a:cubicBezTo>
                <a:cubicBezTo>
                  <a:pt x="725783" y="2438407"/>
                  <a:pt x="730626" y="2426293"/>
                  <a:pt x="738319" y="2414001"/>
                </a:cubicBezTo>
                <a:cubicBezTo>
                  <a:pt x="758659" y="2381503"/>
                  <a:pt x="785210" y="2368007"/>
                  <a:pt x="817972" y="2373513"/>
                </a:cubicBezTo>
                <a:lnTo>
                  <a:pt x="813585" y="2393441"/>
                </a:lnTo>
                <a:cubicBezTo>
                  <a:pt x="788267" y="2388960"/>
                  <a:pt x="767966" y="2398928"/>
                  <a:pt x="752684" y="2423343"/>
                </a:cubicBezTo>
                <a:cubicBezTo>
                  <a:pt x="740616" y="2442624"/>
                  <a:pt x="737967" y="2461412"/>
                  <a:pt x="744735" y="2479710"/>
                </a:cubicBezTo>
                <a:cubicBezTo>
                  <a:pt x="751504" y="2498008"/>
                  <a:pt x="767221" y="2514877"/>
                  <a:pt x="791891" y="2530316"/>
                </a:cubicBezTo>
                <a:cubicBezTo>
                  <a:pt x="816222" y="2545545"/>
                  <a:pt x="838698" y="2552086"/>
                  <a:pt x="859320" y="2549935"/>
                </a:cubicBezTo>
                <a:cubicBezTo>
                  <a:pt x="879941" y="2547785"/>
                  <a:pt x="896286" y="2537070"/>
                  <a:pt x="908353" y="2517790"/>
                </a:cubicBezTo>
                <a:cubicBezTo>
                  <a:pt x="920790" y="2497920"/>
                  <a:pt x="924425" y="2477698"/>
                  <a:pt x="919259" y="2457122"/>
                </a:cubicBezTo>
                <a:lnTo>
                  <a:pt x="878088" y="2431353"/>
                </a:lnTo>
                <a:lnTo>
                  <a:pt x="848367" y="2478838"/>
                </a:lnTo>
                <a:lnTo>
                  <a:pt x="834348" y="2470064"/>
                </a:lnTo>
                <a:lnTo>
                  <a:pt x="874029" y="2406667"/>
                </a:lnTo>
                <a:lnTo>
                  <a:pt x="934648" y="2444608"/>
                </a:lnTo>
                <a:cubicBezTo>
                  <a:pt x="942810" y="2473503"/>
                  <a:pt x="938670" y="2501085"/>
                  <a:pt x="922228" y="2527354"/>
                </a:cubicBezTo>
                <a:cubicBezTo>
                  <a:pt x="906683" y="2552190"/>
                  <a:pt x="886489" y="2566295"/>
                  <a:pt x="861644" y="2569670"/>
                </a:cubicBezTo>
                <a:close/>
                <a:moveTo>
                  <a:pt x="767607" y="2788891"/>
                </a:moveTo>
                <a:lnTo>
                  <a:pt x="585090" y="2685185"/>
                </a:lnTo>
                <a:lnTo>
                  <a:pt x="596646" y="2664847"/>
                </a:lnTo>
                <a:lnTo>
                  <a:pt x="822407" y="2647813"/>
                </a:lnTo>
                <a:cubicBezTo>
                  <a:pt x="809691" y="2641844"/>
                  <a:pt x="797287" y="2635425"/>
                  <a:pt x="785198" y="2628555"/>
                </a:cubicBezTo>
                <a:lnTo>
                  <a:pt x="658252" y="2556425"/>
                </a:lnTo>
                <a:lnTo>
                  <a:pt x="667673" y="2539845"/>
                </a:lnTo>
                <a:lnTo>
                  <a:pt x="850190" y="2643551"/>
                </a:lnTo>
                <a:lnTo>
                  <a:pt x="838117" y="2664795"/>
                </a:lnTo>
                <a:lnTo>
                  <a:pt x="614040" y="2681585"/>
                </a:lnTo>
                <a:cubicBezTo>
                  <a:pt x="628471" y="2688757"/>
                  <a:pt x="639918" y="2694747"/>
                  <a:pt x="648381" y="2699555"/>
                </a:cubicBezTo>
                <a:lnTo>
                  <a:pt x="776880" y="2772569"/>
                </a:lnTo>
                <a:close/>
                <a:moveTo>
                  <a:pt x="736517" y="2852366"/>
                </a:moveTo>
                <a:lnTo>
                  <a:pt x="551006" y="2754116"/>
                </a:lnTo>
                <a:lnTo>
                  <a:pt x="560349" y="2736473"/>
                </a:lnTo>
                <a:lnTo>
                  <a:pt x="745861" y="2834723"/>
                </a:lnTo>
                <a:close/>
                <a:moveTo>
                  <a:pt x="582903" y="3011279"/>
                </a:moveTo>
                <a:cubicBezTo>
                  <a:pt x="594515" y="3013064"/>
                  <a:pt x="605581" y="3012622"/>
                  <a:pt x="616100" y="3009956"/>
                </a:cubicBezTo>
                <a:cubicBezTo>
                  <a:pt x="637137" y="3004624"/>
                  <a:pt x="653016" y="2991035"/>
                  <a:pt x="663735" y="2969189"/>
                </a:cubicBezTo>
                <a:cubicBezTo>
                  <a:pt x="674850" y="2946541"/>
                  <a:pt x="676147" y="2925520"/>
                  <a:pt x="667629" y="2906127"/>
                </a:cubicBezTo>
                <a:cubicBezTo>
                  <a:pt x="659110" y="2886734"/>
                  <a:pt x="641833" y="2870651"/>
                  <a:pt x="615796" y="2857874"/>
                </a:cubicBezTo>
                <a:cubicBezTo>
                  <a:pt x="590739" y="2845580"/>
                  <a:pt x="567948" y="2842085"/>
                  <a:pt x="547421" y="2847391"/>
                </a:cubicBezTo>
                <a:cubicBezTo>
                  <a:pt x="526893" y="2852698"/>
                  <a:pt x="511183" y="2866453"/>
                  <a:pt x="500288" y="2888655"/>
                </a:cubicBezTo>
                <a:cubicBezTo>
                  <a:pt x="494775" y="2899891"/>
                  <a:pt x="491657" y="2910739"/>
                  <a:pt x="490936" y="2921199"/>
                </a:cubicBezTo>
                <a:cubicBezTo>
                  <a:pt x="490216" y="2931661"/>
                  <a:pt x="491889" y="2941734"/>
                  <a:pt x="495960" y="2951421"/>
                </a:cubicBezTo>
                <a:cubicBezTo>
                  <a:pt x="504101" y="2970793"/>
                  <a:pt x="520922" y="2986737"/>
                  <a:pt x="546425" y="2999250"/>
                </a:cubicBezTo>
                <a:cubicBezTo>
                  <a:pt x="559131" y="3005486"/>
                  <a:pt x="571290" y="3009495"/>
                  <a:pt x="582903" y="3011279"/>
                </a:cubicBezTo>
                <a:close/>
                <a:moveTo>
                  <a:pt x="593213" y="3032416"/>
                </a:moveTo>
                <a:cubicBezTo>
                  <a:pt x="575376" y="3032016"/>
                  <a:pt x="556783" y="3027069"/>
                  <a:pt x="537434" y="3017575"/>
                </a:cubicBezTo>
                <a:cubicBezTo>
                  <a:pt x="507471" y="3002873"/>
                  <a:pt x="487816" y="2983464"/>
                  <a:pt x="478462" y="2959348"/>
                </a:cubicBezTo>
                <a:cubicBezTo>
                  <a:pt x="473786" y="2947290"/>
                  <a:pt x="471995" y="2934746"/>
                  <a:pt x="473092" y="2921716"/>
                </a:cubicBezTo>
                <a:cubicBezTo>
                  <a:pt x="474188" y="2908687"/>
                  <a:pt x="478171" y="2895173"/>
                  <a:pt x="485041" y="2881174"/>
                </a:cubicBezTo>
                <a:cubicBezTo>
                  <a:pt x="494009" y="2862894"/>
                  <a:pt x="505611" y="2848947"/>
                  <a:pt x="519842" y="2839336"/>
                </a:cubicBezTo>
                <a:cubicBezTo>
                  <a:pt x="534073" y="2829723"/>
                  <a:pt x="550252" y="2824938"/>
                  <a:pt x="568375" y="2824981"/>
                </a:cubicBezTo>
                <a:cubicBezTo>
                  <a:pt x="586498" y="2825022"/>
                  <a:pt x="605325" y="2829835"/>
                  <a:pt x="624852" y="2839416"/>
                </a:cubicBezTo>
                <a:cubicBezTo>
                  <a:pt x="652227" y="2852849"/>
                  <a:pt x="671216" y="2870574"/>
                  <a:pt x="681820" y="2892595"/>
                </a:cubicBezTo>
                <a:cubicBezTo>
                  <a:pt x="692423" y="2914615"/>
                  <a:pt x="693241" y="2937918"/>
                  <a:pt x="684274" y="2962506"/>
                </a:cubicBezTo>
                <a:cubicBezTo>
                  <a:pt x="698105" y="2964535"/>
                  <a:pt x="709284" y="2963962"/>
                  <a:pt x="717810" y="2960789"/>
                </a:cubicBezTo>
                <a:cubicBezTo>
                  <a:pt x="726338" y="2957615"/>
                  <a:pt x="732942" y="2951259"/>
                  <a:pt x="737623" y="2941717"/>
                </a:cubicBezTo>
                <a:cubicBezTo>
                  <a:pt x="739899" y="2937081"/>
                  <a:pt x="741770" y="2931802"/>
                  <a:pt x="743236" y="2925884"/>
                </a:cubicBezTo>
                <a:lnTo>
                  <a:pt x="756878" y="2932579"/>
                </a:lnTo>
                <a:cubicBezTo>
                  <a:pt x="755640" y="2939162"/>
                  <a:pt x="753313" y="2945931"/>
                  <a:pt x="749900" y="2952886"/>
                </a:cubicBezTo>
                <a:cubicBezTo>
                  <a:pt x="743555" y="2965816"/>
                  <a:pt x="734693" y="2974577"/>
                  <a:pt x="723312" y="2979172"/>
                </a:cubicBezTo>
                <a:cubicBezTo>
                  <a:pt x="711931" y="2983764"/>
                  <a:pt x="696232" y="2984471"/>
                  <a:pt x="676220" y="2981288"/>
                </a:cubicBezTo>
                <a:cubicBezTo>
                  <a:pt x="667286" y="2998369"/>
                  <a:pt x="655677" y="3011260"/>
                  <a:pt x="641394" y="3019962"/>
                </a:cubicBezTo>
                <a:cubicBezTo>
                  <a:pt x="627112" y="3028664"/>
                  <a:pt x="611051" y="3032815"/>
                  <a:pt x="593213" y="3032416"/>
                </a:cubicBezTo>
                <a:close/>
                <a:moveTo>
                  <a:pt x="503243" y="3215219"/>
                </a:moveTo>
                <a:cubicBezTo>
                  <a:pt x="489419" y="3213551"/>
                  <a:pt x="474703" y="3209305"/>
                  <a:pt x="459096" y="3202480"/>
                </a:cubicBezTo>
                <a:cubicBezTo>
                  <a:pt x="427700" y="3188751"/>
                  <a:pt x="406636" y="3170976"/>
                  <a:pt x="395906" y="3149155"/>
                </a:cubicBezTo>
                <a:cubicBezTo>
                  <a:pt x="390540" y="3138245"/>
                  <a:pt x="387969" y="3126741"/>
                  <a:pt x="388191" y="3114643"/>
                </a:cubicBezTo>
                <a:cubicBezTo>
                  <a:pt x="388414" y="3102544"/>
                  <a:pt x="391429" y="3089852"/>
                  <a:pt x="397239" y="3076566"/>
                </a:cubicBezTo>
                <a:cubicBezTo>
                  <a:pt x="412601" y="3041438"/>
                  <a:pt x="436888" y="3024198"/>
                  <a:pt x="470101" y="3024846"/>
                </a:cubicBezTo>
                <a:lnTo>
                  <a:pt x="468681" y="3045201"/>
                </a:lnTo>
                <a:cubicBezTo>
                  <a:pt x="442980" y="3044477"/>
                  <a:pt x="424359" y="3057312"/>
                  <a:pt x="412818" y="3083703"/>
                </a:cubicBezTo>
                <a:cubicBezTo>
                  <a:pt x="403706" y="3104543"/>
                  <a:pt x="403837" y="3123517"/>
                  <a:pt x="413213" y="3140626"/>
                </a:cubicBezTo>
                <a:cubicBezTo>
                  <a:pt x="422589" y="3157734"/>
                  <a:pt x="440609" y="3172119"/>
                  <a:pt x="467274" y="3183778"/>
                </a:cubicBezTo>
                <a:cubicBezTo>
                  <a:pt x="493574" y="3195278"/>
                  <a:pt x="516765" y="3198455"/>
                  <a:pt x="536849" y="3193306"/>
                </a:cubicBezTo>
                <a:cubicBezTo>
                  <a:pt x="556933" y="3188160"/>
                  <a:pt x="571532" y="3175164"/>
                  <a:pt x="580644" y="3154325"/>
                </a:cubicBezTo>
                <a:cubicBezTo>
                  <a:pt x="590037" y="3132847"/>
                  <a:pt x="590669" y="3112311"/>
                  <a:pt x="582543" y="3092714"/>
                </a:cubicBezTo>
                <a:lnTo>
                  <a:pt x="538043" y="3073254"/>
                </a:lnTo>
                <a:lnTo>
                  <a:pt x="515599" y="3124581"/>
                </a:lnTo>
                <a:lnTo>
                  <a:pt x="500446" y="3117955"/>
                </a:lnTo>
                <a:lnTo>
                  <a:pt x="530412" y="3049429"/>
                </a:lnTo>
                <a:lnTo>
                  <a:pt x="595935" y="3078081"/>
                </a:lnTo>
                <a:cubicBezTo>
                  <a:pt x="608241" y="3105469"/>
                  <a:pt x="608187" y="3133360"/>
                  <a:pt x="595771" y="3161753"/>
                </a:cubicBezTo>
                <a:cubicBezTo>
                  <a:pt x="584033" y="3188599"/>
                  <a:pt x="566122" y="3205510"/>
                  <a:pt x="542040" y="3212488"/>
                </a:cubicBezTo>
                <a:cubicBezTo>
                  <a:pt x="529999" y="3215976"/>
                  <a:pt x="517067" y="3216887"/>
                  <a:pt x="503243" y="3215219"/>
                </a:cubicBezTo>
                <a:close/>
                <a:moveTo>
                  <a:pt x="486297" y="3430438"/>
                </a:moveTo>
                <a:lnTo>
                  <a:pt x="290519" y="3354685"/>
                </a:lnTo>
                <a:lnTo>
                  <a:pt x="298960" y="3332870"/>
                </a:lnTo>
                <a:lnTo>
                  <a:pt x="519764" y="3282838"/>
                </a:lnTo>
                <a:cubicBezTo>
                  <a:pt x="506310" y="3278803"/>
                  <a:pt x="493097" y="3274277"/>
                  <a:pt x="480129" y="3269259"/>
                </a:cubicBezTo>
                <a:lnTo>
                  <a:pt x="343960" y="3216571"/>
                </a:lnTo>
                <a:lnTo>
                  <a:pt x="350842" y="3198786"/>
                </a:lnTo>
                <a:lnTo>
                  <a:pt x="546618" y="3274538"/>
                </a:lnTo>
                <a:lnTo>
                  <a:pt x="537802" y="3297325"/>
                </a:lnTo>
                <a:lnTo>
                  <a:pt x="318623" y="3346869"/>
                </a:lnTo>
                <a:cubicBezTo>
                  <a:pt x="333953" y="3351842"/>
                  <a:pt x="346157" y="3356084"/>
                  <a:pt x="355234" y="3359597"/>
                </a:cubicBezTo>
                <a:lnTo>
                  <a:pt x="493071" y="3412931"/>
                </a:lnTo>
                <a:close/>
                <a:moveTo>
                  <a:pt x="459941" y="3511046"/>
                </a:moveTo>
                <a:lnTo>
                  <a:pt x="261958" y="3441260"/>
                </a:lnTo>
                <a:lnTo>
                  <a:pt x="268594" y="3422431"/>
                </a:lnTo>
                <a:lnTo>
                  <a:pt x="466578" y="3492217"/>
                </a:lnTo>
                <a:close/>
                <a:moveTo>
                  <a:pt x="331723" y="3690469"/>
                </a:moveTo>
                <a:cubicBezTo>
                  <a:pt x="343472" y="3690518"/>
                  <a:pt x="354351" y="3688446"/>
                  <a:pt x="364360" y="3684255"/>
                </a:cubicBezTo>
                <a:cubicBezTo>
                  <a:pt x="384379" y="3675871"/>
                  <a:pt x="398075" y="3660084"/>
                  <a:pt x="405448" y="3636894"/>
                </a:cubicBezTo>
                <a:cubicBezTo>
                  <a:pt x="413092" y="3612851"/>
                  <a:pt x="411267" y="3591870"/>
                  <a:pt x="399977" y="3573949"/>
                </a:cubicBezTo>
                <a:cubicBezTo>
                  <a:pt x="388686" y="3556029"/>
                  <a:pt x="369221" y="3542675"/>
                  <a:pt x="341581" y="3533887"/>
                </a:cubicBezTo>
                <a:cubicBezTo>
                  <a:pt x="314982" y="3525431"/>
                  <a:pt x="291924" y="3525343"/>
                  <a:pt x="272407" y="3533625"/>
                </a:cubicBezTo>
                <a:cubicBezTo>
                  <a:pt x="252891" y="3541907"/>
                  <a:pt x="239386" y="3557834"/>
                  <a:pt x="231892" y="3581403"/>
                </a:cubicBezTo>
                <a:cubicBezTo>
                  <a:pt x="228100" y="3593329"/>
                  <a:pt x="226620" y="3604519"/>
                  <a:pt x="227453" y="3614972"/>
                </a:cubicBezTo>
                <a:cubicBezTo>
                  <a:pt x="228286" y="3625424"/>
                  <a:pt x="231430" y="3635140"/>
                  <a:pt x="236888" y="3644118"/>
                </a:cubicBezTo>
                <a:cubicBezTo>
                  <a:pt x="247803" y="3662075"/>
                  <a:pt x="266796" y="3675358"/>
                  <a:pt x="293868" y="3683964"/>
                </a:cubicBezTo>
                <a:cubicBezTo>
                  <a:pt x="307356" y="3688253"/>
                  <a:pt x="319974" y="3690421"/>
                  <a:pt x="331723" y="3690469"/>
                </a:cubicBezTo>
                <a:close/>
                <a:moveTo>
                  <a:pt x="345045" y="3709849"/>
                </a:moveTo>
                <a:cubicBezTo>
                  <a:pt x="327343" y="3712091"/>
                  <a:pt x="308223" y="3709946"/>
                  <a:pt x="287684" y="3703415"/>
                </a:cubicBezTo>
                <a:cubicBezTo>
                  <a:pt x="255878" y="3693305"/>
                  <a:pt x="233569" y="3677014"/>
                  <a:pt x="220754" y="3654543"/>
                </a:cubicBezTo>
                <a:cubicBezTo>
                  <a:pt x="214346" y="3643309"/>
                  <a:pt x="210722" y="3631168"/>
                  <a:pt x="209881" y="3618119"/>
                </a:cubicBezTo>
                <a:cubicBezTo>
                  <a:pt x="209039" y="3605072"/>
                  <a:pt x="210981" y="3591117"/>
                  <a:pt x="215706" y="3576256"/>
                </a:cubicBezTo>
                <a:cubicBezTo>
                  <a:pt x="221875" y="3556853"/>
                  <a:pt x="231286" y="3541344"/>
                  <a:pt x="243941" y="3529734"/>
                </a:cubicBezTo>
                <a:cubicBezTo>
                  <a:pt x="256596" y="3518123"/>
                  <a:pt x="271888" y="3511000"/>
                  <a:pt x="289819" y="3508362"/>
                </a:cubicBezTo>
                <a:cubicBezTo>
                  <a:pt x="307750" y="3505726"/>
                  <a:pt x="327080" y="3507703"/>
                  <a:pt x="347810" y="3514294"/>
                </a:cubicBezTo>
                <a:cubicBezTo>
                  <a:pt x="376871" y="3523532"/>
                  <a:pt x="398271" y="3538257"/>
                  <a:pt x="412012" y="3558468"/>
                </a:cubicBezTo>
                <a:cubicBezTo>
                  <a:pt x="425754" y="3578679"/>
                  <a:pt x="430007" y="3601606"/>
                  <a:pt x="424774" y="3627248"/>
                </a:cubicBezTo>
                <a:cubicBezTo>
                  <a:pt x="438751" y="3627210"/>
                  <a:pt x="449722" y="3624992"/>
                  <a:pt x="457688" y="3620594"/>
                </a:cubicBezTo>
                <a:cubicBezTo>
                  <a:pt x="465652" y="3616195"/>
                  <a:pt x="471243" y="3608931"/>
                  <a:pt x="474464" y="3598803"/>
                </a:cubicBezTo>
                <a:cubicBezTo>
                  <a:pt x="476028" y="3593881"/>
                  <a:pt x="477099" y="3588385"/>
                  <a:pt x="477674" y="3582314"/>
                </a:cubicBezTo>
                <a:lnTo>
                  <a:pt x="492156" y="3586918"/>
                </a:lnTo>
                <a:cubicBezTo>
                  <a:pt x="491904" y="3593613"/>
                  <a:pt x="490604" y="3600651"/>
                  <a:pt x="488257" y="3608035"/>
                </a:cubicBezTo>
                <a:cubicBezTo>
                  <a:pt x="483893" y="3621760"/>
                  <a:pt x="476422" y="3631735"/>
                  <a:pt x="465844" y="3637960"/>
                </a:cubicBezTo>
                <a:cubicBezTo>
                  <a:pt x="455266" y="3644186"/>
                  <a:pt x="439846" y="3647205"/>
                  <a:pt x="419583" y="3647015"/>
                </a:cubicBezTo>
                <a:cubicBezTo>
                  <a:pt x="413271" y="3665228"/>
                  <a:pt x="403695" y="3679694"/>
                  <a:pt x="390856" y="3690411"/>
                </a:cubicBezTo>
                <a:cubicBezTo>
                  <a:pt x="378016" y="3701129"/>
                  <a:pt x="362746" y="3707608"/>
                  <a:pt x="345045" y="3709849"/>
                </a:cubicBezTo>
                <a:close/>
                <a:moveTo>
                  <a:pt x="390560" y="3881517"/>
                </a:moveTo>
                <a:lnTo>
                  <a:pt x="379221" y="3878358"/>
                </a:lnTo>
                <a:lnTo>
                  <a:pt x="414814" y="3750626"/>
                </a:lnTo>
                <a:lnTo>
                  <a:pt x="426153" y="3753785"/>
                </a:lnTo>
                <a:close/>
                <a:moveTo>
                  <a:pt x="114053" y="3973422"/>
                </a:moveTo>
                <a:lnTo>
                  <a:pt x="119334" y="3952014"/>
                </a:lnTo>
                <a:lnTo>
                  <a:pt x="234249" y="3919135"/>
                </a:lnTo>
                <a:lnTo>
                  <a:pt x="147919" y="3836149"/>
                </a:lnTo>
                <a:lnTo>
                  <a:pt x="153235" y="3814595"/>
                </a:lnTo>
                <a:lnTo>
                  <a:pt x="253166" y="3913367"/>
                </a:lnTo>
                <a:lnTo>
                  <a:pt x="339811" y="3934743"/>
                </a:lnTo>
                <a:lnTo>
                  <a:pt x="335101" y="3953837"/>
                </a:lnTo>
                <a:lnTo>
                  <a:pt x="248455" y="3932461"/>
                </a:lnTo>
                <a:close/>
                <a:moveTo>
                  <a:pt x="284376" y="4193212"/>
                </a:moveTo>
                <a:lnTo>
                  <a:pt x="191783" y="4097019"/>
                </a:lnTo>
                <a:lnTo>
                  <a:pt x="80199" y="4144054"/>
                </a:lnTo>
                <a:lnTo>
                  <a:pt x="84734" y="4122475"/>
                </a:lnTo>
                <a:lnTo>
                  <a:pt x="181635" y="4083011"/>
                </a:lnTo>
                <a:lnTo>
                  <a:pt x="108608" y="4008897"/>
                </a:lnTo>
                <a:lnTo>
                  <a:pt x="113174" y="3987173"/>
                </a:lnTo>
                <a:lnTo>
                  <a:pt x="196687" y="4073691"/>
                </a:lnTo>
                <a:lnTo>
                  <a:pt x="319863" y="4024374"/>
                </a:lnTo>
                <a:lnTo>
                  <a:pt x="315298" y="4046098"/>
                </a:lnTo>
                <a:lnTo>
                  <a:pt x="207933" y="4088996"/>
                </a:lnTo>
                <a:lnTo>
                  <a:pt x="288912" y="4171633"/>
                </a:lnTo>
                <a:close/>
                <a:moveTo>
                  <a:pt x="200168" y="4295842"/>
                </a:moveTo>
                <a:lnTo>
                  <a:pt x="183441" y="4292899"/>
                </a:lnTo>
                <a:lnTo>
                  <a:pt x="198409" y="4207793"/>
                </a:lnTo>
                <a:lnTo>
                  <a:pt x="215137" y="4210735"/>
                </a:lnTo>
                <a:close/>
                <a:moveTo>
                  <a:pt x="178926" y="4505504"/>
                </a:moveTo>
                <a:cubicBezTo>
                  <a:pt x="165166" y="4507643"/>
                  <a:pt x="149851" y="4507540"/>
                  <a:pt x="132979" y="4505198"/>
                </a:cubicBezTo>
                <a:cubicBezTo>
                  <a:pt x="99037" y="4500486"/>
                  <a:pt x="73947" y="4489081"/>
                  <a:pt x="57708" y="4470981"/>
                </a:cubicBezTo>
                <a:cubicBezTo>
                  <a:pt x="41468" y="4452883"/>
                  <a:pt x="35343" y="4429470"/>
                  <a:pt x="39332" y="4400744"/>
                </a:cubicBezTo>
                <a:cubicBezTo>
                  <a:pt x="44605" y="4362769"/>
                  <a:pt x="63314" y="4339595"/>
                  <a:pt x="95463" y="4331223"/>
                </a:cubicBezTo>
                <a:lnTo>
                  <a:pt x="99607" y="4351202"/>
                </a:lnTo>
                <a:cubicBezTo>
                  <a:pt x="74671" y="4357467"/>
                  <a:pt x="60223" y="4374865"/>
                  <a:pt x="56261" y="4403395"/>
                </a:cubicBezTo>
                <a:cubicBezTo>
                  <a:pt x="53134" y="4425924"/>
                  <a:pt x="58399" y="4444153"/>
                  <a:pt x="72058" y="4458083"/>
                </a:cubicBezTo>
                <a:cubicBezTo>
                  <a:pt x="85718" y="4472013"/>
                  <a:pt x="106959" y="4480979"/>
                  <a:pt x="135786" y="4484980"/>
                </a:cubicBezTo>
                <a:cubicBezTo>
                  <a:pt x="164217" y="4488928"/>
                  <a:pt x="187403" y="4485705"/>
                  <a:pt x="205341" y="4475310"/>
                </a:cubicBezTo>
                <a:cubicBezTo>
                  <a:pt x="223280" y="4464915"/>
                  <a:pt x="233814" y="4448452"/>
                  <a:pt x="236942" y="4425923"/>
                </a:cubicBezTo>
                <a:cubicBezTo>
                  <a:pt x="240166" y="4402704"/>
                  <a:pt x="235213" y="4382765"/>
                  <a:pt x="222083" y="4366101"/>
                </a:cubicBezTo>
                <a:lnTo>
                  <a:pt x="173976" y="4359422"/>
                </a:lnTo>
                <a:lnTo>
                  <a:pt x="166272" y="4414908"/>
                </a:lnTo>
                <a:lnTo>
                  <a:pt x="149892" y="4412634"/>
                </a:lnTo>
                <a:lnTo>
                  <a:pt x="160177" y="4338554"/>
                </a:lnTo>
                <a:lnTo>
                  <a:pt x="231011" y="4348388"/>
                </a:lnTo>
                <a:cubicBezTo>
                  <a:pt x="250276" y="4371418"/>
                  <a:pt x="257777" y="4398281"/>
                  <a:pt x="253515" y="4428976"/>
                </a:cubicBezTo>
                <a:cubicBezTo>
                  <a:pt x="249486" y="4457998"/>
                  <a:pt x="236825" y="4479129"/>
                  <a:pt x="215533" y="4492368"/>
                </a:cubicBezTo>
                <a:cubicBezTo>
                  <a:pt x="204887" y="4498987"/>
                  <a:pt x="192685" y="4503366"/>
                  <a:pt x="178926" y="4505504"/>
                </a:cubicBezTo>
                <a:close/>
                <a:moveTo>
                  <a:pt x="220922" y="4718034"/>
                </a:moveTo>
                <a:lnTo>
                  <a:pt x="11943" y="4698149"/>
                </a:lnTo>
                <a:lnTo>
                  <a:pt x="14159" y="4674863"/>
                </a:lnTo>
                <a:lnTo>
                  <a:pt x="213155" y="4566887"/>
                </a:lnTo>
                <a:cubicBezTo>
                  <a:pt x="199109" y="4566647"/>
                  <a:pt x="185165" y="4565870"/>
                  <a:pt x="171322" y="4564553"/>
                </a:cubicBezTo>
                <a:lnTo>
                  <a:pt x="25971" y="4550721"/>
                </a:lnTo>
                <a:lnTo>
                  <a:pt x="27779" y="4531737"/>
                </a:lnTo>
                <a:lnTo>
                  <a:pt x="236757" y="4551623"/>
                </a:lnTo>
                <a:lnTo>
                  <a:pt x="234443" y="4575946"/>
                </a:lnTo>
                <a:lnTo>
                  <a:pt x="36880" y="4683011"/>
                </a:lnTo>
                <a:cubicBezTo>
                  <a:pt x="52983" y="4683645"/>
                  <a:pt x="65879" y="4684423"/>
                  <a:pt x="75570" y="4685346"/>
                </a:cubicBezTo>
                <a:lnTo>
                  <a:pt x="222700" y="4699346"/>
                </a:lnTo>
                <a:close/>
                <a:moveTo>
                  <a:pt x="218292" y="4789242"/>
                </a:moveTo>
                <a:lnTo>
                  <a:pt x="8812" y="4775625"/>
                </a:lnTo>
                <a:lnTo>
                  <a:pt x="10107" y="4755702"/>
                </a:lnTo>
                <a:lnTo>
                  <a:pt x="219587" y="4769319"/>
                </a:lnTo>
                <a:close/>
                <a:moveTo>
                  <a:pt x="104819" y="5000821"/>
                </a:moveTo>
                <a:cubicBezTo>
                  <a:pt x="133110" y="5001784"/>
                  <a:pt x="155759" y="4995524"/>
                  <a:pt x="172765" y="4982041"/>
                </a:cubicBezTo>
                <a:cubicBezTo>
                  <a:pt x="189771" y="4968558"/>
                  <a:pt x="198689" y="4949655"/>
                  <a:pt x="199518" y="4925335"/>
                </a:cubicBezTo>
                <a:cubicBezTo>
                  <a:pt x="200376" y="4900121"/>
                  <a:pt x="192947" y="4880415"/>
                  <a:pt x="177233" y="4866215"/>
                </a:cubicBezTo>
                <a:cubicBezTo>
                  <a:pt x="161516" y="4852014"/>
                  <a:pt x="139165" y="4844421"/>
                  <a:pt x="110180" y="4843433"/>
                </a:cubicBezTo>
                <a:cubicBezTo>
                  <a:pt x="82285" y="4842483"/>
                  <a:pt x="60062" y="4848633"/>
                  <a:pt x="43511" y="4861883"/>
                </a:cubicBezTo>
                <a:cubicBezTo>
                  <a:pt x="26960" y="4875135"/>
                  <a:pt x="18263" y="4894118"/>
                  <a:pt x="17422" y="4918836"/>
                </a:cubicBezTo>
                <a:cubicBezTo>
                  <a:pt x="16569" y="4943851"/>
                  <a:pt x="23825" y="4963528"/>
                  <a:pt x="39188" y="4977864"/>
                </a:cubicBezTo>
                <a:cubicBezTo>
                  <a:pt x="54551" y="4992202"/>
                  <a:pt x="76428" y="4999854"/>
                  <a:pt x="104819" y="5000821"/>
                </a:cubicBezTo>
                <a:close/>
                <a:moveTo>
                  <a:pt x="104124" y="5021220"/>
                </a:moveTo>
                <a:cubicBezTo>
                  <a:pt x="70770" y="5020084"/>
                  <a:pt x="44888" y="5010432"/>
                  <a:pt x="26475" y="4992264"/>
                </a:cubicBezTo>
                <a:cubicBezTo>
                  <a:pt x="8062" y="4974096"/>
                  <a:pt x="-614" y="4949427"/>
                  <a:pt x="447" y="4918257"/>
                </a:cubicBezTo>
                <a:cubicBezTo>
                  <a:pt x="1141" y="4897907"/>
                  <a:pt x="6009" y="4880432"/>
                  <a:pt x="15053" y="4865834"/>
                </a:cubicBezTo>
                <a:cubicBezTo>
                  <a:pt x="24097" y="4851235"/>
                  <a:pt x="36894" y="4840241"/>
                  <a:pt x="53445" y="4832855"/>
                </a:cubicBezTo>
                <a:cubicBezTo>
                  <a:pt x="69994" y="4825467"/>
                  <a:pt x="89140" y="4822145"/>
                  <a:pt x="110879" y="4822884"/>
                </a:cubicBezTo>
                <a:cubicBezTo>
                  <a:pt x="141354" y="4823923"/>
                  <a:pt x="165939" y="4832313"/>
                  <a:pt x="184634" y="4848055"/>
                </a:cubicBezTo>
                <a:cubicBezTo>
                  <a:pt x="203327" y="4863799"/>
                  <a:pt x="213621" y="4884721"/>
                  <a:pt x="215515" y="4910823"/>
                </a:cubicBezTo>
                <a:cubicBezTo>
                  <a:pt x="228962" y="4907009"/>
                  <a:pt x="238925" y="4901907"/>
                  <a:pt x="245404" y="4895518"/>
                </a:cubicBezTo>
                <a:cubicBezTo>
                  <a:pt x="251883" y="4889130"/>
                  <a:pt x="255303" y="4880626"/>
                  <a:pt x="255664" y="4870004"/>
                </a:cubicBezTo>
                <a:cubicBezTo>
                  <a:pt x="255840" y="4864841"/>
                  <a:pt x="255384" y="4859260"/>
                  <a:pt x="254296" y="4853261"/>
                </a:cubicBezTo>
                <a:lnTo>
                  <a:pt x="269484" y="4853779"/>
                </a:lnTo>
                <a:cubicBezTo>
                  <a:pt x="271051" y="4860291"/>
                  <a:pt x="271704" y="4867420"/>
                  <a:pt x="271440" y="4875161"/>
                </a:cubicBezTo>
                <a:cubicBezTo>
                  <a:pt x="270950" y="4889555"/>
                  <a:pt x="266454" y="4901180"/>
                  <a:pt x="257953" y="4910033"/>
                </a:cubicBezTo>
                <a:cubicBezTo>
                  <a:pt x="249452" y="4918887"/>
                  <a:pt x="235423" y="4925962"/>
                  <a:pt x="215863" y="4931259"/>
                </a:cubicBezTo>
                <a:cubicBezTo>
                  <a:pt x="214710" y="4950500"/>
                  <a:pt x="209403" y="4967015"/>
                  <a:pt x="199938" y="4980805"/>
                </a:cubicBezTo>
                <a:cubicBezTo>
                  <a:pt x="190475" y="4994595"/>
                  <a:pt x="177525" y="5004962"/>
                  <a:pt x="161089" y="5011906"/>
                </a:cubicBezTo>
                <a:cubicBezTo>
                  <a:pt x="144654" y="5018849"/>
                  <a:pt x="125666" y="5021954"/>
                  <a:pt x="104124" y="5021220"/>
                </a:cubicBezTo>
                <a:close/>
                <a:moveTo>
                  <a:pt x="108000" y="5221796"/>
                </a:moveTo>
                <a:cubicBezTo>
                  <a:pt x="73734" y="5222127"/>
                  <a:pt x="47239" y="5214538"/>
                  <a:pt x="28515" y="5199025"/>
                </a:cubicBezTo>
                <a:cubicBezTo>
                  <a:pt x="9790" y="5183513"/>
                  <a:pt x="287" y="5161254"/>
                  <a:pt x="6" y="5132254"/>
                </a:cubicBezTo>
                <a:cubicBezTo>
                  <a:pt x="-365" y="5093916"/>
                  <a:pt x="14733" y="5068242"/>
                  <a:pt x="45300" y="5055232"/>
                </a:cubicBezTo>
                <a:lnTo>
                  <a:pt x="52338" y="5074384"/>
                </a:lnTo>
                <a:cubicBezTo>
                  <a:pt x="28596" y="5084248"/>
                  <a:pt x="16863" y="5103584"/>
                  <a:pt x="17142" y="5132386"/>
                </a:cubicBezTo>
                <a:cubicBezTo>
                  <a:pt x="17362" y="5155129"/>
                  <a:pt x="25252" y="5172386"/>
                  <a:pt x="40813" y="5184156"/>
                </a:cubicBezTo>
                <a:cubicBezTo>
                  <a:pt x="56372" y="5195923"/>
                  <a:pt x="78702" y="5201668"/>
                  <a:pt x="107803" y="5201385"/>
                </a:cubicBezTo>
                <a:cubicBezTo>
                  <a:pt x="136505" y="5201107"/>
                  <a:pt x="158965" y="5194508"/>
                  <a:pt x="175180" y="5181588"/>
                </a:cubicBezTo>
                <a:cubicBezTo>
                  <a:pt x="191394" y="5168666"/>
                  <a:pt x="199391" y="5150834"/>
                  <a:pt x="199171" y="5128090"/>
                </a:cubicBezTo>
                <a:cubicBezTo>
                  <a:pt x="198944" y="5104650"/>
                  <a:pt x="191111" y="5085655"/>
                  <a:pt x="175674" y="5071104"/>
                </a:cubicBezTo>
                <a:lnTo>
                  <a:pt x="127106" y="5071575"/>
                </a:lnTo>
                <a:lnTo>
                  <a:pt x="127649" y="5127590"/>
                </a:lnTo>
                <a:lnTo>
                  <a:pt x="111112" y="5127751"/>
                </a:lnTo>
                <a:lnTo>
                  <a:pt x="110388" y="5052963"/>
                </a:lnTo>
                <a:lnTo>
                  <a:pt x="181898" y="5052270"/>
                </a:lnTo>
                <a:cubicBezTo>
                  <a:pt x="204342" y="5072217"/>
                  <a:pt x="215712" y="5097684"/>
                  <a:pt x="216013" y="5128672"/>
                </a:cubicBezTo>
                <a:cubicBezTo>
                  <a:pt x="216297" y="5157971"/>
                  <a:pt x="206883" y="5180734"/>
                  <a:pt x="187769" y="5196960"/>
                </a:cubicBezTo>
                <a:cubicBezTo>
                  <a:pt x="168657" y="5213187"/>
                  <a:pt x="142067" y="5221465"/>
                  <a:pt x="108000" y="5221796"/>
                </a:cubicBezTo>
                <a:close/>
                <a:moveTo>
                  <a:pt x="16130" y="5430249"/>
                </a:moveTo>
                <a:lnTo>
                  <a:pt x="14904" y="5406889"/>
                </a:lnTo>
                <a:lnTo>
                  <a:pt x="195893" y="5270871"/>
                </a:lnTo>
                <a:cubicBezTo>
                  <a:pt x="181964" y="5272696"/>
                  <a:pt x="168058" y="5273973"/>
                  <a:pt x="154171" y="5274703"/>
                </a:cubicBezTo>
                <a:lnTo>
                  <a:pt x="8365" y="5282359"/>
                </a:lnTo>
                <a:lnTo>
                  <a:pt x="7364" y="5263315"/>
                </a:lnTo>
                <a:lnTo>
                  <a:pt x="216998" y="5252307"/>
                </a:lnTo>
                <a:lnTo>
                  <a:pt x="218279" y="5276707"/>
                </a:lnTo>
                <a:lnTo>
                  <a:pt x="38576" y="5411615"/>
                </a:lnTo>
                <a:cubicBezTo>
                  <a:pt x="54597" y="5409878"/>
                  <a:pt x="67468" y="5408754"/>
                  <a:pt x="77187" y="5408244"/>
                </a:cubicBezTo>
                <a:lnTo>
                  <a:pt x="224779" y="5400493"/>
                </a:lnTo>
                <a:lnTo>
                  <a:pt x="225764" y="5419240"/>
                </a:lnTo>
                <a:close/>
                <a:moveTo>
                  <a:pt x="24101" y="5507722"/>
                </a:moveTo>
                <a:lnTo>
                  <a:pt x="22460" y="5487825"/>
                </a:lnTo>
                <a:lnTo>
                  <a:pt x="231671" y="5470563"/>
                </a:lnTo>
                <a:lnTo>
                  <a:pt x="233312" y="5490460"/>
                </a:lnTo>
                <a:close/>
                <a:moveTo>
                  <a:pt x="151720" y="5716217"/>
                </a:moveTo>
                <a:cubicBezTo>
                  <a:pt x="179847" y="5713025"/>
                  <a:pt x="201334" y="5703515"/>
                  <a:pt x="216182" y="5687685"/>
                </a:cubicBezTo>
                <a:cubicBezTo>
                  <a:pt x="231030" y="5671856"/>
                  <a:pt x="237082" y="5651852"/>
                  <a:pt x="234338" y="5627671"/>
                </a:cubicBezTo>
                <a:cubicBezTo>
                  <a:pt x="231493" y="5602605"/>
                  <a:pt x="221258" y="5584198"/>
                  <a:pt x="203631" y="5572454"/>
                </a:cubicBezTo>
                <a:cubicBezTo>
                  <a:pt x="186005" y="5560708"/>
                  <a:pt x="162783" y="5556472"/>
                  <a:pt x="133965" y="5559742"/>
                </a:cubicBezTo>
                <a:cubicBezTo>
                  <a:pt x="106233" y="5562888"/>
                  <a:pt x="85151" y="5572228"/>
                  <a:pt x="70719" y="5587761"/>
                </a:cubicBezTo>
                <a:cubicBezTo>
                  <a:pt x="56288" y="5603292"/>
                  <a:pt x="50467" y="5623346"/>
                  <a:pt x="53255" y="5647920"/>
                </a:cubicBezTo>
                <a:cubicBezTo>
                  <a:pt x="56077" y="5672790"/>
                  <a:pt x="66137" y="5691191"/>
                  <a:pt x="83434" y="5703123"/>
                </a:cubicBezTo>
                <a:cubicBezTo>
                  <a:pt x="100732" y="5715055"/>
                  <a:pt x="123494" y="5719420"/>
                  <a:pt x="151720" y="5716217"/>
                </a:cubicBezTo>
                <a:close/>
                <a:moveTo>
                  <a:pt x="154021" y="5736498"/>
                </a:moveTo>
                <a:cubicBezTo>
                  <a:pt x="120861" y="5740261"/>
                  <a:pt x="93844" y="5734504"/>
                  <a:pt x="72967" y="5719230"/>
                </a:cubicBezTo>
                <a:cubicBezTo>
                  <a:pt x="52091" y="5703955"/>
                  <a:pt x="39894" y="5680823"/>
                  <a:pt x="36379" y="5649835"/>
                </a:cubicBezTo>
                <a:cubicBezTo>
                  <a:pt x="34083" y="5629603"/>
                  <a:pt x="36338" y="5611604"/>
                  <a:pt x="43147" y="5595838"/>
                </a:cubicBezTo>
                <a:cubicBezTo>
                  <a:pt x="49954" y="5580070"/>
                  <a:pt x="61002" y="5567320"/>
                  <a:pt x="76292" y="5557589"/>
                </a:cubicBezTo>
                <a:cubicBezTo>
                  <a:pt x="91581" y="5547857"/>
                  <a:pt x="110033" y="5541765"/>
                  <a:pt x="131647" y="5539312"/>
                </a:cubicBezTo>
                <a:cubicBezTo>
                  <a:pt x="161944" y="5535875"/>
                  <a:pt x="187493" y="5540572"/>
                  <a:pt x="208292" y="5553407"/>
                </a:cubicBezTo>
                <a:cubicBezTo>
                  <a:pt x="229092" y="5566241"/>
                  <a:pt x="242339" y="5585429"/>
                  <a:pt x="248036" y="5610974"/>
                </a:cubicBezTo>
                <a:cubicBezTo>
                  <a:pt x="260780" y="5605229"/>
                  <a:pt x="269887" y="5598722"/>
                  <a:pt x="275361" y="5591454"/>
                </a:cubicBezTo>
                <a:cubicBezTo>
                  <a:pt x="280834" y="5584185"/>
                  <a:pt x="282971" y="5575272"/>
                  <a:pt x="281772" y="5564711"/>
                </a:cubicBezTo>
                <a:cubicBezTo>
                  <a:pt x="281190" y="5559579"/>
                  <a:pt x="279922" y="5554125"/>
                  <a:pt x="277967" y="5548350"/>
                </a:cubicBezTo>
                <a:lnTo>
                  <a:pt x="293067" y="5546636"/>
                </a:lnTo>
                <a:cubicBezTo>
                  <a:pt x="295571" y="5552849"/>
                  <a:pt x="297261" y="5559804"/>
                  <a:pt x="298134" y="5567503"/>
                </a:cubicBezTo>
                <a:cubicBezTo>
                  <a:pt x="299757" y="5581813"/>
                  <a:pt x="297014" y="5593970"/>
                  <a:pt x="289901" y="5603973"/>
                </a:cubicBezTo>
                <a:cubicBezTo>
                  <a:pt x="282789" y="5613977"/>
                  <a:pt x="269947" y="5623032"/>
                  <a:pt x="251374" y="5631136"/>
                </a:cubicBezTo>
                <a:cubicBezTo>
                  <a:pt x="253053" y="5650338"/>
                  <a:pt x="250222" y="5667454"/>
                  <a:pt x="242881" y="5682482"/>
                </a:cubicBezTo>
                <a:cubicBezTo>
                  <a:pt x="235540" y="5697509"/>
                  <a:pt x="224248" y="5709662"/>
                  <a:pt x="209007" y="5718938"/>
                </a:cubicBezTo>
                <a:cubicBezTo>
                  <a:pt x="193766" y="5728215"/>
                  <a:pt x="175437" y="5734068"/>
                  <a:pt x="154021" y="5736498"/>
                </a:cubicBezTo>
                <a:close/>
                <a:moveTo>
                  <a:pt x="308296" y="5859545"/>
                </a:moveTo>
                <a:lnTo>
                  <a:pt x="288653" y="5728410"/>
                </a:lnTo>
                <a:lnTo>
                  <a:pt x="300293" y="5726666"/>
                </a:lnTo>
                <a:lnTo>
                  <a:pt x="319935" y="5857801"/>
                </a:lnTo>
                <a:close/>
                <a:moveTo>
                  <a:pt x="104204" y="6054106"/>
                </a:moveTo>
                <a:lnTo>
                  <a:pt x="100299" y="6032404"/>
                </a:lnTo>
                <a:lnTo>
                  <a:pt x="191824" y="5955532"/>
                </a:lnTo>
                <a:lnTo>
                  <a:pt x="79161" y="5914952"/>
                </a:lnTo>
                <a:lnTo>
                  <a:pt x="75229" y="5893105"/>
                </a:lnTo>
                <a:lnTo>
                  <a:pt x="206747" y="5942552"/>
                </a:lnTo>
                <a:lnTo>
                  <a:pt x="294579" y="5926745"/>
                </a:lnTo>
                <a:lnTo>
                  <a:pt x="298061" y="5946100"/>
                </a:lnTo>
                <a:lnTo>
                  <a:pt x="210230" y="5961908"/>
                </a:lnTo>
                <a:close/>
                <a:moveTo>
                  <a:pt x="142007" y="6223715"/>
                </a:moveTo>
                <a:lnTo>
                  <a:pt x="137361" y="6202160"/>
                </a:lnTo>
                <a:lnTo>
                  <a:pt x="209789" y="6126653"/>
                </a:lnTo>
                <a:lnTo>
                  <a:pt x="112908" y="6088704"/>
                </a:lnTo>
                <a:lnTo>
                  <a:pt x="108231" y="6067004"/>
                </a:lnTo>
                <a:lnTo>
                  <a:pt x="219739" y="6112010"/>
                </a:lnTo>
                <a:lnTo>
                  <a:pt x="312154" y="6016802"/>
                </a:lnTo>
                <a:lnTo>
                  <a:pt x="316831" y="6038503"/>
                </a:lnTo>
                <a:lnTo>
                  <a:pt x="236245" y="6121408"/>
                </a:lnTo>
                <a:lnTo>
                  <a:pt x="343858" y="6163902"/>
                </a:lnTo>
                <a:lnTo>
                  <a:pt x="348505" y="6185457"/>
                </a:lnTo>
                <a:lnTo>
                  <a:pt x="224762" y="6135314"/>
                </a:lnTo>
                <a:close/>
                <a:moveTo>
                  <a:pt x="296276" y="6318174"/>
                </a:moveTo>
                <a:lnTo>
                  <a:pt x="275312" y="6234342"/>
                </a:lnTo>
                <a:lnTo>
                  <a:pt x="291789" y="6230222"/>
                </a:lnTo>
                <a:lnTo>
                  <a:pt x="312752" y="6314052"/>
                </a:lnTo>
                <a:close/>
                <a:moveTo>
                  <a:pt x="241342" y="6407150"/>
                </a:moveTo>
                <a:lnTo>
                  <a:pt x="218208" y="6407150"/>
                </a:lnTo>
                <a:lnTo>
                  <a:pt x="230654" y="6388837"/>
                </a:lnTo>
                <a:lnTo>
                  <a:pt x="242564" y="6405406"/>
                </a:lnTo>
                <a:close/>
                <a:moveTo>
                  <a:pt x="411335" y="6407150"/>
                </a:moveTo>
                <a:lnTo>
                  <a:pt x="393137" y="6407150"/>
                </a:lnTo>
                <a:lnTo>
                  <a:pt x="384069" y="6388789"/>
                </a:lnTo>
                <a:cubicBezTo>
                  <a:pt x="377753" y="6380687"/>
                  <a:pt x="369902" y="6374164"/>
                  <a:pt x="360517" y="6369221"/>
                </a:cubicBezTo>
                <a:lnTo>
                  <a:pt x="313849" y="6382678"/>
                </a:lnTo>
                <a:lnTo>
                  <a:pt x="320906" y="6407150"/>
                </a:lnTo>
                <a:lnTo>
                  <a:pt x="303695" y="6407150"/>
                </a:lnTo>
                <a:lnTo>
                  <a:pt x="292758" y="6369223"/>
                </a:lnTo>
                <a:lnTo>
                  <a:pt x="361472" y="6349409"/>
                </a:lnTo>
                <a:cubicBezTo>
                  <a:pt x="374954" y="6356013"/>
                  <a:pt x="386139" y="6364688"/>
                  <a:pt x="395026" y="63754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5AC6F3A-9939-425E-8C10-B1C5E0B4DC50}"/>
              </a:ext>
            </a:extLst>
          </p:cNvPr>
          <p:cNvSpPr txBox="1"/>
          <p:nvPr/>
        </p:nvSpPr>
        <p:spPr>
          <a:xfrm>
            <a:off x="3059979" y="829860"/>
            <a:ext cx="1500653" cy="1839841"/>
          </a:xfrm>
          <a:custGeom>
            <a:avLst/>
            <a:gdLst/>
            <a:ahLst/>
            <a:cxnLst/>
            <a:rect l="l" t="t" r="r" b="b"/>
            <a:pathLst>
              <a:path w="1500653" h="1839841">
                <a:moveTo>
                  <a:pt x="254906" y="1214912"/>
                </a:moveTo>
                <a:lnTo>
                  <a:pt x="254906" y="1460566"/>
                </a:lnTo>
                <a:lnTo>
                  <a:pt x="1231358" y="1460566"/>
                </a:lnTo>
                <a:lnTo>
                  <a:pt x="1231358" y="1214912"/>
                </a:lnTo>
                <a:close/>
                <a:moveTo>
                  <a:pt x="254906" y="725658"/>
                </a:moveTo>
                <a:lnTo>
                  <a:pt x="254906" y="974396"/>
                </a:lnTo>
                <a:lnTo>
                  <a:pt x="1231358" y="974396"/>
                </a:lnTo>
                <a:lnTo>
                  <a:pt x="1231358" y="725658"/>
                </a:lnTo>
                <a:close/>
                <a:moveTo>
                  <a:pt x="254906" y="245655"/>
                </a:moveTo>
                <a:lnTo>
                  <a:pt x="254906" y="486170"/>
                </a:lnTo>
                <a:lnTo>
                  <a:pt x="1231358" y="486170"/>
                </a:lnTo>
                <a:lnTo>
                  <a:pt x="1231358" y="245655"/>
                </a:lnTo>
                <a:close/>
                <a:moveTo>
                  <a:pt x="0" y="0"/>
                </a:moveTo>
                <a:lnTo>
                  <a:pt x="1500653" y="0"/>
                </a:lnTo>
                <a:lnTo>
                  <a:pt x="1500653" y="1839841"/>
                </a:lnTo>
                <a:lnTo>
                  <a:pt x="1231358" y="1839841"/>
                </a:lnTo>
                <a:lnTo>
                  <a:pt x="1231358" y="1707249"/>
                </a:lnTo>
                <a:lnTo>
                  <a:pt x="254906" y="1707249"/>
                </a:lnTo>
                <a:lnTo>
                  <a:pt x="254906" y="1839841"/>
                </a:lnTo>
                <a:lnTo>
                  <a:pt x="0" y="1839841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B26C98C-3D1F-4E46-8396-EB4FEF628EC3}"/>
              </a:ext>
            </a:extLst>
          </p:cNvPr>
          <p:cNvSpPr txBox="1"/>
          <p:nvPr/>
        </p:nvSpPr>
        <p:spPr>
          <a:xfrm>
            <a:off x="1725803" y="3059331"/>
            <a:ext cx="1903567" cy="1891179"/>
          </a:xfrm>
          <a:custGeom>
            <a:avLst/>
            <a:gdLst/>
            <a:ahLst/>
            <a:cxnLst/>
            <a:rect l="l" t="t" r="r" b="b"/>
            <a:pathLst>
              <a:path w="1903567" h="1891179">
                <a:moveTo>
                  <a:pt x="303214" y="919921"/>
                </a:moveTo>
                <a:cubicBezTo>
                  <a:pt x="347069" y="942533"/>
                  <a:pt x="393835" y="968229"/>
                  <a:pt x="443515" y="997009"/>
                </a:cubicBezTo>
                <a:cubicBezTo>
                  <a:pt x="493194" y="1025789"/>
                  <a:pt x="540132" y="1055596"/>
                  <a:pt x="584329" y="1086431"/>
                </a:cubicBezTo>
                <a:cubicBezTo>
                  <a:pt x="628527" y="1117267"/>
                  <a:pt x="665357" y="1146046"/>
                  <a:pt x="694823" y="1172770"/>
                </a:cubicBezTo>
                <a:lnTo>
                  <a:pt x="515978" y="1345448"/>
                </a:lnTo>
                <a:cubicBezTo>
                  <a:pt x="490624" y="1318724"/>
                  <a:pt x="456191" y="1288917"/>
                  <a:pt x="412679" y="1256026"/>
                </a:cubicBezTo>
                <a:cubicBezTo>
                  <a:pt x="369167" y="1223135"/>
                  <a:pt x="323257" y="1190929"/>
                  <a:pt x="274948" y="1159408"/>
                </a:cubicBezTo>
                <a:cubicBezTo>
                  <a:pt x="226640" y="1127888"/>
                  <a:pt x="180215" y="1099451"/>
                  <a:pt x="135675" y="1074097"/>
                </a:cubicBezTo>
                <a:close/>
                <a:moveTo>
                  <a:pt x="1065874" y="909642"/>
                </a:moveTo>
                <a:lnTo>
                  <a:pt x="1065874" y="951784"/>
                </a:lnTo>
                <a:cubicBezTo>
                  <a:pt x="1110414" y="1034697"/>
                  <a:pt x="1165233" y="1112470"/>
                  <a:pt x="1230329" y="1185104"/>
                </a:cubicBezTo>
                <a:cubicBezTo>
                  <a:pt x="1246775" y="1172770"/>
                  <a:pt x="1264933" y="1159408"/>
                  <a:pt x="1284805" y="1145019"/>
                </a:cubicBezTo>
                <a:cubicBezTo>
                  <a:pt x="1336883" y="1105960"/>
                  <a:pt x="1386562" y="1065532"/>
                  <a:pt x="1433843" y="1023733"/>
                </a:cubicBezTo>
                <a:cubicBezTo>
                  <a:pt x="1479068" y="983990"/>
                  <a:pt x="1518469" y="945959"/>
                  <a:pt x="1552045" y="909642"/>
                </a:cubicBezTo>
                <a:close/>
                <a:moveTo>
                  <a:pt x="1455427" y="0"/>
                </a:moveTo>
                <a:lnTo>
                  <a:pt x="1656885" y="11306"/>
                </a:lnTo>
                <a:cubicBezTo>
                  <a:pt x="1656885" y="98331"/>
                  <a:pt x="1654486" y="187411"/>
                  <a:pt x="1649690" y="278546"/>
                </a:cubicBezTo>
                <a:cubicBezTo>
                  <a:pt x="1644893" y="369681"/>
                  <a:pt x="1639069" y="460132"/>
                  <a:pt x="1632217" y="549897"/>
                </a:cubicBezTo>
                <a:cubicBezTo>
                  <a:pt x="1628105" y="597863"/>
                  <a:pt x="1623651" y="644801"/>
                  <a:pt x="1618855" y="690711"/>
                </a:cubicBezTo>
                <a:lnTo>
                  <a:pt x="1875816" y="690711"/>
                </a:lnTo>
                <a:lnTo>
                  <a:pt x="1875816" y="909642"/>
                </a:lnTo>
                <a:lnTo>
                  <a:pt x="1572602" y="909642"/>
                </a:lnTo>
                <a:lnTo>
                  <a:pt x="1777142" y="1061763"/>
                </a:lnTo>
                <a:cubicBezTo>
                  <a:pt x="1727806" y="1100821"/>
                  <a:pt x="1675900" y="1140736"/>
                  <a:pt x="1621424" y="1181507"/>
                </a:cubicBezTo>
                <a:cubicBezTo>
                  <a:pt x="1566948" y="1222278"/>
                  <a:pt x="1512987" y="1260137"/>
                  <a:pt x="1459539" y="1295084"/>
                </a:cubicBezTo>
                <a:cubicBezTo>
                  <a:pt x="1435556" y="1308788"/>
                  <a:pt x="1412943" y="1322836"/>
                  <a:pt x="1391701" y="1337225"/>
                </a:cubicBezTo>
                <a:cubicBezTo>
                  <a:pt x="1434185" y="1369431"/>
                  <a:pt x="1478383" y="1399581"/>
                  <a:pt x="1524293" y="1427676"/>
                </a:cubicBezTo>
                <a:cubicBezTo>
                  <a:pt x="1638041" y="1494828"/>
                  <a:pt x="1764466" y="1547591"/>
                  <a:pt x="1903567" y="1585964"/>
                </a:cubicBezTo>
                <a:cubicBezTo>
                  <a:pt x="1885066" y="1602409"/>
                  <a:pt x="1865023" y="1623651"/>
                  <a:pt x="1843439" y="1649690"/>
                </a:cubicBezTo>
                <a:cubicBezTo>
                  <a:pt x="1821854" y="1675729"/>
                  <a:pt x="1801468" y="1702795"/>
                  <a:pt x="1782282" y="1730890"/>
                </a:cubicBezTo>
                <a:cubicBezTo>
                  <a:pt x="1763095" y="1758984"/>
                  <a:pt x="1747335" y="1785023"/>
                  <a:pt x="1735001" y="1809006"/>
                </a:cubicBezTo>
                <a:cubicBezTo>
                  <a:pt x="1590417" y="1759669"/>
                  <a:pt x="1461252" y="1693545"/>
                  <a:pt x="1347504" y="1610632"/>
                </a:cubicBezTo>
                <a:cubicBezTo>
                  <a:pt x="1241293" y="1534572"/>
                  <a:pt x="1147417" y="1445492"/>
                  <a:pt x="1065874" y="1343392"/>
                </a:cubicBezTo>
                <a:lnTo>
                  <a:pt x="1065874" y="1646607"/>
                </a:lnTo>
                <a:cubicBezTo>
                  <a:pt x="1065874" y="1705536"/>
                  <a:pt x="1057823" y="1751104"/>
                  <a:pt x="1041720" y="1783310"/>
                </a:cubicBezTo>
                <a:cubicBezTo>
                  <a:pt x="1025617" y="1815515"/>
                  <a:pt x="995638" y="1840184"/>
                  <a:pt x="951784" y="1857315"/>
                </a:cubicBezTo>
                <a:cubicBezTo>
                  <a:pt x="909985" y="1872390"/>
                  <a:pt x="859278" y="1882154"/>
                  <a:pt x="799663" y="1886608"/>
                </a:cubicBezTo>
                <a:cubicBezTo>
                  <a:pt x="740048" y="1891062"/>
                  <a:pt x="670840" y="1892261"/>
                  <a:pt x="592038" y="1890206"/>
                </a:cubicBezTo>
                <a:cubicBezTo>
                  <a:pt x="585186" y="1858000"/>
                  <a:pt x="573365" y="1821340"/>
                  <a:pt x="556577" y="1780226"/>
                </a:cubicBezTo>
                <a:cubicBezTo>
                  <a:pt x="539789" y="1739112"/>
                  <a:pt x="522830" y="1703823"/>
                  <a:pt x="505699" y="1674358"/>
                </a:cubicBezTo>
                <a:cubicBezTo>
                  <a:pt x="540646" y="1675729"/>
                  <a:pt x="575421" y="1677099"/>
                  <a:pt x="610025" y="1678470"/>
                </a:cubicBezTo>
                <a:cubicBezTo>
                  <a:pt x="644629" y="1679840"/>
                  <a:pt x="675807" y="1680183"/>
                  <a:pt x="703559" y="1679498"/>
                </a:cubicBezTo>
                <a:cubicBezTo>
                  <a:pt x="731311" y="1678812"/>
                  <a:pt x="750326" y="1678470"/>
                  <a:pt x="760605" y="1678470"/>
                </a:cubicBezTo>
                <a:cubicBezTo>
                  <a:pt x="777050" y="1678470"/>
                  <a:pt x="788870" y="1675557"/>
                  <a:pt x="796065" y="1669733"/>
                </a:cubicBezTo>
                <a:cubicBezTo>
                  <a:pt x="803260" y="1663909"/>
                  <a:pt x="806858" y="1654144"/>
                  <a:pt x="806858" y="1640439"/>
                </a:cubicBezTo>
                <a:lnTo>
                  <a:pt x="806858" y="1484207"/>
                </a:lnTo>
                <a:cubicBezTo>
                  <a:pt x="757521" y="1505449"/>
                  <a:pt x="709212" y="1526691"/>
                  <a:pt x="661931" y="1547933"/>
                </a:cubicBezTo>
                <a:cubicBezTo>
                  <a:pt x="567370" y="1588362"/>
                  <a:pt x="475892" y="1627591"/>
                  <a:pt x="387497" y="1665622"/>
                </a:cubicBezTo>
                <a:cubicBezTo>
                  <a:pt x="299103" y="1703652"/>
                  <a:pt x="216532" y="1738085"/>
                  <a:pt x="139787" y="1768920"/>
                </a:cubicBezTo>
                <a:lnTo>
                  <a:pt x="0" y="1540739"/>
                </a:lnTo>
                <a:cubicBezTo>
                  <a:pt x="73319" y="1516070"/>
                  <a:pt x="158802" y="1485749"/>
                  <a:pt x="256447" y="1449774"/>
                </a:cubicBezTo>
                <a:cubicBezTo>
                  <a:pt x="354092" y="1413800"/>
                  <a:pt x="456705" y="1375598"/>
                  <a:pt x="564286" y="1335170"/>
                </a:cubicBezTo>
                <a:cubicBezTo>
                  <a:pt x="645829" y="1304334"/>
                  <a:pt x="726686" y="1273499"/>
                  <a:pt x="806858" y="1242664"/>
                </a:cubicBezTo>
                <a:lnTo>
                  <a:pt x="806858" y="909642"/>
                </a:lnTo>
                <a:lnTo>
                  <a:pt x="19529" y="909642"/>
                </a:lnTo>
                <a:lnTo>
                  <a:pt x="19529" y="690711"/>
                </a:lnTo>
                <a:lnTo>
                  <a:pt x="1351615" y="690711"/>
                </a:lnTo>
                <a:cubicBezTo>
                  <a:pt x="1352986" y="659876"/>
                  <a:pt x="1355041" y="628356"/>
                  <a:pt x="1357782" y="596150"/>
                </a:cubicBezTo>
                <a:cubicBezTo>
                  <a:pt x="1357782" y="589297"/>
                  <a:pt x="1358810" y="583130"/>
                  <a:pt x="1360866" y="577648"/>
                </a:cubicBezTo>
                <a:lnTo>
                  <a:pt x="214819" y="577648"/>
                </a:lnTo>
                <a:lnTo>
                  <a:pt x="214819" y="351523"/>
                </a:lnTo>
                <a:lnTo>
                  <a:pt x="1371144" y="351523"/>
                </a:lnTo>
                <a:cubicBezTo>
                  <a:pt x="1372515" y="312465"/>
                  <a:pt x="1373885" y="275462"/>
                  <a:pt x="1375255" y="240516"/>
                </a:cubicBezTo>
                <a:lnTo>
                  <a:pt x="145954" y="240516"/>
                </a:lnTo>
                <a:lnTo>
                  <a:pt x="145954" y="9251"/>
                </a:lnTo>
                <a:lnTo>
                  <a:pt x="1409174" y="9251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F3434BF-4944-4629-9371-55E6DCA40C37}"/>
              </a:ext>
            </a:extLst>
          </p:cNvPr>
          <p:cNvSpPr txBox="1"/>
          <p:nvPr/>
        </p:nvSpPr>
        <p:spPr>
          <a:xfrm>
            <a:off x="2893469" y="829860"/>
            <a:ext cx="1500653" cy="1839841"/>
          </a:xfrm>
          <a:custGeom>
            <a:avLst/>
            <a:gdLst/>
            <a:ahLst/>
            <a:cxnLst/>
            <a:rect l="l" t="t" r="r" b="b"/>
            <a:pathLst>
              <a:path w="1500653" h="1839841">
                <a:moveTo>
                  <a:pt x="254906" y="1214912"/>
                </a:moveTo>
                <a:lnTo>
                  <a:pt x="254906" y="1460566"/>
                </a:lnTo>
                <a:lnTo>
                  <a:pt x="1231358" y="1460566"/>
                </a:lnTo>
                <a:lnTo>
                  <a:pt x="1231358" y="1214912"/>
                </a:lnTo>
                <a:close/>
                <a:moveTo>
                  <a:pt x="254906" y="725658"/>
                </a:moveTo>
                <a:lnTo>
                  <a:pt x="254906" y="974396"/>
                </a:lnTo>
                <a:lnTo>
                  <a:pt x="1231358" y="974396"/>
                </a:lnTo>
                <a:lnTo>
                  <a:pt x="1231358" y="725658"/>
                </a:lnTo>
                <a:close/>
                <a:moveTo>
                  <a:pt x="254906" y="245655"/>
                </a:moveTo>
                <a:lnTo>
                  <a:pt x="254906" y="486170"/>
                </a:lnTo>
                <a:lnTo>
                  <a:pt x="1231358" y="486170"/>
                </a:lnTo>
                <a:lnTo>
                  <a:pt x="1231358" y="245655"/>
                </a:lnTo>
                <a:close/>
                <a:moveTo>
                  <a:pt x="0" y="0"/>
                </a:moveTo>
                <a:lnTo>
                  <a:pt x="1500653" y="0"/>
                </a:lnTo>
                <a:lnTo>
                  <a:pt x="1500653" y="1839841"/>
                </a:lnTo>
                <a:lnTo>
                  <a:pt x="1231358" y="1839841"/>
                </a:lnTo>
                <a:lnTo>
                  <a:pt x="1231358" y="1707249"/>
                </a:lnTo>
                <a:lnTo>
                  <a:pt x="254906" y="1707249"/>
                </a:lnTo>
                <a:lnTo>
                  <a:pt x="254906" y="1839841"/>
                </a:lnTo>
                <a:lnTo>
                  <a:pt x="0" y="1839841"/>
                </a:lnTo>
                <a:close/>
              </a:path>
            </a:pathLst>
          </a:custGeom>
          <a:solidFill>
            <a:srgbClr val="C5E3F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DDF5999-3B34-4D45-90B2-1F8EBE954220}"/>
              </a:ext>
            </a:extLst>
          </p:cNvPr>
          <p:cNvSpPr txBox="1"/>
          <p:nvPr/>
        </p:nvSpPr>
        <p:spPr>
          <a:xfrm>
            <a:off x="1559293" y="3059331"/>
            <a:ext cx="1903567" cy="1891179"/>
          </a:xfrm>
          <a:custGeom>
            <a:avLst/>
            <a:gdLst/>
            <a:ahLst/>
            <a:cxnLst/>
            <a:rect l="l" t="t" r="r" b="b"/>
            <a:pathLst>
              <a:path w="1903567" h="1891179">
                <a:moveTo>
                  <a:pt x="303214" y="919921"/>
                </a:moveTo>
                <a:cubicBezTo>
                  <a:pt x="347069" y="942533"/>
                  <a:pt x="393835" y="968229"/>
                  <a:pt x="443515" y="997009"/>
                </a:cubicBezTo>
                <a:cubicBezTo>
                  <a:pt x="493194" y="1025789"/>
                  <a:pt x="540132" y="1055596"/>
                  <a:pt x="584329" y="1086431"/>
                </a:cubicBezTo>
                <a:cubicBezTo>
                  <a:pt x="628527" y="1117267"/>
                  <a:pt x="665357" y="1146046"/>
                  <a:pt x="694823" y="1172770"/>
                </a:cubicBezTo>
                <a:lnTo>
                  <a:pt x="515978" y="1345448"/>
                </a:lnTo>
                <a:cubicBezTo>
                  <a:pt x="490624" y="1318724"/>
                  <a:pt x="456191" y="1288917"/>
                  <a:pt x="412679" y="1256026"/>
                </a:cubicBezTo>
                <a:cubicBezTo>
                  <a:pt x="369167" y="1223135"/>
                  <a:pt x="323257" y="1190929"/>
                  <a:pt x="274948" y="1159408"/>
                </a:cubicBezTo>
                <a:cubicBezTo>
                  <a:pt x="226640" y="1127888"/>
                  <a:pt x="180215" y="1099451"/>
                  <a:pt x="135675" y="1074097"/>
                </a:cubicBezTo>
                <a:close/>
                <a:moveTo>
                  <a:pt x="1065874" y="909642"/>
                </a:moveTo>
                <a:lnTo>
                  <a:pt x="1065874" y="951784"/>
                </a:lnTo>
                <a:cubicBezTo>
                  <a:pt x="1110414" y="1034697"/>
                  <a:pt x="1165233" y="1112470"/>
                  <a:pt x="1230329" y="1185104"/>
                </a:cubicBezTo>
                <a:cubicBezTo>
                  <a:pt x="1246775" y="1172770"/>
                  <a:pt x="1264933" y="1159408"/>
                  <a:pt x="1284805" y="1145019"/>
                </a:cubicBezTo>
                <a:cubicBezTo>
                  <a:pt x="1336883" y="1105960"/>
                  <a:pt x="1386562" y="1065532"/>
                  <a:pt x="1433843" y="1023733"/>
                </a:cubicBezTo>
                <a:cubicBezTo>
                  <a:pt x="1479068" y="983990"/>
                  <a:pt x="1518469" y="945959"/>
                  <a:pt x="1552045" y="909642"/>
                </a:cubicBezTo>
                <a:close/>
                <a:moveTo>
                  <a:pt x="1455427" y="0"/>
                </a:moveTo>
                <a:lnTo>
                  <a:pt x="1656885" y="11306"/>
                </a:lnTo>
                <a:cubicBezTo>
                  <a:pt x="1656885" y="98331"/>
                  <a:pt x="1654486" y="187411"/>
                  <a:pt x="1649690" y="278546"/>
                </a:cubicBezTo>
                <a:cubicBezTo>
                  <a:pt x="1644893" y="369681"/>
                  <a:pt x="1639069" y="460132"/>
                  <a:pt x="1632217" y="549897"/>
                </a:cubicBezTo>
                <a:cubicBezTo>
                  <a:pt x="1628105" y="597863"/>
                  <a:pt x="1623651" y="644801"/>
                  <a:pt x="1618855" y="690711"/>
                </a:cubicBezTo>
                <a:lnTo>
                  <a:pt x="1875816" y="690711"/>
                </a:lnTo>
                <a:lnTo>
                  <a:pt x="1875816" y="909642"/>
                </a:lnTo>
                <a:lnTo>
                  <a:pt x="1572602" y="909642"/>
                </a:lnTo>
                <a:lnTo>
                  <a:pt x="1777142" y="1061763"/>
                </a:lnTo>
                <a:cubicBezTo>
                  <a:pt x="1727806" y="1100821"/>
                  <a:pt x="1675900" y="1140736"/>
                  <a:pt x="1621424" y="1181507"/>
                </a:cubicBezTo>
                <a:cubicBezTo>
                  <a:pt x="1566948" y="1222278"/>
                  <a:pt x="1512987" y="1260137"/>
                  <a:pt x="1459539" y="1295084"/>
                </a:cubicBezTo>
                <a:cubicBezTo>
                  <a:pt x="1435556" y="1308788"/>
                  <a:pt x="1412943" y="1322836"/>
                  <a:pt x="1391701" y="1337225"/>
                </a:cubicBezTo>
                <a:cubicBezTo>
                  <a:pt x="1434185" y="1369431"/>
                  <a:pt x="1478383" y="1399581"/>
                  <a:pt x="1524293" y="1427676"/>
                </a:cubicBezTo>
                <a:cubicBezTo>
                  <a:pt x="1638041" y="1494828"/>
                  <a:pt x="1764466" y="1547591"/>
                  <a:pt x="1903567" y="1585964"/>
                </a:cubicBezTo>
                <a:cubicBezTo>
                  <a:pt x="1885066" y="1602409"/>
                  <a:pt x="1865023" y="1623651"/>
                  <a:pt x="1843439" y="1649690"/>
                </a:cubicBezTo>
                <a:cubicBezTo>
                  <a:pt x="1821854" y="1675729"/>
                  <a:pt x="1801468" y="1702795"/>
                  <a:pt x="1782282" y="1730890"/>
                </a:cubicBezTo>
                <a:cubicBezTo>
                  <a:pt x="1763095" y="1758984"/>
                  <a:pt x="1747335" y="1785023"/>
                  <a:pt x="1735001" y="1809006"/>
                </a:cubicBezTo>
                <a:cubicBezTo>
                  <a:pt x="1590417" y="1759669"/>
                  <a:pt x="1461252" y="1693545"/>
                  <a:pt x="1347504" y="1610632"/>
                </a:cubicBezTo>
                <a:cubicBezTo>
                  <a:pt x="1241293" y="1534572"/>
                  <a:pt x="1147417" y="1445492"/>
                  <a:pt x="1065874" y="1343392"/>
                </a:cubicBezTo>
                <a:lnTo>
                  <a:pt x="1065874" y="1646607"/>
                </a:lnTo>
                <a:cubicBezTo>
                  <a:pt x="1065874" y="1705536"/>
                  <a:pt x="1057823" y="1751104"/>
                  <a:pt x="1041720" y="1783310"/>
                </a:cubicBezTo>
                <a:cubicBezTo>
                  <a:pt x="1025617" y="1815515"/>
                  <a:pt x="995638" y="1840184"/>
                  <a:pt x="951784" y="1857315"/>
                </a:cubicBezTo>
                <a:cubicBezTo>
                  <a:pt x="909985" y="1872390"/>
                  <a:pt x="859278" y="1882154"/>
                  <a:pt x="799663" y="1886608"/>
                </a:cubicBezTo>
                <a:cubicBezTo>
                  <a:pt x="740048" y="1891062"/>
                  <a:pt x="670840" y="1892261"/>
                  <a:pt x="592038" y="1890206"/>
                </a:cubicBezTo>
                <a:cubicBezTo>
                  <a:pt x="585186" y="1858000"/>
                  <a:pt x="573365" y="1821340"/>
                  <a:pt x="556577" y="1780226"/>
                </a:cubicBezTo>
                <a:cubicBezTo>
                  <a:pt x="539789" y="1739112"/>
                  <a:pt x="522830" y="1703823"/>
                  <a:pt x="505699" y="1674358"/>
                </a:cubicBezTo>
                <a:cubicBezTo>
                  <a:pt x="540646" y="1675729"/>
                  <a:pt x="575421" y="1677099"/>
                  <a:pt x="610025" y="1678470"/>
                </a:cubicBezTo>
                <a:cubicBezTo>
                  <a:pt x="644629" y="1679840"/>
                  <a:pt x="675807" y="1680183"/>
                  <a:pt x="703559" y="1679498"/>
                </a:cubicBezTo>
                <a:cubicBezTo>
                  <a:pt x="731311" y="1678812"/>
                  <a:pt x="750326" y="1678470"/>
                  <a:pt x="760605" y="1678470"/>
                </a:cubicBezTo>
                <a:cubicBezTo>
                  <a:pt x="777050" y="1678470"/>
                  <a:pt x="788870" y="1675557"/>
                  <a:pt x="796065" y="1669733"/>
                </a:cubicBezTo>
                <a:cubicBezTo>
                  <a:pt x="803260" y="1663909"/>
                  <a:pt x="806858" y="1654144"/>
                  <a:pt x="806858" y="1640439"/>
                </a:cubicBezTo>
                <a:lnTo>
                  <a:pt x="806858" y="1484207"/>
                </a:lnTo>
                <a:cubicBezTo>
                  <a:pt x="757521" y="1505449"/>
                  <a:pt x="709212" y="1526691"/>
                  <a:pt x="661931" y="1547933"/>
                </a:cubicBezTo>
                <a:cubicBezTo>
                  <a:pt x="567370" y="1588362"/>
                  <a:pt x="475892" y="1627591"/>
                  <a:pt x="387497" y="1665622"/>
                </a:cubicBezTo>
                <a:cubicBezTo>
                  <a:pt x="299103" y="1703652"/>
                  <a:pt x="216532" y="1738085"/>
                  <a:pt x="139787" y="1768920"/>
                </a:cubicBezTo>
                <a:lnTo>
                  <a:pt x="0" y="1540739"/>
                </a:lnTo>
                <a:cubicBezTo>
                  <a:pt x="73319" y="1516070"/>
                  <a:pt x="158802" y="1485749"/>
                  <a:pt x="256447" y="1449774"/>
                </a:cubicBezTo>
                <a:cubicBezTo>
                  <a:pt x="354092" y="1413800"/>
                  <a:pt x="456705" y="1375598"/>
                  <a:pt x="564286" y="1335170"/>
                </a:cubicBezTo>
                <a:cubicBezTo>
                  <a:pt x="645829" y="1304334"/>
                  <a:pt x="726686" y="1273499"/>
                  <a:pt x="806858" y="1242664"/>
                </a:cubicBezTo>
                <a:lnTo>
                  <a:pt x="806858" y="909642"/>
                </a:lnTo>
                <a:lnTo>
                  <a:pt x="19529" y="909642"/>
                </a:lnTo>
                <a:lnTo>
                  <a:pt x="19529" y="690711"/>
                </a:lnTo>
                <a:lnTo>
                  <a:pt x="1351615" y="690711"/>
                </a:lnTo>
                <a:cubicBezTo>
                  <a:pt x="1352986" y="659876"/>
                  <a:pt x="1355041" y="628356"/>
                  <a:pt x="1357782" y="596150"/>
                </a:cubicBezTo>
                <a:cubicBezTo>
                  <a:pt x="1357782" y="589297"/>
                  <a:pt x="1358810" y="583130"/>
                  <a:pt x="1360866" y="577648"/>
                </a:cubicBezTo>
                <a:lnTo>
                  <a:pt x="214819" y="577648"/>
                </a:lnTo>
                <a:lnTo>
                  <a:pt x="214819" y="351523"/>
                </a:lnTo>
                <a:lnTo>
                  <a:pt x="1371144" y="351523"/>
                </a:lnTo>
                <a:cubicBezTo>
                  <a:pt x="1372515" y="312465"/>
                  <a:pt x="1373885" y="275462"/>
                  <a:pt x="1375255" y="240516"/>
                </a:cubicBezTo>
                <a:lnTo>
                  <a:pt x="145954" y="240516"/>
                </a:lnTo>
                <a:lnTo>
                  <a:pt x="145954" y="9251"/>
                </a:lnTo>
                <a:lnTo>
                  <a:pt x="1409174" y="9251"/>
                </a:lnTo>
                <a:close/>
              </a:path>
            </a:pathLst>
          </a:custGeom>
          <a:solidFill>
            <a:srgbClr val="C5E3F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972283C-0243-49E6-A939-0DB77D8D6E5B}"/>
              </a:ext>
            </a:extLst>
          </p:cNvPr>
          <p:cNvSpPr txBox="1"/>
          <p:nvPr/>
        </p:nvSpPr>
        <p:spPr>
          <a:xfrm>
            <a:off x="2726959" y="829860"/>
            <a:ext cx="1500653" cy="1839841"/>
          </a:xfrm>
          <a:custGeom>
            <a:avLst/>
            <a:gdLst/>
            <a:ahLst/>
            <a:cxnLst/>
            <a:rect l="l" t="t" r="r" b="b"/>
            <a:pathLst>
              <a:path w="1500653" h="1839841">
                <a:moveTo>
                  <a:pt x="254906" y="1214912"/>
                </a:moveTo>
                <a:lnTo>
                  <a:pt x="254906" y="1460566"/>
                </a:lnTo>
                <a:lnTo>
                  <a:pt x="1231358" y="1460566"/>
                </a:lnTo>
                <a:lnTo>
                  <a:pt x="1231358" y="1214912"/>
                </a:lnTo>
                <a:close/>
                <a:moveTo>
                  <a:pt x="254906" y="725658"/>
                </a:moveTo>
                <a:lnTo>
                  <a:pt x="254906" y="974396"/>
                </a:lnTo>
                <a:lnTo>
                  <a:pt x="1231358" y="974396"/>
                </a:lnTo>
                <a:lnTo>
                  <a:pt x="1231358" y="725658"/>
                </a:lnTo>
                <a:close/>
                <a:moveTo>
                  <a:pt x="254906" y="245655"/>
                </a:moveTo>
                <a:lnTo>
                  <a:pt x="254906" y="486170"/>
                </a:lnTo>
                <a:lnTo>
                  <a:pt x="1231358" y="486170"/>
                </a:lnTo>
                <a:lnTo>
                  <a:pt x="1231358" y="245655"/>
                </a:lnTo>
                <a:close/>
                <a:moveTo>
                  <a:pt x="0" y="0"/>
                </a:moveTo>
                <a:lnTo>
                  <a:pt x="1500653" y="0"/>
                </a:lnTo>
                <a:lnTo>
                  <a:pt x="1500653" y="1839841"/>
                </a:lnTo>
                <a:lnTo>
                  <a:pt x="1231358" y="1839841"/>
                </a:lnTo>
                <a:lnTo>
                  <a:pt x="1231358" y="1707249"/>
                </a:lnTo>
                <a:lnTo>
                  <a:pt x="254906" y="1707249"/>
                </a:lnTo>
                <a:lnTo>
                  <a:pt x="254906" y="1839841"/>
                </a:lnTo>
                <a:lnTo>
                  <a:pt x="0" y="18398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889169C-62E4-4B52-BC3E-8DF884C542FE}"/>
              </a:ext>
            </a:extLst>
          </p:cNvPr>
          <p:cNvSpPr txBox="1"/>
          <p:nvPr/>
        </p:nvSpPr>
        <p:spPr>
          <a:xfrm>
            <a:off x="1392783" y="3059331"/>
            <a:ext cx="1903567" cy="1891179"/>
          </a:xfrm>
          <a:custGeom>
            <a:avLst/>
            <a:gdLst/>
            <a:ahLst/>
            <a:cxnLst/>
            <a:rect l="l" t="t" r="r" b="b"/>
            <a:pathLst>
              <a:path w="1903567" h="1891179">
                <a:moveTo>
                  <a:pt x="303214" y="919921"/>
                </a:moveTo>
                <a:cubicBezTo>
                  <a:pt x="347069" y="942533"/>
                  <a:pt x="393835" y="968229"/>
                  <a:pt x="443515" y="997009"/>
                </a:cubicBezTo>
                <a:cubicBezTo>
                  <a:pt x="493194" y="1025789"/>
                  <a:pt x="540132" y="1055596"/>
                  <a:pt x="584329" y="1086431"/>
                </a:cubicBezTo>
                <a:cubicBezTo>
                  <a:pt x="628527" y="1117267"/>
                  <a:pt x="665357" y="1146046"/>
                  <a:pt x="694823" y="1172770"/>
                </a:cubicBezTo>
                <a:lnTo>
                  <a:pt x="515978" y="1345448"/>
                </a:lnTo>
                <a:cubicBezTo>
                  <a:pt x="490624" y="1318724"/>
                  <a:pt x="456191" y="1288917"/>
                  <a:pt x="412679" y="1256026"/>
                </a:cubicBezTo>
                <a:cubicBezTo>
                  <a:pt x="369167" y="1223135"/>
                  <a:pt x="323257" y="1190929"/>
                  <a:pt x="274948" y="1159408"/>
                </a:cubicBezTo>
                <a:cubicBezTo>
                  <a:pt x="226640" y="1127888"/>
                  <a:pt x="180215" y="1099451"/>
                  <a:pt x="135675" y="1074097"/>
                </a:cubicBezTo>
                <a:close/>
                <a:moveTo>
                  <a:pt x="1065874" y="909642"/>
                </a:moveTo>
                <a:lnTo>
                  <a:pt x="1065874" y="951784"/>
                </a:lnTo>
                <a:cubicBezTo>
                  <a:pt x="1110414" y="1034697"/>
                  <a:pt x="1165233" y="1112470"/>
                  <a:pt x="1230329" y="1185104"/>
                </a:cubicBezTo>
                <a:cubicBezTo>
                  <a:pt x="1246775" y="1172770"/>
                  <a:pt x="1264933" y="1159408"/>
                  <a:pt x="1284805" y="1145019"/>
                </a:cubicBezTo>
                <a:cubicBezTo>
                  <a:pt x="1336883" y="1105960"/>
                  <a:pt x="1386562" y="1065532"/>
                  <a:pt x="1433843" y="1023733"/>
                </a:cubicBezTo>
                <a:cubicBezTo>
                  <a:pt x="1479068" y="983990"/>
                  <a:pt x="1518469" y="945959"/>
                  <a:pt x="1552045" y="909642"/>
                </a:cubicBezTo>
                <a:close/>
                <a:moveTo>
                  <a:pt x="1455427" y="0"/>
                </a:moveTo>
                <a:lnTo>
                  <a:pt x="1656885" y="11306"/>
                </a:lnTo>
                <a:cubicBezTo>
                  <a:pt x="1656885" y="98331"/>
                  <a:pt x="1654486" y="187411"/>
                  <a:pt x="1649690" y="278546"/>
                </a:cubicBezTo>
                <a:cubicBezTo>
                  <a:pt x="1644893" y="369681"/>
                  <a:pt x="1639069" y="460132"/>
                  <a:pt x="1632217" y="549897"/>
                </a:cubicBezTo>
                <a:cubicBezTo>
                  <a:pt x="1628105" y="597863"/>
                  <a:pt x="1623651" y="644801"/>
                  <a:pt x="1618855" y="690711"/>
                </a:cubicBezTo>
                <a:lnTo>
                  <a:pt x="1875816" y="690711"/>
                </a:lnTo>
                <a:lnTo>
                  <a:pt x="1875816" y="909642"/>
                </a:lnTo>
                <a:lnTo>
                  <a:pt x="1572602" y="909642"/>
                </a:lnTo>
                <a:lnTo>
                  <a:pt x="1777142" y="1061763"/>
                </a:lnTo>
                <a:cubicBezTo>
                  <a:pt x="1727806" y="1100821"/>
                  <a:pt x="1675900" y="1140736"/>
                  <a:pt x="1621424" y="1181507"/>
                </a:cubicBezTo>
                <a:cubicBezTo>
                  <a:pt x="1566948" y="1222278"/>
                  <a:pt x="1512987" y="1260137"/>
                  <a:pt x="1459539" y="1295084"/>
                </a:cubicBezTo>
                <a:cubicBezTo>
                  <a:pt x="1435556" y="1308788"/>
                  <a:pt x="1412943" y="1322836"/>
                  <a:pt x="1391701" y="1337225"/>
                </a:cubicBezTo>
                <a:cubicBezTo>
                  <a:pt x="1434185" y="1369431"/>
                  <a:pt x="1478383" y="1399581"/>
                  <a:pt x="1524293" y="1427676"/>
                </a:cubicBezTo>
                <a:cubicBezTo>
                  <a:pt x="1638041" y="1494828"/>
                  <a:pt x="1764466" y="1547591"/>
                  <a:pt x="1903567" y="1585964"/>
                </a:cubicBezTo>
                <a:cubicBezTo>
                  <a:pt x="1885066" y="1602409"/>
                  <a:pt x="1865023" y="1623651"/>
                  <a:pt x="1843439" y="1649690"/>
                </a:cubicBezTo>
                <a:cubicBezTo>
                  <a:pt x="1821854" y="1675729"/>
                  <a:pt x="1801468" y="1702795"/>
                  <a:pt x="1782282" y="1730890"/>
                </a:cubicBezTo>
                <a:cubicBezTo>
                  <a:pt x="1763095" y="1758984"/>
                  <a:pt x="1747335" y="1785023"/>
                  <a:pt x="1735001" y="1809006"/>
                </a:cubicBezTo>
                <a:cubicBezTo>
                  <a:pt x="1590417" y="1759669"/>
                  <a:pt x="1461252" y="1693545"/>
                  <a:pt x="1347504" y="1610632"/>
                </a:cubicBezTo>
                <a:cubicBezTo>
                  <a:pt x="1241293" y="1534572"/>
                  <a:pt x="1147417" y="1445492"/>
                  <a:pt x="1065874" y="1343392"/>
                </a:cubicBezTo>
                <a:lnTo>
                  <a:pt x="1065874" y="1646607"/>
                </a:lnTo>
                <a:cubicBezTo>
                  <a:pt x="1065874" y="1705536"/>
                  <a:pt x="1057823" y="1751104"/>
                  <a:pt x="1041720" y="1783310"/>
                </a:cubicBezTo>
                <a:cubicBezTo>
                  <a:pt x="1025617" y="1815515"/>
                  <a:pt x="995638" y="1840184"/>
                  <a:pt x="951784" y="1857315"/>
                </a:cubicBezTo>
                <a:cubicBezTo>
                  <a:pt x="909985" y="1872390"/>
                  <a:pt x="859278" y="1882154"/>
                  <a:pt x="799663" y="1886608"/>
                </a:cubicBezTo>
                <a:cubicBezTo>
                  <a:pt x="740048" y="1891062"/>
                  <a:pt x="670840" y="1892261"/>
                  <a:pt x="592038" y="1890206"/>
                </a:cubicBezTo>
                <a:cubicBezTo>
                  <a:pt x="585186" y="1858000"/>
                  <a:pt x="573365" y="1821340"/>
                  <a:pt x="556577" y="1780226"/>
                </a:cubicBezTo>
                <a:cubicBezTo>
                  <a:pt x="539789" y="1739112"/>
                  <a:pt x="522830" y="1703823"/>
                  <a:pt x="505699" y="1674358"/>
                </a:cubicBezTo>
                <a:cubicBezTo>
                  <a:pt x="540646" y="1675729"/>
                  <a:pt x="575421" y="1677099"/>
                  <a:pt x="610025" y="1678470"/>
                </a:cubicBezTo>
                <a:cubicBezTo>
                  <a:pt x="644629" y="1679840"/>
                  <a:pt x="675807" y="1680183"/>
                  <a:pt x="703559" y="1679498"/>
                </a:cubicBezTo>
                <a:cubicBezTo>
                  <a:pt x="731311" y="1678812"/>
                  <a:pt x="750326" y="1678470"/>
                  <a:pt x="760605" y="1678470"/>
                </a:cubicBezTo>
                <a:cubicBezTo>
                  <a:pt x="777050" y="1678470"/>
                  <a:pt x="788870" y="1675557"/>
                  <a:pt x="796065" y="1669733"/>
                </a:cubicBezTo>
                <a:cubicBezTo>
                  <a:pt x="803260" y="1663909"/>
                  <a:pt x="806858" y="1654144"/>
                  <a:pt x="806858" y="1640439"/>
                </a:cubicBezTo>
                <a:lnTo>
                  <a:pt x="806858" y="1484207"/>
                </a:lnTo>
                <a:cubicBezTo>
                  <a:pt x="757521" y="1505449"/>
                  <a:pt x="709212" y="1526691"/>
                  <a:pt x="661931" y="1547933"/>
                </a:cubicBezTo>
                <a:cubicBezTo>
                  <a:pt x="567370" y="1588362"/>
                  <a:pt x="475892" y="1627591"/>
                  <a:pt x="387497" y="1665622"/>
                </a:cubicBezTo>
                <a:cubicBezTo>
                  <a:pt x="299103" y="1703652"/>
                  <a:pt x="216532" y="1738085"/>
                  <a:pt x="139787" y="1768920"/>
                </a:cubicBezTo>
                <a:lnTo>
                  <a:pt x="0" y="1540739"/>
                </a:lnTo>
                <a:cubicBezTo>
                  <a:pt x="73319" y="1516070"/>
                  <a:pt x="158802" y="1485749"/>
                  <a:pt x="256447" y="1449774"/>
                </a:cubicBezTo>
                <a:cubicBezTo>
                  <a:pt x="354092" y="1413800"/>
                  <a:pt x="456705" y="1375598"/>
                  <a:pt x="564286" y="1335170"/>
                </a:cubicBezTo>
                <a:cubicBezTo>
                  <a:pt x="645829" y="1304334"/>
                  <a:pt x="726686" y="1273499"/>
                  <a:pt x="806858" y="1242664"/>
                </a:cubicBezTo>
                <a:lnTo>
                  <a:pt x="806858" y="909642"/>
                </a:lnTo>
                <a:lnTo>
                  <a:pt x="19529" y="909642"/>
                </a:lnTo>
                <a:lnTo>
                  <a:pt x="19529" y="690711"/>
                </a:lnTo>
                <a:lnTo>
                  <a:pt x="1351615" y="690711"/>
                </a:lnTo>
                <a:cubicBezTo>
                  <a:pt x="1352986" y="659876"/>
                  <a:pt x="1355041" y="628356"/>
                  <a:pt x="1357782" y="596150"/>
                </a:cubicBezTo>
                <a:cubicBezTo>
                  <a:pt x="1357782" y="589297"/>
                  <a:pt x="1358810" y="583130"/>
                  <a:pt x="1360866" y="577648"/>
                </a:cubicBezTo>
                <a:lnTo>
                  <a:pt x="214819" y="577648"/>
                </a:lnTo>
                <a:lnTo>
                  <a:pt x="214819" y="351523"/>
                </a:lnTo>
                <a:lnTo>
                  <a:pt x="1371144" y="351523"/>
                </a:lnTo>
                <a:cubicBezTo>
                  <a:pt x="1372515" y="312465"/>
                  <a:pt x="1373885" y="275462"/>
                  <a:pt x="1375255" y="240516"/>
                </a:cubicBezTo>
                <a:lnTo>
                  <a:pt x="145954" y="240516"/>
                </a:lnTo>
                <a:lnTo>
                  <a:pt x="145954" y="9251"/>
                </a:lnTo>
                <a:lnTo>
                  <a:pt x="1409174" y="92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6F5046C-83B5-450C-81FB-4AF4FAE37E15}"/>
              </a:ext>
            </a:extLst>
          </p:cNvPr>
          <p:cNvGrpSpPr/>
          <p:nvPr/>
        </p:nvGrpSpPr>
        <p:grpSpPr>
          <a:xfrm>
            <a:off x="381000" y="275156"/>
            <a:ext cx="3543300" cy="2733375"/>
            <a:chOff x="381000" y="0"/>
            <a:chExt cx="3543300" cy="3008531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ED279084-F4BE-44DE-A124-6ABEF23F84D6}"/>
                </a:ext>
              </a:extLst>
            </p:cNvPr>
            <p:cNvCxnSpPr/>
            <p:nvPr/>
          </p:nvCxnSpPr>
          <p:spPr>
            <a:xfrm>
              <a:off x="381000" y="2856131"/>
              <a:ext cx="35433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6CF13925-C366-4331-9E7E-885D1A0A3FD7}"/>
                </a:ext>
              </a:extLst>
            </p:cNvPr>
            <p:cNvCxnSpPr>
              <a:cxnSpLocks/>
            </p:cNvCxnSpPr>
            <p:nvPr/>
          </p:nvCxnSpPr>
          <p:spPr>
            <a:xfrm>
              <a:off x="2527300" y="0"/>
              <a:ext cx="0" cy="300853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33FCBA0C-15A9-4189-B105-89454C9B6DA2}"/>
              </a:ext>
            </a:extLst>
          </p:cNvPr>
          <p:cNvSpPr txBox="1"/>
          <p:nvPr/>
        </p:nvSpPr>
        <p:spPr>
          <a:xfrm rot="5400000">
            <a:off x="1232345" y="1555930"/>
            <a:ext cx="1904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CONTENT</a:t>
            </a:r>
            <a:endParaRPr lang="zh-CN" altLang="en-US" sz="2800" b="1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953CF08-48F4-4622-A2D4-A57DBACEDF8C}"/>
              </a:ext>
            </a:extLst>
          </p:cNvPr>
          <p:cNvGrpSpPr/>
          <p:nvPr/>
        </p:nvGrpSpPr>
        <p:grpSpPr>
          <a:xfrm>
            <a:off x="7563419" y="2320685"/>
            <a:ext cx="4037568" cy="196616"/>
            <a:chOff x="7354332" y="2693911"/>
            <a:chExt cx="4037568" cy="196616"/>
          </a:xfrm>
        </p:grpSpPr>
        <p:sp>
          <p:nvSpPr>
            <p:cNvPr id="52" name="梯形 51">
              <a:extLst>
                <a:ext uri="{FF2B5EF4-FFF2-40B4-BE49-F238E27FC236}">
                  <a16:creationId xmlns:a16="http://schemas.microsoft.com/office/drawing/2014/main" id="{7562E617-53ED-430D-A2FD-6EB5727EF69C}"/>
                </a:ext>
              </a:extLst>
            </p:cNvPr>
            <p:cNvSpPr/>
            <p:nvPr/>
          </p:nvSpPr>
          <p:spPr>
            <a:xfrm flipV="1">
              <a:off x="7354332" y="2693911"/>
              <a:ext cx="1437243" cy="196616"/>
            </a:xfrm>
            <a:prstGeom prst="trapezoid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5EBF3448-A53B-41BF-9965-D06BA4A1BF60}"/>
                </a:ext>
              </a:extLst>
            </p:cNvPr>
            <p:cNvCxnSpPr/>
            <p:nvPr/>
          </p:nvCxnSpPr>
          <p:spPr>
            <a:xfrm>
              <a:off x="7354332" y="2693911"/>
              <a:ext cx="4037568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3F782DB-9DDE-4D11-9787-246F32D8A701}"/>
              </a:ext>
            </a:extLst>
          </p:cNvPr>
          <p:cNvGrpSpPr/>
          <p:nvPr/>
        </p:nvGrpSpPr>
        <p:grpSpPr>
          <a:xfrm>
            <a:off x="7226707" y="3460568"/>
            <a:ext cx="4037568" cy="196616"/>
            <a:chOff x="7354332" y="2693911"/>
            <a:chExt cx="4037568" cy="196616"/>
          </a:xfrm>
        </p:grpSpPr>
        <p:sp>
          <p:nvSpPr>
            <p:cNvPr id="58" name="梯形 57">
              <a:extLst>
                <a:ext uri="{FF2B5EF4-FFF2-40B4-BE49-F238E27FC236}">
                  <a16:creationId xmlns:a16="http://schemas.microsoft.com/office/drawing/2014/main" id="{2118DDF9-5EAB-4FF1-A3D9-74CAF73FF54B}"/>
                </a:ext>
              </a:extLst>
            </p:cNvPr>
            <p:cNvSpPr/>
            <p:nvPr/>
          </p:nvSpPr>
          <p:spPr>
            <a:xfrm flipV="1">
              <a:off x="7354332" y="2693911"/>
              <a:ext cx="1437243" cy="196616"/>
            </a:xfrm>
            <a:prstGeom prst="trapezoid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74F27D54-3504-4352-BA5A-BADF287515EF}"/>
                </a:ext>
              </a:extLst>
            </p:cNvPr>
            <p:cNvCxnSpPr/>
            <p:nvPr/>
          </p:nvCxnSpPr>
          <p:spPr>
            <a:xfrm>
              <a:off x="7354332" y="2693911"/>
              <a:ext cx="4037568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C9A35CA-0DB4-422D-8C4A-90E9795449C4}"/>
              </a:ext>
            </a:extLst>
          </p:cNvPr>
          <p:cNvGrpSpPr/>
          <p:nvPr/>
        </p:nvGrpSpPr>
        <p:grpSpPr>
          <a:xfrm>
            <a:off x="6543411" y="4600451"/>
            <a:ext cx="4037568" cy="196616"/>
            <a:chOff x="7354332" y="2693911"/>
            <a:chExt cx="4037568" cy="196616"/>
          </a:xfrm>
        </p:grpSpPr>
        <p:sp>
          <p:nvSpPr>
            <p:cNvPr id="61" name="梯形 60">
              <a:extLst>
                <a:ext uri="{FF2B5EF4-FFF2-40B4-BE49-F238E27FC236}">
                  <a16:creationId xmlns:a16="http://schemas.microsoft.com/office/drawing/2014/main" id="{D2CB4C6D-27A6-4681-89E7-11ACE4BF0DEA}"/>
                </a:ext>
              </a:extLst>
            </p:cNvPr>
            <p:cNvSpPr/>
            <p:nvPr/>
          </p:nvSpPr>
          <p:spPr>
            <a:xfrm flipV="1">
              <a:off x="7354332" y="2693911"/>
              <a:ext cx="1437243" cy="196616"/>
            </a:xfrm>
            <a:prstGeom prst="trapezoid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3CE3B40-FAB0-4FE8-9E93-A87229FEE00B}"/>
                </a:ext>
              </a:extLst>
            </p:cNvPr>
            <p:cNvCxnSpPr/>
            <p:nvPr/>
          </p:nvCxnSpPr>
          <p:spPr>
            <a:xfrm>
              <a:off x="7354332" y="2693911"/>
              <a:ext cx="4037568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713EDF9-1346-4D8A-80EC-62F1761D8B34}"/>
              </a:ext>
            </a:extLst>
          </p:cNvPr>
          <p:cNvGrpSpPr/>
          <p:nvPr/>
        </p:nvGrpSpPr>
        <p:grpSpPr>
          <a:xfrm>
            <a:off x="5661865" y="5740335"/>
            <a:ext cx="4037568" cy="196616"/>
            <a:chOff x="7354332" y="2693911"/>
            <a:chExt cx="4037568" cy="196616"/>
          </a:xfrm>
        </p:grpSpPr>
        <p:sp>
          <p:nvSpPr>
            <p:cNvPr id="64" name="梯形 63">
              <a:extLst>
                <a:ext uri="{FF2B5EF4-FFF2-40B4-BE49-F238E27FC236}">
                  <a16:creationId xmlns:a16="http://schemas.microsoft.com/office/drawing/2014/main" id="{E976C42E-1EF7-493A-82CE-A7597FFD204F}"/>
                </a:ext>
              </a:extLst>
            </p:cNvPr>
            <p:cNvSpPr/>
            <p:nvPr/>
          </p:nvSpPr>
          <p:spPr>
            <a:xfrm flipV="1">
              <a:off x="7354332" y="2693911"/>
              <a:ext cx="1437243" cy="196616"/>
            </a:xfrm>
            <a:prstGeom prst="trapezoid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E5D50BA4-5876-4925-A4BC-9ADD64E8C798}"/>
                </a:ext>
              </a:extLst>
            </p:cNvPr>
            <p:cNvCxnSpPr/>
            <p:nvPr/>
          </p:nvCxnSpPr>
          <p:spPr>
            <a:xfrm>
              <a:off x="7354332" y="2693911"/>
              <a:ext cx="4037568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A2E469AF-AD5F-48C8-BDD4-CDFABDF093C6}"/>
              </a:ext>
            </a:extLst>
          </p:cNvPr>
          <p:cNvSpPr txBox="1"/>
          <p:nvPr/>
        </p:nvSpPr>
        <p:spPr>
          <a:xfrm>
            <a:off x="7497539" y="1578661"/>
            <a:ext cx="1034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01.</a:t>
            </a:r>
            <a:endParaRPr lang="zh-CN" altLang="en-US" sz="4400" i="1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C2432D1-3CBD-4389-80F3-7F3E842B3D70}"/>
              </a:ext>
            </a:extLst>
          </p:cNvPr>
          <p:cNvSpPr txBox="1"/>
          <p:nvPr/>
        </p:nvSpPr>
        <p:spPr>
          <a:xfrm>
            <a:off x="7155035" y="2718543"/>
            <a:ext cx="1034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02.</a:t>
            </a:r>
            <a:endParaRPr lang="zh-CN" altLang="en-US" sz="4400" i="1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74173AC-4BE4-4504-87EB-4885BAF1CA67}"/>
              </a:ext>
            </a:extLst>
          </p:cNvPr>
          <p:cNvSpPr txBox="1"/>
          <p:nvPr/>
        </p:nvSpPr>
        <p:spPr>
          <a:xfrm>
            <a:off x="6502963" y="3870792"/>
            <a:ext cx="1034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03.</a:t>
            </a:r>
            <a:endParaRPr lang="zh-CN" altLang="en-US" sz="4400" i="1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57ECEC4-7B65-4CF0-A90F-FA45868E5FFB}"/>
              </a:ext>
            </a:extLst>
          </p:cNvPr>
          <p:cNvSpPr txBox="1"/>
          <p:nvPr/>
        </p:nvSpPr>
        <p:spPr>
          <a:xfrm>
            <a:off x="5625902" y="5013746"/>
            <a:ext cx="1034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04.</a:t>
            </a:r>
            <a:endParaRPr lang="zh-CN" altLang="en-US" sz="4400" i="1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F7BC7B8-CCD1-4E61-A78C-7A82D818ADD5}"/>
              </a:ext>
            </a:extLst>
          </p:cNvPr>
          <p:cNvSpPr txBox="1"/>
          <p:nvPr/>
        </p:nvSpPr>
        <p:spPr>
          <a:xfrm>
            <a:off x="8439202" y="1619641"/>
            <a:ext cx="3066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F39E371E-11B4-49CF-9171-1C8F03CE046A}"/>
              </a:ext>
            </a:extLst>
          </p:cNvPr>
          <p:cNvSpPr txBox="1"/>
          <p:nvPr/>
        </p:nvSpPr>
        <p:spPr>
          <a:xfrm>
            <a:off x="8471597" y="2018094"/>
            <a:ext cx="29374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INSERT   TITLE   HERE</a:t>
            </a:r>
            <a:endParaRPr lang="zh-CN" altLang="en-US" sz="105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48DA17B-DC1C-483D-A8C7-D1ADA3AE3EFB}"/>
              </a:ext>
            </a:extLst>
          </p:cNvPr>
          <p:cNvSpPr txBox="1"/>
          <p:nvPr/>
        </p:nvSpPr>
        <p:spPr>
          <a:xfrm>
            <a:off x="8131201" y="2743234"/>
            <a:ext cx="3066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D2FA6E6-93DA-47DB-AAE4-8610E5A1D205}"/>
              </a:ext>
            </a:extLst>
          </p:cNvPr>
          <p:cNvSpPr txBox="1"/>
          <p:nvPr/>
        </p:nvSpPr>
        <p:spPr>
          <a:xfrm>
            <a:off x="8163596" y="3141687"/>
            <a:ext cx="29374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INSERT   TITLE   HERE</a:t>
            </a:r>
            <a:endParaRPr lang="zh-CN" altLang="en-US" sz="105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D539FB24-9B98-47D7-9A06-8D200F2D279A}"/>
              </a:ext>
            </a:extLst>
          </p:cNvPr>
          <p:cNvSpPr txBox="1"/>
          <p:nvPr/>
        </p:nvSpPr>
        <p:spPr>
          <a:xfrm>
            <a:off x="7513982" y="3886437"/>
            <a:ext cx="3066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6C9F654-730A-4E6B-AF40-3A83250C1A72}"/>
              </a:ext>
            </a:extLst>
          </p:cNvPr>
          <p:cNvSpPr txBox="1"/>
          <p:nvPr/>
        </p:nvSpPr>
        <p:spPr>
          <a:xfrm>
            <a:off x="7546377" y="4284890"/>
            <a:ext cx="29374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INSERT   TITLE   HERE</a:t>
            </a:r>
            <a:endParaRPr lang="zh-CN" altLang="en-US" sz="105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B357F321-1A71-410A-9E02-6E32C4F0AE42}"/>
              </a:ext>
            </a:extLst>
          </p:cNvPr>
          <p:cNvSpPr txBox="1"/>
          <p:nvPr/>
        </p:nvSpPr>
        <p:spPr>
          <a:xfrm>
            <a:off x="6601272" y="5077761"/>
            <a:ext cx="3066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FB85B3D6-52F6-4BFF-80D3-10B044368200}"/>
              </a:ext>
            </a:extLst>
          </p:cNvPr>
          <p:cNvSpPr txBox="1"/>
          <p:nvPr/>
        </p:nvSpPr>
        <p:spPr>
          <a:xfrm>
            <a:off x="6633667" y="5476214"/>
            <a:ext cx="29374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INSERT   TITLE   HERE</a:t>
            </a:r>
            <a:endParaRPr lang="zh-CN" altLang="en-US" sz="105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27E2150-6993-4F92-90FA-774FC38BEE57}"/>
              </a:ext>
            </a:extLst>
          </p:cNvPr>
          <p:cNvSpPr txBox="1"/>
          <p:nvPr/>
        </p:nvSpPr>
        <p:spPr>
          <a:xfrm>
            <a:off x="9424695" y="275156"/>
            <a:ext cx="2458946" cy="237044"/>
          </a:xfrm>
          <a:custGeom>
            <a:avLst/>
            <a:gdLst/>
            <a:ahLst/>
            <a:cxnLst/>
            <a:rect l="l" t="t" r="r" b="b"/>
            <a:pathLst>
              <a:path w="2458946" h="237044">
                <a:moveTo>
                  <a:pt x="921168" y="165263"/>
                </a:moveTo>
                <a:cubicBezTo>
                  <a:pt x="926573" y="165387"/>
                  <a:pt x="930736" y="167426"/>
                  <a:pt x="933655" y="171378"/>
                </a:cubicBezTo>
                <a:cubicBezTo>
                  <a:pt x="936575" y="175331"/>
                  <a:pt x="938051" y="180456"/>
                  <a:pt x="938084" y="186752"/>
                </a:cubicBezTo>
                <a:cubicBezTo>
                  <a:pt x="938265" y="195534"/>
                  <a:pt x="936017" y="204602"/>
                  <a:pt x="931341" y="213955"/>
                </a:cubicBezTo>
                <a:cubicBezTo>
                  <a:pt x="926664" y="223309"/>
                  <a:pt x="918472" y="231005"/>
                  <a:pt x="906766" y="237044"/>
                </a:cubicBezTo>
                <a:lnTo>
                  <a:pt x="903109" y="231329"/>
                </a:lnTo>
                <a:cubicBezTo>
                  <a:pt x="911743" y="226262"/>
                  <a:pt x="917791" y="220737"/>
                  <a:pt x="921254" y="214755"/>
                </a:cubicBezTo>
                <a:cubicBezTo>
                  <a:pt x="924716" y="208774"/>
                  <a:pt x="926593" y="203249"/>
                  <a:pt x="926883" y="198182"/>
                </a:cubicBezTo>
                <a:cubicBezTo>
                  <a:pt x="921925" y="196620"/>
                  <a:pt x="917325" y="194486"/>
                  <a:pt x="913081" y="191781"/>
                </a:cubicBezTo>
                <a:cubicBezTo>
                  <a:pt x="908838" y="189076"/>
                  <a:pt x="906580" y="184885"/>
                  <a:pt x="906309" y="179208"/>
                </a:cubicBezTo>
                <a:cubicBezTo>
                  <a:pt x="906342" y="175427"/>
                  <a:pt x="907647" y="172188"/>
                  <a:pt x="910224" y="169493"/>
                </a:cubicBezTo>
                <a:cubicBezTo>
                  <a:pt x="912800" y="166797"/>
                  <a:pt x="916448" y="165387"/>
                  <a:pt x="921168" y="165263"/>
                </a:cubicBezTo>
                <a:close/>
                <a:moveTo>
                  <a:pt x="310639" y="107413"/>
                </a:moveTo>
                <a:lnTo>
                  <a:pt x="310639" y="150647"/>
                </a:lnTo>
                <a:lnTo>
                  <a:pt x="356159" y="150647"/>
                </a:lnTo>
                <a:lnTo>
                  <a:pt x="356159" y="107413"/>
                </a:lnTo>
                <a:close/>
                <a:moveTo>
                  <a:pt x="82039" y="107413"/>
                </a:moveTo>
                <a:lnTo>
                  <a:pt x="82039" y="150647"/>
                </a:lnTo>
                <a:lnTo>
                  <a:pt x="127559" y="150647"/>
                </a:lnTo>
                <a:lnTo>
                  <a:pt x="127559" y="107413"/>
                </a:lnTo>
                <a:close/>
                <a:moveTo>
                  <a:pt x="361862" y="91888"/>
                </a:moveTo>
                <a:lnTo>
                  <a:pt x="379686" y="105592"/>
                </a:lnTo>
                <a:cubicBezTo>
                  <a:pt x="378861" y="106522"/>
                  <a:pt x="377593" y="107396"/>
                  <a:pt x="375882" y="108215"/>
                </a:cubicBezTo>
                <a:cubicBezTo>
                  <a:pt x="374170" y="109034"/>
                  <a:pt x="372159" y="109682"/>
                  <a:pt x="369847" y="110159"/>
                </a:cubicBezTo>
                <a:lnTo>
                  <a:pt x="369847" y="165024"/>
                </a:lnTo>
                <a:cubicBezTo>
                  <a:pt x="369561" y="165834"/>
                  <a:pt x="368193" y="166844"/>
                  <a:pt x="365740" y="168054"/>
                </a:cubicBezTo>
                <a:cubicBezTo>
                  <a:pt x="363288" y="169264"/>
                  <a:pt x="360779" y="169931"/>
                  <a:pt x="358212" y="170055"/>
                </a:cubicBezTo>
                <a:lnTo>
                  <a:pt x="356159" y="170055"/>
                </a:lnTo>
                <a:lnTo>
                  <a:pt x="356159" y="157248"/>
                </a:lnTo>
                <a:lnTo>
                  <a:pt x="310639" y="157248"/>
                </a:lnTo>
                <a:lnTo>
                  <a:pt x="310639" y="169826"/>
                </a:lnTo>
                <a:cubicBezTo>
                  <a:pt x="310506" y="170517"/>
                  <a:pt x="309290" y="171422"/>
                  <a:pt x="306989" y="172542"/>
                </a:cubicBezTo>
                <a:cubicBezTo>
                  <a:pt x="304689" y="173662"/>
                  <a:pt x="302104" y="174281"/>
                  <a:pt x="299233" y="174400"/>
                </a:cubicBezTo>
                <a:lnTo>
                  <a:pt x="296952" y="174400"/>
                </a:lnTo>
                <a:lnTo>
                  <a:pt x="296952" y="93947"/>
                </a:lnTo>
                <a:lnTo>
                  <a:pt x="311783" y="100584"/>
                </a:lnTo>
                <a:lnTo>
                  <a:pt x="353872" y="100584"/>
                </a:lnTo>
                <a:close/>
                <a:moveTo>
                  <a:pt x="133262" y="91888"/>
                </a:moveTo>
                <a:lnTo>
                  <a:pt x="151086" y="105592"/>
                </a:lnTo>
                <a:cubicBezTo>
                  <a:pt x="150261" y="106522"/>
                  <a:pt x="148993" y="107396"/>
                  <a:pt x="147282" y="108215"/>
                </a:cubicBezTo>
                <a:cubicBezTo>
                  <a:pt x="145570" y="109034"/>
                  <a:pt x="143559" y="109682"/>
                  <a:pt x="141247" y="110159"/>
                </a:cubicBezTo>
                <a:lnTo>
                  <a:pt x="141247" y="165024"/>
                </a:lnTo>
                <a:cubicBezTo>
                  <a:pt x="140962" y="165834"/>
                  <a:pt x="139593" y="166844"/>
                  <a:pt x="137140" y="168054"/>
                </a:cubicBezTo>
                <a:cubicBezTo>
                  <a:pt x="134688" y="169264"/>
                  <a:pt x="132179" y="169931"/>
                  <a:pt x="129612" y="170055"/>
                </a:cubicBezTo>
                <a:lnTo>
                  <a:pt x="127559" y="170055"/>
                </a:lnTo>
                <a:lnTo>
                  <a:pt x="127559" y="157248"/>
                </a:lnTo>
                <a:lnTo>
                  <a:pt x="82039" y="157248"/>
                </a:lnTo>
                <a:lnTo>
                  <a:pt x="82039" y="169826"/>
                </a:lnTo>
                <a:cubicBezTo>
                  <a:pt x="81906" y="170517"/>
                  <a:pt x="80690" y="171422"/>
                  <a:pt x="78389" y="172542"/>
                </a:cubicBezTo>
                <a:cubicBezTo>
                  <a:pt x="76089" y="173662"/>
                  <a:pt x="73504" y="174281"/>
                  <a:pt x="70633" y="174400"/>
                </a:cubicBezTo>
                <a:lnTo>
                  <a:pt x="68352" y="174400"/>
                </a:lnTo>
                <a:lnTo>
                  <a:pt x="68352" y="93947"/>
                </a:lnTo>
                <a:lnTo>
                  <a:pt x="83183" y="100584"/>
                </a:lnTo>
                <a:lnTo>
                  <a:pt x="125272" y="100584"/>
                </a:lnTo>
                <a:close/>
                <a:moveTo>
                  <a:pt x="1176971" y="72438"/>
                </a:moveTo>
                <a:lnTo>
                  <a:pt x="1176971" y="91440"/>
                </a:lnTo>
                <a:lnTo>
                  <a:pt x="1281899" y="91440"/>
                </a:lnTo>
                <a:lnTo>
                  <a:pt x="1281899" y="72438"/>
                </a:lnTo>
                <a:close/>
                <a:moveTo>
                  <a:pt x="405754" y="58285"/>
                </a:moveTo>
                <a:lnTo>
                  <a:pt x="424711" y="72673"/>
                </a:lnTo>
                <a:cubicBezTo>
                  <a:pt x="423887" y="73618"/>
                  <a:pt x="422620" y="74521"/>
                  <a:pt x="420910" y="75383"/>
                </a:cubicBezTo>
                <a:cubicBezTo>
                  <a:pt x="419201" y="76245"/>
                  <a:pt x="417191" y="76865"/>
                  <a:pt x="414881" y="77241"/>
                </a:cubicBezTo>
                <a:lnTo>
                  <a:pt x="414881" y="188579"/>
                </a:lnTo>
                <a:cubicBezTo>
                  <a:pt x="415200" y="194747"/>
                  <a:pt x="413935" y="199615"/>
                  <a:pt x="411085" y="203182"/>
                </a:cubicBezTo>
                <a:cubicBezTo>
                  <a:pt x="408236" y="206750"/>
                  <a:pt x="401889" y="209045"/>
                  <a:pt x="392045" y="210069"/>
                </a:cubicBezTo>
                <a:cubicBezTo>
                  <a:pt x="391730" y="207764"/>
                  <a:pt x="391215" y="205688"/>
                  <a:pt x="390500" y="203840"/>
                </a:cubicBezTo>
                <a:cubicBezTo>
                  <a:pt x="389785" y="201992"/>
                  <a:pt x="388697" y="200487"/>
                  <a:pt x="387237" y="199325"/>
                </a:cubicBezTo>
                <a:cubicBezTo>
                  <a:pt x="385683" y="198168"/>
                  <a:pt x="383471" y="197110"/>
                  <a:pt x="380601" y="196153"/>
                </a:cubicBezTo>
                <a:cubicBezTo>
                  <a:pt x="377732" y="195196"/>
                  <a:pt x="373919" y="194424"/>
                  <a:pt x="369162" y="193838"/>
                </a:cubicBezTo>
                <a:lnTo>
                  <a:pt x="369162" y="190180"/>
                </a:lnTo>
                <a:cubicBezTo>
                  <a:pt x="369395" y="190200"/>
                  <a:pt x="371293" y="190338"/>
                  <a:pt x="374857" y="190595"/>
                </a:cubicBezTo>
                <a:cubicBezTo>
                  <a:pt x="378420" y="190852"/>
                  <a:pt x="382250" y="191109"/>
                  <a:pt x="386347" y="191366"/>
                </a:cubicBezTo>
                <a:cubicBezTo>
                  <a:pt x="390445" y="191623"/>
                  <a:pt x="393411" y="191761"/>
                  <a:pt x="395245" y="191781"/>
                </a:cubicBezTo>
                <a:cubicBezTo>
                  <a:pt x="397047" y="191781"/>
                  <a:pt x="398306" y="191381"/>
                  <a:pt x="399021" y="190580"/>
                </a:cubicBezTo>
                <a:cubicBezTo>
                  <a:pt x="399736" y="189780"/>
                  <a:pt x="400079" y="188579"/>
                  <a:pt x="400050" y="186978"/>
                </a:cubicBezTo>
                <a:lnTo>
                  <a:pt x="400050" y="74266"/>
                </a:lnTo>
                <a:lnTo>
                  <a:pt x="266977" y="74266"/>
                </a:lnTo>
                <a:lnTo>
                  <a:pt x="266977" y="204583"/>
                </a:lnTo>
                <a:cubicBezTo>
                  <a:pt x="266877" y="205621"/>
                  <a:pt x="265651" y="206802"/>
                  <a:pt x="263298" y="208126"/>
                </a:cubicBezTo>
                <a:cubicBezTo>
                  <a:pt x="260945" y="209450"/>
                  <a:pt x="258064" y="210174"/>
                  <a:pt x="254656" y="210298"/>
                </a:cubicBezTo>
                <a:lnTo>
                  <a:pt x="252375" y="210298"/>
                </a:lnTo>
                <a:lnTo>
                  <a:pt x="252375" y="60116"/>
                </a:lnTo>
                <a:lnTo>
                  <a:pt x="268578" y="67666"/>
                </a:lnTo>
                <a:lnTo>
                  <a:pt x="397762" y="67666"/>
                </a:lnTo>
                <a:close/>
                <a:moveTo>
                  <a:pt x="177155" y="58285"/>
                </a:moveTo>
                <a:lnTo>
                  <a:pt x="196111" y="72673"/>
                </a:lnTo>
                <a:cubicBezTo>
                  <a:pt x="195287" y="73618"/>
                  <a:pt x="194020" y="74521"/>
                  <a:pt x="192310" y="75383"/>
                </a:cubicBezTo>
                <a:cubicBezTo>
                  <a:pt x="190601" y="76245"/>
                  <a:pt x="188591" y="76865"/>
                  <a:pt x="186281" y="77241"/>
                </a:cubicBezTo>
                <a:lnTo>
                  <a:pt x="186281" y="188579"/>
                </a:lnTo>
                <a:cubicBezTo>
                  <a:pt x="186600" y="194747"/>
                  <a:pt x="185335" y="199615"/>
                  <a:pt x="182485" y="203182"/>
                </a:cubicBezTo>
                <a:cubicBezTo>
                  <a:pt x="179636" y="206750"/>
                  <a:pt x="173289" y="209045"/>
                  <a:pt x="163445" y="210069"/>
                </a:cubicBezTo>
                <a:cubicBezTo>
                  <a:pt x="163130" y="207764"/>
                  <a:pt x="162615" y="205688"/>
                  <a:pt x="161900" y="203840"/>
                </a:cubicBezTo>
                <a:cubicBezTo>
                  <a:pt x="161185" y="201992"/>
                  <a:pt x="160097" y="200487"/>
                  <a:pt x="158637" y="199325"/>
                </a:cubicBezTo>
                <a:cubicBezTo>
                  <a:pt x="157083" y="198168"/>
                  <a:pt x="154871" y="197110"/>
                  <a:pt x="152001" y="196153"/>
                </a:cubicBezTo>
                <a:cubicBezTo>
                  <a:pt x="149132" y="195196"/>
                  <a:pt x="145319" y="194424"/>
                  <a:pt x="140562" y="193838"/>
                </a:cubicBezTo>
                <a:lnTo>
                  <a:pt x="140562" y="190180"/>
                </a:lnTo>
                <a:cubicBezTo>
                  <a:pt x="140795" y="190200"/>
                  <a:pt x="142693" y="190338"/>
                  <a:pt x="146257" y="190595"/>
                </a:cubicBezTo>
                <a:cubicBezTo>
                  <a:pt x="149820" y="190852"/>
                  <a:pt x="153650" y="191109"/>
                  <a:pt x="157747" y="191366"/>
                </a:cubicBezTo>
                <a:cubicBezTo>
                  <a:pt x="161845" y="191623"/>
                  <a:pt x="164811" y="191761"/>
                  <a:pt x="166645" y="191781"/>
                </a:cubicBezTo>
                <a:cubicBezTo>
                  <a:pt x="168447" y="191781"/>
                  <a:pt x="169706" y="191381"/>
                  <a:pt x="170421" y="190580"/>
                </a:cubicBezTo>
                <a:cubicBezTo>
                  <a:pt x="171136" y="189780"/>
                  <a:pt x="171479" y="188579"/>
                  <a:pt x="171451" y="186978"/>
                </a:cubicBezTo>
                <a:lnTo>
                  <a:pt x="171451" y="74266"/>
                </a:lnTo>
                <a:lnTo>
                  <a:pt x="38377" y="74266"/>
                </a:lnTo>
                <a:lnTo>
                  <a:pt x="38377" y="204583"/>
                </a:lnTo>
                <a:cubicBezTo>
                  <a:pt x="38277" y="205621"/>
                  <a:pt x="37051" y="206802"/>
                  <a:pt x="34698" y="208126"/>
                </a:cubicBezTo>
                <a:cubicBezTo>
                  <a:pt x="32345" y="209450"/>
                  <a:pt x="29464" y="210174"/>
                  <a:pt x="26056" y="210298"/>
                </a:cubicBezTo>
                <a:lnTo>
                  <a:pt x="23775" y="210298"/>
                </a:lnTo>
                <a:lnTo>
                  <a:pt x="23775" y="60116"/>
                </a:lnTo>
                <a:lnTo>
                  <a:pt x="39978" y="67666"/>
                </a:lnTo>
                <a:lnTo>
                  <a:pt x="169162" y="67666"/>
                </a:lnTo>
                <a:close/>
                <a:moveTo>
                  <a:pt x="1287614" y="57361"/>
                </a:moveTo>
                <a:lnTo>
                  <a:pt x="1304987" y="70389"/>
                </a:lnTo>
                <a:cubicBezTo>
                  <a:pt x="1304378" y="71214"/>
                  <a:pt x="1303311" y="72013"/>
                  <a:pt x="1301787" y="72783"/>
                </a:cubicBezTo>
                <a:cubicBezTo>
                  <a:pt x="1300263" y="73554"/>
                  <a:pt x="1298511" y="74126"/>
                  <a:pt x="1296529" y="74498"/>
                </a:cubicBezTo>
                <a:lnTo>
                  <a:pt x="1296529" y="99834"/>
                </a:lnTo>
                <a:cubicBezTo>
                  <a:pt x="1296381" y="100310"/>
                  <a:pt x="1295763" y="100871"/>
                  <a:pt x="1294672" y="101516"/>
                </a:cubicBezTo>
                <a:cubicBezTo>
                  <a:pt x="1293581" y="102160"/>
                  <a:pt x="1292219" y="102722"/>
                  <a:pt x="1290586" y="103199"/>
                </a:cubicBezTo>
                <a:lnTo>
                  <a:pt x="1292186" y="102972"/>
                </a:lnTo>
                <a:lnTo>
                  <a:pt x="1306588" y="118172"/>
                </a:lnTo>
                <a:cubicBezTo>
                  <a:pt x="1305530" y="118991"/>
                  <a:pt x="1303987" y="119353"/>
                  <a:pt x="1301959" y="119258"/>
                </a:cubicBezTo>
                <a:cubicBezTo>
                  <a:pt x="1299930" y="119163"/>
                  <a:pt x="1297587" y="118496"/>
                  <a:pt x="1294929" y="117257"/>
                </a:cubicBezTo>
                <a:cubicBezTo>
                  <a:pt x="1286542" y="118291"/>
                  <a:pt x="1277427" y="119253"/>
                  <a:pt x="1267583" y="120144"/>
                </a:cubicBezTo>
                <a:cubicBezTo>
                  <a:pt x="1257739" y="121034"/>
                  <a:pt x="1247423" y="121825"/>
                  <a:pt x="1236636" y="122515"/>
                </a:cubicBezTo>
                <a:lnTo>
                  <a:pt x="1236636" y="140589"/>
                </a:lnTo>
                <a:lnTo>
                  <a:pt x="1283728" y="140589"/>
                </a:lnTo>
                <a:lnTo>
                  <a:pt x="1294015" y="127776"/>
                </a:lnTo>
                <a:cubicBezTo>
                  <a:pt x="1294353" y="128015"/>
                  <a:pt x="1296648" y="129826"/>
                  <a:pt x="1300901" y="133208"/>
                </a:cubicBezTo>
                <a:cubicBezTo>
                  <a:pt x="1305154" y="136591"/>
                  <a:pt x="1309335" y="140113"/>
                  <a:pt x="1313446" y="143776"/>
                </a:cubicBezTo>
                <a:cubicBezTo>
                  <a:pt x="1312722" y="146052"/>
                  <a:pt x="1310741" y="147190"/>
                  <a:pt x="1307502" y="147190"/>
                </a:cubicBezTo>
                <a:lnTo>
                  <a:pt x="1236636" y="147190"/>
                </a:lnTo>
                <a:lnTo>
                  <a:pt x="1236636" y="163906"/>
                </a:lnTo>
                <a:lnTo>
                  <a:pt x="1302701" y="163906"/>
                </a:lnTo>
                <a:lnTo>
                  <a:pt x="1313446" y="151083"/>
                </a:lnTo>
                <a:cubicBezTo>
                  <a:pt x="1313798" y="151322"/>
                  <a:pt x="1316122" y="153134"/>
                  <a:pt x="1320418" y="156519"/>
                </a:cubicBezTo>
                <a:cubicBezTo>
                  <a:pt x="1324714" y="159904"/>
                  <a:pt x="1328867" y="163429"/>
                  <a:pt x="1332877" y="167093"/>
                </a:cubicBezTo>
                <a:cubicBezTo>
                  <a:pt x="1332229" y="169559"/>
                  <a:pt x="1330324" y="170774"/>
                  <a:pt x="1327162" y="170736"/>
                </a:cubicBezTo>
                <a:lnTo>
                  <a:pt x="1236636" y="170736"/>
                </a:lnTo>
                <a:lnTo>
                  <a:pt x="1236636" y="188361"/>
                </a:lnTo>
                <a:cubicBezTo>
                  <a:pt x="1236950" y="194234"/>
                  <a:pt x="1235521" y="199049"/>
                  <a:pt x="1232350" y="202807"/>
                </a:cubicBezTo>
                <a:cubicBezTo>
                  <a:pt x="1229178" y="206564"/>
                  <a:pt x="1222377" y="208980"/>
                  <a:pt x="1211947" y="210055"/>
                </a:cubicBezTo>
                <a:cubicBezTo>
                  <a:pt x="1211742" y="207863"/>
                  <a:pt x="1211238" y="205856"/>
                  <a:pt x="1210433" y="204035"/>
                </a:cubicBezTo>
                <a:cubicBezTo>
                  <a:pt x="1209628" y="202213"/>
                  <a:pt x="1208380" y="200720"/>
                  <a:pt x="1206689" y="199553"/>
                </a:cubicBezTo>
                <a:cubicBezTo>
                  <a:pt x="1204932" y="198396"/>
                  <a:pt x="1202389" y="197339"/>
                  <a:pt x="1199060" y="196382"/>
                </a:cubicBezTo>
                <a:cubicBezTo>
                  <a:pt x="1195731" y="195424"/>
                  <a:pt x="1191187" y="194653"/>
                  <a:pt x="1185429" y="194067"/>
                </a:cubicBezTo>
                <a:lnTo>
                  <a:pt x="1185429" y="190421"/>
                </a:lnTo>
                <a:cubicBezTo>
                  <a:pt x="1185716" y="190444"/>
                  <a:pt x="1188013" y="190602"/>
                  <a:pt x="1192321" y="190896"/>
                </a:cubicBezTo>
                <a:cubicBezTo>
                  <a:pt x="1196630" y="191190"/>
                  <a:pt x="1201230" y="191484"/>
                  <a:pt x="1206122" y="191778"/>
                </a:cubicBezTo>
                <a:cubicBezTo>
                  <a:pt x="1211015" y="192072"/>
                  <a:pt x="1214480" y="192230"/>
                  <a:pt x="1216519" y="192253"/>
                </a:cubicBezTo>
                <a:cubicBezTo>
                  <a:pt x="1218539" y="192272"/>
                  <a:pt x="1219929" y="191947"/>
                  <a:pt x="1220691" y="191280"/>
                </a:cubicBezTo>
                <a:cubicBezTo>
                  <a:pt x="1221453" y="190612"/>
                  <a:pt x="1221815" y="189487"/>
                  <a:pt x="1221777" y="187903"/>
                </a:cubicBezTo>
                <a:lnTo>
                  <a:pt x="1221777" y="170736"/>
                </a:lnTo>
                <a:lnTo>
                  <a:pt x="1126222" y="170736"/>
                </a:lnTo>
                <a:lnTo>
                  <a:pt x="1124622" y="163906"/>
                </a:lnTo>
                <a:lnTo>
                  <a:pt x="1221777" y="163906"/>
                </a:lnTo>
                <a:lnTo>
                  <a:pt x="1221777" y="147190"/>
                </a:lnTo>
                <a:lnTo>
                  <a:pt x="1145425" y="147190"/>
                </a:lnTo>
                <a:lnTo>
                  <a:pt x="1143824" y="140589"/>
                </a:lnTo>
                <a:lnTo>
                  <a:pt x="1221777" y="140589"/>
                </a:lnTo>
                <a:lnTo>
                  <a:pt x="1221777" y="123201"/>
                </a:lnTo>
                <a:cubicBezTo>
                  <a:pt x="1209480" y="123887"/>
                  <a:pt x="1196983" y="124345"/>
                  <a:pt x="1184287" y="124573"/>
                </a:cubicBezTo>
                <a:cubicBezTo>
                  <a:pt x="1171590" y="124802"/>
                  <a:pt x="1159093" y="124802"/>
                  <a:pt x="1146796" y="124573"/>
                </a:cubicBezTo>
                <a:lnTo>
                  <a:pt x="1146111" y="120001"/>
                </a:lnTo>
                <a:cubicBezTo>
                  <a:pt x="1161851" y="119434"/>
                  <a:pt x="1178121" y="118381"/>
                  <a:pt x="1194921" y="116841"/>
                </a:cubicBezTo>
                <a:cubicBezTo>
                  <a:pt x="1211720" y="115300"/>
                  <a:pt x="1227872" y="113467"/>
                  <a:pt x="1243375" y="111342"/>
                </a:cubicBezTo>
                <a:cubicBezTo>
                  <a:pt x="1258879" y="109217"/>
                  <a:pt x="1272559" y="106994"/>
                  <a:pt x="1284413" y="104674"/>
                </a:cubicBezTo>
                <a:lnTo>
                  <a:pt x="1284185" y="104674"/>
                </a:lnTo>
                <a:lnTo>
                  <a:pt x="1281899" y="104674"/>
                </a:lnTo>
                <a:lnTo>
                  <a:pt x="1281899" y="98041"/>
                </a:lnTo>
                <a:lnTo>
                  <a:pt x="1176971" y="98041"/>
                </a:lnTo>
                <a:lnTo>
                  <a:pt x="1176971" y="103073"/>
                </a:lnTo>
                <a:cubicBezTo>
                  <a:pt x="1176819" y="103964"/>
                  <a:pt x="1175467" y="104927"/>
                  <a:pt x="1172914" y="105961"/>
                </a:cubicBezTo>
                <a:cubicBezTo>
                  <a:pt x="1170361" y="106995"/>
                  <a:pt x="1167523" y="107558"/>
                  <a:pt x="1164398" y="107648"/>
                </a:cubicBezTo>
                <a:lnTo>
                  <a:pt x="1162341" y="107648"/>
                </a:lnTo>
                <a:lnTo>
                  <a:pt x="1162341" y="58736"/>
                </a:lnTo>
                <a:lnTo>
                  <a:pt x="1178343" y="65837"/>
                </a:lnTo>
                <a:lnTo>
                  <a:pt x="1279841" y="65837"/>
                </a:lnTo>
                <a:close/>
                <a:moveTo>
                  <a:pt x="1506613" y="48449"/>
                </a:moveTo>
                <a:lnTo>
                  <a:pt x="1528787" y="58279"/>
                </a:lnTo>
                <a:cubicBezTo>
                  <a:pt x="1528206" y="59465"/>
                  <a:pt x="1527196" y="60407"/>
                  <a:pt x="1525758" y="61108"/>
                </a:cubicBezTo>
                <a:cubicBezTo>
                  <a:pt x="1524320" y="61808"/>
                  <a:pt x="1522510" y="62008"/>
                  <a:pt x="1520329" y="61708"/>
                </a:cubicBezTo>
                <a:cubicBezTo>
                  <a:pt x="1514980" y="68899"/>
                  <a:pt x="1509218" y="75776"/>
                  <a:pt x="1503041" y="82339"/>
                </a:cubicBezTo>
                <a:cubicBezTo>
                  <a:pt x="1496864" y="88902"/>
                  <a:pt x="1490815" y="94521"/>
                  <a:pt x="1484896" y="99198"/>
                </a:cubicBezTo>
                <a:lnTo>
                  <a:pt x="1481695" y="96912"/>
                </a:lnTo>
                <a:cubicBezTo>
                  <a:pt x="1485691" y="90907"/>
                  <a:pt x="1489930" y="83601"/>
                  <a:pt x="1494411" y="74995"/>
                </a:cubicBezTo>
                <a:cubicBezTo>
                  <a:pt x="1498893" y="66389"/>
                  <a:pt x="1502960" y="57540"/>
                  <a:pt x="1506613" y="48449"/>
                </a:cubicBezTo>
                <a:close/>
                <a:moveTo>
                  <a:pt x="1392998" y="48220"/>
                </a:moveTo>
                <a:cubicBezTo>
                  <a:pt x="1408391" y="56810"/>
                  <a:pt x="1418017" y="65437"/>
                  <a:pt x="1421878" y="74103"/>
                </a:cubicBezTo>
                <a:cubicBezTo>
                  <a:pt x="1425739" y="82768"/>
                  <a:pt x="1426120" y="89313"/>
                  <a:pt x="1423021" y="93737"/>
                </a:cubicBezTo>
                <a:cubicBezTo>
                  <a:pt x="1419923" y="98161"/>
                  <a:pt x="1415630" y="98305"/>
                  <a:pt x="1410143" y="94169"/>
                </a:cubicBezTo>
                <a:cubicBezTo>
                  <a:pt x="1409467" y="86639"/>
                  <a:pt x="1407162" y="78838"/>
                  <a:pt x="1403228" y="70766"/>
                </a:cubicBezTo>
                <a:cubicBezTo>
                  <a:pt x="1399294" y="62693"/>
                  <a:pt x="1395046" y="55635"/>
                  <a:pt x="1390484" y="49592"/>
                </a:cubicBezTo>
                <a:close/>
                <a:moveTo>
                  <a:pt x="1759216" y="39305"/>
                </a:moveTo>
                <a:cubicBezTo>
                  <a:pt x="1759592" y="39581"/>
                  <a:pt x="1762154" y="41600"/>
                  <a:pt x="1766902" y="45363"/>
                </a:cubicBezTo>
                <a:cubicBezTo>
                  <a:pt x="1771651" y="49125"/>
                  <a:pt x="1776327" y="52973"/>
                  <a:pt x="1780933" y="56907"/>
                </a:cubicBezTo>
                <a:cubicBezTo>
                  <a:pt x="1780575" y="58160"/>
                  <a:pt x="1779861" y="59083"/>
                  <a:pt x="1778789" y="59679"/>
                </a:cubicBezTo>
                <a:cubicBezTo>
                  <a:pt x="1777718" y="60274"/>
                  <a:pt x="1776375" y="60569"/>
                  <a:pt x="1774761" y="60565"/>
                </a:cubicBezTo>
                <a:lnTo>
                  <a:pt x="1693607" y="60565"/>
                </a:lnTo>
                <a:lnTo>
                  <a:pt x="1693607" y="119543"/>
                </a:lnTo>
                <a:lnTo>
                  <a:pt x="1738185" y="119543"/>
                </a:lnTo>
                <a:lnTo>
                  <a:pt x="1749843" y="105370"/>
                </a:lnTo>
                <a:cubicBezTo>
                  <a:pt x="1750210" y="105623"/>
                  <a:pt x="1752677" y="107575"/>
                  <a:pt x="1757244" y="111228"/>
                </a:cubicBezTo>
                <a:cubicBezTo>
                  <a:pt x="1761811" y="114881"/>
                  <a:pt x="1766278" y="118720"/>
                  <a:pt x="1770646" y="122744"/>
                </a:cubicBezTo>
                <a:cubicBezTo>
                  <a:pt x="1770498" y="123987"/>
                  <a:pt x="1769879" y="124873"/>
                  <a:pt x="1768788" y="125401"/>
                </a:cubicBezTo>
                <a:cubicBezTo>
                  <a:pt x="1767698" y="125930"/>
                  <a:pt x="1766335" y="126187"/>
                  <a:pt x="1764702" y="126173"/>
                </a:cubicBezTo>
                <a:lnTo>
                  <a:pt x="1693607" y="126173"/>
                </a:lnTo>
                <a:lnTo>
                  <a:pt x="1693607" y="193610"/>
                </a:lnTo>
                <a:lnTo>
                  <a:pt x="1757615" y="193610"/>
                </a:lnTo>
                <a:lnTo>
                  <a:pt x="1769503" y="178751"/>
                </a:lnTo>
                <a:cubicBezTo>
                  <a:pt x="1769618" y="178831"/>
                  <a:pt x="1770885" y="179813"/>
                  <a:pt x="1773304" y="181697"/>
                </a:cubicBezTo>
                <a:cubicBezTo>
                  <a:pt x="1775723" y="183581"/>
                  <a:pt x="1778599" y="185884"/>
                  <a:pt x="1781932" y="188606"/>
                </a:cubicBezTo>
                <a:cubicBezTo>
                  <a:pt x="1785265" y="191328"/>
                  <a:pt x="1788361" y="193987"/>
                  <a:pt x="1791220" y="196582"/>
                </a:cubicBezTo>
                <a:cubicBezTo>
                  <a:pt x="1790496" y="199058"/>
                  <a:pt x="1788515" y="200277"/>
                  <a:pt x="1785276" y="200239"/>
                </a:cubicBezTo>
                <a:lnTo>
                  <a:pt x="1583194" y="200239"/>
                </a:lnTo>
                <a:lnTo>
                  <a:pt x="1581365" y="193610"/>
                </a:lnTo>
                <a:lnTo>
                  <a:pt x="1677834" y="193610"/>
                </a:lnTo>
                <a:lnTo>
                  <a:pt x="1677834" y="126173"/>
                </a:lnTo>
                <a:lnTo>
                  <a:pt x="1607882" y="126173"/>
                </a:lnTo>
                <a:lnTo>
                  <a:pt x="1606054" y="119543"/>
                </a:lnTo>
                <a:lnTo>
                  <a:pt x="1677834" y="119543"/>
                </a:lnTo>
                <a:lnTo>
                  <a:pt x="1677834" y="60565"/>
                </a:lnTo>
                <a:lnTo>
                  <a:pt x="1598739" y="60565"/>
                </a:lnTo>
                <a:lnTo>
                  <a:pt x="1596681" y="53935"/>
                </a:lnTo>
                <a:lnTo>
                  <a:pt x="1747557" y="53935"/>
                </a:lnTo>
                <a:close/>
                <a:moveTo>
                  <a:pt x="1256981" y="34976"/>
                </a:moveTo>
                <a:cubicBezTo>
                  <a:pt x="1257272" y="35157"/>
                  <a:pt x="1259263" y="36623"/>
                  <a:pt x="1262954" y="39375"/>
                </a:cubicBezTo>
                <a:cubicBezTo>
                  <a:pt x="1266645" y="42126"/>
                  <a:pt x="1270293" y="45075"/>
                  <a:pt x="1273898" y="48221"/>
                </a:cubicBezTo>
                <a:cubicBezTo>
                  <a:pt x="1273645" y="49359"/>
                  <a:pt x="1273007" y="50212"/>
                  <a:pt x="1271983" y="50781"/>
                </a:cubicBezTo>
                <a:cubicBezTo>
                  <a:pt x="1270959" y="51350"/>
                  <a:pt x="1269693" y="51635"/>
                  <a:pt x="1268183" y="51635"/>
                </a:cubicBezTo>
                <a:lnTo>
                  <a:pt x="1187487" y="51635"/>
                </a:lnTo>
                <a:lnTo>
                  <a:pt x="1185658" y="45034"/>
                </a:lnTo>
                <a:lnTo>
                  <a:pt x="1248295" y="45034"/>
                </a:lnTo>
                <a:close/>
                <a:moveTo>
                  <a:pt x="2227603" y="34719"/>
                </a:moveTo>
                <a:cubicBezTo>
                  <a:pt x="2227274" y="45731"/>
                  <a:pt x="2227074" y="56901"/>
                  <a:pt x="2227003" y="68229"/>
                </a:cubicBezTo>
                <a:cubicBezTo>
                  <a:pt x="2226931" y="79557"/>
                  <a:pt x="2226903" y="91014"/>
                  <a:pt x="2226917" y="102600"/>
                </a:cubicBezTo>
                <a:lnTo>
                  <a:pt x="2226917" y="115672"/>
                </a:lnTo>
                <a:lnTo>
                  <a:pt x="2243383" y="115672"/>
                </a:lnTo>
                <a:cubicBezTo>
                  <a:pt x="2260027" y="115471"/>
                  <a:pt x="2271967" y="111630"/>
                  <a:pt x="2279204" y="104148"/>
                </a:cubicBezTo>
                <a:cubicBezTo>
                  <a:pt x="2286442" y="96666"/>
                  <a:pt x="2289977" y="86747"/>
                  <a:pt x="2289811" y="74392"/>
                </a:cubicBezTo>
                <a:cubicBezTo>
                  <a:pt x="2289901" y="61602"/>
                  <a:pt x="2286404" y="51808"/>
                  <a:pt x="2279319" y="45010"/>
                </a:cubicBezTo>
                <a:cubicBezTo>
                  <a:pt x="2272234" y="38211"/>
                  <a:pt x="2261018" y="34781"/>
                  <a:pt x="2245671" y="34719"/>
                </a:cubicBezTo>
                <a:close/>
                <a:moveTo>
                  <a:pt x="2084728" y="34719"/>
                </a:moveTo>
                <a:cubicBezTo>
                  <a:pt x="2084399" y="45731"/>
                  <a:pt x="2084199" y="56901"/>
                  <a:pt x="2084128" y="68229"/>
                </a:cubicBezTo>
                <a:cubicBezTo>
                  <a:pt x="2084056" y="79557"/>
                  <a:pt x="2084027" y="91014"/>
                  <a:pt x="2084042" y="102600"/>
                </a:cubicBezTo>
                <a:lnTo>
                  <a:pt x="2084042" y="115672"/>
                </a:lnTo>
                <a:lnTo>
                  <a:pt x="2100509" y="115672"/>
                </a:lnTo>
                <a:cubicBezTo>
                  <a:pt x="2117151" y="115471"/>
                  <a:pt x="2129092" y="111630"/>
                  <a:pt x="2136329" y="104148"/>
                </a:cubicBezTo>
                <a:cubicBezTo>
                  <a:pt x="2143567" y="96666"/>
                  <a:pt x="2147102" y="86747"/>
                  <a:pt x="2146935" y="74392"/>
                </a:cubicBezTo>
                <a:cubicBezTo>
                  <a:pt x="2147026" y="61602"/>
                  <a:pt x="2143529" y="51808"/>
                  <a:pt x="2136444" y="45010"/>
                </a:cubicBezTo>
                <a:cubicBezTo>
                  <a:pt x="2129359" y="38211"/>
                  <a:pt x="2118143" y="34781"/>
                  <a:pt x="2102796" y="34719"/>
                </a:cubicBezTo>
                <a:close/>
                <a:moveTo>
                  <a:pt x="646453" y="34719"/>
                </a:moveTo>
                <a:cubicBezTo>
                  <a:pt x="646124" y="45731"/>
                  <a:pt x="645924" y="56901"/>
                  <a:pt x="645853" y="68229"/>
                </a:cubicBezTo>
                <a:cubicBezTo>
                  <a:pt x="645781" y="79557"/>
                  <a:pt x="645753" y="91014"/>
                  <a:pt x="645767" y="102600"/>
                </a:cubicBezTo>
                <a:lnTo>
                  <a:pt x="645767" y="115672"/>
                </a:lnTo>
                <a:lnTo>
                  <a:pt x="662234" y="115672"/>
                </a:lnTo>
                <a:cubicBezTo>
                  <a:pt x="678877" y="115471"/>
                  <a:pt x="690817" y="111630"/>
                  <a:pt x="698054" y="104148"/>
                </a:cubicBezTo>
                <a:cubicBezTo>
                  <a:pt x="705292" y="96666"/>
                  <a:pt x="708827" y="86747"/>
                  <a:pt x="708661" y="74392"/>
                </a:cubicBezTo>
                <a:cubicBezTo>
                  <a:pt x="708751" y="61602"/>
                  <a:pt x="705254" y="51808"/>
                  <a:pt x="698169" y="45010"/>
                </a:cubicBezTo>
                <a:cubicBezTo>
                  <a:pt x="691084" y="38211"/>
                  <a:pt x="679868" y="34781"/>
                  <a:pt x="664521" y="34719"/>
                </a:cubicBezTo>
                <a:close/>
                <a:moveTo>
                  <a:pt x="503578" y="34719"/>
                </a:moveTo>
                <a:cubicBezTo>
                  <a:pt x="503249" y="45731"/>
                  <a:pt x="503049" y="56901"/>
                  <a:pt x="502978" y="68229"/>
                </a:cubicBezTo>
                <a:cubicBezTo>
                  <a:pt x="502906" y="79557"/>
                  <a:pt x="502878" y="91014"/>
                  <a:pt x="502892" y="102600"/>
                </a:cubicBezTo>
                <a:lnTo>
                  <a:pt x="502892" y="115672"/>
                </a:lnTo>
                <a:lnTo>
                  <a:pt x="519359" y="115672"/>
                </a:lnTo>
                <a:cubicBezTo>
                  <a:pt x="536002" y="115471"/>
                  <a:pt x="547942" y="111630"/>
                  <a:pt x="555179" y="104148"/>
                </a:cubicBezTo>
                <a:cubicBezTo>
                  <a:pt x="562417" y="96666"/>
                  <a:pt x="565952" y="86747"/>
                  <a:pt x="565785" y="74392"/>
                </a:cubicBezTo>
                <a:cubicBezTo>
                  <a:pt x="565876" y="61602"/>
                  <a:pt x="562379" y="51808"/>
                  <a:pt x="555294" y="45010"/>
                </a:cubicBezTo>
                <a:cubicBezTo>
                  <a:pt x="548209" y="38211"/>
                  <a:pt x="536993" y="34781"/>
                  <a:pt x="521646" y="34719"/>
                </a:cubicBezTo>
                <a:close/>
                <a:moveTo>
                  <a:pt x="2321356" y="25375"/>
                </a:moveTo>
                <a:lnTo>
                  <a:pt x="2456660" y="25375"/>
                </a:lnTo>
                <a:lnTo>
                  <a:pt x="2458946" y="68780"/>
                </a:lnTo>
                <a:lnTo>
                  <a:pt x="2447516" y="68780"/>
                </a:lnTo>
                <a:lnTo>
                  <a:pt x="2441115" y="35404"/>
                </a:lnTo>
                <a:lnTo>
                  <a:pt x="2399281" y="35404"/>
                </a:lnTo>
                <a:cubicBezTo>
                  <a:pt x="2398953" y="46296"/>
                  <a:pt x="2398753" y="57344"/>
                  <a:pt x="2398681" y="68550"/>
                </a:cubicBezTo>
                <a:cubicBezTo>
                  <a:pt x="2398610" y="79756"/>
                  <a:pt x="2398581" y="91090"/>
                  <a:pt x="2398595" y="102554"/>
                </a:cubicBezTo>
                <a:lnTo>
                  <a:pt x="2398595" y="115159"/>
                </a:lnTo>
                <a:cubicBezTo>
                  <a:pt x="2398581" y="126178"/>
                  <a:pt x="2398610" y="137255"/>
                  <a:pt x="2398681" y="148389"/>
                </a:cubicBezTo>
                <a:cubicBezTo>
                  <a:pt x="2398753" y="159523"/>
                  <a:pt x="2398953" y="170600"/>
                  <a:pt x="2399281" y="181619"/>
                </a:cubicBezTo>
                <a:lnTo>
                  <a:pt x="2425571" y="184118"/>
                </a:lnTo>
                <a:lnTo>
                  <a:pt x="2425571" y="192224"/>
                </a:lnTo>
                <a:lnTo>
                  <a:pt x="2352657" y="192224"/>
                </a:lnTo>
                <a:lnTo>
                  <a:pt x="2352657" y="184118"/>
                </a:lnTo>
                <a:lnTo>
                  <a:pt x="2379193" y="181619"/>
                </a:lnTo>
                <a:cubicBezTo>
                  <a:pt x="2379412" y="170729"/>
                  <a:pt x="2379545" y="159738"/>
                  <a:pt x="2379593" y="148647"/>
                </a:cubicBezTo>
                <a:cubicBezTo>
                  <a:pt x="2379641" y="137556"/>
                  <a:pt x="2379660" y="126393"/>
                  <a:pt x="2379650" y="115159"/>
                </a:cubicBezTo>
                <a:lnTo>
                  <a:pt x="2379650" y="102554"/>
                </a:lnTo>
                <a:cubicBezTo>
                  <a:pt x="2379660" y="91305"/>
                  <a:pt x="2379641" y="80056"/>
                  <a:pt x="2379593" y="68808"/>
                </a:cubicBezTo>
                <a:cubicBezTo>
                  <a:pt x="2379545" y="57559"/>
                  <a:pt x="2379412" y="46424"/>
                  <a:pt x="2379193" y="35404"/>
                </a:cubicBezTo>
                <a:lnTo>
                  <a:pt x="2337331" y="35404"/>
                </a:lnTo>
                <a:lnTo>
                  <a:pt x="2330941" y="68780"/>
                </a:lnTo>
                <a:lnTo>
                  <a:pt x="2319529" y="68780"/>
                </a:lnTo>
                <a:close/>
                <a:moveTo>
                  <a:pt x="2183511" y="25375"/>
                </a:moveTo>
                <a:lnTo>
                  <a:pt x="2249330" y="25375"/>
                </a:lnTo>
                <a:cubicBezTo>
                  <a:pt x="2269564" y="25568"/>
                  <a:pt x="2284719" y="30040"/>
                  <a:pt x="2294795" y="38790"/>
                </a:cubicBezTo>
                <a:cubicBezTo>
                  <a:pt x="2304871" y="47540"/>
                  <a:pt x="2309905" y="59407"/>
                  <a:pt x="2309899" y="74392"/>
                </a:cubicBezTo>
                <a:cubicBezTo>
                  <a:pt x="2310115" y="88833"/>
                  <a:pt x="2304832" y="100758"/>
                  <a:pt x="2294051" y="110167"/>
                </a:cubicBezTo>
                <a:cubicBezTo>
                  <a:pt x="2283269" y="119577"/>
                  <a:pt x="2265695" y="124450"/>
                  <a:pt x="2241325" y="124787"/>
                </a:cubicBezTo>
                <a:lnTo>
                  <a:pt x="2226917" y="124787"/>
                </a:lnTo>
                <a:cubicBezTo>
                  <a:pt x="2226903" y="134273"/>
                  <a:pt x="2226931" y="143717"/>
                  <a:pt x="2227003" y="153117"/>
                </a:cubicBezTo>
                <a:cubicBezTo>
                  <a:pt x="2227074" y="162518"/>
                  <a:pt x="2227274" y="172018"/>
                  <a:pt x="2227603" y="181620"/>
                </a:cubicBezTo>
                <a:lnTo>
                  <a:pt x="2252075" y="184118"/>
                </a:lnTo>
                <a:lnTo>
                  <a:pt x="2252075" y="192224"/>
                </a:lnTo>
                <a:lnTo>
                  <a:pt x="2183511" y="192224"/>
                </a:lnTo>
                <a:lnTo>
                  <a:pt x="2183511" y="184118"/>
                </a:lnTo>
                <a:lnTo>
                  <a:pt x="2207286" y="181620"/>
                </a:lnTo>
                <a:cubicBezTo>
                  <a:pt x="2207615" y="170728"/>
                  <a:pt x="2207815" y="159740"/>
                  <a:pt x="2207886" y="148655"/>
                </a:cubicBezTo>
                <a:cubicBezTo>
                  <a:pt x="2207957" y="137570"/>
                  <a:pt x="2207986" y="126422"/>
                  <a:pt x="2207972" y="115213"/>
                </a:cubicBezTo>
                <a:lnTo>
                  <a:pt x="2207972" y="102615"/>
                </a:lnTo>
                <a:cubicBezTo>
                  <a:pt x="2207986" y="91491"/>
                  <a:pt x="2207957" y="80353"/>
                  <a:pt x="2207886" y="69200"/>
                </a:cubicBezTo>
                <a:cubicBezTo>
                  <a:pt x="2207815" y="58048"/>
                  <a:pt x="2207615" y="46967"/>
                  <a:pt x="2207286" y="35957"/>
                </a:cubicBezTo>
                <a:lnTo>
                  <a:pt x="2183511" y="33434"/>
                </a:lnTo>
                <a:close/>
                <a:moveTo>
                  <a:pt x="2040637" y="25375"/>
                </a:moveTo>
                <a:lnTo>
                  <a:pt x="2106455" y="25375"/>
                </a:lnTo>
                <a:cubicBezTo>
                  <a:pt x="2126689" y="25568"/>
                  <a:pt x="2141844" y="30040"/>
                  <a:pt x="2151919" y="38790"/>
                </a:cubicBezTo>
                <a:cubicBezTo>
                  <a:pt x="2161995" y="47540"/>
                  <a:pt x="2167030" y="59407"/>
                  <a:pt x="2167024" y="74392"/>
                </a:cubicBezTo>
                <a:cubicBezTo>
                  <a:pt x="2167240" y="88833"/>
                  <a:pt x="2161957" y="100758"/>
                  <a:pt x="2151176" y="110167"/>
                </a:cubicBezTo>
                <a:cubicBezTo>
                  <a:pt x="2140395" y="119577"/>
                  <a:pt x="2122819" y="124450"/>
                  <a:pt x="2098450" y="124787"/>
                </a:cubicBezTo>
                <a:lnTo>
                  <a:pt x="2084042" y="124787"/>
                </a:lnTo>
                <a:cubicBezTo>
                  <a:pt x="2084027" y="134273"/>
                  <a:pt x="2084056" y="143717"/>
                  <a:pt x="2084128" y="153117"/>
                </a:cubicBezTo>
                <a:cubicBezTo>
                  <a:pt x="2084199" y="162518"/>
                  <a:pt x="2084399" y="172018"/>
                  <a:pt x="2084728" y="181620"/>
                </a:cubicBezTo>
                <a:lnTo>
                  <a:pt x="2109199" y="184118"/>
                </a:lnTo>
                <a:lnTo>
                  <a:pt x="2109199" y="192224"/>
                </a:lnTo>
                <a:lnTo>
                  <a:pt x="2040637" y="192224"/>
                </a:lnTo>
                <a:lnTo>
                  <a:pt x="2040637" y="184118"/>
                </a:lnTo>
                <a:lnTo>
                  <a:pt x="2064411" y="181620"/>
                </a:lnTo>
                <a:cubicBezTo>
                  <a:pt x="2064739" y="170728"/>
                  <a:pt x="2064939" y="159740"/>
                  <a:pt x="2065011" y="148655"/>
                </a:cubicBezTo>
                <a:cubicBezTo>
                  <a:pt x="2065083" y="137570"/>
                  <a:pt x="2065111" y="126422"/>
                  <a:pt x="2065097" y="115213"/>
                </a:cubicBezTo>
                <a:lnTo>
                  <a:pt x="2065097" y="102615"/>
                </a:lnTo>
                <a:cubicBezTo>
                  <a:pt x="2065111" y="91491"/>
                  <a:pt x="2065083" y="80353"/>
                  <a:pt x="2065011" y="69200"/>
                </a:cubicBezTo>
                <a:cubicBezTo>
                  <a:pt x="2064939" y="58048"/>
                  <a:pt x="2064739" y="46967"/>
                  <a:pt x="2064411" y="35957"/>
                </a:cubicBezTo>
                <a:lnTo>
                  <a:pt x="2040637" y="33434"/>
                </a:lnTo>
                <a:close/>
                <a:moveTo>
                  <a:pt x="740206" y="25375"/>
                </a:moveTo>
                <a:lnTo>
                  <a:pt x="875510" y="25375"/>
                </a:lnTo>
                <a:lnTo>
                  <a:pt x="877796" y="68780"/>
                </a:lnTo>
                <a:lnTo>
                  <a:pt x="866366" y="68780"/>
                </a:lnTo>
                <a:lnTo>
                  <a:pt x="859965" y="35404"/>
                </a:lnTo>
                <a:lnTo>
                  <a:pt x="818131" y="35404"/>
                </a:lnTo>
                <a:cubicBezTo>
                  <a:pt x="817803" y="46296"/>
                  <a:pt x="817603" y="57344"/>
                  <a:pt x="817531" y="68550"/>
                </a:cubicBezTo>
                <a:cubicBezTo>
                  <a:pt x="817460" y="79756"/>
                  <a:pt x="817431" y="91090"/>
                  <a:pt x="817446" y="102554"/>
                </a:cubicBezTo>
                <a:lnTo>
                  <a:pt x="817446" y="115159"/>
                </a:lnTo>
                <a:cubicBezTo>
                  <a:pt x="817431" y="126178"/>
                  <a:pt x="817460" y="137255"/>
                  <a:pt x="817531" y="148389"/>
                </a:cubicBezTo>
                <a:cubicBezTo>
                  <a:pt x="817603" y="159523"/>
                  <a:pt x="817803" y="170600"/>
                  <a:pt x="818131" y="181619"/>
                </a:cubicBezTo>
                <a:lnTo>
                  <a:pt x="844420" y="184118"/>
                </a:lnTo>
                <a:lnTo>
                  <a:pt x="844420" y="192224"/>
                </a:lnTo>
                <a:lnTo>
                  <a:pt x="771507" y="192224"/>
                </a:lnTo>
                <a:lnTo>
                  <a:pt x="771507" y="184118"/>
                </a:lnTo>
                <a:lnTo>
                  <a:pt x="798043" y="181619"/>
                </a:lnTo>
                <a:cubicBezTo>
                  <a:pt x="798262" y="170729"/>
                  <a:pt x="798395" y="159738"/>
                  <a:pt x="798443" y="148647"/>
                </a:cubicBezTo>
                <a:cubicBezTo>
                  <a:pt x="798491" y="137556"/>
                  <a:pt x="798510" y="126393"/>
                  <a:pt x="798500" y="115159"/>
                </a:cubicBezTo>
                <a:lnTo>
                  <a:pt x="798500" y="102554"/>
                </a:lnTo>
                <a:cubicBezTo>
                  <a:pt x="798510" y="91305"/>
                  <a:pt x="798491" y="80056"/>
                  <a:pt x="798443" y="68808"/>
                </a:cubicBezTo>
                <a:cubicBezTo>
                  <a:pt x="798395" y="57559"/>
                  <a:pt x="798262" y="46424"/>
                  <a:pt x="798043" y="35404"/>
                </a:cubicBezTo>
                <a:lnTo>
                  <a:pt x="756181" y="35404"/>
                </a:lnTo>
                <a:lnTo>
                  <a:pt x="749791" y="68780"/>
                </a:lnTo>
                <a:lnTo>
                  <a:pt x="738379" y="68780"/>
                </a:lnTo>
                <a:close/>
                <a:moveTo>
                  <a:pt x="602361" y="25375"/>
                </a:moveTo>
                <a:lnTo>
                  <a:pt x="668180" y="25375"/>
                </a:lnTo>
                <a:cubicBezTo>
                  <a:pt x="688414" y="25568"/>
                  <a:pt x="703569" y="30040"/>
                  <a:pt x="713645" y="38790"/>
                </a:cubicBezTo>
                <a:cubicBezTo>
                  <a:pt x="723720" y="47540"/>
                  <a:pt x="728755" y="59407"/>
                  <a:pt x="728749" y="74392"/>
                </a:cubicBezTo>
                <a:cubicBezTo>
                  <a:pt x="728965" y="88833"/>
                  <a:pt x="723682" y="100758"/>
                  <a:pt x="712901" y="110167"/>
                </a:cubicBezTo>
                <a:cubicBezTo>
                  <a:pt x="702119" y="119577"/>
                  <a:pt x="684544" y="124450"/>
                  <a:pt x="660175" y="124787"/>
                </a:cubicBezTo>
                <a:lnTo>
                  <a:pt x="645767" y="124787"/>
                </a:lnTo>
                <a:cubicBezTo>
                  <a:pt x="645753" y="134273"/>
                  <a:pt x="645781" y="143717"/>
                  <a:pt x="645853" y="153117"/>
                </a:cubicBezTo>
                <a:cubicBezTo>
                  <a:pt x="645924" y="162518"/>
                  <a:pt x="646124" y="172018"/>
                  <a:pt x="646453" y="181620"/>
                </a:cubicBezTo>
                <a:lnTo>
                  <a:pt x="670924" y="184118"/>
                </a:lnTo>
                <a:lnTo>
                  <a:pt x="670924" y="192224"/>
                </a:lnTo>
                <a:lnTo>
                  <a:pt x="602361" y="192224"/>
                </a:lnTo>
                <a:lnTo>
                  <a:pt x="602361" y="184118"/>
                </a:lnTo>
                <a:lnTo>
                  <a:pt x="626136" y="181620"/>
                </a:lnTo>
                <a:cubicBezTo>
                  <a:pt x="626465" y="170728"/>
                  <a:pt x="626665" y="159740"/>
                  <a:pt x="626736" y="148655"/>
                </a:cubicBezTo>
                <a:cubicBezTo>
                  <a:pt x="626807" y="137570"/>
                  <a:pt x="626836" y="126422"/>
                  <a:pt x="626822" y="115213"/>
                </a:cubicBezTo>
                <a:lnTo>
                  <a:pt x="626822" y="102615"/>
                </a:lnTo>
                <a:cubicBezTo>
                  <a:pt x="626836" y="91491"/>
                  <a:pt x="626807" y="80353"/>
                  <a:pt x="626736" y="69200"/>
                </a:cubicBezTo>
                <a:cubicBezTo>
                  <a:pt x="626665" y="58048"/>
                  <a:pt x="626465" y="46967"/>
                  <a:pt x="626136" y="35957"/>
                </a:cubicBezTo>
                <a:lnTo>
                  <a:pt x="602361" y="33434"/>
                </a:lnTo>
                <a:close/>
                <a:moveTo>
                  <a:pt x="459487" y="25375"/>
                </a:moveTo>
                <a:lnTo>
                  <a:pt x="525305" y="25375"/>
                </a:lnTo>
                <a:cubicBezTo>
                  <a:pt x="545539" y="25568"/>
                  <a:pt x="560694" y="30040"/>
                  <a:pt x="570770" y="38790"/>
                </a:cubicBezTo>
                <a:cubicBezTo>
                  <a:pt x="580845" y="47540"/>
                  <a:pt x="585880" y="59407"/>
                  <a:pt x="585874" y="74392"/>
                </a:cubicBezTo>
                <a:cubicBezTo>
                  <a:pt x="586090" y="88833"/>
                  <a:pt x="580807" y="100758"/>
                  <a:pt x="570026" y="110167"/>
                </a:cubicBezTo>
                <a:cubicBezTo>
                  <a:pt x="559245" y="119577"/>
                  <a:pt x="541669" y="124450"/>
                  <a:pt x="517300" y="124787"/>
                </a:cubicBezTo>
                <a:lnTo>
                  <a:pt x="502892" y="124787"/>
                </a:lnTo>
                <a:cubicBezTo>
                  <a:pt x="502878" y="134273"/>
                  <a:pt x="502906" y="143717"/>
                  <a:pt x="502978" y="153117"/>
                </a:cubicBezTo>
                <a:cubicBezTo>
                  <a:pt x="503049" y="162518"/>
                  <a:pt x="503249" y="172018"/>
                  <a:pt x="503578" y="181620"/>
                </a:cubicBezTo>
                <a:lnTo>
                  <a:pt x="528049" y="184118"/>
                </a:lnTo>
                <a:lnTo>
                  <a:pt x="528049" y="192224"/>
                </a:lnTo>
                <a:lnTo>
                  <a:pt x="459487" y="192224"/>
                </a:lnTo>
                <a:lnTo>
                  <a:pt x="459487" y="184118"/>
                </a:lnTo>
                <a:lnTo>
                  <a:pt x="483261" y="181620"/>
                </a:lnTo>
                <a:cubicBezTo>
                  <a:pt x="483589" y="170728"/>
                  <a:pt x="483790" y="159740"/>
                  <a:pt x="483861" y="148655"/>
                </a:cubicBezTo>
                <a:cubicBezTo>
                  <a:pt x="483932" y="137570"/>
                  <a:pt x="483961" y="126422"/>
                  <a:pt x="483947" y="115213"/>
                </a:cubicBezTo>
                <a:lnTo>
                  <a:pt x="483947" y="102615"/>
                </a:lnTo>
                <a:cubicBezTo>
                  <a:pt x="483961" y="91491"/>
                  <a:pt x="483932" y="80353"/>
                  <a:pt x="483861" y="69200"/>
                </a:cubicBezTo>
                <a:cubicBezTo>
                  <a:pt x="483790" y="58048"/>
                  <a:pt x="483589" y="46967"/>
                  <a:pt x="483261" y="35957"/>
                </a:cubicBezTo>
                <a:lnTo>
                  <a:pt x="459487" y="33434"/>
                </a:lnTo>
                <a:close/>
                <a:moveTo>
                  <a:pt x="1969299" y="18731"/>
                </a:moveTo>
                <a:lnTo>
                  <a:pt x="1994902" y="25132"/>
                </a:lnTo>
                <a:cubicBezTo>
                  <a:pt x="1994507" y="26727"/>
                  <a:pt x="1993583" y="27880"/>
                  <a:pt x="1992131" y="28589"/>
                </a:cubicBezTo>
                <a:cubicBezTo>
                  <a:pt x="1990678" y="29299"/>
                  <a:pt x="1988325" y="29594"/>
                  <a:pt x="1985073" y="29475"/>
                </a:cubicBezTo>
                <a:cubicBezTo>
                  <a:pt x="1979738" y="51854"/>
                  <a:pt x="1972176" y="73047"/>
                  <a:pt x="1962384" y="93054"/>
                </a:cubicBezTo>
                <a:cubicBezTo>
                  <a:pt x="1952592" y="113062"/>
                  <a:pt x="1939657" y="131340"/>
                  <a:pt x="1923579" y="147890"/>
                </a:cubicBezTo>
                <a:cubicBezTo>
                  <a:pt x="1937095" y="158639"/>
                  <a:pt x="1952011" y="167945"/>
                  <a:pt x="1968327" y="175808"/>
                </a:cubicBezTo>
                <a:cubicBezTo>
                  <a:pt x="1984644" y="183670"/>
                  <a:pt x="2002189" y="190062"/>
                  <a:pt x="2020963" y="194981"/>
                </a:cubicBezTo>
                <a:lnTo>
                  <a:pt x="2020048" y="197496"/>
                </a:lnTo>
                <a:cubicBezTo>
                  <a:pt x="2016124" y="197525"/>
                  <a:pt x="2012600" y="198553"/>
                  <a:pt x="2009475" y="200582"/>
                </a:cubicBezTo>
                <a:cubicBezTo>
                  <a:pt x="2006351" y="202611"/>
                  <a:pt x="2003855" y="205468"/>
                  <a:pt x="2001989" y="209155"/>
                </a:cubicBezTo>
                <a:cubicBezTo>
                  <a:pt x="1984382" y="203459"/>
                  <a:pt x="1968104" y="196391"/>
                  <a:pt x="1953154" y="187952"/>
                </a:cubicBezTo>
                <a:cubicBezTo>
                  <a:pt x="1938205" y="179513"/>
                  <a:pt x="1924613" y="169588"/>
                  <a:pt x="1912378" y="158177"/>
                </a:cubicBezTo>
                <a:cubicBezTo>
                  <a:pt x="1899643" y="169297"/>
                  <a:pt x="1884879" y="179232"/>
                  <a:pt x="1868086" y="187981"/>
                </a:cubicBezTo>
                <a:cubicBezTo>
                  <a:pt x="1851294" y="196729"/>
                  <a:pt x="1832072" y="204092"/>
                  <a:pt x="1810422" y="210069"/>
                </a:cubicBezTo>
                <a:lnTo>
                  <a:pt x="1808593" y="206640"/>
                </a:lnTo>
                <a:cubicBezTo>
                  <a:pt x="1828567" y="199644"/>
                  <a:pt x="1846455" y="191348"/>
                  <a:pt x="1862257" y="181751"/>
                </a:cubicBezTo>
                <a:cubicBezTo>
                  <a:pt x="1878059" y="172155"/>
                  <a:pt x="1891947" y="161401"/>
                  <a:pt x="1903919" y="149490"/>
                </a:cubicBezTo>
                <a:cubicBezTo>
                  <a:pt x="1889161" y="134083"/>
                  <a:pt x="1876845" y="116205"/>
                  <a:pt x="1866972" y="95855"/>
                </a:cubicBezTo>
                <a:cubicBezTo>
                  <a:pt x="1857099" y="75505"/>
                  <a:pt x="1849756" y="52540"/>
                  <a:pt x="1844941" y="26960"/>
                </a:cubicBezTo>
                <a:lnTo>
                  <a:pt x="1849055" y="24217"/>
                </a:lnTo>
                <a:cubicBezTo>
                  <a:pt x="1854585" y="48211"/>
                  <a:pt x="1862786" y="69775"/>
                  <a:pt x="1873659" y="88911"/>
                </a:cubicBezTo>
                <a:cubicBezTo>
                  <a:pt x="1884531" y="108047"/>
                  <a:pt x="1897819" y="124811"/>
                  <a:pt x="1913521" y="139203"/>
                </a:cubicBezTo>
                <a:cubicBezTo>
                  <a:pt x="1928161" y="122225"/>
                  <a:pt x="1939972" y="103603"/>
                  <a:pt x="1948954" y="83339"/>
                </a:cubicBezTo>
                <a:cubicBezTo>
                  <a:pt x="1957936" y="63074"/>
                  <a:pt x="1964718" y="41538"/>
                  <a:pt x="1969299" y="18731"/>
                </a:cubicBezTo>
                <a:close/>
                <a:moveTo>
                  <a:pt x="1887689" y="4329"/>
                </a:moveTo>
                <a:cubicBezTo>
                  <a:pt x="1901633" y="11699"/>
                  <a:pt x="1911735" y="19248"/>
                  <a:pt x="1917993" y="26975"/>
                </a:cubicBezTo>
                <a:cubicBezTo>
                  <a:pt x="1924251" y="34702"/>
                  <a:pt x="1927694" y="41593"/>
                  <a:pt x="1928322" y="47649"/>
                </a:cubicBezTo>
                <a:cubicBezTo>
                  <a:pt x="1928951" y="53704"/>
                  <a:pt x="1927794" y="57910"/>
                  <a:pt x="1924851" y="60265"/>
                </a:cubicBezTo>
                <a:cubicBezTo>
                  <a:pt x="1921907" y="62620"/>
                  <a:pt x="1918207" y="62110"/>
                  <a:pt x="1913749" y="58736"/>
                </a:cubicBezTo>
                <a:cubicBezTo>
                  <a:pt x="1912316" y="49792"/>
                  <a:pt x="1908782" y="40534"/>
                  <a:pt x="1903148" y="30961"/>
                </a:cubicBezTo>
                <a:cubicBezTo>
                  <a:pt x="1897514" y="21388"/>
                  <a:pt x="1891523" y="13044"/>
                  <a:pt x="1885174" y="5929"/>
                </a:cubicBezTo>
                <a:close/>
                <a:moveTo>
                  <a:pt x="1652002" y="671"/>
                </a:moveTo>
                <a:cubicBezTo>
                  <a:pt x="1668422" y="4067"/>
                  <a:pt x="1680789" y="8534"/>
                  <a:pt x="1689103" y="14073"/>
                </a:cubicBezTo>
                <a:cubicBezTo>
                  <a:pt x="1697418" y="19612"/>
                  <a:pt x="1702605" y="25051"/>
                  <a:pt x="1704666" y="30389"/>
                </a:cubicBezTo>
                <a:cubicBezTo>
                  <a:pt x="1706726" y="35728"/>
                  <a:pt x="1706585" y="39795"/>
                  <a:pt x="1704241" y="42591"/>
                </a:cubicBezTo>
                <a:cubicBezTo>
                  <a:pt x="1701897" y="45387"/>
                  <a:pt x="1698277" y="45739"/>
                  <a:pt x="1693379" y="43648"/>
                </a:cubicBezTo>
                <a:cubicBezTo>
                  <a:pt x="1689355" y="36319"/>
                  <a:pt x="1683173" y="28918"/>
                  <a:pt x="1674834" y="21445"/>
                </a:cubicBezTo>
                <a:cubicBezTo>
                  <a:pt x="1666495" y="13973"/>
                  <a:pt x="1658198" y="7887"/>
                  <a:pt x="1649945" y="3186"/>
                </a:cubicBezTo>
                <a:close/>
                <a:moveTo>
                  <a:pt x="1449005" y="443"/>
                </a:moveTo>
                <a:lnTo>
                  <a:pt x="1472323" y="3186"/>
                </a:lnTo>
                <a:cubicBezTo>
                  <a:pt x="1472146" y="4796"/>
                  <a:pt x="1471470" y="6148"/>
                  <a:pt x="1470294" y="7244"/>
                </a:cubicBezTo>
                <a:cubicBezTo>
                  <a:pt x="1469117" y="8339"/>
                  <a:pt x="1467127" y="9120"/>
                  <a:pt x="1464321" y="9587"/>
                </a:cubicBezTo>
                <a:lnTo>
                  <a:pt x="1464321" y="37019"/>
                </a:lnTo>
                <a:lnTo>
                  <a:pt x="1518500" y="37019"/>
                </a:lnTo>
                <a:lnTo>
                  <a:pt x="1529930" y="23074"/>
                </a:lnTo>
                <a:cubicBezTo>
                  <a:pt x="1530297" y="23322"/>
                  <a:pt x="1532763" y="25227"/>
                  <a:pt x="1537331" y="28789"/>
                </a:cubicBezTo>
                <a:cubicBezTo>
                  <a:pt x="1541898" y="32352"/>
                  <a:pt x="1546365" y="36085"/>
                  <a:pt x="1550732" y="39991"/>
                </a:cubicBezTo>
                <a:cubicBezTo>
                  <a:pt x="1550485" y="41243"/>
                  <a:pt x="1549837" y="42167"/>
                  <a:pt x="1548789" y="42762"/>
                </a:cubicBezTo>
                <a:cubicBezTo>
                  <a:pt x="1547742" y="43358"/>
                  <a:pt x="1546408" y="43653"/>
                  <a:pt x="1544789" y="43648"/>
                </a:cubicBezTo>
                <a:lnTo>
                  <a:pt x="1464321" y="43648"/>
                </a:lnTo>
                <a:lnTo>
                  <a:pt x="1464321" y="103770"/>
                </a:lnTo>
                <a:lnTo>
                  <a:pt x="1527415" y="103770"/>
                </a:lnTo>
                <a:lnTo>
                  <a:pt x="1539302" y="89140"/>
                </a:lnTo>
                <a:cubicBezTo>
                  <a:pt x="1539683" y="89402"/>
                  <a:pt x="1542236" y="91392"/>
                  <a:pt x="1546961" y="95112"/>
                </a:cubicBezTo>
                <a:cubicBezTo>
                  <a:pt x="1551685" y="98831"/>
                  <a:pt x="1556295" y="102708"/>
                  <a:pt x="1560791" y="106742"/>
                </a:cubicBezTo>
                <a:cubicBezTo>
                  <a:pt x="1560543" y="107994"/>
                  <a:pt x="1559895" y="108918"/>
                  <a:pt x="1558848" y="109514"/>
                </a:cubicBezTo>
                <a:cubicBezTo>
                  <a:pt x="1557800" y="110109"/>
                  <a:pt x="1556467" y="110404"/>
                  <a:pt x="1554847" y="110399"/>
                </a:cubicBezTo>
                <a:lnTo>
                  <a:pt x="1467979" y="110399"/>
                </a:lnTo>
                <a:cubicBezTo>
                  <a:pt x="1475191" y="121053"/>
                  <a:pt x="1483957" y="130988"/>
                  <a:pt x="1494277" y="140202"/>
                </a:cubicBezTo>
                <a:cubicBezTo>
                  <a:pt x="1504596" y="149417"/>
                  <a:pt x="1515716" y="157539"/>
                  <a:pt x="1527635" y="164569"/>
                </a:cubicBezTo>
                <a:cubicBezTo>
                  <a:pt x="1539555" y="171599"/>
                  <a:pt x="1551521" y="177165"/>
                  <a:pt x="1563534" y="181265"/>
                </a:cubicBezTo>
                <a:lnTo>
                  <a:pt x="1563077" y="183323"/>
                </a:lnTo>
                <a:cubicBezTo>
                  <a:pt x="1559934" y="183799"/>
                  <a:pt x="1557133" y="185133"/>
                  <a:pt x="1554676" y="187323"/>
                </a:cubicBezTo>
                <a:cubicBezTo>
                  <a:pt x="1552218" y="189514"/>
                  <a:pt x="1550447" y="192448"/>
                  <a:pt x="1549361" y="196124"/>
                </a:cubicBezTo>
                <a:cubicBezTo>
                  <a:pt x="1531987" y="188004"/>
                  <a:pt x="1515871" y="176870"/>
                  <a:pt x="1501012" y="162720"/>
                </a:cubicBezTo>
                <a:cubicBezTo>
                  <a:pt x="1486153" y="148571"/>
                  <a:pt x="1473923" y="132121"/>
                  <a:pt x="1464321" y="113371"/>
                </a:cubicBezTo>
                <a:lnTo>
                  <a:pt x="1464321" y="203897"/>
                </a:lnTo>
                <a:cubicBezTo>
                  <a:pt x="1464179" y="205154"/>
                  <a:pt x="1462864" y="206469"/>
                  <a:pt x="1460378" y="207840"/>
                </a:cubicBezTo>
                <a:cubicBezTo>
                  <a:pt x="1457892" y="209212"/>
                  <a:pt x="1455092" y="209955"/>
                  <a:pt x="1451977" y="210069"/>
                </a:cubicBezTo>
                <a:lnTo>
                  <a:pt x="1449005" y="210069"/>
                </a:lnTo>
                <a:lnTo>
                  <a:pt x="1449005" y="122972"/>
                </a:lnTo>
                <a:cubicBezTo>
                  <a:pt x="1437695" y="138717"/>
                  <a:pt x="1423912" y="153062"/>
                  <a:pt x="1407657" y="166006"/>
                </a:cubicBezTo>
                <a:cubicBezTo>
                  <a:pt x="1391403" y="178951"/>
                  <a:pt x="1373334" y="189981"/>
                  <a:pt x="1353451" y="199096"/>
                </a:cubicBezTo>
                <a:lnTo>
                  <a:pt x="1350936" y="195439"/>
                </a:lnTo>
                <a:cubicBezTo>
                  <a:pt x="1369405" y="184580"/>
                  <a:pt x="1386188" y="171721"/>
                  <a:pt x="1401285" y="156862"/>
                </a:cubicBezTo>
                <a:cubicBezTo>
                  <a:pt x="1416382" y="142003"/>
                  <a:pt x="1428708" y="126516"/>
                  <a:pt x="1438261" y="110399"/>
                </a:cubicBezTo>
                <a:lnTo>
                  <a:pt x="1355508" y="110399"/>
                </a:lnTo>
                <a:lnTo>
                  <a:pt x="1353679" y="103770"/>
                </a:lnTo>
                <a:lnTo>
                  <a:pt x="1449005" y="103770"/>
                </a:lnTo>
                <a:lnTo>
                  <a:pt x="1449005" y="43648"/>
                </a:lnTo>
                <a:lnTo>
                  <a:pt x="1366709" y="43648"/>
                </a:lnTo>
                <a:lnTo>
                  <a:pt x="1364652" y="37019"/>
                </a:lnTo>
                <a:lnTo>
                  <a:pt x="1449005" y="37019"/>
                </a:lnTo>
                <a:close/>
                <a:moveTo>
                  <a:pt x="288251" y="214"/>
                </a:moveTo>
                <a:lnTo>
                  <a:pt x="311113" y="2500"/>
                </a:lnTo>
                <a:cubicBezTo>
                  <a:pt x="310927" y="4115"/>
                  <a:pt x="310213" y="5458"/>
                  <a:pt x="308969" y="6529"/>
                </a:cubicBezTo>
                <a:cubicBezTo>
                  <a:pt x="307726" y="7601"/>
                  <a:pt x="305697" y="8315"/>
                  <a:pt x="302881" y="8672"/>
                </a:cubicBezTo>
                <a:lnTo>
                  <a:pt x="302881" y="26289"/>
                </a:lnTo>
                <a:lnTo>
                  <a:pt x="361860" y="26289"/>
                </a:lnTo>
                <a:lnTo>
                  <a:pt x="361860" y="214"/>
                </a:lnTo>
                <a:lnTo>
                  <a:pt x="384725" y="2500"/>
                </a:lnTo>
                <a:cubicBezTo>
                  <a:pt x="384549" y="4115"/>
                  <a:pt x="383872" y="5458"/>
                  <a:pt x="382695" y="6529"/>
                </a:cubicBezTo>
                <a:cubicBezTo>
                  <a:pt x="381518" y="7601"/>
                  <a:pt x="379526" y="8315"/>
                  <a:pt x="376719" y="8672"/>
                </a:cubicBezTo>
                <a:lnTo>
                  <a:pt x="376719" y="26289"/>
                </a:lnTo>
                <a:lnTo>
                  <a:pt x="406895" y="26289"/>
                </a:lnTo>
                <a:lnTo>
                  <a:pt x="417624" y="12573"/>
                </a:lnTo>
                <a:cubicBezTo>
                  <a:pt x="417986" y="12849"/>
                  <a:pt x="420348" y="14811"/>
                  <a:pt x="424711" y="18458"/>
                </a:cubicBezTo>
                <a:cubicBezTo>
                  <a:pt x="429073" y="22104"/>
                  <a:pt x="433264" y="25777"/>
                  <a:pt x="437284" y="29476"/>
                </a:cubicBezTo>
                <a:cubicBezTo>
                  <a:pt x="437036" y="30723"/>
                  <a:pt x="436388" y="31643"/>
                  <a:pt x="435341" y="32236"/>
                </a:cubicBezTo>
                <a:cubicBezTo>
                  <a:pt x="434293" y="32829"/>
                  <a:pt x="432959" y="33123"/>
                  <a:pt x="431340" y="33118"/>
                </a:cubicBezTo>
                <a:lnTo>
                  <a:pt x="376719" y="33118"/>
                </a:lnTo>
                <a:lnTo>
                  <a:pt x="376719" y="50735"/>
                </a:lnTo>
                <a:cubicBezTo>
                  <a:pt x="376662" y="51617"/>
                  <a:pt x="375519" y="52542"/>
                  <a:pt x="373290" y="53509"/>
                </a:cubicBezTo>
                <a:cubicBezTo>
                  <a:pt x="371061" y="54477"/>
                  <a:pt x="368089" y="55001"/>
                  <a:pt x="364375" y="55082"/>
                </a:cubicBezTo>
                <a:lnTo>
                  <a:pt x="361860" y="55082"/>
                </a:lnTo>
                <a:lnTo>
                  <a:pt x="361860" y="33118"/>
                </a:lnTo>
                <a:lnTo>
                  <a:pt x="302881" y="33118"/>
                </a:lnTo>
                <a:lnTo>
                  <a:pt x="302881" y="51650"/>
                </a:lnTo>
                <a:cubicBezTo>
                  <a:pt x="302738" y="52723"/>
                  <a:pt x="301424" y="53667"/>
                  <a:pt x="298938" y="54482"/>
                </a:cubicBezTo>
                <a:cubicBezTo>
                  <a:pt x="296452" y="55297"/>
                  <a:pt x="293651" y="55726"/>
                  <a:pt x="290537" y="55769"/>
                </a:cubicBezTo>
                <a:lnTo>
                  <a:pt x="288251" y="55769"/>
                </a:lnTo>
                <a:lnTo>
                  <a:pt x="288251" y="33118"/>
                </a:lnTo>
                <a:lnTo>
                  <a:pt x="230201" y="33118"/>
                </a:lnTo>
                <a:lnTo>
                  <a:pt x="228601" y="26289"/>
                </a:lnTo>
                <a:lnTo>
                  <a:pt x="288251" y="26289"/>
                </a:lnTo>
                <a:close/>
                <a:moveTo>
                  <a:pt x="59651" y="214"/>
                </a:moveTo>
                <a:lnTo>
                  <a:pt x="82513" y="2500"/>
                </a:lnTo>
                <a:cubicBezTo>
                  <a:pt x="82327" y="4115"/>
                  <a:pt x="81613" y="5458"/>
                  <a:pt x="80369" y="6529"/>
                </a:cubicBezTo>
                <a:cubicBezTo>
                  <a:pt x="79126" y="7601"/>
                  <a:pt x="77097" y="8315"/>
                  <a:pt x="74281" y="8672"/>
                </a:cubicBezTo>
                <a:lnTo>
                  <a:pt x="74281" y="26289"/>
                </a:lnTo>
                <a:lnTo>
                  <a:pt x="133260" y="26289"/>
                </a:lnTo>
                <a:lnTo>
                  <a:pt x="133260" y="214"/>
                </a:lnTo>
                <a:lnTo>
                  <a:pt x="156125" y="2500"/>
                </a:lnTo>
                <a:cubicBezTo>
                  <a:pt x="155949" y="4115"/>
                  <a:pt x="155272" y="5458"/>
                  <a:pt x="154095" y="6529"/>
                </a:cubicBezTo>
                <a:cubicBezTo>
                  <a:pt x="152918" y="7601"/>
                  <a:pt x="150926" y="8315"/>
                  <a:pt x="148119" y="8672"/>
                </a:cubicBezTo>
                <a:lnTo>
                  <a:pt x="148119" y="26289"/>
                </a:lnTo>
                <a:lnTo>
                  <a:pt x="178295" y="26289"/>
                </a:lnTo>
                <a:lnTo>
                  <a:pt x="189024" y="12573"/>
                </a:lnTo>
                <a:cubicBezTo>
                  <a:pt x="189386" y="12849"/>
                  <a:pt x="191748" y="14811"/>
                  <a:pt x="196111" y="18458"/>
                </a:cubicBezTo>
                <a:cubicBezTo>
                  <a:pt x="200473" y="22104"/>
                  <a:pt x="204664" y="25777"/>
                  <a:pt x="208684" y="29476"/>
                </a:cubicBezTo>
                <a:cubicBezTo>
                  <a:pt x="208436" y="30723"/>
                  <a:pt x="207788" y="31643"/>
                  <a:pt x="206741" y="32236"/>
                </a:cubicBezTo>
                <a:cubicBezTo>
                  <a:pt x="205693" y="32829"/>
                  <a:pt x="204359" y="33123"/>
                  <a:pt x="202740" y="33118"/>
                </a:cubicBezTo>
                <a:lnTo>
                  <a:pt x="148119" y="33118"/>
                </a:lnTo>
                <a:lnTo>
                  <a:pt x="148119" y="50735"/>
                </a:lnTo>
                <a:cubicBezTo>
                  <a:pt x="148062" y="51617"/>
                  <a:pt x="146919" y="52542"/>
                  <a:pt x="144690" y="53509"/>
                </a:cubicBezTo>
                <a:cubicBezTo>
                  <a:pt x="142461" y="54477"/>
                  <a:pt x="139489" y="55001"/>
                  <a:pt x="135775" y="55082"/>
                </a:cubicBezTo>
                <a:lnTo>
                  <a:pt x="133260" y="55082"/>
                </a:lnTo>
                <a:lnTo>
                  <a:pt x="133260" y="33118"/>
                </a:lnTo>
                <a:lnTo>
                  <a:pt x="74281" y="33118"/>
                </a:lnTo>
                <a:lnTo>
                  <a:pt x="74281" y="51650"/>
                </a:lnTo>
                <a:cubicBezTo>
                  <a:pt x="74138" y="52723"/>
                  <a:pt x="72824" y="53667"/>
                  <a:pt x="70338" y="54482"/>
                </a:cubicBezTo>
                <a:cubicBezTo>
                  <a:pt x="67852" y="55297"/>
                  <a:pt x="65051" y="55726"/>
                  <a:pt x="61937" y="55769"/>
                </a:cubicBezTo>
                <a:lnTo>
                  <a:pt x="59651" y="55769"/>
                </a:lnTo>
                <a:lnTo>
                  <a:pt x="59651" y="33118"/>
                </a:lnTo>
                <a:lnTo>
                  <a:pt x="1601" y="33118"/>
                </a:lnTo>
                <a:lnTo>
                  <a:pt x="0" y="26289"/>
                </a:lnTo>
                <a:lnTo>
                  <a:pt x="59651" y="26289"/>
                </a:lnTo>
                <a:close/>
                <a:moveTo>
                  <a:pt x="1219948" y="0"/>
                </a:moveTo>
                <a:lnTo>
                  <a:pt x="1246694" y="5258"/>
                </a:lnTo>
                <a:cubicBezTo>
                  <a:pt x="1246480" y="6601"/>
                  <a:pt x="1245651" y="7572"/>
                  <a:pt x="1244208" y="8172"/>
                </a:cubicBezTo>
                <a:cubicBezTo>
                  <a:pt x="1242765" y="8772"/>
                  <a:pt x="1240622" y="9173"/>
                  <a:pt x="1237779" y="9373"/>
                </a:cubicBezTo>
                <a:cubicBezTo>
                  <a:pt x="1244994" y="14491"/>
                  <a:pt x="1253856" y="19139"/>
                  <a:pt x="1264364" y="23317"/>
                </a:cubicBezTo>
                <a:cubicBezTo>
                  <a:pt x="1274873" y="27495"/>
                  <a:pt x="1286258" y="31128"/>
                  <a:pt x="1298519" y="34214"/>
                </a:cubicBezTo>
                <a:cubicBezTo>
                  <a:pt x="1310780" y="37300"/>
                  <a:pt x="1323147" y="39764"/>
                  <a:pt x="1335620" y="41605"/>
                </a:cubicBezTo>
                <a:lnTo>
                  <a:pt x="1335391" y="45034"/>
                </a:lnTo>
                <a:cubicBezTo>
                  <a:pt x="1331800" y="45896"/>
                  <a:pt x="1328809" y="47473"/>
                  <a:pt x="1326419" y="49762"/>
                </a:cubicBezTo>
                <a:cubicBezTo>
                  <a:pt x="1324028" y="52052"/>
                  <a:pt x="1322523" y="54662"/>
                  <a:pt x="1321904" y="57591"/>
                </a:cubicBezTo>
                <a:cubicBezTo>
                  <a:pt x="1303859" y="53129"/>
                  <a:pt x="1286971" y="46912"/>
                  <a:pt x="1271240" y="38939"/>
                </a:cubicBezTo>
                <a:cubicBezTo>
                  <a:pt x="1255510" y="30967"/>
                  <a:pt x="1242908" y="21950"/>
                  <a:pt x="1233436" y="11887"/>
                </a:cubicBezTo>
                <a:cubicBezTo>
                  <a:pt x="1225881" y="18526"/>
                  <a:pt x="1216277" y="25159"/>
                  <a:pt x="1204624" y="31787"/>
                </a:cubicBezTo>
                <a:cubicBezTo>
                  <a:pt x="1192971" y="38414"/>
                  <a:pt x="1180251" y="44522"/>
                  <a:pt x="1166464" y="50110"/>
                </a:cubicBezTo>
                <a:cubicBezTo>
                  <a:pt x="1152678" y="55699"/>
                  <a:pt x="1138807" y="60254"/>
                  <a:pt x="1124851" y="63775"/>
                </a:cubicBezTo>
                <a:lnTo>
                  <a:pt x="1123708" y="60110"/>
                </a:lnTo>
                <a:cubicBezTo>
                  <a:pt x="1136753" y="56006"/>
                  <a:pt x="1149829" y="50574"/>
                  <a:pt x="1162934" y="43814"/>
                </a:cubicBezTo>
                <a:cubicBezTo>
                  <a:pt x="1176039" y="37054"/>
                  <a:pt x="1187709" y="29811"/>
                  <a:pt x="1197943" y="22086"/>
                </a:cubicBezTo>
                <a:cubicBezTo>
                  <a:pt x="1208178" y="14361"/>
                  <a:pt x="1215513" y="6999"/>
                  <a:pt x="1219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07EB95ED-2156-46B3-9886-CDA80C075C58}"/>
              </a:ext>
            </a:extLst>
          </p:cNvPr>
          <p:cNvCxnSpPr>
            <a:cxnSpLocks/>
          </p:cNvCxnSpPr>
          <p:nvPr/>
        </p:nvCxnSpPr>
        <p:spPr>
          <a:xfrm>
            <a:off x="8115300" y="393678"/>
            <a:ext cx="1102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3913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7218D11B-5EA1-46A6-B29A-15A4937D773B}"/>
              </a:ext>
            </a:extLst>
          </p:cNvPr>
          <p:cNvSpPr txBox="1"/>
          <p:nvPr/>
        </p:nvSpPr>
        <p:spPr>
          <a:xfrm>
            <a:off x="197438" y="0"/>
            <a:ext cx="6285324" cy="1061114"/>
          </a:xfrm>
          <a:custGeom>
            <a:avLst/>
            <a:gdLst>
              <a:gd name="connsiteX0" fmla="*/ 288582 w 6285324"/>
              <a:gd name="connsiteY0" fmla="*/ 389662 h 1061114"/>
              <a:gd name="connsiteX1" fmla="*/ 288582 w 6285324"/>
              <a:gd name="connsiteY1" fmla="*/ 811581 h 1061114"/>
              <a:gd name="connsiteX2" fmla="*/ 489541 w 6285324"/>
              <a:gd name="connsiteY2" fmla="*/ 811581 h 1061114"/>
              <a:gd name="connsiteX3" fmla="*/ 715264 w 6285324"/>
              <a:gd name="connsiteY3" fmla="*/ 757769 h 1061114"/>
              <a:gd name="connsiteX4" fmla="*/ 792410 w 6285324"/>
              <a:gd name="connsiteY4" fmla="*/ 590622 h 1061114"/>
              <a:gd name="connsiteX5" fmla="*/ 715264 w 6285324"/>
              <a:gd name="connsiteY5" fmla="*/ 437759 h 1061114"/>
              <a:gd name="connsiteX6" fmla="*/ 489541 w 6285324"/>
              <a:gd name="connsiteY6" fmla="*/ 389662 h 1061114"/>
              <a:gd name="connsiteX7" fmla="*/ 5377673 w 6285324"/>
              <a:gd name="connsiteY7" fmla="*/ 0 h 1061114"/>
              <a:gd name="connsiteX8" fmla="*/ 5666254 w 6285324"/>
              <a:gd name="connsiteY8" fmla="*/ 0 h 1061114"/>
              <a:gd name="connsiteX9" fmla="*/ 5666254 w 6285324"/>
              <a:gd name="connsiteY9" fmla="*/ 163939 h 1061114"/>
              <a:gd name="connsiteX10" fmla="*/ 6171986 w 6285324"/>
              <a:gd name="connsiteY10" fmla="*/ 163939 h 1061114"/>
              <a:gd name="connsiteX11" fmla="*/ 6171986 w 6285324"/>
              <a:gd name="connsiteY11" fmla="*/ 405853 h 1061114"/>
              <a:gd name="connsiteX12" fmla="*/ 5666254 w 6285324"/>
              <a:gd name="connsiteY12" fmla="*/ 405853 h 1061114"/>
              <a:gd name="connsiteX13" fmla="*/ 5666254 w 6285324"/>
              <a:gd name="connsiteY13" fmla="*/ 791581 h 1061114"/>
              <a:gd name="connsiteX14" fmla="*/ 6285324 w 6285324"/>
              <a:gd name="connsiteY14" fmla="*/ 791581 h 1061114"/>
              <a:gd name="connsiteX15" fmla="*/ 6285324 w 6285324"/>
              <a:gd name="connsiteY15" fmla="*/ 1033494 h 1061114"/>
              <a:gd name="connsiteX16" fmla="*/ 5377673 w 6285324"/>
              <a:gd name="connsiteY16" fmla="*/ 1033494 h 1061114"/>
              <a:gd name="connsiteX17" fmla="*/ 3913606 w 6285324"/>
              <a:gd name="connsiteY17" fmla="*/ 0 h 1061114"/>
              <a:gd name="connsiteX18" fmla="*/ 4200283 w 6285324"/>
              <a:gd name="connsiteY18" fmla="*/ 0 h 1061114"/>
              <a:gd name="connsiteX19" fmla="*/ 4200283 w 6285324"/>
              <a:gd name="connsiteY19" fmla="*/ 409662 h 1061114"/>
              <a:gd name="connsiteX20" fmla="*/ 4233618 w 6285324"/>
              <a:gd name="connsiteY20" fmla="*/ 647291 h 1061114"/>
              <a:gd name="connsiteX21" fmla="*/ 4328383 w 6285324"/>
              <a:gd name="connsiteY21" fmla="*/ 773484 h 1061114"/>
              <a:gd name="connsiteX22" fmla="*/ 4475531 w 6285324"/>
              <a:gd name="connsiteY22" fmla="*/ 811581 h 1061114"/>
              <a:gd name="connsiteX23" fmla="*/ 4623632 w 6285324"/>
              <a:gd name="connsiteY23" fmla="*/ 773484 h 1061114"/>
              <a:gd name="connsiteX24" fmla="*/ 4720302 w 6285324"/>
              <a:gd name="connsiteY24" fmla="*/ 647291 h 1061114"/>
              <a:gd name="connsiteX25" fmla="*/ 4754589 w 6285324"/>
              <a:gd name="connsiteY25" fmla="*/ 409662 h 1061114"/>
              <a:gd name="connsiteX26" fmla="*/ 4754589 w 6285324"/>
              <a:gd name="connsiteY26" fmla="*/ 0 h 1061114"/>
              <a:gd name="connsiteX27" fmla="*/ 5031741 w 6285324"/>
              <a:gd name="connsiteY27" fmla="*/ 0 h 1061114"/>
              <a:gd name="connsiteX28" fmla="*/ 5031741 w 6285324"/>
              <a:gd name="connsiteY28" fmla="*/ 383947 h 1061114"/>
              <a:gd name="connsiteX29" fmla="*/ 4994597 w 6285324"/>
              <a:gd name="connsiteY29" fmla="*/ 692053 h 1061114"/>
              <a:gd name="connsiteX30" fmla="*/ 4885069 w 6285324"/>
              <a:gd name="connsiteY30" fmla="*/ 903013 h 1061114"/>
              <a:gd name="connsiteX31" fmla="*/ 4709349 w 6285324"/>
              <a:gd name="connsiteY31" fmla="*/ 1023017 h 1061114"/>
              <a:gd name="connsiteX32" fmla="*/ 4475531 w 6285324"/>
              <a:gd name="connsiteY32" fmla="*/ 1061114 h 1061114"/>
              <a:gd name="connsiteX33" fmla="*/ 4237904 w 6285324"/>
              <a:gd name="connsiteY33" fmla="*/ 1023017 h 1061114"/>
              <a:gd name="connsiteX34" fmla="*/ 4061230 w 6285324"/>
              <a:gd name="connsiteY34" fmla="*/ 903013 h 1061114"/>
              <a:gd name="connsiteX35" fmla="*/ 3950750 w 6285324"/>
              <a:gd name="connsiteY35" fmla="*/ 692053 h 1061114"/>
              <a:gd name="connsiteX36" fmla="*/ 3913606 w 6285324"/>
              <a:gd name="connsiteY36" fmla="*/ 383947 h 1061114"/>
              <a:gd name="connsiteX37" fmla="*/ 2789098 w 6285324"/>
              <a:gd name="connsiteY37" fmla="*/ 0 h 1061114"/>
              <a:gd name="connsiteX38" fmla="*/ 3077680 w 6285324"/>
              <a:gd name="connsiteY38" fmla="*/ 0 h 1061114"/>
              <a:gd name="connsiteX39" fmla="*/ 3077680 w 6285324"/>
              <a:gd name="connsiteY39" fmla="*/ 791581 h 1061114"/>
              <a:gd name="connsiteX40" fmla="*/ 3665321 w 6285324"/>
              <a:gd name="connsiteY40" fmla="*/ 791581 h 1061114"/>
              <a:gd name="connsiteX41" fmla="*/ 3665321 w 6285324"/>
              <a:gd name="connsiteY41" fmla="*/ 1033494 h 1061114"/>
              <a:gd name="connsiteX42" fmla="*/ 2789098 w 6285324"/>
              <a:gd name="connsiteY42" fmla="*/ 1033494 h 1061114"/>
              <a:gd name="connsiteX43" fmla="*/ 1325031 w 6285324"/>
              <a:gd name="connsiteY43" fmla="*/ 0 h 1061114"/>
              <a:gd name="connsiteX44" fmla="*/ 1611709 w 6285324"/>
              <a:gd name="connsiteY44" fmla="*/ 0 h 1061114"/>
              <a:gd name="connsiteX45" fmla="*/ 1611709 w 6285324"/>
              <a:gd name="connsiteY45" fmla="*/ 409662 h 1061114"/>
              <a:gd name="connsiteX46" fmla="*/ 1645044 w 6285324"/>
              <a:gd name="connsiteY46" fmla="*/ 647291 h 1061114"/>
              <a:gd name="connsiteX47" fmla="*/ 1739808 w 6285324"/>
              <a:gd name="connsiteY47" fmla="*/ 773484 h 1061114"/>
              <a:gd name="connsiteX48" fmla="*/ 1886956 w 6285324"/>
              <a:gd name="connsiteY48" fmla="*/ 811581 h 1061114"/>
              <a:gd name="connsiteX49" fmla="*/ 2035058 w 6285324"/>
              <a:gd name="connsiteY49" fmla="*/ 773484 h 1061114"/>
              <a:gd name="connsiteX50" fmla="*/ 2131728 w 6285324"/>
              <a:gd name="connsiteY50" fmla="*/ 647291 h 1061114"/>
              <a:gd name="connsiteX51" fmla="*/ 2166015 w 6285324"/>
              <a:gd name="connsiteY51" fmla="*/ 409662 h 1061114"/>
              <a:gd name="connsiteX52" fmla="*/ 2166015 w 6285324"/>
              <a:gd name="connsiteY52" fmla="*/ 0 h 1061114"/>
              <a:gd name="connsiteX53" fmla="*/ 2443166 w 6285324"/>
              <a:gd name="connsiteY53" fmla="*/ 0 h 1061114"/>
              <a:gd name="connsiteX54" fmla="*/ 2443166 w 6285324"/>
              <a:gd name="connsiteY54" fmla="*/ 383947 h 1061114"/>
              <a:gd name="connsiteX55" fmla="*/ 2406022 w 6285324"/>
              <a:gd name="connsiteY55" fmla="*/ 692053 h 1061114"/>
              <a:gd name="connsiteX56" fmla="*/ 2296495 w 6285324"/>
              <a:gd name="connsiteY56" fmla="*/ 903013 h 1061114"/>
              <a:gd name="connsiteX57" fmla="*/ 2120775 w 6285324"/>
              <a:gd name="connsiteY57" fmla="*/ 1023017 h 1061114"/>
              <a:gd name="connsiteX58" fmla="*/ 1886956 w 6285324"/>
              <a:gd name="connsiteY58" fmla="*/ 1061114 h 1061114"/>
              <a:gd name="connsiteX59" fmla="*/ 1649329 w 6285324"/>
              <a:gd name="connsiteY59" fmla="*/ 1023017 h 1061114"/>
              <a:gd name="connsiteX60" fmla="*/ 1472656 w 6285324"/>
              <a:gd name="connsiteY60" fmla="*/ 903013 h 1061114"/>
              <a:gd name="connsiteX61" fmla="*/ 1362175 w 6285324"/>
              <a:gd name="connsiteY61" fmla="*/ 692053 h 1061114"/>
              <a:gd name="connsiteX62" fmla="*/ 1325031 w 6285324"/>
              <a:gd name="connsiteY62" fmla="*/ 383947 h 1061114"/>
              <a:gd name="connsiteX63" fmla="*/ 0 w 6285324"/>
              <a:gd name="connsiteY63" fmla="*/ 0 h 1061114"/>
              <a:gd name="connsiteX64" fmla="*/ 288582 w 6285324"/>
              <a:gd name="connsiteY64" fmla="*/ 0 h 1061114"/>
              <a:gd name="connsiteX65" fmla="*/ 288582 w 6285324"/>
              <a:gd name="connsiteY65" fmla="*/ 177273 h 1061114"/>
              <a:gd name="connsiteX66" fmla="*/ 459063 w 6285324"/>
              <a:gd name="connsiteY66" fmla="*/ 177273 h 1061114"/>
              <a:gd name="connsiteX67" fmla="*/ 657642 w 6285324"/>
              <a:gd name="connsiteY67" fmla="*/ 125365 h 1061114"/>
              <a:gd name="connsiteX68" fmla="*/ 704430 w 6285324"/>
              <a:gd name="connsiteY68" fmla="*/ 65007 h 1061114"/>
              <a:gd name="connsiteX69" fmla="*/ 717552 w 6285324"/>
              <a:gd name="connsiteY69" fmla="*/ 0 h 1061114"/>
              <a:gd name="connsiteX70" fmla="*/ 990693 w 6285324"/>
              <a:gd name="connsiteY70" fmla="*/ 0 h 1061114"/>
              <a:gd name="connsiteX71" fmla="*/ 976702 w 6285324"/>
              <a:gd name="connsiteY71" fmla="*/ 74887 h 1061114"/>
              <a:gd name="connsiteX72" fmla="*/ 909556 w 6285324"/>
              <a:gd name="connsiteY72" fmla="*/ 186798 h 1061114"/>
              <a:gd name="connsiteX73" fmla="*/ 803839 w 6285324"/>
              <a:gd name="connsiteY73" fmla="*/ 259181 h 1061114"/>
              <a:gd name="connsiteX74" fmla="*/ 803839 w 6285324"/>
              <a:gd name="connsiteY74" fmla="*/ 266800 h 1061114"/>
              <a:gd name="connsiteX75" fmla="*/ 997180 w 6285324"/>
              <a:gd name="connsiteY75" fmla="*/ 379185 h 1061114"/>
              <a:gd name="connsiteX76" fmla="*/ 1073372 w 6285324"/>
              <a:gd name="connsiteY76" fmla="*/ 608717 h 1061114"/>
              <a:gd name="connsiteX77" fmla="*/ 1000035 w 6285324"/>
              <a:gd name="connsiteY77" fmla="*/ 847297 h 1061114"/>
              <a:gd name="connsiteX78" fmla="*/ 800982 w 6285324"/>
              <a:gd name="connsiteY78" fmla="*/ 987777 h 1061114"/>
              <a:gd name="connsiteX79" fmla="*/ 515256 w 6285324"/>
              <a:gd name="connsiteY79" fmla="*/ 1033494 h 1061114"/>
              <a:gd name="connsiteX80" fmla="*/ 0 w 6285324"/>
              <a:gd name="connsiteY80" fmla="*/ 1033494 h 106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285324" h="1061114">
                <a:moveTo>
                  <a:pt x="288582" y="389662"/>
                </a:moveTo>
                <a:lnTo>
                  <a:pt x="288582" y="811581"/>
                </a:lnTo>
                <a:lnTo>
                  <a:pt x="489541" y="811581"/>
                </a:lnTo>
                <a:cubicBezTo>
                  <a:pt x="588593" y="811581"/>
                  <a:pt x="663834" y="793644"/>
                  <a:pt x="715264" y="757769"/>
                </a:cubicBezTo>
                <a:cubicBezTo>
                  <a:pt x="766695" y="721896"/>
                  <a:pt x="792410" y="666178"/>
                  <a:pt x="792410" y="590622"/>
                </a:cubicBezTo>
                <a:cubicBezTo>
                  <a:pt x="792410" y="520778"/>
                  <a:pt x="766695" y="469823"/>
                  <a:pt x="715264" y="437759"/>
                </a:cubicBezTo>
                <a:cubicBezTo>
                  <a:pt x="663834" y="405694"/>
                  <a:pt x="588593" y="389662"/>
                  <a:pt x="489541" y="389662"/>
                </a:cubicBezTo>
                <a:close/>
                <a:moveTo>
                  <a:pt x="5377673" y="0"/>
                </a:moveTo>
                <a:lnTo>
                  <a:pt x="5666254" y="0"/>
                </a:lnTo>
                <a:lnTo>
                  <a:pt x="5666254" y="163939"/>
                </a:lnTo>
                <a:lnTo>
                  <a:pt x="6171986" y="163939"/>
                </a:lnTo>
                <a:lnTo>
                  <a:pt x="6171986" y="405853"/>
                </a:lnTo>
                <a:lnTo>
                  <a:pt x="5666254" y="405853"/>
                </a:lnTo>
                <a:lnTo>
                  <a:pt x="5666254" y="791581"/>
                </a:lnTo>
                <a:lnTo>
                  <a:pt x="6285324" y="791581"/>
                </a:lnTo>
                <a:lnTo>
                  <a:pt x="6285324" y="1033494"/>
                </a:lnTo>
                <a:lnTo>
                  <a:pt x="5377673" y="1033494"/>
                </a:lnTo>
                <a:close/>
                <a:moveTo>
                  <a:pt x="3913606" y="0"/>
                </a:moveTo>
                <a:lnTo>
                  <a:pt x="4200283" y="0"/>
                </a:lnTo>
                <a:lnTo>
                  <a:pt x="4200283" y="409662"/>
                </a:lnTo>
                <a:cubicBezTo>
                  <a:pt x="4200283" y="509348"/>
                  <a:pt x="4211395" y="588556"/>
                  <a:pt x="4233618" y="647291"/>
                </a:cubicBezTo>
                <a:cubicBezTo>
                  <a:pt x="4255842" y="706023"/>
                  <a:pt x="4287430" y="748087"/>
                  <a:pt x="4328383" y="773484"/>
                </a:cubicBezTo>
                <a:cubicBezTo>
                  <a:pt x="4369337" y="798883"/>
                  <a:pt x="4418386" y="811581"/>
                  <a:pt x="4475531" y="811581"/>
                </a:cubicBezTo>
                <a:cubicBezTo>
                  <a:pt x="4532677" y="811581"/>
                  <a:pt x="4582044" y="798883"/>
                  <a:pt x="4623632" y="773484"/>
                </a:cubicBezTo>
                <a:cubicBezTo>
                  <a:pt x="4665220" y="748087"/>
                  <a:pt x="4697443" y="706023"/>
                  <a:pt x="4720302" y="647291"/>
                </a:cubicBezTo>
                <a:cubicBezTo>
                  <a:pt x="4743159" y="588556"/>
                  <a:pt x="4754589" y="509348"/>
                  <a:pt x="4754589" y="409662"/>
                </a:cubicBezTo>
                <a:lnTo>
                  <a:pt x="4754589" y="0"/>
                </a:lnTo>
                <a:lnTo>
                  <a:pt x="5031741" y="0"/>
                </a:lnTo>
                <a:lnTo>
                  <a:pt x="5031741" y="383947"/>
                </a:lnTo>
                <a:cubicBezTo>
                  <a:pt x="5031741" y="503316"/>
                  <a:pt x="5019360" y="606018"/>
                  <a:pt x="4994597" y="692053"/>
                </a:cubicBezTo>
                <a:cubicBezTo>
                  <a:pt x="4969836" y="778089"/>
                  <a:pt x="4933325" y="848407"/>
                  <a:pt x="4885069" y="903013"/>
                </a:cubicBezTo>
                <a:cubicBezTo>
                  <a:pt x="4836813" y="957617"/>
                  <a:pt x="4778240" y="997620"/>
                  <a:pt x="4709349" y="1023017"/>
                </a:cubicBezTo>
                <a:cubicBezTo>
                  <a:pt x="4640458" y="1048416"/>
                  <a:pt x="4562519" y="1061114"/>
                  <a:pt x="4475531" y="1061114"/>
                </a:cubicBezTo>
                <a:cubicBezTo>
                  <a:pt x="4386005" y="1061114"/>
                  <a:pt x="4306796" y="1048416"/>
                  <a:pt x="4237904" y="1023017"/>
                </a:cubicBezTo>
                <a:cubicBezTo>
                  <a:pt x="4169013" y="997620"/>
                  <a:pt x="4110122" y="957617"/>
                  <a:pt x="4061230" y="903013"/>
                </a:cubicBezTo>
                <a:cubicBezTo>
                  <a:pt x="4012339" y="848407"/>
                  <a:pt x="3975513" y="778089"/>
                  <a:pt x="3950750" y="692053"/>
                </a:cubicBezTo>
                <a:cubicBezTo>
                  <a:pt x="3925988" y="606018"/>
                  <a:pt x="3913606" y="503316"/>
                  <a:pt x="3913606" y="383947"/>
                </a:cubicBezTo>
                <a:close/>
                <a:moveTo>
                  <a:pt x="2789098" y="0"/>
                </a:moveTo>
                <a:lnTo>
                  <a:pt x="3077680" y="0"/>
                </a:lnTo>
                <a:lnTo>
                  <a:pt x="3077680" y="791581"/>
                </a:lnTo>
                <a:lnTo>
                  <a:pt x="3665321" y="791581"/>
                </a:lnTo>
                <a:lnTo>
                  <a:pt x="3665321" y="1033494"/>
                </a:lnTo>
                <a:lnTo>
                  <a:pt x="2789098" y="1033494"/>
                </a:lnTo>
                <a:close/>
                <a:moveTo>
                  <a:pt x="1325031" y="0"/>
                </a:moveTo>
                <a:lnTo>
                  <a:pt x="1611709" y="0"/>
                </a:lnTo>
                <a:lnTo>
                  <a:pt x="1611709" y="409662"/>
                </a:lnTo>
                <a:cubicBezTo>
                  <a:pt x="1611709" y="509348"/>
                  <a:pt x="1622821" y="588556"/>
                  <a:pt x="1645044" y="647291"/>
                </a:cubicBezTo>
                <a:cubicBezTo>
                  <a:pt x="1667266" y="706023"/>
                  <a:pt x="1698854" y="748087"/>
                  <a:pt x="1739808" y="773484"/>
                </a:cubicBezTo>
                <a:cubicBezTo>
                  <a:pt x="1780763" y="798883"/>
                  <a:pt x="1829813" y="811581"/>
                  <a:pt x="1886956" y="811581"/>
                </a:cubicBezTo>
                <a:cubicBezTo>
                  <a:pt x="1944102" y="811581"/>
                  <a:pt x="1993468" y="798883"/>
                  <a:pt x="2035058" y="773484"/>
                </a:cubicBezTo>
                <a:cubicBezTo>
                  <a:pt x="2076645" y="748087"/>
                  <a:pt x="2108869" y="706023"/>
                  <a:pt x="2131728" y="647291"/>
                </a:cubicBezTo>
                <a:cubicBezTo>
                  <a:pt x="2154585" y="588556"/>
                  <a:pt x="2166015" y="509348"/>
                  <a:pt x="2166015" y="409662"/>
                </a:cubicBezTo>
                <a:lnTo>
                  <a:pt x="2166015" y="0"/>
                </a:lnTo>
                <a:lnTo>
                  <a:pt x="2443166" y="0"/>
                </a:lnTo>
                <a:lnTo>
                  <a:pt x="2443166" y="383947"/>
                </a:lnTo>
                <a:cubicBezTo>
                  <a:pt x="2443166" y="503316"/>
                  <a:pt x="2430786" y="606018"/>
                  <a:pt x="2406022" y="692053"/>
                </a:cubicBezTo>
                <a:cubicBezTo>
                  <a:pt x="2381259" y="778089"/>
                  <a:pt x="2344751" y="848407"/>
                  <a:pt x="2296495" y="903013"/>
                </a:cubicBezTo>
                <a:cubicBezTo>
                  <a:pt x="2248239" y="957617"/>
                  <a:pt x="2189666" y="997620"/>
                  <a:pt x="2120775" y="1023017"/>
                </a:cubicBezTo>
                <a:cubicBezTo>
                  <a:pt x="2051884" y="1048416"/>
                  <a:pt x="1973944" y="1061114"/>
                  <a:pt x="1886956" y="1061114"/>
                </a:cubicBezTo>
                <a:cubicBezTo>
                  <a:pt x="1797430" y="1061114"/>
                  <a:pt x="1718220" y="1048416"/>
                  <a:pt x="1649329" y="1023017"/>
                </a:cubicBezTo>
                <a:cubicBezTo>
                  <a:pt x="1580438" y="997620"/>
                  <a:pt x="1521547" y="957617"/>
                  <a:pt x="1472656" y="903013"/>
                </a:cubicBezTo>
                <a:cubicBezTo>
                  <a:pt x="1423765" y="848407"/>
                  <a:pt x="1386939" y="778089"/>
                  <a:pt x="1362175" y="692053"/>
                </a:cubicBezTo>
                <a:cubicBezTo>
                  <a:pt x="1337414" y="606018"/>
                  <a:pt x="1325031" y="503316"/>
                  <a:pt x="1325031" y="383947"/>
                </a:cubicBezTo>
                <a:close/>
                <a:moveTo>
                  <a:pt x="0" y="0"/>
                </a:moveTo>
                <a:lnTo>
                  <a:pt x="288582" y="0"/>
                </a:lnTo>
                <a:lnTo>
                  <a:pt x="288582" y="177273"/>
                </a:lnTo>
                <a:lnTo>
                  <a:pt x="459063" y="177273"/>
                </a:lnTo>
                <a:cubicBezTo>
                  <a:pt x="549860" y="177273"/>
                  <a:pt x="616054" y="159971"/>
                  <a:pt x="657642" y="125365"/>
                </a:cubicBezTo>
                <a:cubicBezTo>
                  <a:pt x="678437" y="108063"/>
                  <a:pt x="694033" y="87944"/>
                  <a:pt x="704430" y="65007"/>
                </a:cubicBezTo>
                <a:lnTo>
                  <a:pt x="717552" y="0"/>
                </a:lnTo>
                <a:lnTo>
                  <a:pt x="990693" y="0"/>
                </a:lnTo>
                <a:lnTo>
                  <a:pt x="976702" y="74887"/>
                </a:lnTo>
                <a:cubicBezTo>
                  <a:pt x="960510" y="117113"/>
                  <a:pt x="938128" y="154415"/>
                  <a:pt x="909556" y="186798"/>
                </a:cubicBezTo>
                <a:cubicBezTo>
                  <a:pt x="880984" y="219178"/>
                  <a:pt x="845745" y="243306"/>
                  <a:pt x="803839" y="259181"/>
                </a:cubicBezTo>
                <a:lnTo>
                  <a:pt x="803839" y="266800"/>
                </a:lnTo>
                <a:cubicBezTo>
                  <a:pt x="881936" y="285214"/>
                  <a:pt x="946383" y="322675"/>
                  <a:pt x="997180" y="379185"/>
                </a:cubicBezTo>
                <a:cubicBezTo>
                  <a:pt x="1047973" y="435696"/>
                  <a:pt x="1073372" y="512205"/>
                  <a:pt x="1073372" y="608717"/>
                </a:cubicBezTo>
                <a:cubicBezTo>
                  <a:pt x="1073372" y="704593"/>
                  <a:pt x="1048927" y="784119"/>
                  <a:pt x="1000035" y="847297"/>
                </a:cubicBezTo>
                <a:cubicBezTo>
                  <a:pt x="951144" y="910473"/>
                  <a:pt x="884793" y="957301"/>
                  <a:pt x="800982" y="987777"/>
                </a:cubicBezTo>
                <a:cubicBezTo>
                  <a:pt x="717169" y="1018255"/>
                  <a:pt x="621928" y="1033494"/>
                  <a:pt x="515256" y="1033494"/>
                </a:cubicBezTo>
                <a:lnTo>
                  <a:pt x="0" y="1033494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8811291-E677-49A9-AC47-4352D830753B}"/>
              </a:ext>
            </a:extLst>
          </p:cNvPr>
          <p:cNvSpPr/>
          <p:nvPr/>
        </p:nvSpPr>
        <p:spPr>
          <a:xfrm>
            <a:off x="0" y="1841837"/>
            <a:ext cx="3340100" cy="4787900"/>
          </a:xfrm>
          <a:custGeom>
            <a:avLst/>
            <a:gdLst>
              <a:gd name="connsiteX0" fmla="*/ 946150 w 3340100"/>
              <a:gd name="connsiteY0" fmla="*/ 0 h 4787900"/>
              <a:gd name="connsiteX1" fmla="*/ 3340100 w 3340100"/>
              <a:gd name="connsiteY1" fmla="*/ 2393950 h 4787900"/>
              <a:gd name="connsiteX2" fmla="*/ 946150 w 3340100"/>
              <a:gd name="connsiteY2" fmla="*/ 4787900 h 4787900"/>
              <a:gd name="connsiteX3" fmla="*/ 14317 w 3340100"/>
              <a:gd name="connsiteY3" fmla="*/ 4599772 h 4787900"/>
              <a:gd name="connsiteX4" fmla="*/ 0 w 3340100"/>
              <a:gd name="connsiteY4" fmla="*/ 4592875 h 4787900"/>
              <a:gd name="connsiteX5" fmla="*/ 0 w 3340100"/>
              <a:gd name="connsiteY5" fmla="*/ 195025 h 4787900"/>
              <a:gd name="connsiteX6" fmla="*/ 14317 w 3340100"/>
              <a:gd name="connsiteY6" fmla="*/ 188129 h 4787900"/>
              <a:gd name="connsiteX7" fmla="*/ 946150 w 3340100"/>
              <a:gd name="connsiteY7" fmla="*/ 0 h 478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40100" h="4787900">
                <a:moveTo>
                  <a:pt x="946150" y="0"/>
                </a:moveTo>
                <a:cubicBezTo>
                  <a:pt x="2268292" y="0"/>
                  <a:pt x="3340100" y="1071808"/>
                  <a:pt x="3340100" y="2393950"/>
                </a:cubicBezTo>
                <a:cubicBezTo>
                  <a:pt x="3340100" y="3716092"/>
                  <a:pt x="2268292" y="4787900"/>
                  <a:pt x="946150" y="4787900"/>
                </a:cubicBezTo>
                <a:cubicBezTo>
                  <a:pt x="615615" y="4787900"/>
                  <a:pt x="300725" y="4720912"/>
                  <a:pt x="14317" y="4599772"/>
                </a:cubicBezTo>
                <a:lnTo>
                  <a:pt x="0" y="4592875"/>
                </a:lnTo>
                <a:lnTo>
                  <a:pt x="0" y="195025"/>
                </a:lnTo>
                <a:lnTo>
                  <a:pt x="14317" y="188129"/>
                </a:lnTo>
                <a:cubicBezTo>
                  <a:pt x="300725" y="66988"/>
                  <a:pt x="615615" y="0"/>
                  <a:pt x="9461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675D74D-B828-4923-855F-525C8A91FDB5}"/>
              </a:ext>
            </a:extLst>
          </p:cNvPr>
          <p:cNvSpPr/>
          <p:nvPr/>
        </p:nvSpPr>
        <p:spPr>
          <a:xfrm rot="6385567">
            <a:off x="9350997" y="4085599"/>
            <a:ext cx="3472074" cy="2874764"/>
          </a:xfrm>
          <a:custGeom>
            <a:avLst/>
            <a:gdLst>
              <a:gd name="connsiteX0" fmla="*/ 84337 w 3472074"/>
              <a:gd name="connsiteY0" fmla="*/ 1192702 h 2874764"/>
              <a:gd name="connsiteX1" fmla="*/ 25347 w 3472074"/>
              <a:gd name="connsiteY1" fmla="*/ 963278 h 2874764"/>
              <a:gd name="connsiteX2" fmla="*/ 0 w 3472074"/>
              <a:gd name="connsiteY2" fmla="*/ 797201 h 2874764"/>
              <a:gd name="connsiteX3" fmla="*/ 2704107 w 3472074"/>
              <a:gd name="connsiteY3" fmla="*/ 0 h 2874764"/>
              <a:gd name="connsiteX4" fmla="*/ 3472074 w 3472074"/>
              <a:gd name="connsiteY4" fmla="*/ 2604945 h 2874764"/>
              <a:gd name="connsiteX5" fmla="*/ 3302493 w 3472074"/>
              <a:gd name="connsiteY5" fmla="*/ 2686636 h 2874764"/>
              <a:gd name="connsiteX6" fmla="*/ 2370660 w 3472074"/>
              <a:gd name="connsiteY6" fmla="*/ 2874764 h 2874764"/>
              <a:gd name="connsiteX7" fmla="*/ 84337 w 3472074"/>
              <a:gd name="connsiteY7" fmla="*/ 1192702 h 28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2074" h="2874764">
                <a:moveTo>
                  <a:pt x="84337" y="1192702"/>
                </a:moveTo>
                <a:cubicBezTo>
                  <a:pt x="61022" y="1117740"/>
                  <a:pt x="41292" y="1041199"/>
                  <a:pt x="25347" y="963278"/>
                </a:cubicBezTo>
                <a:lnTo>
                  <a:pt x="0" y="797201"/>
                </a:lnTo>
                <a:lnTo>
                  <a:pt x="2704107" y="0"/>
                </a:lnTo>
                <a:lnTo>
                  <a:pt x="3472074" y="2604945"/>
                </a:lnTo>
                <a:lnTo>
                  <a:pt x="3302493" y="2686636"/>
                </a:lnTo>
                <a:cubicBezTo>
                  <a:pt x="3016085" y="2807776"/>
                  <a:pt x="2701196" y="2874764"/>
                  <a:pt x="2370660" y="2874764"/>
                </a:cubicBezTo>
                <a:cubicBezTo>
                  <a:pt x="1296420" y="2874764"/>
                  <a:pt x="387439" y="2167203"/>
                  <a:pt x="84337" y="119270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A539AF2-68E2-4C58-A814-6FA35F771905}"/>
              </a:ext>
            </a:extLst>
          </p:cNvPr>
          <p:cNvSpPr/>
          <p:nvPr/>
        </p:nvSpPr>
        <p:spPr>
          <a:xfrm rot="6385567">
            <a:off x="8914552" y="-1048375"/>
            <a:ext cx="2970813" cy="4137349"/>
          </a:xfrm>
          <a:custGeom>
            <a:avLst/>
            <a:gdLst>
              <a:gd name="connsiteX0" fmla="*/ 1031561 w 2970813"/>
              <a:gd name="connsiteY0" fmla="*/ 4137349 h 4137349"/>
              <a:gd name="connsiteX1" fmla="*/ 0 w 2970813"/>
              <a:gd name="connsiteY1" fmla="*/ 638294 h 4137349"/>
              <a:gd name="connsiteX2" fmla="*/ 2165092 w 2970813"/>
              <a:gd name="connsiteY2" fmla="*/ 0 h 4137349"/>
              <a:gd name="connsiteX3" fmla="*/ 2269641 w 2970813"/>
              <a:gd name="connsiteY3" fmla="*/ 95021 h 4137349"/>
              <a:gd name="connsiteX4" fmla="*/ 2970813 w 2970813"/>
              <a:gd name="connsiteY4" fmla="*/ 1787799 h 4137349"/>
              <a:gd name="connsiteX5" fmla="*/ 1059327 w 2970813"/>
              <a:gd name="connsiteY5" fmla="*/ 4133112 h 4137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0813" h="4137349">
                <a:moveTo>
                  <a:pt x="1031561" y="4137349"/>
                </a:moveTo>
                <a:lnTo>
                  <a:pt x="0" y="638294"/>
                </a:lnTo>
                <a:lnTo>
                  <a:pt x="2165092" y="0"/>
                </a:lnTo>
                <a:lnTo>
                  <a:pt x="2269641" y="95021"/>
                </a:lnTo>
                <a:cubicBezTo>
                  <a:pt x="2702861" y="528240"/>
                  <a:pt x="2970813" y="1126727"/>
                  <a:pt x="2970813" y="1787799"/>
                </a:cubicBezTo>
                <a:cubicBezTo>
                  <a:pt x="2970813" y="2944674"/>
                  <a:pt x="2150210" y="3909886"/>
                  <a:pt x="1059327" y="413311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37AE92-EBDB-47BC-94BA-BB1983F07448}"/>
              </a:ext>
            </a:extLst>
          </p:cNvPr>
          <p:cNvSpPr txBox="1"/>
          <p:nvPr/>
        </p:nvSpPr>
        <p:spPr>
          <a:xfrm>
            <a:off x="2310348" y="2287232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ln>
                  <a:solidFill>
                    <a:schemeClr val="bg1"/>
                  </a:solidFill>
                </a:ln>
                <a:noFill/>
                <a:latin typeface="思源宋体 CN" panose="02020400000000000000" pitchFamily="18" charset="-122"/>
                <a:ea typeface="思源宋体 CN" panose="02020400000000000000" pitchFamily="18" charset="-122"/>
              </a:rPr>
              <a:t>感谢您的聆听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A2756ED-4DAE-43FA-82F0-969E2D84FC81}"/>
              </a:ext>
            </a:extLst>
          </p:cNvPr>
          <p:cNvSpPr txBox="1"/>
          <p:nvPr/>
        </p:nvSpPr>
        <p:spPr>
          <a:xfrm>
            <a:off x="2281772" y="2296757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感谢您的聆听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1528AF4-15A5-49A9-875D-B595515C0268}"/>
              </a:ext>
            </a:extLst>
          </p:cNvPr>
          <p:cNvCxnSpPr>
            <a:cxnSpLocks/>
          </p:cNvCxnSpPr>
          <p:nvPr/>
        </p:nvCxnSpPr>
        <p:spPr>
          <a:xfrm>
            <a:off x="2461961" y="2085975"/>
            <a:ext cx="701176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5BBA64E-F9B9-4F52-ADFC-64498F988559}"/>
              </a:ext>
            </a:extLst>
          </p:cNvPr>
          <p:cNvCxnSpPr>
            <a:cxnSpLocks/>
          </p:cNvCxnSpPr>
          <p:nvPr/>
        </p:nvCxnSpPr>
        <p:spPr>
          <a:xfrm>
            <a:off x="2461961" y="4029075"/>
            <a:ext cx="701176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3D997E4-0D71-4975-A134-7D1FA6DC57D1}"/>
              </a:ext>
            </a:extLst>
          </p:cNvPr>
          <p:cNvSpPr/>
          <p:nvPr/>
        </p:nvSpPr>
        <p:spPr>
          <a:xfrm>
            <a:off x="3479800" y="4771010"/>
            <a:ext cx="2095500" cy="526240"/>
          </a:xfrm>
          <a:prstGeom prst="roundRect">
            <a:avLst>
              <a:gd name="adj" fmla="val 50000"/>
            </a:avLst>
          </a:prstGeom>
          <a:solidFill>
            <a:schemeClr val="bg1">
              <a:alpha val="32000"/>
            </a:schemeClr>
          </a:solidFill>
          <a:ln>
            <a:noFill/>
          </a:ln>
          <a:effectLst>
            <a:outerShdw blurRad="635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FBD163A-37B8-4767-9672-EA63C8AF948B}"/>
              </a:ext>
            </a:extLst>
          </p:cNvPr>
          <p:cNvSpPr/>
          <p:nvPr/>
        </p:nvSpPr>
        <p:spPr>
          <a:xfrm>
            <a:off x="6756402" y="4771010"/>
            <a:ext cx="2095500" cy="526240"/>
          </a:xfrm>
          <a:prstGeom prst="roundRect">
            <a:avLst>
              <a:gd name="adj" fmla="val 50000"/>
            </a:avLst>
          </a:prstGeom>
          <a:solidFill>
            <a:schemeClr val="bg1">
              <a:alpha val="32000"/>
            </a:schemeClr>
          </a:solidFill>
          <a:ln>
            <a:noFill/>
          </a:ln>
          <a:effectLst>
            <a:outerShdw blurRad="635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6848306-0C30-4110-BC4B-1124604CF789}"/>
              </a:ext>
            </a:extLst>
          </p:cNvPr>
          <p:cNvSpPr txBox="1"/>
          <p:nvPr/>
        </p:nvSpPr>
        <p:spPr>
          <a:xfrm>
            <a:off x="3634507" y="4849464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汇报人：苘   苘</a:t>
            </a:r>
            <a:endParaRPr lang="zh-CN" altLang="en-US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60AA674-F7FD-4E3C-A884-4FA44EC29DBF}"/>
              </a:ext>
            </a:extLst>
          </p:cNvPr>
          <p:cNvSpPr txBox="1"/>
          <p:nvPr/>
        </p:nvSpPr>
        <p:spPr>
          <a:xfrm>
            <a:off x="6873007" y="4849464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日期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：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22.06.29</a:t>
            </a:r>
            <a:endParaRPr lang="zh-CN" altLang="en-US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C99F56F-F3EE-4906-A107-5EE21F3CBC85}"/>
              </a:ext>
            </a:extLst>
          </p:cNvPr>
          <p:cNvSpPr txBox="1"/>
          <p:nvPr/>
        </p:nvSpPr>
        <p:spPr>
          <a:xfrm>
            <a:off x="197438" y="0"/>
            <a:ext cx="6285324" cy="905539"/>
          </a:xfrm>
          <a:custGeom>
            <a:avLst/>
            <a:gdLst>
              <a:gd name="connsiteX0" fmla="*/ 288582 w 6285324"/>
              <a:gd name="connsiteY0" fmla="*/ 234087 h 905539"/>
              <a:gd name="connsiteX1" fmla="*/ 288582 w 6285324"/>
              <a:gd name="connsiteY1" fmla="*/ 656006 h 905539"/>
              <a:gd name="connsiteX2" fmla="*/ 489541 w 6285324"/>
              <a:gd name="connsiteY2" fmla="*/ 656006 h 905539"/>
              <a:gd name="connsiteX3" fmla="*/ 715264 w 6285324"/>
              <a:gd name="connsiteY3" fmla="*/ 602194 h 905539"/>
              <a:gd name="connsiteX4" fmla="*/ 792410 w 6285324"/>
              <a:gd name="connsiteY4" fmla="*/ 435047 h 905539"/>
              <a:gd name="connsiteX5" fmla="*/ 715264 w 6285324"/>
              <a:gd name="connsiteY5" fmla="*/ 282184 h 905539"/>
              <a:gd name="connsiteX6" fmla="*/ 489541 w 6285324"/>
              <a:gd name="connsiteY6" fmla="*/ 234087 h 905539"/>
              <a:gd name="connsiteX7" fmla="*/ 5377673 w 6285324"/>
              <a:gd name="connsiteY7" fmla="*/ 0 h 905539"/>
              <a:gd name="connsiteX8" fmla="*/ 5666254 w 6285324"/>
              <a:gd name="connsiteY8" fmla="*/ 0 h 905539"/>
              <a:gd name="connsiteX9" fmla="*/ 5666254 w 6285324"/>
              <a:gd name="connsiteY9" fmla="*/ 8364 h 905539"/>
              <a:gd name="connsiteX10" fmla="*/ 6171986 w 6285324"/>
              <a:gd name="connsiteY10" fmla="*/ 8364 h 905539"/>
              <a:gd name="connsiteX11" fmla="*/ 6171986 w 6285324"/>
              <a:gd name="connsiteY11" fmla="*/ 250278 h 905539"/>
              <a:gd name="connsiteX12" fmla="*/ 5666254 w 6285324"/>
              <a:gd name="connsiteY12" fmla="*/ 250278 h 905539"/>
              <a:gd name="connsiteX13" fmla="*/ 5666254 w 6285324"/>
              <a:gd name="connsiteY13" fmla="*/ 636006 h 905539"/>
              <a:gd name="connsiteX14" fmla="*/ 6285324 w 6285324"/>
              <a:gd name="connsiteY14" fmla="*/ 636006 h 905539"/>
              <a:gd name="connsiteX15" fmla="*/ 6285324 w 6285324"/>
              <a:gd name="connsiteY15" fmla="*/ 877918 h 905539"/>
              <a:gd name="connsiteX16" fmla="*/ 5377673 w 6285324"/>
              <a:gd name="connsiteY16" fmla="*/ 877918 h 905539"/>
              <a:gd name="connsiteX17" fmla="*/ 3913606 w 6285324"/>
              <a:gd name="connsiteY17" fmla="*/ 0 h 905539"/>
              <a:gd name="connsiteX18" fmla="*/ 4200283 w 6285324"/>
              <a:gd name="connsiteY18" fmla="*/ 0 h 905539"/>
              <a:gd name="connsiteX19" fmla="*/ 4200283 w 6285324"/>
              <a:gd name="connsiteY19" fmla="*/ 254087 h 905539"/>
              <a:gd name="connsiteX20" fmla="*/ 4233618 w 6285324"/>
              <a:gd name="connsiteY20" fmla="*/ 491716 h 905539"/>
              <a:gd name="connsiteX21" fmla="*/ 4328383 w 6285324"/>
              <a:gd name="connsiteY21" fmla="*/ 617909 h 905539"/>
              <a:gd name="connsiteX22" fmla="*/ 4475531 w 6285324"/>
              <a:gd name="connsiteY22" fmla="*/ 656006 h 905539"/>
              <a:gd name="connsiteX23" fmla="*/ 4623632 w 6285324"/>
              <a:gd name="connsiteY23" fmla="*/ 617909 h 905539"/>
              <a:gd name="connsiteX24" fmla="*/ 4720302 w 6285324"/>
              <a:gd name="connsiteY24" fmla="*/ 491716 h 905539"/>
              <a:gd name="connsiteX25" fmla="*/ 4754589 w 6285324"/>
              <a:gd name="connsiteY25" fmla="*/ 254087 h 905539"/>
              <a:gd name="connsiteX26" fmla="*/ 4754589 w 6285324"/>
              <a:gd name="connsiteY26" fmla="*/ 0 h 905539"/>
              <a:gd name="connsiteX27" fmla="*/ 5031741 w 6285324"/>
              <a:gd name="connsiteY27" fmla="*/ 0 h 905539"/>
              <a:gd name="connsiteX28" fmla="*/ 5031741 w 6285324"/>
              <a:gd name="connsiteY28" fmla="*/ 228372 h 905539"/>
              <a:gd name="connsiteX29" fmla="*/ 4994597 w 6285324"/>
              <a:gd name="connsiteY29" fmla="*/ 536479 h 905539"/>
              <a:gd name="connsiteX30" fmla="*/ 4885069 w 6285324"/>
              <a:gd name="connsiteY30" fmla="*/ 747438 h 905539"/>
              <a:gd name="connsiteX31" fmla="*/ 4709349 w 6285324"/>
              <a:gd name="connsiteY31" fmla="*/ 867442 h 905539"/>
              <a:gd name="connsiteX32" fmla="*/ 4475531 w 6285324"/>
              <a:gd name="connsiteY32" fmla="*/ 905539 h 905539"/>
              <a:gd name="connsiteX33" fmla="*/ 4237904 w 6285324"/>
              <a:gd name="connsiteY33" fmla="*/ 867442 h 905539"/>
              <a:gd name="connsiteX34" fmla="*/ 4061230 w 6285324"/>
              <a:gd name="connsiteY34" fmla="*/ 747438 h 905539"/>
              <a:gd name="connsiteX35" fmla="*/ 3950750 w 6285324"/>
              <a:gd name="connsiteY35" fmla="*/ 536479 h 905539"/>
              <a:gd name="connsiteX36" fmla="*/ 3913606 w 6285324"/>
              <a:gd name="connsiteY36" fmla="*/ 228372 h 905539"/>
              <a:gd name="connsiteX37" fmla="*/ 2789098 w 6285324"/>
              <a:gd name="connsiteY37" fmla="*/ 0 h 905539"/>
              <a:gd name="connsiteX38" fmla="*/ 3077680 w 6285324"/>
              <a:gd name="connsiteY38" fmla="*/ 0 h 905539"/>
              <a:gd name="connsiteX39" fmla="*/ 3077680 w 6285324"/>
              <a:gd name="connsiteY39" fmla="*/ 636006 h 905539"/>
              <a:gd name="connsiteX40" fmla="*/ 3665321 w 6285324"/>
              <a:gd name="connsiteY40" fmla="*/ 636006 h 905539"/>
              <a:gd name="connsiteX41" fmla="*/ 3665321 w 6285324"/>
              <a:gd name="connsiteY41" fmla="*/ 877918 h 905539"/>
              <a:gd name="connsiteX42" fmla="*/ 2789098 w 6285324"/>
              <a:gd name="connsiteY42" fmla="*/ 877918 h 905539"/>
              <a:gd name="connsiteX43" fmla="*/ 1325031 w 6285324"/>
              <a:gd name="connsiteY43" fmla="*/ 0 h 905539"/>
              <a:gd name="connsiteX44" fmla="*/ 1611709 w 6285324"/>
              <a:gd name="connsiteY44" fmla="*/ 0 h 905539"/>
              <a:gd name="connsiteX45" fmla="*/ 1611709 w 6285324"/>
              <a:gd name="connsiteY45" fmla="*/ 254087 h 905539"/>
              <a:gd name="connsiteX46" fmla="*/ 1645044 w 6285324"/>
              <a:gd name="connsiteY46" fmla="*/ 491716 h 905539"/>
              <a:gd name="connsiteX47" fmla="*/ 1739808 w 6285324"/>
              <a:gd name="connsiteY47" fmla="*/ 617909 h 905539"/>
              <a:gd name="connsiteX48" fmla="*/ 1886956 w 6285324"/>
              <a:gd name="connsiteY48" fmla="*/ 656006 h 905539"/>
              <a:gd name="connsiteX49" fmla="*/ 2035058 w 6285324"/>
              <a:gd name="connsiteY49" fmla="*/ 617909 h 905539"/>
              <a:gd name="connsiteX50" fmla="*/ 2131728 w 6285324"/>
              <a:gd name="connsiteY50" fmla="*/ 491716 h 905539"/>
              <a:gd name="connsiteX51" fmla="*/ 2166015 w 6285324"/>
              <a:gd name="connsiteY51" fmla="*/ 254087 h 905539"/>
              <a:gd name="connsiteX52" fmla="*/ 2166015 w 6285324"/>
              <a:gd name="connsiteY52" fmla="*/ 0 h 905539"/>
              <a:gd name="connsiteX53" fmla="*/ 2443166 w 6285324"/>
              <a:gd name="connsiteY53" fmla="*/ 0 h 905539"/>
              <a:gd name="connsiteX54" fmla="*/ 2443166 w 6285324"/>
              <a:gd name="connsiteY54" fmla="*/ 228372 h 905539"/>
              <a:gd name="connsiteX55" fmla="*/ 2406022 w 6285324"/>
              <a:gd name="connsiteY55" fmla="*/ 536479 h 905539"/>
              <a:gd name="connsiteX56" fmla="*/ 2296495 w 6285324"/>
              <a:gd name="connsiteY56" fmla="*/ 747438 h 905539"/>
              <a:gd name="connsiteX57" fmla="*/ 2120775 w 6285324"/>
              <a:gd name="connsiteY57" fmla="*/ 867442 h 905539"/>
              <a:gd name="connsiteX58" fmla="*/ 1886956 w 6285324"/>
              <a:gd name="connsiteY58" fmla="*/ 905539 h 905539"/>
              <a:gd name="connsiteX59" fmla="*/ 1649329 w 6285324"/>
              <a:gd name="connsiteY59" fmla="*/ 867442 h 905539"/>
              <a:gd name="connsiteX60" fmla="*/ 1472656 w 6285324"/>
              <a:gd name="connsiteY60" fmla="*/ 747438 h 905539"/>
              <a:gd name="connsiteX61" fmla="*/ 1362175 w 6285324"/>
              <a:gd name="connsiteY61" fmla="*/ 536479 h 905539"/>
              <a:gd name="connsiteX62" fmla="*/ 1325031 w 6285324"/>
              <a:gd name="connsiteY62" fmla="*/ 228372 h 905539"/>
              <a:gd name="connsiteX63" fmla="*/ 0 w 6285324"/>
              <a:gd name="connsiteY63" fmla="*/ 0 h 905539"/>
              <a:gd name="connsiteX64" fmla="*/ 288582 w 6285324"/>
              <a:gd name="connsiteY64" fmla="*/ 0 h 905539"/>
              <a:gd name="connsiteX65" fmla="*/ 288582 w 6285324"/>
              <a:gd name="connsiteY65" fmla="*/ 21698 h 905539"/>
              <a:gd name="connsiteX66" fmla="*/ 459063 w 6285324"/>
              <a:gd name="connsiteY66" fmla="*/ 21698 h 905539"/>
              <a:gd name="connsiteX67" fmla="*/ 576806 w 6285324"/>
              <a:gd name="connsiteY67" fmla="*/ 8721 h 905539"/>
              <a:gd name="connsiteX68" fmla="*/ 594915 w 6285324"/>
              <a:gd name="connsiteY68" fmla="*/ 0 h 905539"/>
              <a:gd name="connsiteX69" fmla="*/ 928290 w 6285324"/>
              <a:gd name="connsiteY69" fmla="*/ 0 h 905539"/>
              <a:gd name="connsiteX70" fmla="*/ 909556 w 6285324"/>
              <a:gd name="connsiteY70" fmla="*/ 31223 h 905539"/>
              <a:gd name="connsiteX71" fmla="*/ 803839 w 6285324"/>
              <a:gd name="connsiteY71" fmla="*/ 103606 h 905539"/>
              <a:gd name="connsiteX72" fmla="*/ 803839 w 6285324"/>
              <a:gd name="connsiteY72" fmla="*/ 111225 h 905539"/>
              <a:gd name="connsiteX73" fmla="*/ 997180 w 6285324"/>
              <a:gd name="connsiteY73" fmla="*/ 223610 h 905539"/>
              <a:gd name="connsiteX74" fmla="*/ 1073372 w 6285324"/>
              <a:gd name="connsiteY74" fmla="*/ 453142 h 905539"/>
              <a:gd name="connsiteX75" fmla="*/ 1000035 w 6285324"/>
              <a:gd name="connsiteY75" fmla="*/ 691722 h 905539"/>
              <a:gd name="connsiteX76" fmla="*/ 800982 w 6285324"/>
              <a:gd name="connsiteY76" fmla="*/ 832202 h 905539"/>
              <a:gd name="connsiteX77" fmla="*/ 515256 w 6285324"/>
              <a:gd name="connsiteY77" fmla="*/ 877918 h 905539"/>
              <a:gd name="connsiteX78" fmla="*/ 0 w 6285324"/>
              <a:gd name="connsiteY78" fmla="*/ 877918 h 905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285324" h="905539">
                <a:moveTo>
                  <a:pt x="288582" y="234087"/>
                </a:moveTo>
                <a:lnTo>
                  <a:pt x="288582" y="656006"/>
                </a:lnTo>
                <a:lnTo>
                  <a:pt x="489541" y="656006"/>
                </a:lnTo>
                <a:cubicBezTo>
                  <a:pt x="588593" y="656006"/>
                  <a:pt x="663834" y="638069"/>
                  <a:pt x="715264" y="602194"/>
                </a:cubicBezTo>
                <a:cubicBezTo>
                  <a:pt x="766695" y="566321"/>
                  <a:pt x="792410" y="510603"/>
                  <a:pt x="792410" y="435047"/>
                </a:cubicBezTo>
                <a:cubicBezTo>
                  <a:pt x="792410" y="365203"/>
                  <a:pt x="766695" y="314248"/>
                  <a:pt x="715264" y="282184"/>
                </a:cubicBezTo>
                <a:cubicBezTo>
                  <a:pt x="663834" y="250119"/>
                  <a:pt x="588593" y="234087"/>
                  <a:pt x="489541" y="234087"/>
                </a:cubicBezTo>
                <a:close/>
                <a:moveTo>
                  <a:pt x="5377673" y="0"/>
                </a:moveTo>
                <a:lnTo>
                  <a:pt x="5666254" y="0"/>
                </a:lnTo>
                <a:lnTo>
                  <a:pt x="5666254" y="8364"/>
                </a:lnTo>
                <a:lnTo>
                  <a:pt x="6171986" y="8364"/>
                </a:lnTo>
                <a:lnTo>
                  <a:pt x="6171986" y="250278"/>
                </a:lnTo>
                <a:lnTo>
                  <a:pt x="5666254" y="250278"/>
                </a:lnTo>
                <a:lnTo>
                  <a:pt x="5666254" y="636006"/>
                </a:lnTo>
                <a:lnTo>
                  <a:pt x="6285324" y="636006"/>
                </a:lnTo>
                <a:lnTo>
                  <a:pt x="6285324" y="877918"/>
                </a:lnTo>
                <a:lnTo>
                  <a:pt x="5377673" y="877918"/>
                </a:lnTo>
                <a:close/>
                <a:moveTo>
                  <a:pt x="3913606" y="0"/>
                </a:moveTo>
                <a:lnTo>
                  <a:pt x="4200283" y="0"/>
                </a:lnTo>
                <a:lnTo>
                  <a:pt x="4200283" y="254087"/>
                </a:lnTo>
                <a:cubicBezTo>
                  <a:pt x="4200283" y="353773"/>
                  <a:pt x="4211395" y="432982"/>
                  <a:pt x="4233618" y="491716"/>
                </a:cubicBezTo>
                <a:cubicBezTo>
                  <a:pt x="4255842" y="550448"/>
                  <a:pt x="4287430" y="592512"/>
                  <a:pt x="4328383" y="617909"/>
                </a:cubicBezTo>
                <a:cubicBezTo>
                  <a:pt x="4369337" y="643308"/>
                  <a:pt x="4418386" y="656006"/>
                  <a:pt x="4475531" y="656006"/>
                </a:cubicBezTo>
                <a:cubicBezTo>
                  <a:pt x="4532677" y="656006"/>
                  <a:pt x="4582044" y="643308"/>
                  <a:pt x="4623632" y="617909"/>
                </a:cubicBezTo>
                <a:cubicBezTo>
                  <a:pt x="4665220" y="592512"/>
                  <a:pt x="4697443" y="550448"/>
                  <a:pt x="4720302" y="491716"/>
                </a:cubicBezTo>
                <a:cubicBezTo>
                  <a:pt x="4743159" y="432982"/>
                  <a:pt x="4754589" y="353773"/>
                  <a:pt x="4754589" y="254087"/>
                </a:cubicBezTo>
                <a:lnTo>
                  <a:pt x="4754589" y="0"/>
                </a:lnTo>
                <a:lnTo>
                  <a:pt x="5031741" y="0"/>
                </a:lnTo>
                <a:lnTo>
                  <a:pt x="5031741" y="228372"/>
                </a:lnTo>
                <a:cubicBezTo>
                  <a:pt x="5031741" y="347741"/>
                  <a:pt x="5019360" y="450443"/>
                  <a:pt x="4994597" y="536479"/>
                </a:cubicBezTo>
                <a:cubicBezTo>
                  <a:pt x="4969836" y="622514"/>
                  <a:pt x="4933325" y="692832"/>
                  <a:pt x="4885069" y="747438"/>
                </a:cubicBezTo>
                <a:cubicBezTo>
                  <a:pt x="4836813" y="802042"/>
                  <a:pt x="4778240" y="842045"/>
                  <a:pt x="4709349" y="867442"/>
                </a:cubicBezTo>
                <a:cubicBezTo>
                  <a:pt x="4640458" y="892841"/>
                  <a:pt x="4562519" y="905539"/>
                  <a:pt x="4475531" y="905539"/>
                </a:cubicBezTo>
                <a:cubicBezTo>
                  <a:pt x="4386005" y="905539"/>
                  <a:pt x="4306796" y="892841"/>
                  <a:pt x="4237904" y="867442"/>
                </a:cubicBezTo>
                <a:cubicBezTo>
                  <a:pt x="4169013" y="842045"/>
                  <a:pt x="4110122" y="802042"/>
                  <a:pt x="4061230" y="747438"/>
                </a:cubicBezTo>
                <a:cubicBezTo>
                  <a:pt x="4012339" y="692832"/>
                  <a:pt x="3975513" y="622514"/>
                  <a:pt x="3950750" y="536479"/>
                </a:cubicBezTo>
                <a:cubicBezTo>
                  <a:pt x="3925988" y="450443"/>
                  <a:pt x="3913606" y="347741"/>
                  <a:pt x="3913606" y="228372"/>
                </a:cubicBezTo>
                <a:close/>
                <a:moveTo>
                  <a:pt x="2789098" y="0"/>
                </a:moveTo>
                <a:lnTo>
                  <a:pt x="3077680" y="0"/>
                </a:lnTo>
                <a:lnTo>
                  <a:pt x="3077680" y="636006"/>
                </a:lnTo>
                <a:lnTo>
                  <a:pt x="3665321" y="636006"/>
                </a:lnTo>
                <a:lnTo>
                  <a:pt x="3665321" y="877918"/>
                </a:lnTo>
                <a:lnTo>
                  <a:pt x="2789098" y="877918"/>
                </a:lnTo>
                <a:close/>
                <a:moveTo>
                  <a:pt x="1325031" y="0"/>
                </a:moveTo>
                <a:lnTo>
                  <a:pt x="1611709" y="0"/>
                </a:lnTo>
                <a:lnTo>
                  <a:pt x="1611709" y="254087"/>
                </a:lnTo>
                <a:cubicBezTo>
                  <a:pt x="1611709" y="353773"/>
                  <a:pt x="1622821" y="432982"/>
                  <a:pt x="1645044" y="491716"/>
                </a:cubicBezTo>
                <a:cubicBezTo>
                  <a:pt x="1667266" y="550448"/>
                  <a:pt x="1698854" y="592512"/>
                  <a:pt x="1739808" y="617909"/>
                </a:cubicBezTo>
                <a:cubicBezTo>
                  <a:pt x="1780763" y="643308"/>
                  <a:pt x="1829813" y="656006"/>
                  <a:pt x="1886956" y="656006"/>
                </a:cubicBezTo>
                <a:cubicBezTo>
                  <a:pt x="1944102" y="656006"/>
                  <a:pt x="1993468" y="643308"/>
                  <a:pt x="2035058" y="617909"/>
                </a:cubicBezTo>
                <a:cubicBezTo>
                  <a:pt x="2076645" y="592512"/>
                  <a:pt x="2108869" y="550448"/>
                  <a:pt x="2131728" y="491716"/>
                </a:cubicBezTo>
                <a:cubicBezTo>
                  <a:pt x="2154585" y="432982"/>
                  <a:pt x="2166015" y="353773"/>
                  <a:pt x="2166015" y="254087"/>
                </a:cubicBezTo>
                <a:lnTo>
                  <a:pt x="2166015" y="0"/>
                </a:lnTo>
                <a:lnTo>
                  <a:pt x="2443166" y="0"/>
                </a:lnTo>
                <a:lnTo>
                  <a:pt x="2443166" y="228372"/>
                </a:lnTo>
                <a:cubicBezTo>
                  <a:pt x="2443166" y="347741"/>
                  <a:pt x="2430786" y="450443"/>
                  <a:pt x="2406022" y="536479"/>
                </a:cubicBezTo>
                <a:cubicBezTo>
                  <a:pt x="2381259" y="622514"/>
                  <a:pt x="2344751" y="692832"/>
                  <a:pt x="2296495" y="747438"/>
                </a:cubicBezTo>
                <a:cubicBezTo>
                  <a:pt x="2248239" y="802042"/>
                  <a:pt x="2189666" y="842045"/>
                  <a:pt x="2120775" y="867442"/>
                </a:cubicBezTo>
                <a:cubicBezTo>
                  <a:pt x="2051884" y="892841"/>
                  <a:pt x="1973944" y="905539"/>
                  <a:pt x="1886956" y="905539"/>
                </a:cubicBezTo>
                <a:cubicBezTo>
                  <a:pt x="1797430" y="905539"/>
                  <a:pt x="1718220" y="892841"/>
                  <a:pt x="1649329" y="867442"/>
                </a:cubicBezTo>
                <a:cubicBezTo>
                  <a:pt x="1580438" y="842045"/>
                  <a:pt x="1521547" y="802042"/>
                  <a:pt x="1472656" y="747438"/>
                </a:cubicBezTo>
                <a:cubicBezTo>
                  <a:pt x="1423765" y="692832"/>
                  <a:pt x="1386939" y="622514"/>
                  <a:pt x="1362175" y="536479"/>
                </a:cubicBezTo>
                <a:cubicBezTo>
                  <a:pt x="1337414" y="450443"/>
                  <a:pt x="1325031" y="347741"/>
                  <a:pt x="1325031" y="228372"/>
                </a:cubicBezTo>
                <a:close/>
                <a:moveTo>
                  <a:pt x="0" y="0"/>
                </a:moveTo>
                <a:lnTo>
                  <a:pt x="288582" y="0"/>
                </a:lnTo>
                <a:lnTo>
                  <a:pt x="288582" y="21698"/>
                </a:lnTo>
                <a:lnTo>
                  <a:pt x="459063" y="21698"/>
                </a:lnTo>
                <a:cubicBezTo>
                  <a:pt x="504462" y="21698"/>
                  <a:pt x="543709" y="17373"/>
                  <a:pt x="576806" y="8721"/>
                </a:cubicBezTo>
                <a:lnTo>
                  <a:pt x="594915" y="0"/>
                </a:lnTo>
                <a:lnTo>
                  <a:pt x="928290" y="0"/>
                </a:lnTo>
                <a:lnTo>
                  <a:pt x="909556" y="31223"/>
                </a:lnTo>
                <a:cubicBezTo>
                  <a:pt x="880984" y="63603"/>
                  <a:pt x="845745" y="87731"/>
                  <a:pt x="803839" y="103606"/>
                </a:cubicBezTo>
                <a:lnTo>
                  <a:pt x="803839" y="111225"/>
                </a:lnTo>
                <a:cubicBezTo>
                  <a:pt x="881936" y="129639"/>
                  <a:pt x="946383" y="167100"/>
                  <a:pt x="997180" y="223610"/>
                </a:cubicBezTo>
                <a:cubicBezTo>
                  <a:pt x="1047973" y="280121"/>
                  <a:pt x="1073372" y="356630"/>
                  <a:pt x="1073372" y="453142"/>
                </a:cubicBezTo>
                <a:cubicBezTo>
                  <a:pt x="1073372" y="549018"/>
                  <a:pt x="1048927" y="628544"/>
                  <a:pt x="1000035" y="691722"/>
                </a:cubicBezTo>
                <a:cubicBezTo>
                  <a:pt x="951144" y="754898"/>
                  <a:pt x="884793" y="801726"/>
                  <a:pt x="800982" y="832202"/>
                </a:cubicBezTo>
                <a:cubicBezTo>
                  <a:pt x="717169" y="862680"/>
                  <a:pt x="621928" y="877918"/>
                  <a:pt x="515256" y="877918"/>
                </a:cubicBezTo>
                <a:lnTo>
                  <a:pt x="0" y="877918"/>
                </a:lnTo>
                <a:close/>
              </a:path>
            </a:pathLst>
          </a:custGeom>
          <a:solidFill>
            <a:srgbClr val="AADAF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EDD4CC0-F5ED-4626-BD01-02F31C634A31}"/>
              </a:ext>
            </a:extLst>
          </p:cNvPr>
          <p:cNvSpPr txBox="1"/>
          <p:nvPr/>
        </p:nvSpPr>
        <p:spPr>
          <a:xfrm>
            <a:off x="197438" y="0"/>
            <a:ext cx="6285324" cy="714561"/>
          </a:xfrm>
          <a:custGeom>
            <a:avLst/>
            <a:gdLst>
              <a:gd name="connsiteX0" fmla="*/ 288582 w 6285324"/>
              <a:gd name="connsiteY0" fmla="*/ 43109 h 714561"/>
              <a:gd name="connsiteX1" fmla="*/ 288582 w 6285324"/>
              <a:gd name="connsiteY1" fmla="*/ 465028 h 714561"/>
              <a:gd name="connsiteX2" fmla="*/ 489541 w 6285324"/>
              <a:gd name="connsiteY2" fmla="*/ 465028 h 714561"/>
              <a:gd name="connsiteX3" fmla="*/ 715264 w 6285324"/>
              <a:gd name="connsiteY3" fmla="*/ 411216 h 714561"/>
              <a:gd name="connsiteX4" fmla="*/ 792410 w 6285324"/>
              <a:gd name="connsiteY4" fmla="*/ 244069 h 714561"/>
              <a:gd name="connsiteX5" fmla="*/ 715264 w 6285324"/>
              <a:gd name="connsiteY5" fmla="*/ 91206 h 714561"/>
              <a:gd name="connsiteX6" fmla="*/ 489541 w 6285324"/>
              <a:gd name="connsiteY6" fmla="*/ 43109 h 714561"/>
              <a:gd name="connsiteX7" fmla="*/ 5377673 w 6285324"/>
              <a:gd name="connsiteY7" fmla="*/ 0 h 714561"/>
              <a:gd name="connsiteX8" fmla="*/ 6171986 w 6285324"/>
              <a:gd name="connsiteY8" fmla="*/ 0 h 714561"/>
              <a:gd name="connsiteX9" fmla="*/ 6171986 w 6285324"/>
              <a:gd name="connsiteY9" fmla="*/ 59300 h 714561"/>
              <a:gd name="connsiteX10" fmla="*/ 5666254 w 6285324"/>
              <a:gd name="connsiteY10" fmla="*/ 59300 h 714561"/>
              <a:gd name="connsiteX11" fmla="*/ 5666254 w 6285324"/>
              <a:gd name="connsiteY11" fmla="*/ 445028 h 714561"/>
              <a:gd name="connsiteX12" fmla="*/ 6285324 w 6285324"/>
              <a:gd name="connsiteY12" fmla="*/ 445028 h 714561"/>
              <a:gd name="connsiteX13" fmla="*/ 6285324 w 6285324"/>
              <a:gd name="connsiteY13" fmla="*/ 686941 h 714561"/>
              <a:gd name="connsiteX14" fmla="*/ 5377673 w 6285324"/>
              <a:gd name="connsiteY14" fmla="*/ 686941 h 714561"/>
              <a:gd name="connsiteX15" fmla="*/ 3913606 w 6285324"/>
              <a:gd name="connsiteY15" fmla="*/ 0 h 714561"/>
              <a:gd name="connsiteX16" fmla="*/ 4200283 w 6285324"/>
              <a:gd name="connsiteY16" fmla="*/ 0 h 714561"/>
              <a:gd name="connsiteX17" fmla="*/ 4200283 w 6285324"/>
              <a:gd name="connsiteY17" fmla="*/ 63108 h 714561"/>
              <a:gd name="connsiteX18" fmla="*/ 4233618 w 6285324"/>
              <a:gd name="connsiteY18" fmla="*/ 300738 h 714561"/>
              <a:gd name="connsiteX19" fmla="*/ 4328383 w 6285324"/>
              <a:gd name="connsiteY19" fmla="*/ 426931 h 714561"/>
              <a:gd name="connsiteX20" fmla="*/ 4475531 w 6285324"/>
              <a:gd name="connsiteY20" fmla="*/ 465028 h 714561"/>
              <a:gd name="connsiteX21" fmla="*/ 4623632 w 6285324"/>
              <a:gd name="connsiteY21" fmla="*/ 426931 h 714561"/>
              <a:gd name="connsiteX22" fmla="*/ 4720302 w 6285324"/>
              <a:gd name="connsiteY22" fmla="*/ 300738 h 714561"/>
              <a:gd name="connsiteX23" fmla="*/ 4754589 w 6285324"/>
              <a:gd name="connsiteY23" fmla="*/ 63108 h 714561"/>
              <a:gd name="connsiteX24" fmla="*/ 4754589 w 6285324"/>
              <a:gd name="connsiteY24" fmla="*/ 0 h 714561"/>
              <a:gd name="connsiteX25" fmla="*/ 5031741 w 6285324"/>
              <a:gd name="connsiteY25" fmla="*/ 0 h 714561"/>
              <a:gd name="connsiteX26" fmla="*/ 5031741 w 6285324"/>
              <a:gd name="connsiteY26" fmla="*/ 37394 h 714561"/>
              <a:gd name="connsiteX27" fmla="*/ 4994597 w 6285324"/>
              <a:gd name="connsiteY27" fmla="*/ 345501 h 714561"/>
              <a:gd name="connsiteX28" fmla="*/ 4885069 w 6285324"/>
              <a:gd name="connsiteY28" fmla="*/ 556460 h 714561"/>
              <a:gd name="connsiteX29" fmla="*/ 4709349 w 6285324"/>
              <a:gd name="connsiteY29" fmla="*/ 676464 h 714561"/>
              <a:gd name="connsiteX30" fmla="*/ 4475531 w 6285324"/>
              <a:gd name="connsiteY30" fmla="*/ 714561 h 714561"/>
              <a:gd name="connsiteX31" fmla="*/ 4237904 w 6285324"/>
              <a:gd name="connsiteY31" fmla="*/ 676464 h 714561"/>
              <a:gd name="connsiteX32" fmla="*/ 4061230 w 6285324"/>
              <a:gd name="connsiteY32" fmla="*/ 556460 h 714561"/>
              <a:gd name="connsiteX33" fmla="*/ 3950750 w 6285324"/>
              <a:gd name="connsiteY33" fmla="*/ 345501 h 714561"/>
              <a:gd name="connsiteX34" fmla="*/ 3913606 w 6285324"/>
              <a:gd name="connsiteY34" fmla="*/ 37394 h 714561"/>
              <a:gd name="connsiteX35" fmla="*/ 2789098 w 6285324"/>
              <a:gd name="connsiteY35" fmla="*/ 0 h 714561"/>
              <a:gd name="connsiteX36" fmla="*/ 3077680 w 6285324"/>
              <a:gd name="connsiteY36" fmla="*/ 0 h 714561"/>
              <a:gd name="connsiteX37" fmla="*/ 3077680 w 6285324"/>
              <a:gd name="connsiteY37" fmla="*/ 445028 h 714561"/>
              <a:gd name="connsiteX38" fmla="*/ 3665321 w 6285324"/>
              <a:gd name="connsiteY38" fmla="*/ 445028 h 714561"/>
              <a:gd name="connsiteX39" fmla="*/ 3665321 w 6285324"/>
              <a:gd name="connsiteY39" fmla="*/ 686941 h 714561"/>
              <a:gd name="connsiteX40" fmla="*/ 2789098 w 6285324"/>
              <a:gd name="connsiteY40" fmla="*/ 686941 h 714561"/>
              <a:gd name="connsiteX41" fmla="*/ 1325031 w 6285324"/>
              <a:gd name="connsiteY41" fmla="*/ 0 h 714561"/>
              <a:gd name="connsiteX42" fmla="*/ 1611709 w 6285324"/>
              <a:gd name="connsiteY42" fmla="*/ 0 h 714561"/>
              <a:gd name="connsiteX43" fmla="*/ 1611709 w 6285324"/>
              <a:gd name="connsiteY43" fmla="*/ 63108 h 714561"/>
              <a:gd name="connsiteX44" fmla="*/ 1645044 w 6285324"/>
              <a:gd name="connsiteY44" fmla="*/ 300738 h 714561"/>
              <a:gd name="connsiteX45" fmla="*/ 1739808 w 6285324"/>
              <a:gd name="connsiteY45" fmla="*/ 426931 h 714561"/>
              <a:gd name="connsiteX46" fmla="*/ 1886956 w 6285324"/>
              <a:gd name="connsiteY46" fmla="*/ 465028 h 714561"/>
              <a:gd name="connsiteX47" fmla="*/ 2035058 w 6285324"/>
              <a:gd name="connsiteY47" fmla="*/ 426931 h 714561"/>
              <a:gd name="connsiteX48" fmla="*/ 2131728 w 6285324"/>
              <a:gd name="connsiteY48" fmla="*/ 300738 h 714561"/>
              <a:gd name="connsiteX49" fmla="*/ 2166015 w 6285324"/>
              <a:gd name="connsiteY49" fmla="*/ 63108 h 714561"/>
              <a:gd name="connsiteX50" fmla="*/ 2166015 w 6285324"/>
              <a:gd name="connsiteY50" fmla="*/ 0 h 714561"/>
              <a:gd name="connsiteX51" fmla="*/ 2443166 w 6285324"/>
              <a:gd name="connsiteY51" fmla="*/ 0 h 714561"/>
              <a:gd name="connsiteX52" fmla="*/ 2443166 w 6285324"/>
              <a:gd name="connsiteY52" fmla="*/ 37394 h 714561"/>
              <a:gd name="connsiteX53" fmla="*/ 2406022 w 6285324"/>
              <a:gd name="connsiteY53" fmla="*/ 345501 h 714561"/>
              <a:gd name="connsiteX54" fmla="*/ 2296495 w 6285324"/>
              <a:gd name="connsiteY54" fmla="*/ 556460 h 714561"/>
              <a:gd name="connsiteX55" fmla="*/ 2120775 w 6285324"/>
              <a:gd name="connsiteY55" fmla="*/ 676464 h 714561"/>
              <a:gd name="connsiteX56" fmla="*/ 1886956 w 6285324"/>
              <a:gd name="connsiteY56" fmla="*/ 714561 h 714561"/>
              <a:gd name="connsiteX57" fmla="*/ 1649329 w 6285324"/>
              <a:gd name="connsiteY57" fmla="*/ 676464 h 714561"/>
              <a:gd name="connsiteX58" fmla="*/ 1472656 w 6285324"/>
              <a:gd name="connsiteY58" fmla="*/ 556460 h 714561"/>
              <a:gd name="connsiteX59" fmla="*/ 1362175 w 6285324"/>
              <a:gd name="connsiteY59" fmla="*/ 345501 h 714561"/>
              <a:gd name="connsiteX60" fmla="*/ 1325031 w 6285324"/>
              <a:gd name="connsiteY60" fmla="*/ 37394 h 714561"/>
              <a:gd name="connsiteX61" fmla="*/ 0 w 6285324"/>
              <a:gd name="connsiteY61" fmla="*/ 0 h 714561"/>
              <a:gd name="connsiteX62" fmla="*/ 957161 w 6285324"/>
              <a:gd name="connsiteY62" fmla="*/ 0 h 714561"/>
              <a:gd name="connsiteX63" fmla="*/ 997180 w 6285324"/>
              <a:gd name="connsiteY63" fmla="*/ 32632 h 714561"/>
              <a:gd name="connsiteX64" fmla="*/ 1073372 w 6285324"/>
              <a:gd name="connsiteY64" fmla="*/ 262164 h 714561"/>
              <a:gd name="connsiteX65" fmla="*/ 1000035 w 6285324"/>
              <a:gd name="connsiteY65" fmla="*/ 500744 h 714561"/>
              <a:gd name="connsiteX66" fmla="*/ 800982 w 6285324"/>
              <a:gd name="connsiteY66" fmla="*/ 641224 h 714561"/>
              <a:gd name="connsiteX67" fmla="*/ 515256 w 6285324"/>
              <a:gd name="connsiteY67" fmla="*/ 686941 h 714561"/>
              <a:gd name="connsiteX68" fmla="*/ 0 w 6285324"/>
              <a:gd name="connsiteY68" fmla="*/ 686941 h 714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85324" h="714561">
                <a:moveTo>
                  <a:pt x="288582" y="43109"/>
                </a:moveTo>
                <a:lnTo>
                  <a:pt x="288582" y="465028"/>
                </a:lnTo>
                <a:lnTo>
                  <a:pt x="489541" y="465028"/>
                </a:lnTo>
                <a:cubicBezTo>
                  <a:pt x="588593" y="465028"/>
                  <a:pt x="663834" y="447091"/>
                  <a:pt x="715264" y="411216"/>
                </a:cubicBezTo>
                <a:cubicBezTo>
                  <a:pt x="766695" y="375343"/>
                  <a:pt x="792410" y="319625"/>
                  <a:pt x="792410" y="244069"/>
                </a:cubicBezTo>
                <a:cubicBezTo>
                  <a:pt x="792410" y="174225"/>
                  <a:pt x="766695" y="123270"/>
                  <a:pt x="715264" y="91206"/>
                </a:cubicBezTo>
                <a:cubicBezTo>
                  <a:pt x="663834" y="59141"/>
                  <a:pt x="588593" y="43109"/>
                  <a:pt x="489541" y="43109"/>
                </a:cubicBezTo>
                <a:close/>
                <a:moveTo>
                  <a:pt x="5377673" y="0"/>
                </a:moveTo>
                <a:lnTo>
                  <a:pt x="6171986" y="0"/>
                </a:lnTo>
                <a:lnTo>
                  <a:pt x="6171986" y="59300"/>
                </a:lnTo>
                <a:lnTo>
                  <a:pt x="5666254" y="59300"/>
                </a:lnTo>
                <a:lnTo>
                  <a:pt x="5666254" y="445028"/>
                </a:lnTo>
                <a:lnTo>
                  <a:pt x="6285324" y="445028"/>
                </a:lnTo>
                <a:lnTo>
                  <a:pt x="6285324" y="686941"/>
                </a:lnTo>
                <a:lnTo>
                  <a:pt x="5377673" y="686941"/>
                </a:lnTo>
                <a:close/>
                <a:moveTo>
                  <a:pt x="3913606" y="0"/>
                </a:moveTo>
                <a:lnTo>
                  <a:pt x="4200283" y="0"/>
                </a:lnTo>
                <a:lnTo>
                  <a:pt x="4200283" y="63108"/>
                </a:lnTo>
                <a:cubicBezTo>
                  <a:pt x="4200283" y="162795"/>
                  <a:pt x="4211395" y="242003"/>
                  <a:pt x="4233618" y="300738"/>
                </a:cubicBezTo>
                <a:cubicBezTo>
                  <a:pt x="4255842" y="359470"/>
                  <a:pt x="4287430" y="401534"/>
                  <a:pt x="4328383" y="426931"/>
                </a:cubicBezTo>
                <a:cubicBezTo>
                  <a:pt x="4369337" y="452330"/>
                  <a:pt x="4418386" y="465028"/>
                  <a:pt x="4475531" y="465028"/>
                </a:cubicBezTo>
                <a:cubicBezTo>
                  <a:pt x="4532677" y="465028"/>
                  <a:pt x="4582044" y="452330"/>
                  <a:pt x="4623632" y="426931"/>
                </a:cubicBezTo>
                <a:cubicBezTo>
                  <a:pt x="4665220" y="401534"/>
                  <a:pt x="4697443" y="359470"/>
                  <a:pt x="4720302" y="300738"/>
                </a:cubicBezTo>
                <a:cubicBezTo>
                  <a:pt x="4743159" y="242003"/>
                  <a:pt x="4754589" y="162795"/>
                  <a:pt x="4754589" y="63108"/>
                </a:cubicBezTo>
                <a:lnTo>
                  <a:pt x="4754589" y="0"/>
                </a:lnTo>
                <a:lnTo>
                  <a:pt x="5031741" y="0"/>
                </a:lnTo>
                <a:lnTo>
                  <a:pt x="5031741" y="37394"/>
                </a:lnTo>
                <a:cubicBezTo>
                  <a:pt x="5031741" y="156763"/>
                  <a:pt x="5019360" y="259465"/>
                  <a:pt x="4994597" y="345501"/>
                </a:cubicBezTo>
                <a:cubicBezTo>
                  <a:pt x="4969836" y="431536"/>
                  <a:pt x="4933325" y="501854"/>
                  <a:pt x="4885069" y="556460"/>
                </a:cubicBezTo>
                <a:cubicBezTo>
                  <a:pt x="4836813" y="611064"/>
                  <a:pt x="4778240" y="651067"/>
                  <a:pt x="4709349" y="676464"/>
                </a:cubicBezTo>
                <a:cubicBezTo>
                  <a:pt x="4640458" y="701863"/>
                  <a:pt x="4562519" y="714561"/>
                  <a:pt x="4475531" y="714561"/>
                </a:cubicBezTo>
                <a:cubicBezTo>
                  <a:pt x="4386005" y="714561"/>
                  <a:pt x="4306796" y="701863"/>
                  <a:pt x="4237904" y="676464"/>
                </a:cubicBezTo>
                <a:cubicBezTo>
                  <a:pt x="4169013" y="651067"/>
                  <a:pt x="4110122" y="611064"/>
                  <a:pt x="4061230" y="556460"/>
                </a:cubicBezTo>
                <a:cubicBezTo>
                  <a:pt x="4012339" y="501854"/>
                  <a:pt x="3975513" y="431536"/>
                  <a:pt x="3950750" y="345501"/>
                </a:cubicBezTo>
                <a:cubicBezTo>
                  <a:pt x="3925988" y="259465"/>
                  <a:pt x="3913606" y="156763"/>
                  <a:pt x="3913606" y="37394"/>
                </a:cubicBezTo>
                <a:close/>
                <a:moveTo>
                  <a:pt x="2789098" y="0"/>
                </a:moveTo>
                <a:lnTo>
                  <a:pt x="3077680" y="0"/>
                </a:lnTo>
                <a:lnTo>
                  <a:pt x="3077680" y="445028"/>
                </a:lnTo>
                <a:lnTo>
                  <a:pt x="3665321" y="445028"/>
                </a:lnTo>
                <a:lnTo>
                  <a:pt x="3665321" y="686941"/>
                </a:lnTo>
                <a:lnTo>
                  <a:pt x="2789098" y="686941"/>
                </a:lnTo>
                <a:close/>
                <a:moveTo>
                  <a:pt x="1325031" y="0"/>
                </a:moveTo>
                <a:lnTo>
                  <a:pt x="1611709" y="0"/>
                </a:lnTo>
                <a:lnTo>
                  <a:pt x="1611709" y="63108"/>
                </a:lnTo>
                <a:cubicBezTo>
                  <a:pt x="1611709" y="162795"/>
                  <a:pt x="1622821" y="242003"/>
                  <a:pt x="1645044" y="300738"/>
                </a:cubicBezTo>
                <a:cubicBezTo>
                  <a:pt x="1667266" y="359470"/>
                  <a:pt x="1698854" y="401534"/>
                  <a:pt x="1739808" y="426931"/>
                </a:cubicBezTo>
                <a:cubicBezTo>
                  <a:pt x="1780763" y="452330"/>
                  <a:pt x="1829813" y="465028"/>
                  <a:pt x="1886956" y="465028"/>
                </a:cubicBezTo>
                <a:cubicBezTo>
                  <a:pt x="1944102" y="465028"/>
                  <a:pt x="1993468" y="452330"/>
                  <a:pt x="2035058" y="426931"/>
                </a:cubicBezTo>
                <a:cubicBezTo>
                  <a:pt x="2076645" y="401534"/>
                  <a:pt x="2108869" y="359470"/>
                  <a:pt x="2131728" y="300738"/>
                </a:cubicBezTo>
                <a:cubicBezTo>
                  <a:pt x="2154585" y="242003"/>
                  <a:pt x="2166015" y="162795"/>
                  <a:pt x="2166015" y="63108"/>
                </a:cubicBezTo>
                <a:lnTo>
                  <a:pt x="2166015" y="0"/>
                </a:lnTo>
                <a:lnTo>
                  <a:pt x="2443166" y="0"/>
                </a:lnTo>
                <a:lnTo>
                  <a:pt x="2443166" y="37394"/>
                </a:lnTo>
                <a:cubicBezTo>
                  <a:pt x="2443166" y="156763"/>
                  <a:pt x="2430786" y="259465"/>
                  <a:pt x="2406022" y="345501"/>
                </a:cubicBezTo>
                <a:cubicBezTo>
                  <a:pt x="2381259" y="431536"/>
                  <a:pt x="2344751" y="501854"/>
                  <a:pt x="2296495" y="556460"/>
                </a:cubicBezTo>
                <a:cubicBezTo>
                  <a:pt x="2248239" y="611064"/>
                  <a:pt x="2189666" y="651067"/>
                  <a:pt x="2120775" y="676464"/>
                </a:cubicBezTo>
                <a:cubicBezTo>
                  <a:pt x="2051884" y="701863"/>
                  <a:pt x="1973944" y="714561"/>
                  <a:pt x="1886956" y="714561"/>
                </a:cubicBezTo>
                <a:cubicBezTo>
                  <a:pt x="1797430" y="714561"/>
                  <a:pt x="1718220" y="701863"/>
                  <a:pt x="1649329" y="676464"/>
                </a:cubicBezTo>
                <a:cubicBezTo>
                  <a:pt x="1580438" y="651067"/>
                  <a:pt x="1521547" y="611064"/>
                  <a:pt x="1472656" y="556460"/>
                </a:cubicBezTo>
                <a:cubicBezTo>
                  <a:pt x="1423765" y="501854"/>
                  <a:pt x="1386939" y="431536"/>
                  <a:pt x="1362175" y="345501"/>
                </a:cubicBezTo>
                <a:cubicBezTo>
                  <a:pt x="1337414" y="259465"/>
                  <a:pt x="1325031" y="156763"/>
                  <a:pt x="1325031" y="37394"/>
                </a:cubicBezTo>
                <a:close/>
                <a:moveTo>
                  <a:pt x="0" y="0"/>
                </a:moveTo>
                <a:lnTo>
                  <a:pt x="957161" y="0"/>
                </a:lnTo>
                <a:lnTo>
                  <a:pt x="997180" y="32632"/>
                </a:lnTo>
                <a:cubicBezTo>
                  <a:pt x="1047973" y="89143"/>
                  <a:pt x="1073372" y="165652"/>
                  <a:pt x="1073372" y="262164"/>
                </a:cubicBezTo>
                <a:cubicBezTo>
                  <a:pt x="1073372" y="358040"/>
                  <a:pt x="1048927" y="437566"/>
                  <a:pt x="1000035" y="500744"/>
                </a:cubicBezTo>
                <a:cubicBezTo>
                  <a:pt x="951144" y="563920"/>
                  <a:pt x="884793" y="610748"/>
                  <a:pt x="800982" y="641224"/>
                </a:cubicBezTo>
                <a:cubicBezTo>
                  <a:pt x="717169" y="671702"/>
                  <a:pt x="621928" y="686941"/>
                  <a:pt x="515256" y="686941"/>
                </a:cubicBezTo>
                <a:lnTo>
                  <a:pt x="0" y="686941"/>
                </a:lnTo>
                <a:close/>
              </a:path>
            </a:pathLst>
          </a:custGeom>
          <a:solidFill>
            <a:srgbClr val="C3E5F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DF83C8E-476C-4426-A0AC-3EA6AC929761}"/>
              </a:ext>
            </a:extLst>
          </p:cNvPr>
          <p:cNvSpPr txBox="1"/>
          <p:nvPr/>
        </p:nvSpPr>
        <p:spPr>
          <a:xfrm>
            <a:off x="9424695" y="6452986"/>
            <a:ext cx="2458946" cy="237044"/>
          </a:xfrm>
          <a:custGeom>
            <a:avLst/>
            <a:gdLst/>
            <a:ahLst/>
            <a:cxnLst/>
            <a:rect l="l" t="t" r="r" b="b"/>
            <a:pathLst>
              <a:path w="2458946" h="237044">
                <a:moveTo>
                  <a:pt x="921168" y="165263"/>
                </a:moveTo>
                <a:cubicBezTo>
                  <a:pt x="926573" y="165387"/>
                  <a:pt x="930736" y="167426"/>
                  <a:pt x="933655" y="171378"/>
                </a:cubicBezTo>
                <a:cubicBezTo>
                  <a:pt x="936575" y="175331"/>
                  <a:pt x="938051" y="180456"/>
                  <a:pt x="938084" y="186752"/>
                </a:cubicBezTo>
                <a:cubicBezTo>
                  <a:pt x="938265" y="195534"/>
                  <a:pt x="936017" y="204602"/>
                  <a:pt x="931341" y="213955"/>
                </a:cubicBezTo>
                <a:cubicBezTo>
                  <a:pt x="926664" y="223309"/>
                  <a:pt x="918472" y="231005"/>
                  <a:pt x="906766" y="237044"/>
                </a:cubicBezTo>
                <a:lnTo>
                  <a:pt x="903109" y="231329"/>
                </a:lnTo>
                <a:cubicBezTo>
                  <a:pt x="911743" y="226262"/>
                  <a:pt x="917791" y="220737"/>
                  <a:pt x="921254" y="214755"/>
                </a:cubicBezTo>
                <a:cubicBezTo>
                  <a:pt x="924716" y="208774"/>
                  <a:pt x="926593" y="203249"/>
                  <a:pt x="926883" y="198182"/>
                </a:cubicBezTo>
                <a:cubicBezTo>
                  <a:pt x="921925" y="196620"/>
                  <a:pt x="917325" y="194486"/>
                  <a:pt x="913081" y="191781"/>
                </a:cubicBezTo>
                <a:cubicBezTo>
                  <a:pt x="908838" y="189076"/>
                  <a:pt x="906580" y="184885"/>
                  <a:pt x="906309" y="179208"/>
                </a:cubicBezTo>
                <a:cubicBezTo>
                  <a:pt x="906342" y="175427"/>
                  <a:pt x="907647" y="172188"/>
                  <a:pt x="910224" y="169493"/>
                </a:cubicBezTo>
                <a:cubicBezTo>
                  <a:pt x="912800" y="166797"/>
                  <a:pt x="916448" y="165387"/>
                  <a:pt x="921168" y="165263"/>
                </a:cubicBezTo>
                <a:close/>
                <a:moveTo>
                  <a:pt x="310639" y="107413"/>
                </a:moveTo>
                <a:lnTo>
                  <a:pt x="310639" y="150647"/>
                </a:lnTo>
                <a:lnTo>
                  <a:pt x="356159" y="150647"/>
                </a:lnTo>
                <a:lnTo>
                  <a:pt x="356159" y="107413"/>
                </a:lnTo>
                <a:close/>
                <a:moveTo>
                  <a:pt x="82039" y="107413"/>
                </a:moveTo>
                <a:lnTo>
                  <a:pt x="82039" y="150647"/>
                </a:lnTo>
                <a:lnTo>
                  <a:pt x="127559" y="150647"/>
                </a:lnTo>
                <a:lnTo>
                  <a:pt x="127559" y="107413"/>
                </a:lnTo>
                <a:close/>
                <a:moveTo>
                  <a:pt x="361862" y="91888"/>
                </a:moveTo>
                <a:lnTo>
                  <a:pt x="379686" y="105592"/>
                </a:lnTo>
                <a:cubicBezTo>
                  <a:pt x="378861" y="106522"/>
                  <a:pt x="377593" y="107396"/>
                  <a:pt x="375882" y="108215"/>
                </a:cubicBezTo>
                <a:cubicBezTo>
                  <a:pt x="374170" y="109034"/>
                  <a:pt x="372159" y="109682"/>
                  <a:pt x="369847" y="110159"/>
                </a:cubicBezTo>
                <a:lnTo>
                  <a:pt x="369847" y="165024"/>
                </a:lnTo>
                <a:cubicBezTo>
                  <a:pt x="369561" y="165834"/>
                  <a:pt x="368193" y="166844"/>
                  <a:pt x="365740" y="168054"/>
                </a:cubicBezTo>
                <a:cubicBezTo>
                  <a:pt x="363288" y="169264"/>
                  <a:pt x="360779" y="169931"/>
                  <a:pt x="358212" y="170055"/>
                </a:cubicBezTo>
                <a:lnTo>
                  <a:pt x="356159" y="170055"/>
                </a:lnTo>
                <a:lnTo>
                  <a:pt x="356159" y="157248"/>
                </a:lnTo>
                <a:lnTo>
                  <a:pt x="310639" y="157248"/>
                </a:lnTo>
                <a:lnTo>
                  <a:pt x="310639" y="169826"/>
                </a:lnTo>
                <a:cubicBezTo>
                  <a:pt x="310506" y="170517"/>
                  <a:pt x="309290" y="171422"/>
                  <a:pt x="306989" y="172542"/>
                </a:cubicBezTo>
                <a:cubicBezTo>
                  <a:pt x="304689" y="173662"/>
                  <a:pt x="302104" y="174281"/>
                  <a:pt x="299233" y="174400"/>
                </a:cubicBezTo>
                <a:lnTo>
                  <a:pt x="296952" y="174400"/>
                </a:lnTo>
                <a:lnTo>
                  <a:pt x="296952" y="93947"/>
                </a:lnTo>
                <a:lnTo>
                  <a:pt x="311783" y="100584"/>
                </a:lnTo>
                <a:lnTo>
                  <a:pt x="353872" y="100584"/>
                </a:lnTo>
                <a:close/>
                <a:moveTo>
                  <a:pt x="133262" y="91888"/>
                </a:moveTo>
                <a:lnTo>
                  <a:pt x="151086" y="105592"/>
                </a:lnTo>
                <a:cubicBezTo>
                  <a:pt x="150261" y="106522"/>
                  <a:pt x="148993" y="107396"/>
                  <a:pt x="147282" y="108215"/>
                </a:cubicBezTo>
                <a:cubicBezTo>
                  <a:pt x="145570" y="109034"/>
                  <a:pt x="143559" y="109682"/>
                  <a:pt x="141247" y="110159"/>
                </a:cubicBezTo>
                <a:lnTo>
                  <a:pt x="141247" y="165024"/>
                </a:lnTo>
                <a:cubicBezTo>
                  <a:pt x="140962" y="165834"/>
                  <a:pt x="139593" y="166844"/>
                  <a:pt x="137140" y="168054"/>
                </a:cubicBezTo>
                <a:cubicBezTo>
                  <a:pt x="134688" y="169264"/>
                  <a:pt x="132179" y="169931"/>
                  <a:pt x="129612" y="170055"/>
                </a:cubicBezTo>
                <a:lnTo>
                  <a:pt x="127559" y="170055"/>
                </a:lnTo>
                <a:lnTo>
                  <a:pt x="127559" y="157248"/>
                </a:lnTo>
                <a:lnTo>
                  <a:pt x="82039" y="157248"/>
                </a:lnTo>
                <a:lnTo>
                  <a:pt x="82039" y="169826"/>
                </a:lnTo>
                <a:cubicBezTo>
                  <a:pt x="81906" y="170517"/>
                  <a:pt x="80690" y="171422"/>
                  <a:pt x="78389" y="172542"/>
                </a:cubicBezTo>
                <a:cubicBezTo>
                  <a:pt x="76089" y="173662"/>
                  <a:pt x="73504" y="174281"/>
                  <a:pt x="70633" y="174400"/>
                </a:cubicBezTo>
                <a:lnTo>
                  <a:pt x="68352" y="174400"/>
                </a:lnTo>
                <a:lnTo>
                  <a:pt x="68352" y="93947"/>
                </a:lnTo>
                <a:lnTo>
                  <a:pt x="83183" y="100584"/>
                </a:lnTo>
                <a:lnTo>
                  <a:pt x="125272" y="100584"/>
                </a:lnTo>
                <a:close/>
                <a:moveTo>
                  <a:pt x="1176971" y="72438"/>
                </a:moveTo>
                <a:lnTo>
                  <a:pt x="1176971" y="91440"/>
                </a:lnTo>
                <a:lnTo>
                  <a:pt x="1281899" y="91440"/>
                </a:lnTo>
                <a:lnTo>
                  <a:pt x="1281899" y="72438"/>
                </a:lnTo>
                <a:close/>
                <a:moveTo>
                  <a:pt x="405754" y="58285"/>
                </a:moveTo>
                <a:lnTo>
                  <a:pt x="424711" y="72673"/>
                </a:lnTo>
                <a:cubicBezTo>
                  <a:pt x="423887" y="73618"/>
                  <a:pt x="422620" y="74521"/>
                  <a:pt x="420910" y="75383"/>
                </a:cubicBezTo>
                <a:cubicBezTo>
                  <a:pt x="419201" y="76245"/>
                  <a:pt x="417191" y="76865"/>
                  <a:pt x="414881" y="77241"/>
                </a:cubicBezTo>
                <a:lnTo>
                  <a:pt x="414881" y="188579"/>
                </a:lnTo>
                <a:cubicBezTo>
                  <a:pt x="415200" y="194747"/>
                  <a:pt x="413935" y="199615"/>
                  <a:pt x="411085" y="203182"/>
                </a:cubicBezTo>
                <a:cubicBezTo>
                  <a:pt x="408236" y="206750"/>
                  <a:pt x="401889" y="209045"/>
                  <a:pt x="392045" y="210069"/>
                </a:cubicBezTo>
                <a:cubicBezTo>
                  <a:pt x="391730" y="207764"/>
                  <a:pt x="391215" y="205688"/>
                  <a:pt x="390500" y="203840"/>
                </a:cubicBezTo>
                <a:cubicBezTo>
                  <a:pt x="389785" y="201992"/>
                  <a:pt x="388697" y="200487"/>
                  <a:pt x="387237" y="199325"/>
                </a:cubicBezTo>
                <a:cubicBezTo>
                  <a:pt x="385683" y="198168"/>
                  <a:pt x="383471" y="197110"/>
                  <a:pt x="380601" y="196153"/>
                </a:cubicBezTo>
                <a:cubicBezTo>
                  <a:pt x="377732" y="195196"/>
                  <a:pt x="373919" y="194424"/>
                  <a:pt x="369162" y="193838"/>
                </a:cubicBezTo>
                <a:lnTo>
                  <a:pt x="369162" y="190180"/>
                </a:lnTo>
                <a:cubicBezTo>
                  <a:pt x="369395" y="190200"/>
                  <a:pt x="371293" y="190338"/>
                  <a:pt x="374857" y="190595"/>
                </a:cubicBezTo>
                <a:cubicBezTo>
                  <a:pt x="378420" y="190852"/>
                  <a:pt x="382250" y="191109"/>
                  <a:pt x="386347" y="191366"/>
                </a:cubicBezTo>
                <a:cubicBezTo>
                  <a:pt x="390445" y="191623"/>
                  <a:pt x="393411" y="191761"/>
                  <a:pt x="395245" y="191781"/>
                </a:cubicBezTo>
                <a:cubicBezTo>
                  <a:pt x="397047" y="191781"/>
                  <a:pt x="398306" y="191381"/>
                  <a:pt x="399021" y="190580"/>
                </a:cubicBezTo>
                <a:cubicBezTo>
                  <a:pt x="399736" y="189780"/>
                  <a:pt x="400079" y="188579"/>
                  <a:pt x="400050" y="186978"/>
                </a:cubicBezTo>
                <a:lnTo>
                  <a:pt x="400050" y="74266"/>
                </a:lnTo>
                <a:lnTo>
                  <a:pt x="266977" y="74266"/>
                </a:lnTo>
                <a:lnTo>
                  <a:pt x="266977" y="204583"/>
                </a:lnTo>
                <a:cubicBezTo>
                  <a:pt x="266877" y="205621"/>
                  <a:pt x="265651" y="206802"/>
                  <a:pt x="263298" y="208126"/>
                </a:cubicBezTo>
                <a:cubicBezTo>
                  <a:pt x="260945" y="209450"/>
                  <a:pt x="258064" y="210174"/>
                  <a:pt x="254656" y="210298"/>
                </a:cubicBezTo>
                <a:lnTo>
                  <a:pt x="252375" y="210298"/>
                </a:lnTo>
                <a:lnTo>
                  <a:pt x="252375" y="60116"/>
                </a:lnTo>
                <a:lnTo>
                  <a:pt x="268578" y="67666"/>
                </a:lnTo>
                <a:lnTo>
                  <a:pt x="397762" y="67666"/>
                </a:lnTo>
                <a:close/>
                <a:moveTo>
                  <a:pt x="177155" y="58285"/>
                </a:moveTo>
                <a:lnTo>
                  <a:pt x="196111" y="72673"/>
                </a:lnTo>
                <a:cubicBezTo>
                  <a:pt x="195287" y="73618"/>
                  <a:pt x="194020" y="74521"/>
                  <a:pt x="192310" y="75383"/>
                </a:cubicBezTo>
                <a:cubicBezTo>
                  <a:pt x="190601" y="76245"/>
                  <a:pt x="188591" y="76865"/>
                  <a:pt x="186281" y="77241"/>
                </a:cubicBezTo>
                <a:lnTo>
                  <a:pt x="186281" y="188579"/>
                </a:lnTo>
                <a:cubicBezTo>
                  <a:pt x="186600" y="194747"/>
                  <a:pt x="185335" y="199615"/>
                  <a:pt x="182485" y="203182"/>
                </a:cubicBezTo>
                <a:cubicBezTo>
                  <a:pt x="179636" y="206750"/>
                  <a:pt x="173289" y="209045"/>
                  <a:pt x="163445" y="210069"/>
                </a:cubicBezTo>
                <a:cubicBezTo>
                  <a:pt x="163130" y="207764"/>
                  <a:pt x="162615" y="205688"/>
                  <a:pt x="161900" y="203840"/>
                </a:cubicBezTo>
                <a:cubicBezTo>
                  <a:pt x="161185" y="201992"/>
                  <a:pt x="160097" y="200487"/>
                  <a:pt x="158637" y="199325"/>
                </a:cubicBezTo>
                <a:cubicBezTo>
                  <a:pt x="157083" y="198168"/>
                  <a:pt x="154871" y="197110"/>
                  <a:pt x="152001" y="196153"/>
                </a:cubicBezTo>
                <a:cubicBezTo>
                  <a:pt x="149132" y="195196"/>
                  <a:pt x="145319" y="194424"/>
                  <a:pt x="140562" y="193838"/>
                </a:cubicBezTo>
                <a:lnTo>
                  <a:pt x="140562" y="190180"/>
                </a:lnTo>
                <a:cubicBezTo>
                  <a:pt x="140795" y="190200"/>
                  <a:pt x="142693" y="190338"/>
                  <a:pt x="146257" y="190595"/>
                </a:cubicBezTo>
                <a:cubicBezTo>
                  <a:pt x="149820" y="190852"/>
                  <a:pt x="153650" y="191109"/>
                  <a:pt x="157747" y="191366"/>
                </a:cubicBezTo>
                <a:cubicBezTo>
                  <a:pt x="161845" y="191623"/>
                  <a:pt x="164811" y="191761"/>
                  <a:pt x="166645" y="191781"/>
                </a:cubicBezTo>
                <a:cubicBezTo>
                  <a:pt x="168447" y="191781"/>
                  <a:pt x="169706" y="191381"/>
                  <a:pt x="170421" y="190580"/>
                </a:cubicBezTo>
                <a:cubicBezTo>
                  <a:pt x="171136" y="189780"/>
                  <a:pt x="171479" y="188579"/>
                  <a:pt x="171451" y="186978"/>
                </a:cubicBezTo>
                <a:lnTo>
                  <a:pt x="171451" y="74266"/>
                </a:lnTo>
                <a:lnTo>
                  <a:pt x="38377" y="74266"/>
                </a:lnTo>
                <a:lnTo>
                  <a:pt x="38377" y="204583"/>
                </a:lnTo>
                <a:cubicBezTo>
                  <a:pt x="38277" y="205621"/>
                  <a:pt x="37051" y="206802"/>
                  <a:pt x="34698" y="208126"/>
                </a:cubicBezTo>
                <a:cubicBezTo>
                  <a:pt x="32345" y="209450"/>
                  <a:pt x="29464" y="210174"/>
                  <a:pt x="26056" y="210298"/>
                </a:cubicBezTo>
                <a:lnTo>
                  <a:pt x="23775" y="210298"/>
                </a:lnTo>
                <a:lnTo>
                  <a:pt x="23775" y="60116"/>
                </a:lnTo>
                <a:lnTo>
                  <a:pt x="39978" y="67666"/>
                </a:lnTo>
                <a:lnTo>
                  <a:pt x="169162" y="67666"/>
                </a:lnTo>
                <a:close/>
                <a:moveTo>
                  <a:pt x="1287614" y="57361"/>
                </a:moveTo>
                <a:lnTo>
                  <a:pt x="1304987" y="70389"/>
                </a:lnTo>
                <a:cubicBezTo>
                  <a:pt x="1304378" y="71214"/>
                  <a:pt x="1303311" y="72013"/>
                  <a:pt x="1301787" y="72783"/>
                </a:cubicBezTo>
                <a:cubicBezTo>
                  <a:pt x="1300263" y="73554"/>
                  <a:pt x="1298511" y="74126"/>
                  <a:pt x="1296529" y="74498"/>
                </a:cubicBezTo>
                <a:lnTo>
                  <a:pt x="1296529" y="99834"/>
                </a:lnTo>
                <a:cubicBezTo>
                  <a:pt x="1296381" y="100310"/>
                  <a:pt x="1295763" y="100871"/>
                  <a:pt x="1294672" y="101516"/>
                </a:cubicBezTo>
                <a:cubicBezTo>
                  <a:pt x="1293581" y="102160"/>
                  <a:pt x="1292219" y="102722"/>
                  <a:pt x="1290586" y="103199"/>
                </a:cubicBezTo>
                <a:lnTo>
                  <a:pt x="1292186" y="102972"/>
                </a:lnTo>
                <a:lnTo>
                  <a:pt x="1306588" y="118172"/>
                </a:lnTo>
                <a:cubicBezTo>
                  <a:pt x="1305530" y="118991"/>
                  <a:pt x="1303987" y="119353"/>
                  <a:pt x="1301959" y="119258"/>
                </a:cubicBezTo>
                <a:cubicBezTo>
                  <a:pt x="1299930" y="119163"/>
                  <a:pt x="1297587" y="118496"/>
                  <a:pt x="1294929" y="117257"/>
                </a:cubicBezTo>
                <a:cubicBezTo>
                  <a:pt x="1286542" y="118291"/>
                  <a:pt x="1277427" y="119253"/>
                  <a:pt x="1267583" y="120144"/>
                </a:cubicBezTo>
                <a:cubicBezTo>
                  <a:pt x="1257739" y="121034"/>
                  <a:pt x="1247423" y="121825"/>
                  <a:pt x="1236636" y="122515"/>
                </a:cubicBezTo>
                <a:lnTo>
                  <a:pt x="1236636" y="140589"/>
                </a:lnTo>
                <a:lnTo>
                  <a:pt x="1283728" y="140589"/>
                </a:lnTo>
                <a:lnTo>
                  <a:pt x="1294015" y="127776"/>
                </a:lnTo>
                <a:cubicBezTo>
                  <a:pt x="1294353" y="128015"/>
                  <a:pt x="1296648" y="129826"/>
                  <a:pt x="1300901" y="133208"/>
                </a:cubicBezTo>
                <a:cubicBezTo>
                  <a:pt x="1305154" y="136591"/>
                  <a:pt x="1309335" y="140113"/>
                  <a:pt x="1313446" y="143776"/>
                </a:cubicBezTo>
                <a:cubicBezTo>
                  <a:pt x="1312722" y="146052"/>
                  <a:pt x="1310741" y="147190"/>
                  <a:pt x="1307502" y="147190"/>
                </a:cubicBezTo>
                <a:lnTo>
                  <a:pt x="1236636" y="147190"/>
                </a:lnTo>
                <a:lnTo>
                  <a:pt x="1236636" y="163906"/>
                </a:lnTo>
                <a:lnTo>
                  <a:pt x="1302701" y="163906"/>
                </a:lnTo>
                <a:lnTo>
                  <a:pt x="1313446" y="151083"/>
                </a:lnTo>
                <a:cubicBezTo>
                  <a:pt x="1313798" y="151322"/>
                  <a:pt x="1316122" y="153134"/>
                  <a:pt x="1320418" y="156519"/>
                </a:cubicBezTo>
                <a:cubicBezTo>
                  <a:pt x="1324714" y="159904"/>
                  <a:pt x="1328867" y="163429"/>
                  <a:pt x="1332877" y="167093"/>
                </a:cubicBezTo>
                <a:cubicBezTo>
                  <a:pt x="1332229" y="169559"/>
                  <a:pt x="1330324" y="170774"/>
                  <a:pt x="1327162" y="170736"/>
                </a:cubicBezTo>
                <a:lnTo>
                  <a:pt x="1236636" y="170736"/>
                </a:lnTo>
                <a:lnTo>
                  <a:pt x="1236636" y="188361"/>
                </a:lnTo>
                <a:cubicBezTo>
                  <a:pt x="1236950" y="194234"/>
                  <a:pt x="1235521" y="199049"/>
                  <a:pt x="1232350" y="202807"/>
                </a:cubicBezTo>
                <a:cubicBezTo>
                  <a:pt x="1229178" y="206564"/>
                  <a:pt x="1222377" y="208980"/>
                  <a:pt x="1211947" y="210055"/>
                </a:cubicBezTo>
                <a:cubicBezTo>
                  <a:pt x="1211742" y="207863"/>
                  <a:pt x="1211238" y="205856"/>
                  <a:pt x="1210433" y="204035"/>
                </a:cubicBezTo>
                <a:cubicBezTo>
                  <a:pt x="1209628" y="202213"/>
                  <a:pt x="1208380" y="200720"/>
                  <a:pt x="1206689" y="199553"/>
                </a:cubicBezTo>
                <a:cubicBezTo>
                  <a:pt x="1204932" y="198396"/>
                  <a:pt x="1202389" y="197339"/>
                  <a:pt x="1199060" y="196382"/>
                </a:cubicBezTo>
                <a:cubicBezTo>
                  <a:pt x="1195731" y="195424"/>
                  <a:pt x="1191187" y="194653"/>
                  <a:pt x="1185429" y="194067"/>
                </a:cubicBezTo>
                <a:lnTo>
                  <a:pt x="1185429" y="190421"/>
                </a:lnTo>
                <a:cubicBezTo>
                  <a:pt x="1185716" y="190444"/>
                  <a:pt x="1188013" y="190602"/>
                  <a:pt x="1192321" y="190896"/>
                </a:cubicBezTo>
                <a:cubicBezTo>
                  <a:pt x="1196630" y="191190"/>
                  <a:pt x="1201230" y="191484"/>
                  <a:pt x="1206122" y="191778"/>
                </a:cubicBezTo>
                <a:cubicBezTo>
                  <a:pt x="1211015" y="192072"/>
                  <a:pt x="1214480" y="192230"/>
                  <a:pt x="1216519" y="192253"/>
                </a:cubicBezTo>
                <a:cubicBezTo>
                  <a:pt x="1218539" y="192272"/>
                  <a:pt x="1219929" y="191947"/>
                  <a:pt x="1220691" y="191280"/>
                </a:cubicBezTo>
                <a:cubicBezTo>
                  <a:pt x="1221453" y="190612"/>
                  <a:pt x="1221815" y="189487"/>
                  <a:pt x="1221777" y="187903"/>
                </a:cubicBezTo>
                <a:lnTo>
                  <a:pt x="1221777" y="170736"/>
                </a:lnTo>
                <a:lnTo>
                  <a:pt x="1126222" y="170736"/>
                </a:lnTo>
                <a:lnTo>
                  <a:pt x="1124622" y="163906"/>
                </a:lnTo>
                <a:lnTo>
                  <a:pt x="1221777" y="163906"/>
                </a:lnTo>
                <a:lnTo>
                  <a:pt x="1221777" y="147190"/>
                </a:lnTo>
                <a:lnTo>
                  <a:pt x="1145425" y="147190"/>
                </a:lnTo>
                <a:lnTo>
                  <a:pt x="1143824" y="140589"/>
                </a:lnTo>
                <a:lnTo>
                  <a:pt x="1221777" y="140589"/>
                </a:lnTo>
                <a:lnTo>
                  <a:pt x="1221777" y="123201"/>
                </a:lnTo>
                <a:cubicBezTo>
                  <a:pt x="1209480" y="123887"/>
                  <a:pt x="1196983" y="124345"/>
                  <a:pt x="1184287" y="124573"/>
                </a:cubicBezTo>
                <a:cubicBezTo>
                  <a:pt x="1171590" y="124802"/>
                  <a:pt x="1159093" y="124802"/>
                  <a:pt x="1146796" y="124573"/>
                </a:cubicBezTo>
                <a:lnTo>
                  <a:pt x="1146111" y="120001"/>
                </a:lnTo>
                <a:cubicBezTo>
                  <a:pt x="1161851" y="119434"/>
                  <a:pt x="1178121" y="118381"/>
                  <a:pt x="1194921" y="116841"/>
                </a:cubicBezTo>
                <a:cubicBezTo>
                  <a:pt x="1211720" y="115300"/>
                  <a:pt x="1227872" y="113467"/>
                  <a:pt x="1243375" y="111342"/>
                </a:cubicBezTo>
                <a:cubicBezTo>
                  <a:pt x="1258879" y="109217"/>
                  <a:pt x="1272559" y="106994"/>
                  <a:pt x="1284413" y="104674"/>
                </a:cubicBezTo>
                <a:lnTo>
                  <a:pt x="1284185" y="104674"/>
                </a:lnTo>
                <a:lnTo>
                  <a:pt x="1281899" y="104674"/>
                </a:lnTo>
                <a:lnTo>
                  <a:pt x="1281899" y="98041"/>
                </a:lnTo>
                <a:lnTo>
                  <a:pt x="1176971" y="98041"/>
                </a:lnTo>
                <a:lnTo>
                  <a:pt x="1176971" y="103073"/>
                </a:lnTo>
                <a:cubicBezTo>
                  <a:pt x="1176819" y="103964"/>
                  <a:pt x="1175467" y="104927"/>
                  <a:pt x="1172914" y="105961"/>
                </a:cubicBezTo>
                <a:cubicBezTo>
                  <a:pt x="1170361" y="106995"/>
                  <a:pt x="1167523" y="107558"/>
                  <a:pt x="1164398" y="107648"/>
                </a:cubicBezTo>
                <a:lnTo>
                  <a:pt x="1162341" y="107648"/>
                </a:lnTo>
                <a:lnTo>
                  <a:pt x="1162341" y="58736"/>
                </a:lnTo>
                <a:lnTo>
                  <a:pt x="1178343" y="65837"/>
                </a:lnTo>
                <a:lnTo>
                  <a:pt x="1279841" y="65837"/>
                </a:lnTo>
                <a:close/>
                <a:moveTo>
                  <a:pt x="1506613" y="48449"/>
                </a:moveTo>
                <a:lnTo>
                  <a:pt x="1528787" y="58279"/>
                </a:lnTo>
                <a:cubicBezTo>
                  <a:pt x="1528206" y="59465"/>
                  <a:pt x="1527196" y="60407"/>
                  <a:pt x="1525758" y="61108"/>
                </a:cubicBezTo>
                <a:cubicBezTo>
                  <a:pt x="1524320" y="61808"/>
                  <a:pt x="1522510" y="62008"/>
                  <a:pt x="1520329" y="61708"/>
                </a:cubicBezTo>
                <a:cubicBezTo>
                  <a:pt x="1514980" y="68899"/>
                  <a:pt x="1509218" y="75776"/>
                  <a:pt x="1503041" y="82339"/>
                </a:cubicBezTo>
                <a:cubicBezTo>
                  <a:pt x="1496864" y="88902"/>
                  <a:pt x="1490815" y="94521"/>
                  <a:pt x="1484896" y="99198"/>
                </a:cubicBezTo>
                <a:lnTo>
                  <a:pt x="1481695" y="96912"/>
                </a:lnTo>
                <a:cubicBezTo>
                  <a:pt x="1485691" y="90907"/>
                  <a:pt x="1489930" y="83601"/>
                  <a:pt x="1494411" y="74995"/>
                </a:cubicBezTo>
                <a:cubicBezTo>
                  <a:pt x="1498893" y="66389"/>
                  <a:pt x="1502960" y="57540"/>
                  <a:pt x="1506613" y="48449"/>
                </a:cubicBezTo>
                <a:close/>
                <a:moveTo>
                  <a:pt x="1392998" y="48220"/>
                </a:moveTo>
                <a:cubicBezTo>
                  <a:pt x="1408391" y="56810"/>
                  <a:pt x="1418017" y="65437"/>
                  <a:pt x="1421878" y="74103"/>
                </a:cubicBezTo>
                <a:cubicBezTo>
                  <a:pt x="1425739" y="82768"/>
                  <a:pt x="1426120" y="89313"/>
                  <a:pt x="1423021" y="93737"/>
                </a:cubicBezTo>
                <a:cubicBezTo>
                  <a:pt x="1419923" y="98161"/>
                  <a:pt x="1415630" y="98305"/>
                  <a:pt x="1410143" y="94169"/>
                </a:cubicBezTo>
                <a:cubicBezTo>
                  <a:pt x="1409467" y="86639"/>
                  <a:pt x="1407162" y="78838"/>
                  <a:pt x="1403228" y="70766"/>
                </a:cubicBezTo>
                <a:cubicBezTo>
                  <a:pt x="1399294" y="62693"/>
                  <a:pt x="1395046" y="55635"/>
                  <a:pt x="1390484" y="49592"/>
                </a:cubicBezTo>
                <a:close/>
                <a:moveTo>
                  <a:pt x="1759216" y="39305"/>
                </a:moveTo>
                <a:cubicBezTo>
                  <a:pt x="1759592" y="39581"/>
                  <a:pt x="1762154" y="41600"/>
                  <a:pt x="1766902" y="45363"/>
                </a:cubicBezTo>
                <a:cubicBezTo>
                  <a:pt x="1771651" y="49125"/>
                  <a:pt x="1776327" y="52973"/>
                  <a:pt x="1780933" y="56907"/>
                </a:cubicBezTo>
                <a:cubicBezTo>
                  <a:pt x="1780575" y="58160"/>
                  <a:pt x="1779861" y="59083"/>
                  <a:pt x="1778789" y="59679"/>
                </a:cubicBezTo>
                <a:cubicBezTo>
                  <a:pt x="1777718" y="60274"/>
                  <a:pt x="1776375" y="60569"/>
                  <a:pt x="1774761" y="60565"/>
                </a:cubicBezTo>
                <a:lnTo>
                  <a:pt x="1693607" y="60565"/>
                </a:lnTo>
                <a:lnTo>
                  <a:pt x="1693607" y="119543"/>
                </a:lnTo>
                <a:lnTo>
                  <a:pt x="1738185" y="119543"/>
                </a:lnTo>
                <a:lnTo>
                  <a:pt x="1749843" y="105370"/>
                </a:lnTo>
                <a:cubicBezTo>
                  <a:pt x="1750210" y="105623"/>
                  <a:pt x="1752677" y="107575"/>
                  <a:pt x="1757244" y="111228"/>
                </a:cubicBezTo>
                <a:cubicBezTo>
                  <a:pt x="1761811" y="114881"/>
                  <a:pt x="1766278" y="118720"/>
                  <a:pt x="1770646" y="122744"/>
                </a:cubicBezTo>
                <a:cubicBezTo>
                  <a:pt x="1770498" y="123987"/>
                  <a:pt x="1769879" y="124873"/>
                  <a:pt x="1768788" y="125401"/>
                </a:cubicBezTo>
                <a:cubicBezTo>
                  <a:pt x="1767698" y="125930"/>
                  <a:pt x="1766335" y="126187"/>
                  <a:pt x="1764702" y="126173"/>
                </a:cubicBezTo>
                <a:lnTo>
                  <a:pt x="1693607" y="126173"/>
                </a:lnTo>
                <a:lnTo>
                  <a:pt x="1693607" y="193610"/>
                </a:lnTo>
                <a:lnTo>
                  <a:pt x="1757615" y="193610"/>
                </a:lnTo>
                <a:lnTo>
                  <a:pt x="1769503" y="178751"/>
                </a:lnTo>
                <a:cubicBezTo>
                  <a:pt x="1769618" y="178831"/>
                  <a:pt x="1770885" y="179813"/>
                  <a:pt x="1773304" y="181697"/>
                </a:cubicBezTo>
                <a:cubicBezTo>
                  <a:pt x="1775723" y="183581"/>
                  <a:pt x="1778599" y="185884"/>
                  <a:pt x="1781932" y="188606"/>
                </a:cubicBezTo>
                <a:cubicBezTo>
                  <a:pt x="1785265" y="191328"/>
                  <a:pt x="1788361" y="193987"/>
                  <a:pt x="1791220" y="196582"/>
                </a:cubicBezTo>
                <a:cubicBezTo>
                  <a:pt x="1790496" y="199058"/>
                  <a:pt x="1788515" y="200277"/>
                  <a:pt x="1785276" y="200239"/>
                </a:cubicBezTo>
                <a:lnTo>
                  <a:pt x="1583194" y="200239"/>
                </a:lnTo>
                <a:lnTo>
                  <a:pt x="1581365" y="193610"/>
                </a:lnTo>
                <a:lnTo>
                  <a:pt x="1677834" y="193610"/>
                </a:lnTo>
                <a:lnTo>
                  <a:pt x="1677834" y="126173"/>
                </a:lnTo>
                <a:lnTo>
                  <a:pt x="1607882" y="126173"/>
                </a:lnTo>
                <a:lnTo>
                  <a:pt x="1606054" y="119543"/>
                </a:lnTo>
                <a:lnTo>
                  <a:pt x="1677834" y="119543"/>
                </a:lnTo>
                <a:lnTo>
                  <a:pt x="1677834" y="60565"/>
                </a:lnTo>
                <a:lnTo>
                  <a:pt x="1598739" y="60565"/>
                </a:lnTo>
                <a:lnTo>
                  <a:pt x="1596681" y="53935"/>
                </a:lnTo>
                <a:lnTo>
                  <a:pt x="1747557" y="53935"/>
                </a:lnTo>
                <a:close/>
                <a:moveTo>
                  <a:pt x="1256981" y="34976"/>
                </a:moveTo>
                <a:cubicBezTo>
                  <a:pt x="1257272" y="35157"/>
                  <a:pt x="1259263" y="36623"/>
                  <a:pt x="1262954" y="39375"/>
                </a:cubicBezTo>
                <a:cubicBezTo>
                  <a:pt x="1266645" y="42126"/>
                  <a:pt x="1270293" y="45075"/>
                  <a:pt x="1273898" y="48221"/>
                </a:cubicBezTo>
                <a:cubicBezTo>
                  <a:pt x="1273645" y="49359"/>
                  <a:pt x="1273007" y="50212"/>
                  <a:pt x="1271983" y="50781"/>
                </a:cubicBezTo>
                <a:cubicBezTo>
                  <a:pt x="1270959" y="51350"/>
                  <a:pt x="1269693" y="51635"/>
                  <a:pt x="1268183" y="51635"/>
                </a:cubicBezTo>
                <a:lnTo>
                  <a:pt x="1187487" y="51635"/>
                </a:lnTo>
                <a:lnTo>
                  <a:pt x="1185658" y="45034"/>
                </a:lnTo>
                <a:lnTo>
                  <a:pt x="1248295" y="45034"/>
                </a:lnTo>
                <a:close/>
                <a:moveTo>
                  <a:pt x="2227603" y="34719"/>
                </a:moveTo>
                <a:cubicBezTo>
                  <a:pt x="2227274" y="45731"/>
                  <a:pt x="2227074" y="56901"/>
                  <a:pt x="2227003" y="68229"/>
                </a:cubicBezTo>
                <a:cubicBezTo>
                  <a:pt x="2226931" y="79557"/>
                  <a:pt x="2226903" y="91014"/>
                  <a:pt x="2226917" y="102600"/>
                </a:cubicBezTo>
                <a:lnTo>
                  <a:pt x="2226917" y="115672"/>
                </a:lnTo>
                <a:lnTo>
                  <a:pt x="2243383" y="115672"/>
                </a:lnTo>
                <a:cubicBezTo>
                  <a:pt x="2260027" y="115471"/>
                  <a:pt x="2271967" y="111630"/>
                  <a:pt x="2279204" y="104148"/>
                </a:cubicBezTo>
                <a:cubicBezTo>
                  <a:pt x="2286442" y="96666"/>
                  <a:pt x="2289977" y="86747"/>
                  <a:pt x="2289811" y="74392"/>
                </a:cubicBezTo>
                <a:cubicBezTo>
                  <a:pt x="2289901" y="61602"/>
                  <a:pt x="2286404" y="51808"/>
                  <a:pt x="2279319" y="45010"/>
                </a:cubicBezTo>
                <a:cubicBezTo>
                  <a:pt x="2272234" y="38211"/>
                  <a:pt x="2261018" y="34781"/>
                  <a:pt x="2245671" y="34719"/>
                </a:cubicBezTo>
                <a:close/>
                <a:moveTo>
                  <a:pt x="2084728" y="34719"/>
                </a:moveTo>
                <a:cubicBezTo>
                  <a:pt x="2084399" y="45731"/>
                  <a:pt x="2084199" y="56901"/>
                  <a:pt x="2084128" y="68229"/>
                </a:cubicBezTo>
                <a:cubicBezTo>
                  <a:pt x="2084056" y="79557"/>
                  <a:pt x="2084027" y="91014"/>
                  <a:pt x="2084042" y="102600"/>
                </a:cubicBezTo>
                <a:lnTo>
                  <a:pt x="2084042" y="115672"/>
                </a:lnTo>
                <a:lnTo>
                  <a:pt x="2100509" y="115672"/>
                </a:lnTo>
                <a:cubicBezTo>
                  <a:pt x="2117151" y="115471"/>
                  <a:pt x="2129092" y="111630"/>
                  <a:pt x="2136329" y="104148"/>
                </a:cubicBezTo>
                <a:cubicBezTo>
                  <a:pt x="2143567" y="96666"/>
                  <a:pt x="2147102" y="86747"/>
                  <a:pt x="2146935" y="74392"/>
                </a:cubicBezTo>
                <a:cubicBezTo>
                  <a:pt x="2147026" y="61602"/>
                  <a:pt x="2143529" y="51808"/>
                  <a:pt x="2136444" y="45010"/>
                </a:cubicBezTo>
                <a:cubicBezTo>
                  <a:pt x="2129359" y="38211"/>
                  <a:pt x="2118143" y="34781"/>
                  <a:pt x="2102796" y="34719"/>
                </a:cubicBezTo>
                <a:close/>
                <a:moveTo>
                  <a:pt x="646453" y="34719"/>
                </a:moveTo>
                <a:cubicBezTo>
                  <a:pt x="646124" y="45731"/>
                  <a:pt x="645924" y="56901"/>
                  <a:pt x="645853" y="68229"/>
                </a:cubicBezTo>
                <a:cubicBezTo>
                  <a:pt x="645781" y="79557"/>
                  <a:pt x="645753" y="91014"/>
                  <a:pt x="645767" y="102600"/>
                </a:cubicBezTo>
                <a:lnTo>
                  <a:pt x="645767" y="115672"/>
                </a:lnTo>
                <a:lnTo>
                  <a:pt x="662234" y="115672"/>
                </a:lnTo>
                <a:cubicBezTo>
                  <a:pt x="678877" y="115471"/>
                  <a:pt x="690817" y="111630"/>
                  <a:pt x="698054" y="104148"/>
                </a:cubicBezTo>
                <a:cubicBezTo>
                  <a:pt x="705292" y="96666"/>
                  <a:pt x="708827" y="86747"/>
                  <a:pt x="708661" y="74392"/>
                </a:cubicBezTo>
                <a:cubicBezTo>
                  <a:pt x="708751" y="61602"/>
                  <a:pt x="705254" y="51808"/>
                  <a:pt x="698169" y="45010"/>
                </a:cubicBezTo>
                <a:cubicBezTo>
                  <a:pt x="691084" y="38211"/>
                  <a:pt x="679868" y="34781"/>
                  <a:pt x="664521" y="34719"/>
                </a:cubicBezTo>
                <a:close/>
                <a:moveTo>
                  <a:pt x="503578" y="34719"/>
                </a:moveTo>
                <a:cubicBezTo>
                  <a:pt x="503249" y="45731"/>
                  <a:pt x="503049" y="56901"/>
                  <a:pt x="502978" y="68229"/>
                </a:cubicBezTo>
                <a:cubicBezTo>
                  <a:pt x="502906" y="79557"/>
                  <a:pt x="502878" y="91014"/>
                  <a:pt x="502892" y="102600"/>
                </a:cubicBezTo>
                <a:lnTo>
                  <a:pt x="502892" y="115672"/>
                </a:lnTo>
                <a:lnTo>
                  <a:pt x="519359" y="115672"/>
                </a:lnTo>
                <a:cubicBezTo>
                  <a:pt x="536002" y="115471"/>
                  <a:pt x="547942" y="111630"/>
                  <a:pt x="555179" y="104148"/>
                </a:cubicBezTo>
                <a:cubicBezTo>
                  <a:pt x="562417" y="96666"/>
                  <a:pt x="565952" y="86747"/>
                  <a:pt x="565785" y="74392"/>
                </a:cubicBezTo>
                <a:cubicBezTo>
                  <a:pt x="565876" y="61602"/>
                  <a:pt x="562379" y="51808"/>
                  <a:pt x="555294" y="45010"/>
                </a:cubicBezTo>
                <a:cubicBezTo>
                  <a:pt x="548209" y="38211"/>
                  <a:pt x="536993" y="34781"/>
                  <a:pt x="521646" y="34719"/>
                </a:cubicBezTo>
                <a:close/>
                <a:moveTo>
                  <a:pt x="2321356" y="25375"/>
                </a:moveTo>
                <a:lnTo>
                  <a:pt x="2456660" y="25375"/>
                </a:lnTo>
                <a:lnTo>
                  <a:pt x="2458946" y="68780"/>
                </a:lnTo>
                <a:lnTo>
                  <a:pt x="2447516" y="68780"/>
                </a:lnTo>
                <a:lnTo>
                  <a:pt x="2441115" y="35404"/>
                </a:lnTo>
                <a:lnTo>
                  <a:pt x="2399281" y="35404"/>
                </a:lnTo>
                <a:cubicBezTo>
                  <a:pt x="2398953" y="46296"/>
                  <a:pt x="2398753" y="57344"/>
                  <a:pt x="2398681" y="68550"/>
                </a:cubicBezTo>
                <a:cubicBezTo>
                  <a:pt x="2398610" y="79756"/>
                  <a:pt x="2398581" y="91090"/>
                  <a:pt x="2398595" y="102554"/>
                </a:cubicBezTo>
                <a:lnTo>
                  <a:pt x="2398595" y="115159"/>
                </a:lnTo>
                <a:cubicBezTo>
                  <a:pt x="2398581" y="126178"/>
                  <a:pt x="2398610" y="137255"/>
                  <a:pt x="2398681" y="148389"/>
                </a:cubicBezTo>
                <a:cubicBezTo>
                  <a:pt x="2398753" y="159523"/>
                  <a:pt x="2398953" y="170600"/>
                  <a:pt x="2399281" y="181619"/>
                </a:cubicBezTo>
                <a:lnTo>
                  <a:pt x="2425571" y="184118"/>
                </a:lnTo>
                <a:lnTo>
                  <a:pt x="2425571" y="192224"/>
                </a:lnTo>
                <a:lnTo>
                  <a:pt x="2352657" y="192224"/>
                </a:lnTo>
                <a:lnTo>
                  <a:pt x="2352657" y="184118"/>
                </a:lnTo>
                <a:lnTo>
                  <a:pt x="2379193" y="181619"/>
                </a:lnTo>
                <a:cubicBezTo>
                  <a:pt x="2379412" y="170729"/>
                  <a:pt x="2379545" y="159738"/>
                  <a:pt x="2379593" y="148647"/>
                </a:cubicBezTo>
                <a:cubicBezTo>
                  <a:pt x="2379641" y="137556"/>
                  <a:pt x="2379660" y="126393"/>
                  <a:pt x="2379650" y="115159"/>
                </a:cubicBezTo>
                <a:lnTo>
                  <a:pt x="2379650" y="102554"/>
                </a:lnTo>
                <a:cubicBezTo>
                  <a:pt x="2379660" y="91305"/>
                  <a:pt x="2379641" y="80056"/>
                  <a:pt x="2379593" y="68808"/>
                </a:cubicBezTo>
                <a:cubicBezTo>
                  <a:pt x="2379545" y="57559"/>
                  <a:pt x="2379412" y="46424"/>
                  <a:pt x="2379193" y="35404"/>
                </a:cubicBezTo>
                <a:lnTo>
                  <a:pt x="2337331" y="35404"/>
                </a:lnTo>
                <a:lnTo>
                  <a:pt x="2330941" y="68780"/>
                </a:lnTo>
                <a:lnTo>
                  <a:pt x="2319529" y="68780"/>
                </a:lnTo>
                <a:close/>
                <a:moveTo>
                  <a:pt x="2183511" y="25375"/>
                </a:moveTo>
                <a:lnTo>
                  <a:pt x="2249330" y="25375"/>
                </a:lnTo>
                <a:cubicBezTo>
                  <a:pt x="2269564" y="25568"/>
                  <a:pt x="2284719" y="30040"/>
                  <a:pt x="2294795" y="38790"/>
                </a:cubicBezTo>
                <a:cubicBezTo>
                  <a:pt x="2304871" y="47540"/>
                  <a:pt x="2309905" y="59407"/>
                  <a:pt x="2309899" y="74392"/>
                </a:cubicBezTo>
                <a:cubicBezTo>
                  <a:pt x="2310115" y="88833"/>
                  <a:pt x="2304832" y="100758"/>
                  <a:pt x="2294051" y="110167"/>
                </a:cubicBezTo>
                <a:cubicBezTo>
                  <a:pt x="2283269" y="119577"/>
                  <a:pt x="2265695" y="124450"/>
                  <a:pt x="2241325" y="124787"/>
                </a:cubicBezTo>
                <a:lnTo>
                  <a:pt x="2226917" y="124787"/>
                </a:lnTo>
                <a:cubicBezTo>
                  <a:pt x="2226903" y="134273"/>
                  <a:pt x="2226931" y="143717"/>
                  <a:pt x="2227003" y="153117"/>
                </a:cubicBezTo>
                <a:cubicBezTo>
                  <a:pt x="2227074" y="162518"/>
                  <a:pt x="2227274" y="172018"/>
                  <a:pt x="2227603" y="181620"/>
                </a:cubicBezTo>
                <a:lnTo>
                  <a:pt x="2252075" y="184118"/>
                </a:lnTo>
                <a:lnTo>
                  <a:pt x="2252075" y="192224"/>
                </a:lnTo>
                <a:lnTo>
                  <a:pt x="2183511" y="192224"/>
                </a:lnTo>
                <a:lnTo>
                  <a:pt x="2183511" y="184118"/>
                </a:lnTo>
                <a:lnTo>
                  <a:pt x="2207286" y="181620"/>
                </a:lnTo>
                <a:cubicBezTo>
                  <a:pt x="2207615" y="170728"/>
                  <a:pt x="2207815" y="159740"/>
                  <a:pt x="2207886" y="148655"/>
                </a:cubicBezTo>
                <a:cubicBezTo>
                  <a:pt x="2207957" y="137570"/>
                  <a:pt x="2207986" y="126422"/>
                  <a:pt x="2207972" y="115213"/>
                </a:cubicBezTo>
                <a:lnTo>
                  <a:pt x="2207972" y="102615"/>
                </a:lnTo>
                <a:cubicBezTo>
                  <a:pt x="2207986" y="91491"/>
                  <a:pt x="2207957" y="80353"/>
                  <a:pt x="2207886" y="69200"/>
                </a:cubicBezTo>
                <a:cubicBezTo>
                  <a:pt x="2207815" y="58048"/>
                  <a:pt x="2207615" y="46967"/>
                  <a:pt x="2207286" y="35957"/>
                </a:cubicBezTo>
                <a:lnTo>
                  <a:pt x="2183511" y="33434"/>
                </a:lnTo>
                <a:close/>
                <a:moveTo>
                  <a:pt x="2040637" y="25375"/>
                </a:moveTo>
                <a:lnTo>
                  <a:pt x="2106455" y="25375"/>
                </a:lnTo>
                <a:cubicBezTo>
                  <a:pt x="2126689" y="25568"/>
                  <a:pt x="2141844" y="30040"/>
                  <a:pt x="2151919" y="38790"/>
                </a:cubicBezTo>
                <a:cubicBezTo>
                  <a:pt x="2161995" y="47540"/>
                  <a:pt x="2167030" y="59407"/>
                  <a:pt x="2167024" y="74392"/>
                </a:cubicBezTo>
                <a:cubicBezTo>
                  <a:pt x="2167240" y="88833"/>
                  <a:pt x="2161957" y="100758"/>
                  <a:pt x="2151176" y="110167"/>
                </a:cubicBezTo>
                <a:cubicBezTo>
                  <a:pt x="2140395" y="119577"/>
                  <a:pt x="2122819" y="124450"/>
                  <a:pt x="2098450" y="124787"/>
                </a:cubicBezTo>
                <a:lnTo>
                  <a:pt x="2084042" y="124787"/>
                </a:lnTo>
                <a:cubicBezTo>
                  <a:pt x="2084027" y="134273"/>
                  <a:pt x="2084056" y="143717"/>
                  <a:pt x="2084128" y="153117"/>
                </a:cubicBezTo>
                <a:cubicBezTo>
                  <a:pt x="2084199" y="162518"/>
                  <a:pt x="2084399" y="172018"/>
                  <a:pt x="2084728" y="181620"/>
                </a:cubicBezTo>
                <a:lnTo>
                  <a:pt x="2109199" y="184118"/>
                </a:lnTo>
                <a:lnTo>
                  <a:pt x="2109199" y="192224"/>
                </a:lnTo>
                <a:lnTo>
                  <a:pt x="2040637" y="192224"/>
                </a:lnTo>
                <a:lnTo>
                  <a:pt x="2040637" y="184118"/>
                </a:lnTo>
                <a:lnTo>
                  <a:pt x="2064411" y="181620"/>
                </a:lnTo>
                <a:cubicBezTo>
                  <a:pt x="2064739" y="170728"/>
                  <a:pt x="2064939" y="159740"/>
                  <a:pt x="2065011" y="148655"/>
                </a:cubicBezTo>
                <a:cubicBezTo>
                  <a:pt x="2065083" y="137570"/>
                  <a:pt x="2065111" y="126422"/>
                  <a:pt x="2065097" y="115213"/>
                </a:cubicBezTo>
                <a:lnTo>
                  <a:pt x="2065097" y="102615"/>
                </a:lnTo>
                <a:cubicBezTo>
                  <a:pt x="2065111" y="91491"/>
                  <a:pt x="2065083" y="80353"/>
                  <a:pt x="2065011" y="69200"/>
                </a:cubicBezTo>
                <a:cubicBezTo>
                  <a:pt x="2064939" y="58048"/>
                  <a:pt x="2064739" y="46967"/>
                  <a:pt x="2064411" y="35957"/>
                </a:cubicBezTo>
                <a:lnTo>
                  <a:pt x="2040637" y="33434"/>
                </a:lnTo>
                <a:close/>
                <a:moveTo>
                  <a:pt x="740206" y="25375"/>
                </a:moveTo>
                <a:lnTo>
                  <a:pt x="875510" y="25375"/>
                </a:lnTo>
                <a:lnTo>
                  <a:pt x="877796" y="68780"/>
                </a:lnTo>
                <a:lnTo>
                  <a:pt x="866366" y="68780"/>
                </a:lnTo>
                <a:lnTo>
                  <a:pt x="859965" y="35404"/>
                </a:lnTo>
                <a:lnTo>
                  <a:pt x="818131" y="35404"/>
                </a:lnTo>
                <a:cubicBezTo>
                  <a:pt x="817803" y="46296"/>
                  <a:pt x="817603" y="57344"/>
                  <a:pt x="817531" y="68550"/>
                </a:cubicBezTo>
                <a:cubicBezTo>
                  <a:pt x="817460" y="79756"/>
                  <a:pt x="817431" y="91090"/>
                  <a:pt x="817446" y="102554"/>
                </a:cubicBezTo>
                <a:lnTo>
                  <a:pt x="817446" y="115159"/>
                </a:lnTo>
                <a:cubicBezTo>
                  <a:pt x="817431" y="126178"/>
                  <a:pt x="817460" y="137255"/>
                  <a:pt x="817531" y="148389"/>
                </a:cubicBezTo>
                <a:cubicBezTo>
                  <a:pt x="817603" y="159523"/>
                  <a:pt x="817803" y="170600"/>
                  <a:pt x="818131" y="181619"/>
                </a:cubicBezTo>
                <a:lnTo>
                  <a:pt x="844420" y="184118"/>
                </a:lnTo>
                <a:lnTo>
                  <a:pt x="844420" y="192224"/>
                </a:lnTo>
                <a:lnTo>
                  <a:pt x="771507" y="192224"/>
                </a:lnTo>
                <a:lnTo>
                  <a:pt x="771507" y="184118"/>
                </a:lnTo>
                <a:lnTo>
                  <a:pt x="798043" y="181619"/>
                </a:lnTo>
                <a:cubicBezTo>
                  <a:pt x="798262" y="170729"/>
                  <a:pt x="798395" y="159738"/>
                  <a:pt x="798443" y="148647"/>
                </a:cubicBezTo>
                <a:cubicBezTo>
                  <a:pt x="798491" y="137556"/>
                  <a:pt x="798510" y="126393"/>
                  <a:pt x="798500" y="115159"/>
                </a:cubicBezTo>
                <a:lnTo>
                  <a:pt x="798500" y="102554"/>
                </a:lnTo>
                <a:cubicBezTo>
                  <a:pt x="798510" y="91305"/>
                  <a:pt x="798491" y="80056"/>
                  <a:pt x="798443" y="68808"/>
                </a:cubicBezTo>
                <a:cubicBezTo>
                  <a:pt x="798395" y="57559"/>
                  <a:pt x="798262" y="46424"/>
                  <a:pt x="798043" y="35404"/>
                </a:cubicBezTo>
                <a:lnTo>
                  <a:pt x="756181" y="35404"/>
                </a:lnTo>
                <a:lnTo>
                  <a:pt x="749791" y="68780"/>
                </a:lnTo>
                <a:lnTo>
                  <a:pt x="738379" y="68780"/>
                </a:lnTo>
                <a:close/>
                <a:moveTo>
                  <a:pt x="602361" y="25375"/>
                </a:moveTo>
                <a:lnTo>
                  <a:pt x="668180" y="25375"/>
                </a:lnTo>
                <a:cubicBezTo>
                  <a:pt x="688414" y="25568"/>
                  <a:pt x="703569" y="30040"/>
                  <a:pt x="713645" y="38790"/>
                </a:cubicBezTo>
                <a:cubicBezTo>
                  <a:pt x="723720" y="47540"/>
                  <a:pt x="728755" y="59407"/>
                  <a:pt x="728749" y="74392"/>
                </a:cubicBezTo>
                <a:cubicBezTo>
                  <a:pt x="728965" y="88833"/>
                  <a:pt x="723682" y="100758"/>
                  <a:pt x="712901" y="110167"/>
                </a:cubicBezTo>
                <a:cubicBezTo>
                  <a:pt x="702119" y="119577"/>
                  <a:pt x="684544" y="124450"/>
                  <a:pt x="660175" y="124787"/>
                </a:cubicBezTo>
                <a:lnTo>
                  <a:pt x="645767" y="124787"/>
                </a:lnTo>
                <a:cubicBezTo>
                  <a:pt x="645753" y="134273"/>
                  <a:pt x="645781" y="143717"/>
                  <a:pt x="645853" y="153117"/>
                </a:cubicBezTo>
                <a:cubicBezTo>
                  <a:pt x="645924" y="162518"/>
                  <a:pt x="646124" y="172018"/>
                  <a:pt x="646453" y="181620"/>
                </a:cubicBezTo>
                <a:lnTo>
                  <a:pt x="670924" y="184118"/>
                </a:lnTo>
                <a:lnTo>
                  <a:pt x="670924" y="192224"/>
                </a:lnTo>
                <a:lnTo>
                  <a:pt x="602361" y="192224"/>
                </a:lnTo>
                <a:lnTo>
                  <a:pt x="602361" y="184118"/>
                </a:lnTo>
                <a:lnTo>
                  <a:pt x="626136" y="181620"/>
                </a:lnTo>
                <a:cubicBezTo>
                  <a:pt x="626465" y="170728"/>
                  <a:pt x="626665" y="159740"/>
                  <a:pt x="626736" y="148655"/>
                </a:cubicBezTo>
                <a:cubicBezTo>
                  <a:pt x="626807" y="137570"/>
                  <a:pt x="626836" y="126422"/>
                  <a:pt x="626822" y="115213"/>
                </a:cubicBezTo>
                <a:lnTo>
                  <a:pt x="626822" y="102615"/>
                </a:lnTo>
                <a:cubicBezTo>
                  <a:pt x="626836" y="91491"/>
                  <a:pt x="626807" y="80353"/>
                  <a:pt x="626736" y="69200"/>
                </a:cubicBezTo>
                <a:cubicBezTo>
                  <a:pt x="626665" y="58048"/>
                  <a:pt x="626465" y="46967"/>
                  <a:pt x="626136" y="35957"/>
                </a:cubicBezTo>
                <a:lnTo>
                  <a:pt x="602361" y="33434"/>
                </a:lnTo>
                <a:close/>
                <a:moveTo>
                  <a:pt x="459487" y="25375"/>
                </a:moveTo>
                <a:lnTo>
                  <a:pt x="525305" y="25375"/>
                </a:lnTo>
                <a:cubicBezTo>
                  <a:pt x="545539" y="25568"/>
                  <a:pt x="560694" y="30040"/>
                  <a:pt x="570770" y="38790"/>
                </a:cubicBezTo>
                <a:cubicBezTo>
                  <a:pt x="580845" y="47540"/>
                  <a:pt x="585880" y="59407"/>
                  <a:pt x="585874" y="74392"/>
                </a:cubicBezTo>
                <a:cubicBezTo>
                  <a:pt x="586090" y="88833"/>
                  <a:pt x="580807" y="100758"/>
                  <a:pt x="570026" y="110167"/>
                </a:cubicBezTo>
                <a:cubicBezTo>
                  <a:pt x="559245" y="119577"/>
                  <a:pt x="541669" y="124450"/>
                  <a:pt x="517300" y="124787"/>
                </a:cubicBezTo>
                <a:lnTo>
                  <a:pt x="502892" y="124787"/>
                </a:lnTo>
                <a:cubicBezTo>
                  <a:pt x="502878" y="134273"/>
                  <a:pt x="502906" y="143717"/>
                  <a:pt x="502978" y="153117"/>
                </a:cubicBezTo>
                <a:cubicBezTo>
                  <a:pt x="503049" y="162518"/>
                  <a:pt x="503249" y="172018"/>
                  <a:pt x="503578" y="181620"/>
                </a:cubicBezTo>
                <a:lnTo>
                  <a:pt x="528049" y="184118"/>
                </a:lnTo>
                <a:lnTo>
                  <a:pt x="528049" y="192224"/>
                </a:lnTo>
                <a:lnTo>
                  <a:pt x="459487" y="192224"/>
                </a:lnTo>
                <a:lnTo>
                  <a:pt x="459487" y="184118"/>
                </a:lnTo>
                <a:lnTo>
                  <a:pt x="483261" y="181620"/>
                </a:lnTo>
                <a:cubicBezTo>
                  <a:pt x="483589" y="170728"/>
                  <a:pt x="483790" y="159740"/>
                  <a:pt x="483861" y="148655"/>
                </a:cubicBezTo>
                <a:cubicBezTo>
                  <a:pt x="483932" y="137570"/>
                  <a:pt x="483961" y="126422"/>
                  <a:pt x="483947" y="115213"/>
                </a:cubicBezTo>
                <a:lnTo>
                  <a:pt x="483947" y="102615"/>
                </a:lnTo>
                <a:cubicBezTo>
                  <a:pt x="483961" y="91491"/>
                  <a:pt x="483932" y="80353"/>
                  <a:pt x="483861" y="69200"/>
                </a:cubicBezTo>
                <a:cubicBezTo>
                  <a:pt x="483790" y="58048"/>
                  <a:pt x="483589" y="46967"/>
                  <a:pt x="483261" y="35957"/>
                </a:cubicBezTo>
                <a:lnTo>
                  <a:pt x="459487" y="33434"/>
                </a:lnTo>
                <a:close/>
                <a:moveTo>
                  <a:pt x="1969299" y="18731"/>
                </a:moveTo>
                <a:lnTo>
                  <a:pt x="1994902" y="25132"/>
                </a:lnTo>
                <a:cubicBezTo>
                  <a:pt x="1994507" y="26727"/>
                  <a:pt x="1993583" y="27880"/>
                  <a:pt x="1992131" y="28589"/>
                </a:cubicBezTo>
                <a:cubicBezTo>
                  <a:pt x="1990678" y="29299"/>
                  <a:pt x="1988325" y="29594"/>
                  <a:pt x="1985073" y="29475"/>
                </a:cubicBezTo>
                <a:cubicBezTo>
                  <a:pt x="1979738" y="51854"/>
                  <a:pt x="1972176" y="73047"/>
                  <a:pt x="1962384" y="93054"/>
                </a:cubicBezTo>
                <a:cubicBezTo>
                  <a:pt x="1952592" y="113062"/>
                  <a:pt x="1939657" y="131340"/>
                  <a:pt x="1923579" y="147890"/>
                </a:cubicBezTo>
                <a:cubicBezTo>
                  <a:pt x="1937095" y="158639"/>
                  <a:pt x="1952011" y="167945"/>
                  <a:pt x="1968327" y="175808"/>
                </a:cubicBezTo>
                <a:cubicBezTo>
                  <a:pt x="1984644" y="183670"/>
                  <a:pt x="2002189" y="190062"/>
                  <a:pt x="2020963" y="194981"/>
                </a:cubicBezTo>
                <a:lnTo>
                  <a:pt x="2020048" y="197496"/>
                </a:lnTo>
                <a:cubicBezTo>
                  <a:pt x="2016124" y="197525"/>
                  <a:pt x="2012600" y="198553"/>
                  <a:pt x="2009475" y="200582"/>
                </a:cubicBezTo>
                <a:cubicBezTo>
                  <a:pt x="2006351" y="202611"/>
                  <a:pt x="2003855" y="205468"/>
                  <a:pt x="2001989" y="209155"/>
                </a:cubicBezTo>
                <a:cubicBezTo>
                  <a:pt x="1984382" y="203459"/>
                  <a:pt x="1968104" y="196391"/>
                  <a:pt x="1953154" y="187952"/>
                </a:cubicBezTo>
                <a:cubicBezTo>
                  <a:pt x="1938205" y="179513"/>
                  <a:pt x="1924613" y="169588"/>
                  <a:pt x="1912378" y="158177"/>
                </a:cubicBezTo>
                <a:cubicBezTo>
                  <a:pt x="1899643" y="169297"/>
                  <a:pt x="1884879" y="179232"/>
                  <a:pt x="1868086" y="187981"/>
                </a:cubicBezTo>
                <a:cubicBezTo>
                  <a:pt x="1851294" y="196729"/>
                  <a:pt x="1832072" y="204092"/>
                  <a:pt x="1810422" y="210069"/>
                </a:cubicBezTo>
                <a:lnTo>
                  <a:pt x="1808593" y="206640"/>
                </a:lnTo>
                <a:cubicBezTo>
                  <a:pt x="1828567" y="199644"/>
                  <a:pt x="1846455" y="191348"/>
                  <a:pt x="1862257" y="181751"/>
                </a:cubicBezTo>
                <a:cubicBezTo>
                  <a:pt x="1878059" y="172155"/>
                  <a:pt x="1891947" y="161401"/>
                  <a:pt x="1903919" y="149490"/>
                </a:cubicBezTo>
                <a:cubicBezTo>
                  <a:pt x="1889161" y="134083"/>
                  <a:pt x="1876845" y="116205"/>
                  <a:pt x="1866972" y="95855"/>
                </a:cubicBezTo>
                <a:cubicBezTo>
                  <a:pt x="1857099" y="75505"/>
                  <a:pt x="1849756" y="52540"/>
                  <a:pt x="1844941" y="26960"/>
                </a:cubicBezTo>
                <a:lnTo>
                  <a:pt x="1849055" y="24217"/>
                </a:lnTo>
                <a:cubicBezTo>
                  <a:pt x="1854585" y="48211"/>
                  <a:pt x="1862786" y="69775"/>
                  <a:pt x="1873659" y="88911"/>
                </a:cubicBezTo>
                <a:cubicBezTo>
                  <a:pt x="1884531" y="108047"/>
                  <a:pt x="1897819" y="124811"/>
                  <a:pt x="1913521" y="139203"/>
                </a:cubicBezTo>
                <a:cubicBezTo>
                  <a:pt x="1928161" y="122225"/>
                  <a:pt x="1939972" y="103603"/>
                  <a:pt x="1948954" y="83339"/>
                </a:cubicBezTo>
                <a:cubicBezTo>
                  <a:pt x="1957936" y="63074"/>
                  <a:pt x="1964718" y="41538"/>
                  <a:pt x="1969299" y="18731"/>
                </a:cubicBezTo>
                <a:close/>
                <a:moveTo>
                  <a:pt x="1887689" y="4329"/>
                </a:moveTo>
                <a:cubicBezTo>
                  <a:pt x="1901633" y="11699"/>
                  <a:pt x="1911735" y="19248"/>
                  <a:pt x="1917993" y="26975"/>
                </a:cubicBezTo>
                <a:cubicBezTo>
                  <a:pt x="1924251" y="34702"/>
                  <a:pt x="1927694" y="41593"/>
                  <a:pt x="1928322" y="47649"/>
                </a:cubicBezTo>
                <a:cubicBezTo>
                  <a:pt x="1928951" y="53704"/>
                  <a:pt x="1927794" y="57910"/>
                  <a:pt x="1924851" y="60265"/>
                </a:cubicBezTo>
                <a:cubicBezTo>
                  <a:pt x="1921907" y="62620"/>
                  <a:pt x="1918207" y="62110"/>
                  <a:pt x="1913749" y="58736"/>
                </a:cubicBezTo>
                <a:cubicBezTo>
                  <a:pt x="1912316" y="49792"/>
                  <a:pt x="1908782" y="40534"/>
                  <a:pt x="1903148" y="30961"/>
                </a:cubicBezTo>
                <a:cubicBezTo>
                  <a:pt x="1897514" y="21388"/>
                  <a:pt x="1891523" y="13044"/>
                  <a:pt x="1885174" y="5929"/>
                </a:cubicBezTo>
                <a:close/>
                <a:moveTo>
                  <a:pt x="1652002" y="671"/>
                </a:moveTo>
                <a:cubicBezTo>
                  <a:pt x="1668422" y="4067"/>
                  <a:pt x="1680789" y="8534"/>
                  <a:pt x="1689103" y="14073"/>
                </a:cubicBezTo>
                <a:cubicBezTo>
                  <a:pt x="1697418" y="19612"/>
                  <a:pt x="1702605" y="25051"/>
                  <a:pt x="1704666" y="30389"/>
                </a:cubicBezTo>
                <a:cubicBezTo>
                  <a:pt x="1706726" y="35728"/>
                  <a:pt x="1706585" y="39795"/>
                  <a:pt x="1704241" y="42591"/>
                </a:cubicBezTo>
                <a:cubicBezTo>
                  <a:pt x="1701897" y="45387"/>
                  <a:pt x="1698277" y="45739"/>
                  <a:pt x="1693379" y="43648"/>
                </a:cubicBezTo>
                <a:cubicBezTo>
                  <a:pt x="1689355" y="36319"/>
                  <a:pt x="1683173" y="28918"/>
                  <a:pt x="1674834" y="21445"/>
                </a:cubicBezTo>
                <a:cubicBezTo>
                  <a:pt x="1666495" y="13973"/>
                  <a:pt x="1658198" y="7887"/>
                  <a:pt x="1649945" y="3186"/>
                </a:cubicBezTo>
                <a:close/>
                <a:moveTo>
                  <a:pt x="1449005" y="443"/>
                </a:moveTo>
                <a:lnTo>
                  <a:pt x="1472323" y="3186"/>
                </a:lnTo>
                <a:cubicBezTo>
                  <a:pt x="1472146" y="4796"/>
                  <a:pt x="1471470" y="6148"/>
                  <a:pt x="1470294" y="7244"/>
                </a:cubicBezTo>
                <a:cubicBezTo>
                  <a:pt x="1469117" y="8339"/>
                  <a:pt x="1467127" y="9120"/>
                  <a:pt x="1464321" y="9587"/>
                </a:cubicBezTo>
                <a:lnTo>
                  <a:pt x="1464321" y="37019"/>
                </a:lnTo>
                <a:lnTo>
                  <a:pt x="1518500" y="37019"/>
                </a:lnTo>
                <a:lnTo>
                  <a:pt x="1529930" y="23074"/>
                </a:lnTo>
                <a:cubicBezTo>
                  <a:pt x="1530297" y="23322"/>
                  <a:pt x="1532763" y="25227"/>
                  <a:pt x="1537331" y="28789"/>
                </a:cubicBezTo>
                <a:cubicBezTo>
                  <a:pt x="1541898" y="32352"/>
                  <a:pt x="1546365" y="36085"/>
                  <a:pt x="1550732" y="39991"/>
                </a:cubicBezTo>
                <a:cubicBezTo>
                  <a:pt x="1550485" y="41243"/>
                  <a:pt x="1549837" y="42167"/>
                  <a:pt x="1548789" y="42762"/>
                </a:cubicBezTo>
                <a:cubicBezTo>
                  <a:pt x="1547742" y="43358"/>
                  <a:pt x="1546408" y="43653"/>
                  <a:pt x="1544789" y="43648"/>
                </a:cubicBezTo>
                <a:lnTo>
                  <a:pt x="1464321" y="43648"/>
                </a:lnTo>
                <a:lnTo>
                  <a:pt x="1464321" y="103770"/>
                </a:lnTo>
                <a:lnTo>
                  <a:pt x="1527415" y="103770"/>
                </a:lnTo>
                <a:lnTo>
                  <a:pt x="1539302" y="89140"/>
                </a:lnTo>
                <a:cubicBezTo>
                  <a:pt x="1539683" y="89402"/>
                  <a:pt x="1542236" y="91392"/>
                  <a:pt x="1546961" y="95112"/>
                </a:cubicBezTo>
                <a:cubicBezTo>
                  <a:pt x="1551685" y="98831"/>
                  <a:pt x="1556295" y="102708"/>
                  <a:pt x="1560791" y="106742"/>
                </a:cubicBezTo>
                <a:cubicBezTo>
                  <a:pt x="1560543" y="107994"/>
                  <a:pt x="1559895" y="108918"/>
                  <a:pt x="1558848" y="109514"/>
                </a:cubicBezTo>
                <a:cubicBezTo>
                  <a:pt x="1557800" y="110109"/>
                  <a:pt x="1556467" y="110404"/>
                  <a:pt x="1554847" y="110399"/>
                </a:cubicBezTo>
                <a:lnTo>
                  <a:pt x="1467979" y="110399"/>
                </a:lnTo>
                <a:cubicBezTo>
                  <a:pt x="1475191" y="121053"/>
                  <a:pt x="1483957" y="130988"/>
                  <a:pt x="1494277" y="140202"/>
                </a:cubicBezTo>
                <a:cubicBezTo>
                  <a:pt x="1504596" y="149417"/>
                  <a:pt x="1515716" y="157539"/>
                  <a:pt x="1527635" y="164569"/>
                </a:cubicBezTo>
                <a:cubicBezTo>
                  <a:pt x="1539555" y="171599"/>
                  <a:pt x="1551521" y="177165"/>
                  <a:pt x="1563534" y="181265"/>
                </a:cubicBezTo>
                <a:lnTo>
                  <a:pt x="1563077" y="183323"/>
                </a:lnTo>
                <a:cubicBezTo>
                  <a:pt x="1559934" y="183799"/>
                  <a:pt x="1557133" y="185133"/>
                  <a:pt x="1554676" y="187323"/>
                </a:cubicBezTo>
                <a:cubicBezTo>
                  <a:pt x="1552218" y="189514"/>
                  <a:pt x="1550447" y="192448"/>
                  <a:pt x="1549361" y="196124"/>
                </a:cubicBezTo>
                <a:cubicBezTo>
                  <a:pt x="1531987" y="188004"/>
                  <a:pt x="1515871" y="176870"/>
                  <a:pt x="1501012" y="162720"/>
                </a:cubicBezTo>
                <a:cubicBezTo>
                  <a:pt x="1486153" y="148571"/>
                  <a:pt x="1473923" y="132121"/>
                  <a:pt x="1464321" y="113371"/>
                </a:cubicBezTo>
                <a:lnTo>
                  <a:pt x="1464321" y="203897"/>
                </a:lnTo>
                <a:cubicBezTo>
                  <a:pt x="1464179" y="205154"/>
                  <a:pt x="1462864" y="206469"/>
                  <a:pt x="1460378" y="207840"/>
                </a:cubicBezTo>
                <a:cubicBezTo>
                  <a:pt x="1457892" y="209212"/>
                  <a:pt x="1455092" y="209955"/>
                  <a:pt x="1451977" y="210069"/>
                </a:cubicBezTo>
                <a:lnTo>
                  <a:pt x="1449005" y="210069"/>
                </a:lnTo>
                <a:lnTo>
                  <a:pt x="1449005" y="122972"/>
                </a:lnTo>
                <a:cubicBezTo>
                  <a:pt x="1437695" y="138717"/>
                  <a:pt x="1423912" y="153062"/>
                  <a:pt x="1407657" y="166006"/>
                </a:cubicBezTo>
                <a:cubicBezTo>
                  <a:pt x="1391403" y="178951"/>
                  <a:pt x="1373334" y="189981"/>
                  <a:pt x="1353451" y="199096"/>
                </a:cubicBezTo>
                <a:lnTo>
                  <a:pt x="1350936" y="195439"/>
                </a:lnTo>
                <a:cubicBezTo>
                  <a:pt x="1369405" y="184580"/>
                  <a:pt x="1386188" y="171721"/>
                  <a:pt x="1401285" y="156862"/>
                </a:cubicBezTo>
                <a:cubicBezTo>
                  <a:pt x="1416382" y="142003"/>
                  <a:pt x="1428708" y="126516"/>
                  <a:pt x="1438261" y="110399"/>
                </a:cubicBezTo>
                <a:lnTo>
                  <a:pt x="1355508" y="110399"/>
                </a:lnTo>
                <a:lnTo>
                  <a:pt x="1353679" y="103770"/>
                </a:lnTo>
                <a:lnTo>
                  <a:pt x="1449005" y="103770"/>
                </a:lnTo>
                <a:lnTo>
                  <a:pt x="1449005" y="43648"/>
                </a:lnTo>
                <a:lnTo>
                  <a:pt x="1366709" y="43648"/>
                </a:lnTo>
                <a:lnTo>
                  <a:pt x="1364652" y="37019"/>
                </a:lnTo>
                <a:lnTo>
                  <a:pt x="1449005" y="37019"/>
                </a:lnTo>
                <a:close/>
                <a:moveTo>
                  <a:pt x="288251" y="214"/>
                </a:moveTo>
                <a:lnTo>
                  <a:pt x="311113" y="2500"/>
                </a:lnTo>
                <a:cubicBezTo>
                  <a:pt x="310927" y="4115"/>
                  <a:pt x="310213" y="5458"/>
                  <a:pt x="308969" y="6529"/>
                </a:cubicBezTo>
                <a:cubicBezTo>
                  <a:pt x="307726" y="7601"/>
                  <a:pt x="305697" y="8315"/>
                  <a:pt x="302881" y="8672"/>
                </a:cubicBezTo>
                <a:lnTo>
                  <a:pt x="302881" y="26289"/>
                </a:lnTo>
                <a:lnTo>
                  <a:pt x="361860" y="26289"/>
                </a:lnTo>
                <a:lnTo>
                  <a:pt x="361860" y="214"/>
                </a:lnTo>
                <a:lnTo>
                  <a:pt x="384725" y="2500"/>
                </a:lnTo>
                <a:cubicBezTo>
                  <a:pt x="384549" y="4115"/>
                  <a:pt x="383872" y="5458"/>
                  <a:pt x="382695" y="6529"/>
                </a:cubicBezTo>
                <a:cubicBezTo>
                  <a:pt x="381518" y="7601"/>
                  <a:pt x="379526" y="8315"/>
                  <a:pt x="376719" y="8672"/>
                </a:cubicBezTo>
                <a:lnTo>
                  <a:pt x="376719" y="26289"/>
                </a:lnTo>
                <a:lnTo>
                  <a:pt x="406895" y="26289"/>
                </a:lnTo>
                <a:lnTo>
                  <a:pt x="417624" y="12573"/>
                </a:lnTo>
                <a:cubicBezTo>
                  <a:pt x="417986" y="12849"/>
                  <a:pt x="420348" y="14811"/>
                  <a:pt x="424711" y="18458"/>
                </a:cubicBezTo>
                <a:cubicBezTo>
                  <a:pt x="429073" y="22104"/>
                  <a:pt x="433264" y="25777"/>
                  <a:pt x="437284" y="29476"/>
                </a:cubicBezTo>
                <a:cubicBezTo>
                  <a:pt x="437036" y="30723"/>
                  <a:pt x="436388" y="31643"/>
                  <a:pt x="435341" y="32236"/>
                </a:cubicBezTo>
                <a:cubicBezTo>
                  <a:pt x="434293" y="32829"/>
                  <a:pt x="432959" y="33123"/>
                  <a:pt x="431340" y="33118"/>
                </a:cubicBezTo>
                <a:lnTo>
                  <a:pt x="376719" y="33118"/>
                </a:lnTo>
                <a:lnTo>
                  <a:pt x="376719" y="50735"/>
                </a:lnTo>
                <a:cubicBezTo>
                  <a:pt x="376662" y="51617"/>
                  <a:pt x="375519" y="52542"/>
                  <a:pt x="373290" y="53509"/>
                </a:cubicBezTo>
                <a:cubicBezTo>
                  <a:pt x="371061" y="54477"/>
                  <a:pt x="368089" y="55001"/>
                  <a:pt x="364375" y="55082"/>
                </a:cubicBezTo>
                <a:lnTo>
                  <a:pt x="361860" y="55082"/>
                </a:lnTo>
                <a:lnTo>
                  <a:pt x="361860" y="33118"/>
                </a:lnTo>
                <a:lnTo>
                  <a:pt x="302881" y="33118"/>
                </a:lnTo>
                <a:lnTo>
                  <a:pt x="302881" y="51650"/>
                </a:lnTo>
                <a:cubicBezTo>
                  <a:pt x="302738" y="52723"/>
                  <a:pt x="301424" y="53667"/>
                  <a:pt x="298938" y="54482"/>
                </a:cubicBezTo>
                <a:cubicBezTo>
                  <a:pt x="296452" y="55297"/>
                  <a:pt x="293651" y="55726"/>
                  <a:pt x="290537" y="55769"/>
                </a:cubicBezTo>
                <a:lnTo>
                  <a:pt x="288251" y="55769"/>
                </a:lnTo>
                <a:lnTo>
                  <a:pt x="288251" y="33118"/>
                </a:lnTo>
                <a:lnTo>
                  <a:pt x="230201" y="33118"/>
                </a:lnTo>
                <a:lnTo>
                  <a:pt x="228601" y="26289"/>
                </a:lnTo>
                <a:lnTo>
                  <a:pt x="288251" y="26289"/>
                </a:lnTo>
                <a:close/>
                <a:moveTo>
                  <a:pt x="59651" y="214"/>
                </a:moveTo>
                <a:lnTo>
                  <a:pt x="82513" y="2500"/>
                </a:lnTo>
                <a:cubicBezTo>
                  <a:pt x="82327" y="4115"/>
                  <a:pt x="81613" y="5458"/>
                  <a:pt x="80369" y="6529"/>
                </a:cubicBezTo>
                <a:cubicBezTo>
                  <a:pt x="79126" y="7601"/>
                  <a:pt x="77097" y="8315"/>
                  <a:pt x="74281" y="8672"/>
                </a:cubicBezTo>
                <a:lnTo>
                  <a:pt x="74281" y="26289"/>
                </a:lnTo>
                <a:lnTo>
                  <a:pt x="133260" y="26289"/>
                </a:lnTo>
                <a:lnTo>
                  <a:pt x="133260" y="214"/>
                </a:lnTo>
                <a:lnTo>
                  <a:pt x="156125" y="2500"/>
                </a:lnTo>
                <a:cubicBezTo>
                  <a:pt x="155949" y="4115"/>
                  <a:pt x="155272" y="5458"/>
                  <a:pt x="154095" y="6529"/>
                </a:cubicBezTo>
                <a:cubicBezTo>
                  <a:pt x="152918" y="7601"/>
                  <a:pt x="150926" y="8315"/>
                  <a:pt x="148119" y="8672"/>
                </a:cubicBezTo>
                <a:lnTo>
                  <a:pt x="148119" y="26289"/>
                </a:lnTo>
                <a:lnTo>
                  <a:pt x="178295" y="26289"/>
                </a:lnTo>
                <a:lnTo>
                  <a:pt x="189024" y="12573"/>
                </a:lnTo>
                <a:cubicBezTo>
                  <a:pt x="189386" y="12849"/>
                  <a:pt x="191748" y="14811"/>
                  <a:pt x="196111" y="18458"/>
                </a:cubicBezTo>
                <a:cubicBezTo>
                  <a:pt x="200473" y="22104"/>
                  <a:pt x="204664" y="25777"/>
                  <a:pt x="208684" y="29476"/>
                </a:cubicBezTo>
                <a:cubicBezTo>
                  <a:pt x="208436" y="30723"/>
                  <a:pt x="207788" y="31643"/>
                  <a:pt x="206741" y="32236"/>
                </a:cubicBezTo>
                <a:cubicBezTo>
                  <a:pt x="205693" y="32829"/>
                  <a:pt x="204359" y="33123"/>
                  <a:pt x="202740" y="33118"/>
                </a:cubicBezTo>
                <a:lnTo>
                  <a:pt x="148119" y="33118"/>
                </a:lnTo>
                <a:lnTo>
                  <a:pt x="148119" y="50735"/>
                </a:lnTo>
                <a:cubicBezTo>
                  <a:pt x="148062" y="51617"/>
                  <a:pt x="146919" y="52542"/>
                  <a:pt x="144690" y="53509"/>
                </a:cubicBezTo>
                <a:cubicBezTo>
                  <a:pt x="142461" y="54477"/>
                  <a:pt x="139489" y="55001"/>
                  <a:pt x="135775" y="55082"/>
                </a:cubicBezTo>
                <a:lnTo>
                  <a:pt x="133260" y="55082"/>
                </a:lnTo>
                <a:lnTo>
                  <a:pt x="133260" y="33118"/>
                </a:lnTo>
                <a:lnTo>
                  <a:pt x="74281" y="33118"/>
                </a:lnTo>
                <a:lnTo>
                  <a:pt x="74281" y="51650"/>
                </a:lnTo>
                <a:cubicBezTo>
                  <a:pt x="74138" y="52723"/>
                  <a:pt x="72824" y="53667"/>
                  <a:pt x="70338" y="54482"/>
                </a:cubicBezTo>
                <a:cubicBezTo>
                  <a:pt x="67852" y="55297"/>
                  <a:pt x="65051" y="55726"/>
                  <a:pt x="61937" y="55769"/>
                </a:cubicBezTo>
                <a:lnTo>
                  <a:pt x="59651" y="55769"/>
                </a:lnTo>
                <a:lnTo>
                  <a:pt x="59651" y="33118"/>
                </a:lnTo>
                <a:lnTo>
                  <a:pt x="1601" y="33118"/>
                </a:lnTo>
                <a:lnTo>
                  <a:pt x="0" y="26289"/>
                </a:lnTo>
                <a:lnTo>
                  <a:pt x="59651" y="26289"/>
                </a:lnTo>
                <a:close/>
                <a:moveTo>
                  <a:pt x="1219948" y="0"/>
                </a:moveTo>
                <a:lnTo>
                  <a:pt x="1246694" y="5258"/>
                </a:lnTo>
                <a:cubicBezTo>
                  <a:pt x="1246480" y="6601"/>
                  <a:pt x="1245651" y="7572"/>
                  <a:pt x="1244208" y="8172"/>
                </a:cubicBezTo>
                <a:cubicBezTo>
                  <a:pt x="1242765" y="8772"/>
                  <a:pt x="1240622" y="9173"/>
                  <a:pt x="1237779" y="9373"/>
                </a:cubicBezTo>
                <a:cubicBezTo>
                  <a:pt x="1244994" y="14491"/>
                  <a:pt x="1253856" y="19139"/>
                  <a:pt x="1264364" y="23317"/>
                </a:cubicBezTo>
                <a:cubicBezTo>
                  <a:pt x="1274873" y="27495"/>
                  <a:pt x="1286258" y="31128"/>
                  <a:pt x="1298519" y="34214"/>
                </a:cubicBezTo>
                <a:cubicBezTo>
                  <a:pt x="1310780" y="37300"/>
                  <a:pt x="1323147" y="39764"/>
                  <a:pt x="1335620" y="41605"/>
                </a:cubicBezTo>
                <a:lnTo>
                  <a:pt x="1335391" y="45034"/>
                </a:lnTo>
                <a:cubicBezTo>
                  <a:pt x="1331800" y="45896"/>
                  <a:pt x="1328809" y="47473"/>
                  <a:pt x="1326419" y="49762"/>
                </a:cubicBezTo>
                <a:cubicBezTo>
                  <a:pt x="1324028" y="52052"/>
                  <a:pt x="1322523" y="54662"/>
                  <a:pt x="1321904" y="57591"/>
                </a:cubicBezTo>
                <a:cubicBezTo>
                  <a:pt x="1303859" y="53129"/>
                  <a:pt x="1286971" y="46912"/>
                  <a:pt x="1271240" y="38939"/>
                </a:cubicBezTo>
                <a:cubicBezTo>
                  <a:pt x="1255510" y="30967"/>
                  <a:pt x="1242908" y="21950"/>
                  <a:pt x="1233436" y="11887"/>
                </a:cubicBezTo>
                <a:cubicBezTo>
                  <a:pt x="1225881" y="18526"/>
                  <a:pt x="1216277" y="25159"/>
                  <a:pt x="1204624" y="31787"/>
                </a:cubicBezTo>
                <a:cubicBezTo>
                  <a:pt x="1192971" y="38414"/>
                  <a:pt x="1180251" y="44522"/>
                  <a:pt x="1166464" y="50110"/>
                </a:cubicBezTo>
                <a:cubicBezTo>
                  <a:pt x="1152678" y="55699"/>
                  <a:pt x="1138807" y="60254"/>
                  <a:pt x="1124851" y="63775"/>
                </a:cubicBezTo>
                <a:lnTo>
                  <a:pt x="1123708" y="60110"/>
                </a:lnTo>
                <a:cubicBezTo>
                  <a:pt x="1136753" y="56006"/>
                  <a:pt x="1149829" y="50574"/>
                  <a:pt x="1162934" y="43814"/>
                </a:cubicBezTo>
                <a:cubicBezTo>
                  <a:pt x="1176039" y="37054"/>
                  <a:pt x="1187709" y="29811"/>
                  <a:pt x="1197943" y="22086"/>
                </a:cubicBezTo>
                <a:cubicBezTo>
                  <a:pt x="1208178" y="14361"/>
                  <a:pt x="1215513" y="6999"/>
                  <a:pt x="1219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53571631-3271-4F01-9AD8-64BEDF3E5D05}"/>
              </a:ext>
            </a:extLst>
          </p:cNvPr>
          <p:cNvCxnSpPr>
            <a:cxnSpLocks/>
          </p:cNvCxnSpPr>
          <p:nvPr/>
        </p:nvCxnSpPr>
        <p:spPr>
          <a:xfrm>
            <a:off x="8115300" y="6571508"/>
            <a:ext cx="1102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022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532632-B5D2-4044-A8A6-69E735A61E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DDF122A-4FA6-4238-B913-30CCA433DD8D}"/>
              </a:ext>
            </a:extLst>
          </p:cNvPr>
          <p:cNvSpPr/>
          <p:nvPr/>
        </p:nvSpPr>
        <p:spPr>
          <a:xfrm>
            <a:off x="254000" y="361950"/>
            <a:ext cx="11684000" cy="6134100"/>
          </a:xfrm>
          <a:prstGeom prst="roundRect">
            <a:avLst>
              <a:gd name="adj" fmla="val 2588"/>
            </a:avLst>
          </a:prstGeom>
          <a:solidFill>
            <a:schemeClr val="bg1">
              <a:alpha val="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2D56D591-3404-470E-BBC6-5C25709697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2613" y="1566863"/>
            <a:ext cx="3406775" cy="34067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C7862C1-6BA3-4711-8EDE-A15A1262EAFD}"/>
              </a:ext>
            </a:extLst>
          </p:cNvPr>
          <p:cNvSpPr txBox="1"/>
          <p:nvPr/>
        </p:nvSpPr>
        <p:spPr>
          <a:xfrm>
            <a:off x="4506242" y="5221879"/>
            <a:ext cx="3199242" cy="234972"/>
          </a:xfrm>
          <a:custGeom>
            <a:avLst/>
            <a:gdLst/>
            <a:ahLst/>
            <a:cxnLst/>
            <a:rect l="l" t="t" r="r" b="b"/>
            <a:pathLst>
              <a:path w="3199242" h="234972">
                <a:moveTo>
                  <a:pt x="1938880" y="117929"/>
                </a:moveTo>
                <a:lnTo>
                  <a:pt x="1938880" y="143332"/>
                </a:lnTo>
                <a:lnTo>
                  <a:pt x="1965884" y="143332"/>
                </a:lnTo>
                <a:lnTo>
                  <a:pt x="1965884" y="117929"/>
                </a:lnTo>
                <a:close/>
                <a:moveTo>
                  <a:pt x="1893617" y="117929"/>
                </a:moveTo>
                <a:lnTo>
                  <a:pt x="1893617" y="143332"/>
                </a:lnTo>
                <a:lnTo>
                  <a:pt x="1920392" y="143332"/>
                </a:lnTo>
                <a:lnTo>
                  <a:pt x="1920392" y="117929"/>
                </a:lnTo>
                <a:close/>
                <a:moveTo>
                  <a:pt x="2861372" y="99869"/>
                </a:moveTo>
                <a:lnTo>
                  <a:pt x="2861372" y="113385"/>
                </a:lnTo>
                <a:lnTo>
                  <a:pt x="2933152" y="113385"/>
                </a:lnTo>
                <a:lnTo>
                  <a:pt x="2933152" y="99869"/>
                </a:lnTo>
                <a:close/>
                <a:moveTo>
                  <a:pt x="3119232" y="86396"/>
                </a:moveTo>
                <a:cubicBezTo>
                  <a:pt x="3121752" y="96583"/>
                  <a:pt x="3124828" y="106327"/>
                  <a:pt x="3128462" y="115628"/>
                </a:cubicBezTo>
                <a:cubicBezTo>
                  <a:pt x="3132096" y="124930"/>
                  <a:pt x="3136258" y="133702"/>
                  <a:pt x="3140949" y="141946"/>
                </a:cubicBezTo>
                <a:cubicBezTo>
                  <a:pt x="3145879" y="134059"/>
                  <a:pt x="3150250" y="125487"/>
                  <a:pt x="3154065" y="116229"/>
                </a:cubicBezTo>
                <a:cubicBezTo>
                  <a:pt x="3157880" y="106970"/>
                  <a:pt x="3161052" y="97026"/>
                  <a:pt x="3163581" y="86396"/>
                </a:cubicBezTo>
                <a:close/>
                <a:moveTo>
                  <a:pt x="1938880" y="76324"/>
                </a:moveTo>
                <a:lnTo>
                  <a:pt x="1938880" y="101270"/>
                </a:lnTo>
                <a:lnTo>
                  <a:pt x="1965884" y="101270"/>
                </a:lnTo>
                <a:lnTo>
                  <a:pt x="1965884" y="76324"/>
                </a:lnTo>
                <a:close/>
                <a:moveTo>
                  <a:pt x="1893617" y="76324"/>
                </a:moveTo>
                <a:lnTo>
                  <a:pt x="1893617" y="101270"/>
                </a:lnTo>
                <a:lnTo>
                  <a:pt x="1920392" y="101270"/>
                </a:lnTo>
                <a:lnTo>
                  <a:pt x="1920392" y="76324"/>
                </a:lnTo>
                <a:close/>
                <a:moveTo>
                  <a:pt x="1600338" y="73595"/>
                </a:moveTo>
                <a:lnTo>
                  <a:pt x="1700236" y="73595"/>
                </a:lnTo>
                <a:lnTo>
                  <a:pt x="1700236" y="92797"/>
                </a:lnTo>
                <a:lnTo>
                  <a:pt x="1652230" y="92797"/>
                </a:lnTo>
                <a:cubicBezTo>
                  <a:pt x="1649534" y="103979"/>
                  <a:pt x="1646296" y="115105"/>
                  <a:pt x="1642514" y="126173"/>
                </a:cubicBezTo>
                <a:cubicBezTo>
                  <a:pt x="1638733" y="137241"/>
                  <a:pt x="1634809" y="147680"/>
                  <a:pt x="1630742" y="157491"/>
                </a:cubicBezTo>
                <a:lnTo>
                  <a:pt x="1678062" y="146747"/>
                </a:lnTo>
                <a:cubicBezTo>
                  <a:pt x="1676223" y="141322"/>
                  <a:pt x="1674299" y="135883"/>
                  <a:pt x="1672290" y="130430"/>
                </a:cubicBezTo>
                <a:cubicBezTo>
                  <a:pt x="1670280" y="124977"/>
                  <a:pt x="1668241" y="119824"/>
                  <a:pt x="1666175" y="114971"/>
                </a:cubicBezTo>
                <a:lnTo>
                  <a:pt x="1683320" y="110399"/>
                </a:lnTo>
                <a:cubicBezTo>
                  <a:pt x="1687911" y="120591"/>
                  <a:pt x="1692273" y="131354"/>
                  <a:pt x="1696407" y="142689"/>
                </a:cubicBezTo>
                <a:lnTo>
                  <a:pt x="1705409" y="170910"/>
                </a:lnTo>
                <a:lnTo>
                  <a:pt x="1704620" y="172265"/>
                </a:lnTo>
                <a:lnTo>
                  <a:pt x="1687434" y="178065"/>
                </a:lnTo>
                <a:cubicBezTo>
                  <a:pt x="1686968" y="176117"/>
                  <a:pt x="1686415" y="174012"/>
                  <a:pt x="1685777" y="171750"/>
                </a:cubicBezTo>
                <a:cubicBezTo>
                  <a:pt x="1685139" y="169488"/>
                  <a:pt x="1684472" y="167097"/>
                  <a:pt x="1683777" y="164577"/>
                </a:cubicBezTo>
                <a:cubicBezTo>
                  <a:pt x="1664112" y="169309"/>
                  <a:pt x="1649238" y="173003"/>
                  <a:pt x="1639158" y="175660"/>
                </a:cubicBezTo>
                <a:cubicBezTo>
                  <a:pt x="1629076" y="178317"/>
                  <a:pt x="1621993" y="180352"/>
                  <a:pt x="1617906" y="181765"/>
                </a:cubicBezTo>
                <a:cubicBezTo>
                  <a:pt x="1613820" y="183177"/>
                  <a:pt x="1610935" y="184382"/>
                  <a:pt x="1609253" y="185380"/>
                </a:cubicBezTo>
                <a:lnTo>
                  <a:pt x="1609253" y="184694"/>
                </a:lnTo>
                <a:cubicBezTo>
                  <a:pt x="1609063" y="184923"/>
                  <a:pt x="1608987" y="185151"/>
                  <a:pt x="1609025" y="185380"/>
                </a:cubicBezTo>
                <a:cubicBezTo>
                  <a:pt x="1608377" y="183094"/>
                  <a:pt x="1607386" y="180008"/>
                  <a:pt x="1606053" y="176122"/>
                </a:cubicBezTo>
                <a:cubicBezTo>
                  <a:pt x="1604719" y="172236"/>
                  <a:pt x="1603500" y="168921"/>
                  <a:pt x="1602395" y="166178"/>
                </a:cubicBezTo>
                <a:cubicBezTo>
                  <a:pt x="1604214" y="165444"/>
                  <a:pt x="1606005" y="163711"/>
                  <a:pt x="1607767" y="160977"/>
                </a:cubicBezTo>
                <a:cubicBezTo>
                  <a:pt x="1609529" y="158243"/>
                  <a:pt x="1611320" y="154795"/>
                  <a:pt x="1613139" y="150633"/>
                </a:cubicBezTo>
                <a:cubicBezTo>
                  <a:pt x="1614720" y="146723"/>
                  <a:pt x="1617273" y="139398"/>
                  <a:pt x="1620797" y="128659"/>
                </a:cubicBezTo>
                <a:cubicBezTo>
                  <a:pt x="1624322" y="117919"/>
                  <a:pt x="1627560" y="105965"/>
                  <a:pt x="1630513" y="92797"/>
                </a:cubicBezTo>
                <a:lnTo>
                  <a:pt x="1600338" y="92797"/>
                </a:lnTo>
                <a:close/>
                <a:moveTo>
                  <a:pt x="2003602" y="72215"/>
                </a:moveTo>
                <a:lnTo>
                  <a:pt x="2024834" y="72215"/>
                </a:lnTo>
                <a:lnTo>
                  <a:pt x="2024834" y="211198"/>
                </a:lnTo>
                <a:lnTo>
                  <a:pt x="2003602" y="211198"/>
                </a:lnTo>
                <a:lnTo>
                  <a:pt x="2003602" y="200911"/>
                </a:lnTo>
                <a:lnTo>
                  <a:pt x="1836267" y="200911"/>
                </a:lnTo>
                <a:lnTo>
                  <a:pt x="1836267" y="73585"/>
                </a:lnTo>
                <a:lnTo>
                  <a:pt x="1857956" y="73585"/>
                </a:lnTo>
                <a:lnTo>
                  <a:pt x="1857956" y="181051"/>
                </a:lnTo>
                <a:lnTo>
                  <a:pt x="2003602" y="181051"/>
                </a:lnTo>
                <a:close/>
                <a:moveTo>
                  <a:pt x="2861372" y="71980"/>
                </a:moveTo>
                <a:lnTo>
                  <a:pt x="2861372" y="85268"/>
                </a:lnTo>
                <a:lnTo>
                  <a:pt x="2933152" y="85268"/>
                </a:lnTo>
                <a:lnTo>
                  <a:pt x="2933152" y="71980"/>
                </a:lnTo>
                <a:close/>
                <a:moveTo>
                  <a:pt x="466253" y="71780"/>
                </a:moveTo>
                <a:lnTo>
                  <a:pt x="594955" y="71780"/>
                </a:lnTo>
                <a:lnTo>
                  <a:pt x="594955" y="91868"/>
                </a:lnTo>
                <a:lnTo>
                  <a:pt x="541005" y="91868"/>
                </a:lnTo>
                <a:lnTo>
                  <a:pt x="541005" y="125044"/>
                </a:lnTo>
                <a:lnTo>
                  <a:pt x="606385" y="125044"/>
                </a:lnTo>
                <a:lnTo>
                  <a:pt x="606385" y="144904"/>
                </a:lnTo>
                <a:lnTo>
                  <a:pt x="541005" y="144904"/>
                </a:lnTo>
                <a:lnTo>
                  <a:pt x="541005" y="184936"/>
                </a:lnTo>
                <a:cubicBezTo>
                  <a:pt x="546039" y="185832"/>
                  <a:pt x="551288" y="186442"/>
                  <a:pt x="556750" y="186766"/>
                </a:cubicBezTo>
                <a:cubicBezTo>
                  <a:pt x="562213" y="187090"/>
                  <a:pt x="567862" y="187242"/>
                  <a:pt x="573695" y="187223"/>
                </a:cubicBezTo>
                <a:cubicBezTo>
                  <a:pt x="577377" y="187225"/>
                  <a:pt x="583197" y="187222"/>
                  <a:pt x="591154" y="187215"/>
                </a:cubicBezTo>
                <a:cubicBezTo>
                  <a:pt x="599111" y="187208"/>
                  <a:pt x="607233" y="187188"/>
                  <a:pt x="615521" y="187155"/>
                </a:cubicBezTo>
                <a:cubicBezTo>
                  <a:pt x="623808" y="187123"/>
                  <a:pt x="630288" y="187069"/>
                  <a:pt x="634960" y="186994"/>
                </a:cubicBezTo>
                <a:cubicBezTo>
                  <a:pt x="633193" y="189687"/>
                  <a:pt x="631583" y="193092"/>
                  <a:pt x="630131" y="197211"/>
                </a:cubicBezTo>
                <a:cubicBezTo>
                  <a:pt x="628678" y="201330"/>
                  <a:pt x="627697" y="205078"/>
                  <a:pt x="627188" y="208454"/>
                </a:cubicBezTo>
                <a:lnTo>
                  <a:pt x="572552" y="208454"/>
                </a:lnTo>
                <a:cubicBezTo>
                  <a:pt x="557544" y="208586"/>
                  <a:pt x="543898" y="207486"/>
                  <a:pt x="531616" y="205155"/>
                </a:cubicBezTo>
                <a:cubicBezTo>
                  <a:pt x="519334" y="202824"/>
                  <a:pt x="508397" y="198474"/>
                  <a:pt x="498808" y="192105"/>
                </a:cubicBezTo>
                <a:cubicBezTo>
                  <a:pt x="489218" y="185736"/>
                  <a:pt x="480957" y="176560"/>
                  <a:pt x="474026" y="164577"/>
                </a:cubicBezTo>
                <a:cubicBezTo>
                  <a:pt x="470258" y="174312"/>
                  <a:pt x="465678" y="183200"/>
                  <a:pt x="460281" y="191239"/>
                </a:cubicBezTo>
                <a:cubicBezTo>
                  <a:pt x="454885" y="199279"/>
                  <a:pt x="448646" y="206389"/>
                  <a:pt x="441564" y="212569"/>
                </a:cubicBezTo>
                <a:cubicBezTo>
                  <a:pt x="439759" y="210469"/>
                  <a:pt x="437140" y="207985"/>
                  <a:pt x="433706" y="205116"/>
                </a:cubicBezTo>
                <a:cubicBezTo>
                  <a:pt x="430273" y="202248"/>
                  <a:pt x="427253" y="199936"/>
                  <a:pt x="424648" y="198181"/>
                </a:cubicBezTo>
                <a:cubicBezTo>
                  <a:pt x="436979" y="188707"/>
                  <a:pt x="446379" y="176229"/>
                  <a:pt x="452852" y="160747"/>
                </a:cubicBezTo>
                <a:cubicBezTo>
                  <a:pt x="459324" y="145265"/>
                  <a:pt x="463639" y="127415"/>
                  <a:pt x="465797" y="107198"/>
                </a:cubicBezTo>
                <a:lnTo>
                  <a:pt x="487284" y="109486"/>
                </a:lnTo>
                <a:cubicBezTo>
                  <a:pt x="486608" y="114534"/>
                  <a:pt x="485846" y="119479"/>
                  <a:pt x="484998" y="124321"/>
                </a:cubicBezTo>
                <a:cubicBezTo>
                  <a:pt x="484151" y="129164"/>
                  <a:pt x="483160" y="133818"/>
                  <a:pt x="482027" y="138284"/>
                </a:cubicBezTo>
                <a:cubicBezTo>
                  <a:pt x="486170" y="148938"/>
                  <a:pt x="491371" y="157522"/>
                  <a:pt x="497629" y="164035"/>
                </a:cubicBezTo>
                <a:cubicBezTo>
                  <a:pt x="503887" y="170548"/>
                  <a:pt x="511030" y="175533"/>
                  <a:pt x="519060" y="178988"/>
                </a:cubicBezTo>
                <a:lnTo>
                  <a:pt x="519060" y="91868"/>
                </a:lnTo>
                <a:lnTo>
                  <a:pt x="466253" y="91868"/>
                </a:lnTo>
                <a:close/>
                <a:moveTo>
                  <a:pt x="1875815" y="58750"/>
                </a:moveTo>
                <a:lnTo>
                  <a:pt x="1984371" y="58750"/>
                </a:lnTo>
                <a:lnTo>
                  <a:pt x="1984371" y="160677"/>
                </a:lnTo>
                <a:lnTo>
                  <a:pt x="1875815" y="160677"/>
                </a:lnTo>
                <a:close/>
                <a:moveTo>
                  <a:pt x="2841483" y="56464"/>
                </a:moveTo>
                <a:lnTo>
                  <a:pt x="2953726" y="56464"/>
                </a:lnTo>
                <a:lnTo>
                  <a:pt x="2953726" y="128673"/>
                </a:lnTo>
                <a:lnTo>
                  <a:pt x="2907320" y="128673"/>
                </a:lnTo>
                <a:cubicBezTo>
                  <a:pt x="2906982" y="131636"/>
                  <a:pt x="2906630" y="134469"/>
                  <a:pt x="2906263" y="137174"/>
                </a:cubicBezTo>
                <a:cubicBezTo>
                  <a:pt x="2905896" y="139879"/>
                  <a:pt x="2905487" y="142542"/>
                  <a:pt x="2905034" y="145161"/>
                </a:cubicBezTo>
                <a:lnTo>
                  <a:pt x="2964927" y="145161"/>
                </a:lnTo>
                <a:lnTo>
                  <a:pt x="2964927" y="162963"/>
                </a:lnTo>
                <a:lnTo>
                  <a:pt x="2918750" y="162963"/>
                </a:lnTo>
                <a:cubicBezTo>
                  <a:pt x="2924155" y="170873"/>
                  <a:pt x="2931233" y="177455"/>
                  <a:pt x="2939981" y="182708"/>
                </a:cubicBezTo>
                <a:cubicBezTo>
                  <a:pt x="2948730" y="187961"/>
                  <a:pt x="2958950" y="191743"/>
                  <a:pt x="2970642" y="194053"/>
                </a:cubicBezTo>
                <a:cubicBezTo>
                  <a:pt x="2968256" y="196339"/>
                  <a:pt x="2965827" y="199139"/>
                  <a:pt x="2963356" y="202454"/>
                </a:cubicBezTo>
                <a:cubicBezTo>
                  <a:pt x="2960884" y="205768"/>
                  <a:pt x="2958969" y="208912"/>
                  <a:pt x="2957612" y="211883"/>
                </a:cubicBezTo>
                <a:cubicBezTo>
                  <a:pt x="2943787" y="207978"/>
                  <a:pt x="2932004" y="202130"/>
                  <a:pt x="2922265" y="194338"/>
                </a:cubicBezTo>
                <a:cubicBezTo>
                  <a:pt x="2912526" y="186547"/>
                  <a:pt x="2904801" y="176927"/>
                  <a:pt x="2899090" y="165478"/>
                </a:cubicBezTo>
                <a:cubicBezTo>
                  <a:pt x="2894728" y="176422"/>
                  <a:pt x="2887337" y="185737"/>
                  <a:pt x="2876916" y="193424"/>
                </a:cubicBezTo>
                <a:cubicBezTo>
                  <a:pt x="2866496" y="201111"/>
                  <a:pt x="2851789" y="207340"/>
                  <a:pt x="2832797" y="212112"/>
                </a:cubicBezTo>
                <a:cubicBezTo>
                  <a:pt x="2831777" y="209354"/>
                  <a:pt x="2830215" y="206354"/>
                  <a:pt x="2828110" y="203111"/>
                </a:cubicBezTo>
                <a:cubicBezTo>
                  <a:pt x="2826005" y="199868"/>
                  <a:pt x="2823986" y="197153"/>
                  <a:pt x="2822052" y="194967"/>
                </a:cubicBezTo>
                <a:cubicBezTo>
                  <a:pt x="2837431" y="191776"/>
                  <a:pt x="2849480" y="187528"/>
                  <a:pt x="2858200" y="182223"/>
                </a:cubicBezTo>
                <a:cubicBezTo>
                  <a:pt x="2866920" y="176917"/>
                  <a:pt x="2873311" y="170497"/>
                  <a:pt x="2877373" y="162963"/>
                </a:cubicBezTo>
                <a:lnTo>
                  <a:pt x="2829139" y="162963"/>
                </a:lnTo>
                <a:lnTo>
                  <a:pt x="2829139" y="145161"/>
                </a:lnTo>
                <a:lnTo>
                  <a:pt x="2883774" y="145161"/>
                </a:lnTo>
                <a:cubicBezTo>
                  <a:pt x="2884446" y="142542"/>
                  <a:pt x="2884989" y="139879"/>
                  <a:pt x="2885403" y="137174"/>
                </a:cubicBezTo>
                <a:cubicBezTo>
                  <a:pt x="2885817" y="134469"/>
                  <a:pt x="2886189" y="131636"/>
                  <a:pt x="2886518" y="128673"/>
                </a:cubicBezTo>
                <a:lnTo>
                  <a:pt x="2841483" y="128673"/>
                </a:lnTo>
                <a:close/>
                <a:moveTo>
                  <a:pt x="682284" y="53006"/>
                </a:moveTo>
                <a:cubicBezTo>
                  <a:pt x="680793" y="56922"/>
                  <a:pt x="679202" y="60651"/>
                  <a:pt x="677511" y="64195"/>
                </a:cubicBezTo>
                <a:cubicBezTo>
                  <a:pt x="675819" y="67738"/>
                  <a:pt x="674057" y="70952"/>
                  <a:pt x="672222" y="73838"/>
                </a:cubicBezTo>
                <a:lnTo>
                  <a:pt x="709041" y="73838"/>
                </a:lnTo>
                <a:lnTo>
                  <a:pt x="709041" y="53006"/>
                </a:lnTo>
                <a:close/>
                <a:moveTo>
                  <a:pt x="2522039" y="46834"/>
                </a:moveTo>
                <a:lnTo>
                  <a:pt x="2522039" y="108813"/>
                </a:lnTo>
                <a:lnTo>
                  <a:pt x="2544909" y="108813"/>
                </a:lnTo>
                <a:cubicBezTo>
                  <a:pt x="2558374" y="108847"/>
                  <a:pt x="2568380" y="106207"/>
                  <a:pt x="2574926" y="100894"/>
                </a:cubicBezTo>
                <a:cubicBezTo>
                  <a:pt x="2581473" y="95582"/>
                  <a:pt x="2584732" y="87396"/>
                  <a:pt x="2584704" y="76337"/>
                </a:cubicBezTo>
                <a:cubicBezTo>
                  <a:pt x="2584680" y="65402"/>
                  <a:pt x="2581240" y="57712"/>
                  <a:pt x="2574384" y="53267"/>
                </a:cubicBezTo>
                <a:cubicBezTo>
                  <a:pt x="2567527" y="48821"/>
                  <a:pt x="2557397" y="46677"/>
                  <a:pt x="2543994" y="46834"/>
                </a:cubicBezTo>
                <a:close/>
                <a:moveTo>
                  <a:pt x="2369639" y="46834"/>
                </a:moveTo>
                <a:lnTo>
                  <a:pt x="2369639" y="108813"/>
                </a:lnTo>
                <a:lnTo>
                  <a:pt x="2392509" y="108813"/>
                </a:lnTo>
                <a:cubicBezTo>
                  <a:pt x="2405974" y="108847"/>
                  <a:pt x="2415980" y="106207"/>
                  <a:pt x="2422526" y="100894"/>
                </a:cubicBezTo>
                <a:cubicBezTo>
                  <a:pt x="2429073" y="95582"/>
                  <a:pt x="2432332" y="87396"/>
                  <a:pt x="2432304" y="76337"/>
                </a:cubicBezTo>
                <a:cubicBezTo>
                  <a:pt x="2432280" y="65402"/>
                  <a:pt x="2428840" y="57712"/>
                  <a:pt x="2421984" y="53267"/>
                </a:cubicBezTo>
                <a:cubicBezTo>
                  <a:pt x="2415127" y="48821"/>
                  <a:pt x="2404997" y="46677"/>
                  <a:pt x="2391594" y="46834"/>
                </a:cubicBezTo>
                <a:close/>
                <a:moveTo>
                  <a:pt x="1350464" y="46834"/>
                </a:moveTo>
                <a:lnTo>
                  <a:pt x="1350464" y="108813"/>
                </a:lnTo>
                <a:lnTo>
                  <a:pt x="1373335" y="108813"/>
                </a:lnTo>
                <a:cubicBezTo>
                  <a:pt x="1386799" y="108847"/>
                  <a:pt x="1396805" y="106207"/>
                  <a:pt x="1403352" y="100894"/>
                </a:cubicBezTo>
                <a:cubicBezTo>
                  <a:pt x="1409898" y="95582"/>
                  <a:pt x="1413157" y="87396"/>
                  <a:pt x="1413129" y="76337"/>
                </a:cubicBezTo>
                <a:cubicBezTo>
                  <a:pt x="1413106" y="65402"/>
                  <a:pt x="1409665" y="57712"/>
                  <a:pt x="1402808" y="53267"/>
                </a:cubicBezTo>
                <a:cubicBezTo>
                  <a:pt x="1395952" y="48821"/>
                  <a:pt x="1385822" y="46677"/>
                  <a:pt x="1372419" y="46834"/>
                </a:cubicBezTo>
                <a:close/>
                <a:moveTo>
                  <a:pt x="1198064" y="46834"/>
                </a:moveTo>
                <a:lnTo>
                  <a:pt x="1198064" y="108813"/>
                </a:lnTo>
                <a:lnTo>
                  <a:pt x="1220934" y="108813"/>
                </a:lnTo>
                <a:cubicBezTo>
                  <a:pt x="1234399" y="108847"/>
                  <a:pt x="1244405" y="106207"/>
                  <a:pt x="1250952" y="100894"/>
                </a:cubicBezTo>
                <a:cubicBezTo>
                  <a:pt x="1257498" y="95582"/>
                  <a:pt x="1260757" y="87396"/>
                  <a:pt x="1260729" y="76337"/>
                </a:cubicBezTo>
                <a:cubicBezTo>
                  <a:pt x="1260705" y="65402"/>
                  <a:pt x="1257265" y="57712"/>
                  <a:pt x="1250409" y="53267"/>
                </a:cubicBezTo>
                <a:cubicBezTo>
                  <a:pt x="1243552" y="48821"/>
                  <a:pt x="1233422" y="46677"/>
                  <a:pt x="1220019" y="46834"/>
                </a:cubicBezTo>
                <a:close/>
                <a:moveTo>
                  <a:pt x="178889" y="46834"/>
                </a:moveTo>
                <a:lnTo>
                  <a:pt x="178889" y="108813"/>
                </a:lnTo>
                <a:lnTo>
                  <a:pt x="201759" y="108813"/>
                </a:lnTo>
                <a:cubicBezTo>
                  <a:pt x="215224" y="108847"/>
                  <a:pt x="225230" y="106207"/>
                  <a:pt x="231777" y="100894"/>
                </a:cubicBezTo>
                <a:cubicBezTo>
                  <a:pt x="238323" y="95582"/>
                  <a:pt x="241582" y="87396"/>
                  <a:pt x="241554" y="76337"/>
                </a:cubicBezTo>
                <a:cubicBezTo>
                  <a:pt x="241530" y="65402"/>
                  <a:pt x="238090" y="57712"/>
                  <a:pt x="231233" y="53267"/>
                </a:cubicBezTo>
                <a:cubicBezTo>
                  <a:pt x="224377" y="48821"/>
                  <a:pt x="214247" y="46677"/>
                  <a:pt x="200844" y="46834"/>
                </a:cubicBezTo>
                <a:close/>
                <a:moveTo>
                  <a:pt x="26489" y="46834"/>
                </a:moveTo>
                <a:lnTo>
                  <a:pt x="26489" y="108813"/>
                </a:lnTo>
                <a:lnTo>
                  <a:pt x="49359" y="108813"/>
                </a:lnTo>
                <a:cubicBezTo>
                  <a:pt x="62824" y="108847"/>
                  <a:pt x="72830" y="106207"/>
                  <a:pt x="79377" y="100894"/>
                </a:cubicBezTo>
                <a:cubicBezTo>
                  <a:pt x="85923" y="95582"/>
                  <a:pt x="89183" y="87396"/>
                  <a:pt x="89154" y="76337"/>
                </a:cubicBezTo>
                <a:cubicBezTo>
                  <a:pt x="89130" y="65402"/>
                  <a:pt x="85690" y="57712"/>
                  <a:pt x="78833" y="53267"/>
                </a:cubicBezTo>
                <a:cubicBezTo>
                  <a:pt x="71977" y="48821"/>
                  <a:pt x="61848" y="46677"/>
                  <a:pt x="48444" y="46834"/>
                </a:cubicBezTo>
                <a:close/>
                <a:moveTo>
                  <a:pt x="2613812" y="25603"/>
                </a:moveTo>
                <a:lnTo>
                  <a:pt x="2739285" y="25603"/>
                </a:lnTo>
                <a:lnTo>
                  <a:pt x="2739285" y="47749"/>
                </a:lnTo>
                <a:lnTo>
                  <a:pt x="2689679" y="47749"/>
                </a:lnTo>
                <a:lnTo>
                  <a:pt x="2689679" y="193824"/>
                </a:lnTo>
                <a:lnTo>
                  <a:pt x="2663190" y="193824"/>
                </a:lnTo>
                <a:lnTo>
                  <a:pt x="2663190" y="47749"/>
                </a:lnTo>
                <a:lnTo>
                  <a:pt x="2613812" y="47749"/>
                </a:lnTo>
                <a:close/>
                <a:moveTo>
                  <a:pt x="2495550" y="25603"/>
                </a:moveTo>
                <a:lnTo>
                  <a:pt x="2546510" y="25603"/>
                </a:lnTo>
                <a:cubicBezTo>
                  <a:pt x="2565596" y="25345"/>
                  <a:pt x="2580988" y="29057"/>
                  <a:pt x="2592688" y="36739"/>
                </a:cubicBezTo>
                <a:cubicBezTo>
                  <a:pt x="2604388" y="44421"/>
                  <a:pt x="2610404" y="57620"/>
                  <a:pt x="2610735" y="76337"/>
                </a:cubicBezTo>
                <a:cubicBezTo>
                  <a:pt x="2610385" y="94681"/>
                  <a:pt x="2604407" y="108234"/>
                  <a:pt x="2592802" y="116996"/>
                </a:cubicBezTo>
                <a:cubicBezTo>
                  <a:pt x="2581198" y="125758"/>
                  <a:pt x="2566072" y="130108"/>
                  <a:pt x="2547425" y="130045"/>
                </a:cubicBezTo>
                <a:lnTo>
                  <a:pt x="2522039" y="130045"/>
                </a:lnTo>
                <a:lnTo>
                  <a:pt x="2522039" y="193824"/>
                </a:lnTo>
                <a:lnTo>
                  <a:pt x="2495550" y="193824"/>
                </a:lnTo>
                <a:close/>
                <a:moveTo>
                  <a:pt x="2343150" y="25603"/>
                </a:moveTo>
                <a:lnTo>
                  <a:pt x="2394110" y="25603"/>
                </a:lnTo>
                <a:cubicBezTo>
                  <a:pt x="2413196" y="25345"/>
                  <a:pt x="2428588" y="29057"/>
                  <a:pt x="2440288" y="36739"/>
                </a:cubicBezTo>
                <a:cubicBezTo>
                  <a:pt x="2451988" y="44421"/>
                  <a:pt x="2458004" y="57620"/>
                  <a:pt x="2458335" y="76337"/>
                </a:cubicBezTo>
                <a:cubicBezTo>
                  <a:pt x="2457985" y="94681"/>
                  <a:pt x="2452007" y="108234"/>
                  <a:pt x="2440402" y="116996"/>
                </a:cubicBezTo>
                <a:cubicBezTo>
                  <a:pt x="2428798" y="125758"/>
                  <a:pt x="2413672" y="130108"/>
                  <a:pt x="2395025" y="130045"/>
                </a:cubicBezTo>
                <a:lnTo>
                  <a:pt x="2369639" y="130045"/>
                </a:lnTo>
                <a:lnTo>
                  <a:pt x="2369639" y="193824"/>
                </a:lnTo>
                <a:lnTo>
                  <a:pt x="2343150" y="193824"/>
                </a:lnTo>
                <a:close/>
                <a:moveTo>
                  <a:pt x="1451762" y="25603"/>
                </a:moveTo>
                <a:lnTo>
                  <a:pt x="1577235" y="25603"/>
                </a:lnTo>
                <a:lnTo>
                  <a:pt x="1577235" y="47749"/>
                </a:lnTo>
                <a:lnTo>
                  <a:pt x="1527629" y="47749"/>
                </a:lnTo>
                <a:lnTo>
                  <a:pt x="1527629" y="193824"/>
                </a:lnTo>
                <a:lnTo>
                  <a:pt x="1501140" y="193824"/>
                </a:lnTo>
                <a:lnTo>
                  <a:pt x="1501140" y="47749"/>
                </a:lnTo>
                <a:lnTo>
                  <a:pt x="1451762" y="47749"/>
                </a:lnTo>
                <a:close/>
                <a:moveTo>
                  <a:pt x="1323975" y="25603"/>
                </a:moveTo>
                <a:lnTo>
                  <a:pt x="1374935" y="25603"/>
                </a:lnTo>
                <a:cubicBezTo>
                  <a:pt x="1394021" y="25345"/>
                  <a:pt x="1409414" y="29057"/>
                  <a:pt x="1421113" y="36739"/>
                </a:cubicBezTo>
                <a:cubicBezTo>
                  <a:pt x="1432813" y="44421"/>
                  <a:pt x="1438829" y="57620"/>
                  <a:pt x="1439160" y="76337"/>
                </a:cubicBezTo>
                <a:cubicBezTo>
                  <a:pt x="1438810" y="94681"/>
                  <a:pt x="1432833" y="108234"/>
                  <a:pt x="1421228" y="116996"/>
                </a:cubicBezTo>
                <a:cubicBezTo>
                  <a:pt x="1409623" y="125758"/>
                  <a:pt x="1394497" y="130108"/>
                  <a:pt x="1375851" y="130045"/>
                </a:cubicBezTo>
                <a:lnTo>
                  <a:pt x="1350464" y="130045"/>
                </a:lnTo>
                <a:lnTo>
                  <a:pt x="1350464" y="193824"/>
                </a:lnTo>
                <a:lnTo>
                  <a:pt x="1323975" y="193824"/>
                </a:lnTo>
                <a:close/>
                <a:moveTo>
                  <a:pt x="1171575" y="25603"/>
                </a:moveTo>
                <a:lnTo>
                  <a:pt x="1222535" y="25603"/>
                </a:lnTo>
                <a:cubicBezTo>
                  <a:pt x="1241621" y="25345"/>
                  <a:pt x="1257013" y="29057"/>
                  <a:pt x="1268713" y="36739"/>
                </a:cubicBezTo>
                <a:cubicBezTo>
                  <a:pt x="1280413" y="44421"/>
                  <a:pt x="1286429" y="57620"/>
                  <a:pt x="1286761" y="76337"/>
                </a:cubicBezTo>
                <a:cubicBezTo>
                  <a:pt x="1286410" y="94681"/>
                  <a:pt x="1280432" y="108234"/>
                  <a:pt x="1268828" y="116996"/>
                </a:cubicBezTo>
                <a:cubicBezTo>
                  <a:pt x="1257223" y="125758"/>
                  <a:pt x="1242097" y="130108"/>
                  <a:pt x="1223450" y="130045"/>
                </a:cubicBezTo>
                <a:lnTo>
                  <a:pt x="1198064" y="130045"/>
                </a:lnTo>
                <a:lnTo>
                  <a:pt x="1198064" y="193824"/>
                </a:lnTo>
                <a:lnTo>
                  <a:pt x="1171575" y="193824"/>
                </a:lnTo>
                <a:close/>
                <a:moveTo>
                  <a:pt x="280187" y="25603"/>
                </a:moveTo>
                <a:lnTo>
                  <a:pt x="405660" y="25603"/>
                </a:lnTo>
                <a:lnTo>
                  <a:pt x="405660" y="47749"/>
                </a:lnTo>
                <a:lnTo>
                  <a:pt x="356054" y="47749"/>
                </a:lnTo>
                <a:lnTo>
                  <a:pt x="356054" y="193824"/>
                </a:lnTo>
                <a:lnTo>
                  <a:pt x="329565" y="193824"/>
                </a:lnTo>
                <a:lnTo>
                  <a:pt x="329565" y="47749"/>
                </a:lnTo>
                <a:lnTo>
                  <a:pt x="280187" y="47749"/>
                </a:lnTo>
                <a:close/>
                <a:moveTo>
                  <a:pt x="152400" y="25603"/>
                </a:moveTo>
                <a:lnTo>
                  <a:pt x="203360" y="25603"/>
                </a:lnTo>
                <a:cubicBezTo>
                  <a:pt x="222446" y="25345"/>
                  <a:pt x="237838" y="29057"/>
                  <a:pt x="249538" y="36739"/>
                </a:cubicBezTo>
                <a:cubicBezTo>
                  <a:pt x="261238" y="44421"/>
                  <a:pt x="267254" y="57620"/>
                  <a:pt x="267586" y="76337"/>
                </a:cubicBezTo>
                <a:cubicBezTo>
                  <a:pt x="267235" y="94681"/>
                  <a:pt x="261257" y="108234"/>
                  <a:pt x="249653" y="116996"/>
                </a:cubicBezTo>
                <a:cubicBezTo>
                  <a:pt x="238048" y="125758"/>
                  <a:pt x="222922" y="130108"/>
                  <a:pt x="204275" y="130045"/>
                </a:cubicBezTo>
                <a:lnTo>
                  <a:pt x="178889" y="130045"/>
                </a:lnTo>
                <a:lnTo>
                  <a:pt x="178889" y="193824"/>
                </a:lnTo>
                <a:lnTo>
                  <a:pt x="152400" y="193824"/>
                </a:lnTo>
                <a:close/>
                <a:moveTo>
                  <a:pt x="0" y="25603"/>
                </a:moveTo>
                <a:lnTo>
                  <a:pt x="50960" y="25603"/>
                </a:lnTo>
                <a:cubicBezTo>
                  <a:pt x="70046" y="25345"/>
                  <a:pt x="85438" y="29057"/>
                  <a:pt x="97138" y="36739"/>
                </a:cubicBezTo>
                <a:cubicBezTo>
                  <a:pt x="108838" y="44421"/>
                  <a:pt x="114854" y="57620"/>
                  <a:pt x="115186" y="76337"/>
                </a:cubicBezTo>
                <a:cubicBezTo>
                  <a:pt x="114835" y="94681"/>
                  <a:pt x="108857" y="108234"/>
                  <a:pt x="97253" y="116996"/>
                </a:cubicBezTo>
                <a:cubicBezTo>
                  <a:pt x="85648" y="125758"/>
                  <a:pt x="70522" y="130108"/>
                  <a:pt x="51875" y="130045"/>
                </a:cubicBezTo>
                <a:lnTo>
                  <a:pt x="26489" y="130045"/>
                </a:lnTo>
                <a:lnTo>
                  <a:pt x="26489" y="193824"/>
                </a:lnTo>
                <a:lnTo>
                  <a:pt x="0" y="193824"/>
                </a:lnTo>
                <a:close/>
                <a:moveTo>
                  <a:pt x="795680" y="22174"/>
                </a:moveTo>
                <a:lnTo>
                  <a:pt x="815312" y="22174"/>
                </a:lnTo>
                <a:lnTo>
                  <a:pt x="815312" y="148572"/>
                </a:lnTo>
                <a:lnTo>
                  <a:pt x="795680" y="148572"/>
                </a:lnTo>
                <a:close/>
                <a:moveTo>
                  <a:pt x="1608110" y="20331"/>
                </a:moveTo>
                <a:lnTo>
                  <a:pt x="1696121" y="20331"/>
                </a:lnTo>
                <a:lnTo>
                  <a:pt x="1696121" y="39076"/>
                </a:lnTo>
                <a:lnTo>
                  <a:pt x="1608110" y="39076"/>
                </a:lnTo>
                <a:close/>
                <a:moveTo>
                  <a:pt x="1835353" y="16459"/>
                </a:moveTo>
                <a:lnTo>
                  <a:pt x="2026205" y="16459"/>
                </a:lnTo>
                <a:lnTo>
                  <a:pt x="2026205" y="36090"/>
                </a:lnTo>
                <a:lnTo>
                  <a:pt x="1835353" y="36090"/>
                </a:lnTo>
                <a:close/>
                <a:moveTo>
                  <a:pt x="2206272" y="11430"/>
                </a:moveTo>
                <a:lnTo>
                  <a:pt x="2224554" y="11430"/>
                </a:lnTo>
                <a:lnTo>
                  <a:pt x="2161025" y="234972"/>
                </a:lnTo>
                <a:lnTo>
                  <a:pt x="2142744" y="234972"/>
                </a:lnTo>
                <a:close/>
                <a:moveTo>
                  <a:pt x="1034697" y="11430"/>
                </a:moveTo>
                <a:lnTo>
                  <a:pt x="1052979" y="11430"/>
                </a:lnTo>
                <a:lnTo>
                  <a:pt x="989450" y="234972"/>
                </a:lnTo>
                <a:lnTo>
                  <a:pt x="971169" y="234972"/>
                </a:lnTo>
                <a:close/>
                <a:moveTo>
                  <a:pt x="1732926" y="6158"/>
                </a:moveTo>
                <a:lnTo>
                  <a:pt x="1753957" y="6158"/>
                </a:lnTo>
                <a:cubicBezTo>
                  <a:pt x="1753957" y="22122"/>
                  <a:pt x="1753728" y="37743"/>
                  <a:pt x="1753271" y="53021"/>
                </a:cubicBezTo>
                <a:lnTo>
                  <a:pt x="1803106" y="53021"/>
                </a:lnTo>
                <a:cubicBezTo>
                  <a:pt x="1803096" y="53264"/>
                  <a:pt x="1803058" y="54607"/>
                  <a:pt x="1802992" y="57050"/>
                </a:cubicBezTo>
                <a:cubicBezTo>
                  <a:pt x="1802925" y="59493"/>
                  <a:pt x="1802887" y="61579"/>
                  <a:pt x="1802877" y="63308"/>
                </a:cubicBezTo>
                <a:cubicBezTo>
                  <a:pt x="1801997" y="93936"/>
                  <a:pt x="1801040" y="118582"/>
                  <a:pt x="1800007" y="137247"/>
                </a:cubicBezTo>
                <a:cubicBezTo>
                  <a:pt x="1798974" y="155912"/>
                  <a:pt x="1797662" y="169992"/>
                  <a:pt x="1796070" y="179487"/>
                </a:cubicBezTo>
                <a:cubicBezTo>
                  <a:pt x="1794478" y="188983"/>
                  <a:pt x="1792404" y="195290"/>
                  <a:pt x="1789847" y="198410"/>
                </a:cubicBezTo>
                <a:cubicBezTo>
                  <a:pt x="1787495" y="201658"/>
                  <a:pt x="1784942" y="204020"/>
                  <a:pt x="1782189" y="205497"/>
                </a:cubicBezTo>
                <a:cubicBezTo>
                  <a:pt x="1779436" y="206973"/>
                  <a:pt x="1776198" y="207964"/>
                  <a:pt x="1772474" y="208469"/>
                </a:cubicBezTo>
                <a:cubicBezTo>
                  <a:pt x="1768821" y="208912"/>
                  <a:pt x="1764239" y="209112"/>
                  <a:pt x="1758729" y="209069"/>
                </a:cubicBezTo>
                <a:cubicBezTo>
                  <a:pt x="1753219" y="209026"/>
                  <a:pt x="1747437" y="208826"/>
                  <a:pt x="1741384" y="208469"/>
                </a:cubicBezTo>
                <a:cubicBezTo>
                  <a:pt x="1741132" y="205383"/>
                  <a:pt x="1740436" y="201954"/>
                  <a:pt x="1739298" y="198182"/>
                </a:cubicBezTo>
                <a:cubicBezTo>
                  <a:pt x="1738160" y="194410"/>
                  <a:pt x="1736721" y="190981"/>
                  <a:pt x="1734983" y="187895"/>
                </a:cubicBezTo>
                <a:cubicBezTo>
                  <a:pt x="1741136" y="188333"/>
                  <a:pt x="1746661" y="188599"/>
                  <a:pt x="1751557" y="188695"/>
                </a:cubicBezTo>
                <a:cubicBezTo>
                  <a:pt x="1756453" y="188790"/>
                  <a:pt x="1760148" y="188828"/>
                  <a:pt x="1762644" y="188809"/>
                </a:cubicBezTo>
                <a:cubicBezTo>
                  <a:pt x="1764663" y="188952"/>
                  <a:pt x="1766339" y="188780"/>
                  <a:pt x="1767673" y="188295"/>
                </a:cubicBezTo>
                <a:cubicBezTo>
                  <a:pt x="1769006" y="187809"/>
                  <a:pt x="1770226" y="186837"/>
                  <a:pt x="1771331" y="185380"/>
                </a:cubicBezTo>
                <a:cubicBezTo>
                  <a:pt x="1773145" y="183324"/>
                  <a:pt x="1774697" y="178317"/>
                  <a:pt x="1775987" y="170360"/>
                </a:cubicBezTo>
                <a:cubicBezTo>
                  <a:pt x="1777277" y="162403"/>
                  <a:pt x="1778389" y="150572"/>
                  <a:pt x="1779323" y="134868"/>
                </a:cubicBezTo>
                <a:cubicBezTo>
                  <a:pt x="1780257" y="119164"/>
                  <a:pt x="1781098" y="98663"/>
                  <a:pt x="1781846" y="73366"/>
                </a:cubicBezTo>
                <a:lnTo>
                  <a:pt x="1752357" y="73366"/>
                </a:lnTo>
                <a:cubicBezTo>
                  <a:pt x="1751219" y="101860"/>
                  <a:pt x="1747380" y="128025"/>
                  <a:pt x="1740841" y="151862"/>
                </a:cubicBezTo>
                <a:cubicBezTo>
                  <a:pt x="1734302" y="175698"/>
                  <a:pt x="1722977" y="195634"/>
                  <a:pt x="1706865" y="211669"/>
                </a:cubicBezTo>
                <a:cubicBezTo>
                  <a:pt x="1705141" y="208912"/>
                  <a:pt x="1702760" y="206025"/>
                  <a:pt x="1699722" y="203011"/>
                </a:cubicBezTo>
                <a:cubicBezTo>
                  <a:pt x="1696683" y="199996"/>
                  <a:pt x="1693730" y="197624"/>
                  <a:pt x="1690863" y="195896"/>
                </a:cubicBezTo>
                <a:lnTo>
                  <a:pt x="1704620" y="172265"/>
                </a:lnTo>
                <a:lnTo>
                  <a:pt x="1705722" y="171893"/>
                </a:lnTo>
                <a:lnTo>
                  <a:pt x="1705409" y="170910"/>
                </a:lnTo>
                <a:lnTo>
                  <a:pt x="1721439" y="143375"/>
                </a:lnTo>
                <a:cubicBezTo>
                  <a:pt x="1727287" y="122296"/>
                  <a:pt x="1730735" y="98960"/>
                  <a:pt x="1731783" y="73366"/>
                </a:cubicBezTo>
                <a:lnTo>
                  <a:pt x="1703208" y="73366"/>
                </a:lnTo>
                <a:lnTo>
                  <a:pt x="1703208" y="53021"/>
                </a:lnTo>
                <a:lnTo>
                  <a:pt x="1732469" y="53021"/>
                </a:lnTo>
                <a:cubicBezTo>
                  <a:pt x="1732688" y="45367"/>
                  <a:pt x="1732821" y="37643"/>
                  <a:pt x="1732869" y="29846"/>
                </a:cubicBezTo>
                <a:cubicBezTo>
                  <a:pt x="1732916" y="22050"/>
                  <a:pt x="1732935" y="14154"/>
                  <a:pt x="1732926" y="6158"/>
                </a:cubicBezTo>
                <a:close/>
                <a:moveTo>
                  <a:pt x="835914" y="5258"/>
                </a:moveTo>
                <a:lnTo>
                  <a:pt x="856459" y="5258"/>
                </a:lnTo>
                <a:lnTo>
                  <a:pt x="856459" y="184693"/>
                </a:lnTo>
                <a:cubicBezTo>
                  <a:pt x="856502" y="190999"/>
                  <a:pt x="855731" y="195876"/>
                  <a:pt x="854148" y="199324"/>
                </a:cubicBezTo>
                <a:cubicBezTo>
                  <a:pt x="852565" y="202773"/>
                  <a:pt x="849910" y="205364"/>
                  <a:pt x="846186" y="207097"/>
                </a:cubicBezTo>
                <a:cubicBezTo>
                  <a:pt x="842510" y="208869"/>
                  <a:pt x="837529" y="210012"/>
                  <a:pt x="831246" y="210526"/>
                </a:cubicBezTo>
                <a:cubicBezTo>
                  <a:pt x="824961" y="211040"/>
                  <a:pt x="817519" y="211269"/>
                  <a:pt x="808920" y="211212"/>
                </a:cubicBezTo>
                <a:cubicBezTo>
                  <a:pt x="808420" y="208192"/>
                  <a:pt x="807536" y="204630"/>
                  <a:pt x="806266" y="200525"/>
                </a:cubicBezTo>
                <a:cubicBezTo>
                  <a:pt x="804996" y="196420"/>
                  <a:pt x="803598" y="192743"/>
                  <a:pt x="802072" y="189495"/>
                </a:cubicBezTo>
                <a:cubicBezTo>
                  <a:pt x="808631" y="189719"/>
                  <a:pt x="814581" y="189842"/>
                  <a:pt x="819924" y="189866"/>
                </a:cubicBezTo>
                <a:cubicBezTo>
                  <a:pt x="825265" y="189890"/>
                  <a:pt x="828993" y="189843"/>
                  <a:pt x="831107" y="189723"/>
                </a:cubicBezTo>
                <a:cubicBezTo>
                  <a:pt x="832909" y="189752"/>
                  <a:pt x="834168" y="189409"/>
                  <a:pt x="834884" y="188694"/>
                </a:cubicBezTo>
                <a:cubicBezTo>
                  <a:pt x="835599" y="187980"/>
                  <a:pt x="835942" y="186722"/>
                  <a:pt x="835914" y="184922"/>
                </a:cubicBezTo>
                <a:close/>
                <a:moveTo>
                  <a:pt x="3177525" y="5243"/>
                </a:moveTo>
                <a:lnTo>
                  <a:pt x="3191698" y="22388"/>
                </a:lnTo>
                <a:cubicBezTo>
                  <a:pt x="3179126" y="27141"/>
                  <a:pt x="3164381" y="30837"/>
                  <a:pt x="3147465" y="33475"/>
                </a:cubicBezTo>
                <a:cubicBezTo>
                  <a:pt x="3130548" y="36114"/>
                  <a:pt x="3113517" y="37981"/>
                  <a:pt x="3096372" y="39076"/>
                </a:cubicBezTo>
                <a:lnTo>
                  <a:pt x="3096372" y="67194"/>
                </a:lnTo>
                <a:lnTo>
                  <a:pt x="3170210" y="67194"/>
                </a:lnTo>
                <a:lnTo>
                  <a:pt x="3174096" y="66508"/>
                </a:lnTo>
                <a:lnTo>
                  <a:pt x="3187355" y="70623"/>
                </a:lnTo>
                <a:cubicBezTo>
                  <a:pt x="3184350" y="89225"/>
                  <a:pt x="3180016" y="105970"/>
                  <a:pt x="3174354" y="120858"/>
                </a:cubicBezTo>
                <a:cubicBezTo>
                  <a:pt x="3168691" y="135745"/>
                  <a:pt x="3161900" y="148947"/>
                  <a:pt x="3153980" y="160463"/>
                </a:cubicBezTo>
                <a:cubicBezTo>
                  <a:pt x="3160023" y="168030"/>
                  <a:pt x="3166795" y="174669"/>
                  <a:pt x="3174296" y="180379"/>
                </a:cubicBezTo>
                <a:cubicBezTo>
                  <a:pt x="3181797" y="186090"/>
                  <a:pt x="3190112" y="190728"/>
                  <a:pt x="3199242" y="194295"/>
                </a:cubicBezTo>
                <a:cubicBezTo>
                  <a:pt x="3196737" y="196486"/>
                  <a:pt x="3194147" y="199306"/>
                  <a:pt x="3191470" y="202754"/>
                </a:cubicBezTo>
                <a:cubicBezTo>
                  <a:pt x="3188793" y="206202"/>
                  <a:pt x="3186660" y="209478"/>
                  <a:pt x="3185069" y="212583"/>
                </a:cubicBezTo>
                <a:cubicBezTo>
                  <a:pt x="3167276" y="204163"/>
                  <a:pt x="3152341" y="192429"/>
                  <a:pt x="3140263" y="177379"/>
                </a:cubicBezTo>
                <a:cubicBezTo>
                  <a:pt x="3133520" y="184799"/>
                  <a:pt x="3126205" y="191390"/>
                  <a:pt x="3118318" y="197153"/>
                </a:cubicBezTo>
                <a:cubicBezTo>
                  <a:pt x="3110431" y="202916"/>
                  <a:pt x="3101973" y="207907"/>
                  <a:pt x="3092943" y="212126"/>
                </a:cubicBezTo>
                <a:cubicBezTo>
                  <a:pt x="3091476" y="209250"/>
                  <a:pt x="3089552" y="206145"/>
                  <a:pt x="3087171" y="202811"/>
                </a:cubicBezTo>
                <a:cubicBezTo>
                  <a:pt x="3084790" y="199477"/>
                  <a:pt x="3082523" y="196715"/>
                  <a:pt x="3080370" y="194524"/>
                </a:cubicBezTo>
                <a:cubicBezTo>
                  <a:pt x="3089410" y="190852"/>
                  <a:pt x="3097906" y="186080"/>
                  <a:pt x="3105859" y="180208"/>
                </a:cubicBezTo>
                <a:cubicBezTo>
                  <a:pt x="3113812" y="174336"/>
                  <a:pt x="3121166" y="167449"/>
                  <a:pt x="3127919" y="159548"/>
                </a:cubicBezTo>
                <a:cubicBezTo>
                  <a:pt x="3121766" y="149242"/>
                  <a:pt x="3116413" y="137965"/>
                  <a:pt x="3111860" y="125715"/>
                </a:cubicBezTo>
                <a:cubicBezTo>
                  <a:pt x="3107307" y="113466"/>
                  <a:pt x="3103440" y="100360"/>
                  <a:pt x="3100259" y="86396"/>
                </a:cubicBezTo>
                <a:lnTo>
                  <a:pt x="3096372" y="86396"/>
                </a:lnTo>
                <a:cubicBezTo>
                  <a:pt x="3096156" y="99467"/>
                  <a:pt x="3095166" y="113508"/>
                  <a:pt x="3093401" y="128518"/>
                </a:cubicBezTo>
                <a:cubicBezTo>
                  <a:pt x="3091635" y="143528"/>
                  <a:pt x="3088562" y="158347"/>
                  <a:pt x="3084180" y="172976"/>
                </a:cubicBezTo>
                <a:cubicBezTo>
                  <a:pt x="3079799" y="187605"/>
                  <a:pt x="3073576" y="200884"/>
                  <a:pt x="3065511" y="212812"/>
                </a:cubicBezTo>
                <a:cubicBezTo>
                  <a:pt x="3063478" y="210850"/>
                  <a:pt x="3060687" y="208659"/>
                  <a:pt x="3057139" y="206240"/>
                </a:cubicBezTo>
                <a:cubicBezTo>
                  <a:pt x="3053591" y="203820"/>
                  <a:pt x="3050514" y="201973"/>
                  <a:pt x="3047909" y="200696"/>
                </a:cubicBezTo>
                <a:cubicBezTo>
                  <a:pt x="3056239" y="188462"/>
                  <a:pt x="3062389" y="175059"/>
                  <a:pt x="3066358" y="160488"/>
                </a:cubicBezTo>
                <a:cubicBezTo>
                  <a:pt x="3070327" y="145917"/>
                  <a:pt x="3072887" y="131346"/>
                  <a:pt x="3074037" y="116775"/>
                </a:cubicBezTo>
                <a:cubicBezTo>
                  <a:pt x="3075187" y="102204"/>
                  <a:pt x="3075698" y="88801"/>
                  <a:pt x="3075570" y="76566"/>
                </a:cubicBezTo>
                <a:lnTo>
                  <a:pt x="3075570" y="21931"/>
                </a:lnTo>
                <a:cubicBezTo>
                  <a:pt x="3087763" y="21255"/>
                  <a:pt x="3100181" y="20219"/>
                  <a:pt x="3112823" y="18824"/>
                </a:cubicBezTo>
                <a:cubicBezTo>
                  <a:pt x="3125465" y="17428"/>
                  <a:pt x="3137409" y="15613"/>
                  <a:pt x="3148654" y="13380"/>
                </a:cubicBezTo>
                <a:cubicBezTo>
                  <a:pt x="3159899" y="11146"/>
                  <a:pt x="3169523" y="8434"/>
                  <a:pt x="3177525" y="5243"/>
                </a:cubicBezTo>
                <a:close/>
                <a:moveTo>
                  <a:pt x="709041" y="3429"/>
                </a:moveTo>
                <a:lnTo>
                  <a:pt x="729129" y="3429"/>
                </a:lnTo>
                <a:lnTo>
                  <a:pt x="729129" y="33833"/>
                </a:lnTo>
                <a:lnTo>
                  <a:pt x="772794" y="33833"/>
                </a:lnTo>
                <a:lnTo>
                  <a:pt x="772794" y="53006"/>
                </a:lnTo>
                <a:lnTo>
                  <a:pt x="729129" y="53006"/>
                </a:lnTo>
                <a:lnTo>
                  <a:pt x="729129" y="73838"/>
                </a:lnTo>
                <a:lnTo>
                  <a:pt x="781716" y="73838"/>
                </a:lnTo>
                <a:lnTo>
                  <a:pt x="781716" y="93240"/>
                </a:lnTo>
                <a:lnTo>
                  <a:pt x="729129" y="93240"/>
                </a:lnTo>
                <a:lnTo>
                  <a:pt x="729129" y="113614"/>
                </a:lnTo>
                <a:lnTo>
                  <a:pt x="774849" y="113614"/>
                </a:lnTo>
                <a:lnTo>
                  <a:pt x="774849" y="173734"/>
                </a:lnTo>
                <a:cubicBezTo>
                  <a:pt x="774916" y="178054"/>
                  <a:pt x="774440" y="181632"/>
                  <a:pt x="773422" y="184466"/>
                </a:cubicBezTo>
                <a:cubicBezTo>
                  <a:pt x="772405" y="187301"/>
                  <a:pt x="770445" y="189507"/>
                  <a:pt x="767545" y="191086"/>
                </a:cubicBezTo>
                <a:cubicBezTo>
                  <a:pt x="764588" y="192631"/>
                  <a:pt x="760913" y="193592"/>
                  <a:pt x="756524" y="193967"/>
                </a:cubicBezTo>
                <a:cubicBezTo>
                  <a:pt x="752134" y="194343"/>
                  <a:pt x="746969" y="194448"/>
                  <a:pt x="741029" y="194281"/>
                </a:cubicBezTo>
                <a:cubicBezTo>
                  <a:pt x="740762" y="191547"/>
                  <a:pt x="740095" y="188513"/>
                  <a:pt x="739027" y="185180"/>
                </a:cubicBezTo>
                <a:cubicBezTo>
                  <a:pt x="737959" y="181847"/>
                  <a:pt x="736719" y="178870"/>
                  <a:pt x="735308" y="176250"/>
                </a:cubicBezTo>
                <a:cubicBezTo>
                  <a:pt x="739494" y="176364"/>
                  <a:pt x="743136" y="176422"/>
                  <a:pt x="746235" y="176422"/>
                </a:cubicBezTo>
                <a:cubicBezTo>
                  <a:pt x="749334" y="176422"/>
                  <a:pt x="751489" y="176364"/>
                  <a:pt x="752701" y="176250"/>
                </a:cubicBezTo>
                <a:cubicBezTo>
                  <a:pt x="753825" y="176269"/>
                  <a:pt x="754607" y="176060"/>
                  <a:pt x="755046" y="175621"/>
                </a:cubicBezTo>
                <a:cubicBezTo>
                  <a:pt x="755485" y="175183"/>
                  <a:pt x="755695" y="174401"/>
                  <a:pt x="755675" y="173277"/>
                </a:cubicBezTo>
                <a:lnTo>
                  <a:pt x="755675" y="132559"/>
                </a:lnTo>
                <a:lnTo>
                  <a:pt x="729129" y="132559"/>
                </a:lnTo>
                <a:lnTo>
                  <a:pt x="729129" y="211655"/>
                </a:lnTo>
                <a:lnTo>
                  <a:pt x="709041" y="211655"/>
                </a:lnTo>
                <a:lnTo>
                  <a:pt x="709041" y="132559"/>
                </a:lnTo>
                <a:lnTo>
                  <a:pt x="684095" y="132559"/>
                </a:lnTo>
                <a:lnTo>
                  <a:pt x="684095" y="193596"/>
                </a:lnTo>
                <a:lnTo>
                  <a:pt x="665149" y="193596"/>
                </a:lnTo>
                <a:lnTo>
                  <a:pt x="665149" y="113614"/>
                </a:lnTo>
                <a:lnTo>
                  <a:pt x="709041" y="113614"/>
                </a:lnTo>
                <a:lnTo>
                  <a:pt x="709041" y="93240"/>
                </a:lnTo>
                <a:lnTo>
                  <a:pt x="655305" y="93240"/>
                </a:lnTo>
                <a:lnTo>
                  <a:pt x="655305" y="73838"/>
                </a:lnTo>
                <a:lnTo>
                  <a:pt x="671079" y="73838"/>
                </a:lnTo>
                <a:cubicBezTo>
                  <a:pt x="668750" y="72545"/>
                  <a:pt x="665864" y="71238"/>
                  <a:pt x="662421" y="69917"/>
                </a:cubicBezTo>
                <a:cubicBezTo>
                  <a:pt x="658977" y="68596"/>
                  <a:pt x="655920" y="67461"/>
                  <a:pt x="653248" y="66512"/>
                </a:cubicBezTo>
                <a:cubicBezTo>
                  <a:pt x="658291" y="58786"/>
                  <a:pt x="662664" y="49708"/>
                  <a:pt x="666364" y="39279"/>
                </a:cubicBezTo>
                <a:cubicBezTo>
                  <a:pt x="670065" y="28851"/>
                  <a:pt x="673008" y="18120"/>
                  <a:pt x="675195" y="7086"/>
                </a:cubicBezTo>
                <a:lnTo>
                  <a:pt x="695091" y="11201"/>
                </a:lnTo>
                <a:cubicBezTo>
                  <a:pt x="694171" y="14987"/>
                  <a:pt x="693209" y="18788"/>
                  <a:pt x="692203" y="22603"/>
                </a:cubicBezTo>
                <a:cubicBezTo>
                  <a:pt x="691198" y="26417"/>
                  <a:pt x="690179" y="30161"/>
                  <a:pt x="689145" y="33833"/>
                </a:cubicBezTo>
                <a:lnTo>
                  <a:pt x="709041" y="33833"/>
                </a:lnTo>
                <a:close/>
                <a:moveTo>
                  <a:pt x="2863886" y="2286"/>
                </a:moveTo>
                <a:lnTo>
                  <a:pt x="2884003" y="2286"/>
                </a:lnTo>
                <a:lnTo>
                  <a:pt x="2884003" y="19431"/>
                </a:lnTo>
                <a:lnTo>
                  <a:pt x="2915093" y="19431"/>
                </a:lnTo>
                <a:lnTo>
                  <a:pt x="2915093" y="2286"/>
                </a:lnTo>
                <a:lnTo>
                  <a:pt x="2935666" y="2286"/>
                </a:lnTo>
                <a:lnTo>
                  <a:pt x="2935666" y="19431"/>
                </a:lnTo>
                <a:lnTo>
                  <a:pt x="2964699" y="19431"/>
                </a:lnTo>
                <a:lnTo>
                  <a:pt x="2964699" y="37004"/>
                </a:lnTo>
                <a:lnTo>
                  <a:pt x="2935666" y="37004"/>
                </a:lnTo>
                <a:lnTo>
                  <a:pt x="2935666" y="52343"/>
                </a:lnTo>
                <a:lnTo>
                  <a:pt x="2915093" y="52343"/>
                </a:lnTo>
                <a:lnTo>
                  <a:pt x="2915093" y="37004"/>
                </a:lnTo>
                <a:lnTo>
                  <a:pt x="2884003" y="37004"/>
                </a:lnTo>
                <a:lnTo>
                  <a:pt x="2884003" y="52343"/>
                </a:lnTo>
                <a:lnTo>
                  <a:pt x="2863886" y="52343"/>
                </a:lnTo>
                <a:lnTo>
                  <a:pt x="2863886" y="37004"/>
                </a:lnTo>
                <a:lnTo>
                  <a:pt x="2833711" y="37004"/>
                </a:lnTo>
                <a:lnTo>
                  <a:pt x="2833711" y="19431"/>
                </a:lnTo>
                <a:lnTo>
                  <a:pt x="2863886" y="19431"/>
                </a:lnTo>
                <a:close/>
                <a:moveTo>
                  <a:pt x="2788220" y="2286"/>
                </a:moveTo>
                <a:lnTo>
                  <a:pt x="2808336" y="2286"/>
                </a:lnTo>
                <a:lnTo>
                  <a:pt x="2808336" y="45248"/>
                </a:lnTo>
                <a:lnTo>
                  <a:pt x="2830511" y="45248"/>
                </a:lnTo>
                <a:lnTo>
                  <a:pt x="2830511" y="64678"/>
                </a:lnTo>
                <a:lnTo>
                  <a:pt x="2808336" y="64678"/>
                </a:lnTo>
                <a:lnTo>
                  <a:pt x="2808336" y="73813"/>
                </a:lnTo>
                <a:cubicBezTo>
                  <a:pt x="2810543" y="76955"/>
                  <a:pt x="2813521" y="81432"/>
                  <a:pt x="2817269" y="87245"/>
                </a:cubicBezTo>
                <a:cubicBezTo>
                  <a:pt x="2821017" y="93059"/>
                  <a:pt x="2824637" y="98770"/>
                  <a:pt x="2828131" y="104378"/>
                </a:cubicBezTo>
                <a:cubicBezTo>
                  <a:pt x="2831625" y="109986"/>
                  <a:pt x="2834095" y="114053"/>
                  <a:pt x="2835540" y="116580"/>
                </a:cubicBezTo>
                <a:lnTo>
                  <a:pt x="2822510" y="131879"/>
                </a:lnTo>
                <a:cubicBezTo>
                  <a:pt x="2821062" y="127990"/>
                  <a:pt x="2819042" y="123316"/>
                  <a:pt x="2816452" y="117857"/>
                </a:cubicBezTo>
                <a:cubicBezTo>
                  <a:pt x="2813861" y="112397"/>
                  <a:pt x="2811156" y="106860"/>
                  <a:pt x="2808336" y="101244"/>
                </a:cubicBezTo>
                <a:lnTo>
                  <a:pt x="2808336" y="211883"/>
                </a:lnTo>
                <a:lnTo>
                  <a:pt x="2788220" y="211883"/>
                </a:lnTo>
                <a:lnTo>
                  <a:pt x="2788220" y="120231"/>
                </a:lnTo>
                <a:cubicBezTo>
                  <a:pt x="2785219" y="129695"/>
                  <a:pt x="2781962" y="138542"/>
                  <a:pt x="2778447" y="146774"/>
                </a:cubicBezTo>
                <a:cubicBezTo>
                  <a:pt x="2774932" y="155005"/>
                  <a:pt x="2771332" y="162078"/>
                  <a:pt x="2767646" y="167992"/>
                </a:cubicBezTo>
                <a:cubicBezTo>
                  <a:pt x="2766412" y="164760"/>
                  <a:pt x="2764764" y="161172"/>
                  <a:pt x="2762702" y="157230"/>
                </a:cubicBezTo>
                <a:cubicBezTo>
                  <a:pt x="2760640" y="153287"/>
                  <a:pt x="2758706" y="149873"/>
                  <a:pt x="2756901" y="146987"/>
                </a:cubicBezTo>
                <a:cubicBezTo>
                  <a:pt x="2761272" y="140916"/>
                  <a:pt x="2765434" y="133528"/>
                  <a:pt x="2769390" y="124822"/>
                </a:cubicBezTo>
                <a:cubicBezTo>
                  <a:pt x="2773345" y="116116"/>
                  <a:pt x="2776932" y="106803"/>
                  <a:pt x="2780151" y="96881"/>
                </a:cubicBezTo>
                <a:cubicBezTo>
                  <a:pt x="2783370" y="86960"/>
                  <a:pt x="2786059" y="77141"/>
                  <a:pt x="2788220" y="67424"/>
                </a:cubicBezTo>
                <a:lnTo>
                  <a:pt x="2788220" y="64908"/>
                </a:lnTo>
                <a:lnTo>
                  <a:pt x="2761473" y="64908"/>
                </a:lnTo>
                <a:lnTo>
                  <a:pt x="2761473" y="45248"/>
                </a:lnTo>
                <a:lnTo>
                  <a:pt x="2788220" y="45248"/>
                </a:lnTo>
                <a:close/>
                <a:moveTo>
                  <a:pt x="3021163" y="2271"/>
                </a:moveTo>
                <a:lnTo>
                  <a:pt x="3041051" y="2271"/>
                </a:lnTo>
                <a:lnTo>
                  <a:pt x="3041051" y="45248"/>
                </a:lnTo>
                <a:lnTo>
                  <a:pt x="3066883" y="45248"/>
                </a:lnTo>
                <a:lnTo>
                  <a:pt x="3066883" y="64908"/>
                </a:lnTo>
                <a:lnTo>
                  <a:pt x="3041051" y="64908"/>
                </a:lnTo>
                <a:lnTo>
                  <a:pt x="3041051" y="71080"/>
                </a:lnTo>
                <a:cubicBezTo>
                  <a:pt x="3043257" y="73973"/>
                  <a:pt x="3046212" y="78144"/>
                  <a:pt x="3049916" y="83594"/>
                </a:cubicBezTo>
                <a:cubicBezTo>
                  <a:pt x="3053620" y="89043"/>
                  <a:pt x="3057184" y="94417"/>
                  <a:pt x="3060609" y="99714"/>
                </a:cubicBezTo>
                <a:cubicBezTo>
                  <a:pt x="3064034" y="105012"/>
                  <a:pt x="3066430" y="108878"/>
                  <a:pt x="3067797" y="111314"/>
                </a:cubicBezTo>
                <a:lnTo>
                  <a:pt x="3055224" y="127316"/>
                </a:lnTo>
                <a:cubicBezTo>
                  <a:pt x="3053791" y="123515"/>
                  <a:pt x="3051800" y="118829"/>
                  <a:pt x="3049252" y="113257"/>
                </a:cubicBezTo>
                <a:cubicBezTo>
                  <a:pt x="3046704" y="107685"/>
                  <a:pt x="3043971" y="102084"/>
                  <a:pt x="3041051" y="96455"/>
                </a:cubicBezTo>
                <a:lnTo>
                  <a:pt x="3041051" y="211898"/>
                </a:lnTo>
                <a:lnTo>
                  <a:pt x="3021163" y="211898"/>
                </a:lnTo>
                <a:lnTo>
                  <a:pt x="3021163" y="107427"/>
                </a:lnTo>
                <a:cubicBezTo>
                  <a:pt x="3017581" y="119567"/>
                  <a:pt x="3013600" y="130892"/>
                  <a:pt x="3009219" y="141403"/>
                </a:cubicBezTo>
                <a:cubicBezTo>
                  <a:pt x="3004837" y="151914"/>
                  <a:pt x="3000284" y="160782"/>
                  <a:pt x="2995560" y="168006"/>
                </a:cubicBezTo>
                <a:cubicBezTo>
                  <a:pt x="2994469" y="164858"/>
                  <a:pt x="2992993" y="161268"/>
                  <a:pt x="2991130" y="157234"/>
                </a:cubicBezTo>
                <a:cubicBezTo>
                  <a:pt x="2989268" y="153200"/>
                  <a:pt x="2987392" y="149780"/>
                  <a:pt x="2985501" y="146975"/>
                </a:cubicBezTo>
                <a:cubicBezTo>
                  <a:pt x="2990334" y="140971"/>
                  <a:pt x="2994943" y="133472"/>
                  <a:pt x="2999327" y="124479"/>
                </a:cubicBezTo>
                <a:cubicBezTo>
                  <a:pt x="3003712" y="115486"/>
                  <a:pt x="3007677" y="105820"/>
                  <a:pt x="3011223" y="95481"/>
                </a:cubicBezTo>
                <a:cubicBezTo>
                  <a:pt x="3014769" y="85142"/>
                  <a:pt x="3017702" y="74951"/>
                  <a:pt x="3020020" y="64908"/>
                </a:cubicBezTo>
                <a:lnTo>
                  <a:pt x="2991445" y="64908"/>
                </a:lnTo>
                <a:lnTo>
                  <a:pt x="2991445" y="45248"/>
                </a:lnTo>
                <a:lnTo>
                  <a:pt x="3021163" y="45248"/>
                </a:lnTo>
                <a:close/>
                <a:moveTo>
                  <a:pt x="533004" y="0"/>
                </a:moveTo>
                <a:cubicBezTo>
                  <a:pt x="535467" y="4338"/>
                  <a:pt x="537858" y="8920"/>
                  <a:pt x="540177" y="13744"/>
                </a:cubicBezTo>
                <a:cubicBezTo>
                  <a:pt x="542496" y="18569"/>
                  <a:pt x="544373" y="22979"/>
                  <a:pt x="545806" y="26975"/>
                </a:cubicBezTo>
                <a:lnTo>
                  <a:pt x="625816" y="26975"/>
                </a:lnTo>
                <a:lnTo>
                  <a:pt x="625816" y="79313"/>
                </a:lnTo>
                <a:lnTo>
                  <a:pt x="604099" y="79313"/>
                </a:lnTo>
                <a:lnTo>
                  <a:pt x="604099" y="47063"/>
                </a:lnTo>
                <a:lnTo>
                  <a:pt x="455738" y="47063"/>
                </a:lnTo>
                <a:lnTo>
                  <a:pt x="455738" y="79313"/>
                </a:lnTo>
                <a:lnTo>
                  <a:pt x="434935" y="79313"/>
                </a:lnTo>
                <a:lnTo>
                  <a:pt x="434935" y="26975"/>
                </a:lnTo>
                <a:lnTo>
                  <a:pt x="521117" y="26975"/>
                </a:lnTo>
                <a:cubicBezTo>
                  <a:pt x="519936" y="23607"/>
                  <a:pt x="518526" y="20112"/>
                  <a:pt x="516888" y="16488"/>
                </a:cubicBezTo>
                <a:cubicBezTo>
                  <a:pt x="515250" y="12863"/>
                  <a:pt x="513611" y="9425"/>
                  <a:pt x="511973" y="6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692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D972A46-1A92-4125-6B16-7E121AA944D2}"/>
              </a:ext>
            </a:extLst>
          </p:cNvPr>
          <p:cNvSpPr txBox="1"/>
          <p:nvPr/>
        </p:nvSpPr>
        <p:spPr>
          <a:xfrm>
            <a:off x="1079863" y="4741549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苘苘  作品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endParaRPr lang="en-US" altLang="zh-CN" dirty="0">
              <a:solidFill>
                <a:srgbClr val="FF0000"/>
              </a:solidFill>
              <a:latin typeface="等线" panose="020F0502020204030204"/>
              <a:ea typeface="等线" panose="02010600030101010101" pitchFamily="2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   </a:t>
            </a:r>
            <a:r>
              <a:rPr lang="zh-CN" altLang="en-US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109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9F23B27E-CB26-4FF1-AFB5-E9191C245C6C}"/>
              </a:ext>
            </a:extLst>
          </p:cNvPr>
          <p:cNvCxnSpPr>
            <a:cxnSpLocks/>
          </p:cNvCxnSpPr>
          <p:nvPr/>
        </p:nvCxnSpPr>
        <p:spPr>
          <a:xfrm rot="-5400000">
            <a:off x="1985688" y="307340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10898573-1BFB-48B7-8DCA-57DB08D66F8A}"/>
              </a:ext>
            </a:extLst>
          </p:cNvPr>
          <p:cNvCxnSpPr>
            <a:cxnSpLocks/>
          </p:cNvCxnSpPr>
          <p:nvPr/>
        </p:nvCxnSpPr>
        <p:spPr>
          <a:xfrm rot="-5151724">
            <a:off x="1996403" y="277680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8A4D55C2-73A9-4116-8C81-ADDFD0C83E08}"/>
              </a:ext>
            </a:extLst>
          </p:cNvPr>
          <p:cNvCxnSpPr>
            <a:cxnSpLocks/>
          </p:cNvCxnSpPr>
          <p:nvPr/>
        </p:nvCxnSpPr>
        <p:spPr>
          <a:xfrm rot="-4903448">
            <a:off x="2028491" y="248176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924EC7DC-8008-46BF-9BBA-EBF5C5E0633F}"/>
              </a:ext>
            </a:extLst>
          </p:cNvPr>
          <p:cNvCxnSpPr>
            <a:cxnSpLocks/>
          </p:cNvCxnSpPr>
          <p:nvPr/>
        </p:nvCxnSpPr>
        <p:spPr>
          <a:xfrm rot="-4655172">
            <a:off x="2081785" y="218980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B61A8D20-08D7-4EC4-B901-5F2562988688}"/>
              </a:ext>
            </a:extLst>
          </p:cNvPr>
          <p:cNvCxnSpPr>
            <a:cxnSpLocks/>
          </p:cNvCxnSpPr>
          <p:nvPr/>
        </p:nvCxnSpPr>
        <p:spPr>
          <a:xfrm rot="-4406896">
            <a:off x="2156008" y="19024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47988E7A-35FE-4529-87EB-466F424386DA}"/>
              </a:ext>
            </a:extLst>
          </p:cNvPr>
          <p:cNvCxnSpPr>
            <a:cxnSpLocks/>
          </p:cNvCxnSpPr>
          <p:nvPr/>
        </p:nvCxnSpPr>
        <p:spPr>
          <a:xfrm rot="-4158621">
            <a:off x="2250771" y="162120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BC596F8A-9D6C-4731-8DFB-8935AC7CA0A9}"/>
              </a:ext>
            </a:extLst>
          </p:cNvPr>
          <p:cNvCxnSpPr>
            <a:cxnSpLocks/>
          </p:cNvCxnSpPr>
          <p:nvPr/>
        </p:nvCxnSpPr>
        <p:spPr>
          <a:xfrm rot="-3910345">
            <a:off x="2365582" y="134752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7720778A-CFF5-4A5D-AE55-F71EB4FDAE0F}"/>
              </a:ext>
            </a:extLst>
          </p:cNvPr>
          <p:cNvCxnSpPr>
            <a:cxnSpLocks/>
          </p:cNvCxnSpPr>
          <p:nvPr/>
        </p:nvCxnSpPr>
        <p:spPr>
          <a:xfrm rot="-3662069">
            <a:off x="2499842" y="108284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419C4F10-A750-4F49-9542-0FED2D49229F}"/>
              </a:ext>
            </a:extLst>
          </p:cNvPr>
          <p:cNvCxnSpPr>
            <a:cxnSpLocks/>
          </p:cNvCxnSpPr>
          <p:nvPr/>
        </p:nvCxnSpPr>
        <p:spPr>
          <a:xfrm rot="-3413793">
            <a:off x="2652850" y="82854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6D96814F-0A4A-4C43-B6E7-019486F1CC55}"/>
              </a:ext>
            </a:extLst>
          </p:cNvPr>
          <p:cNvCxnSpPr>
            <a:cxnSpLocks/>
          </p:cNvCxnSpPr>
          <p:nvPr/>
        </p:nvCxnSpPr>
        <p:spPr>
          <a:xfrm rot="-3165517">
            <a:off x="2823809" y="58594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F3DEF278-F376-49B4-81D0-722F0DFA348C}"/>
              </a:ext>
            </a:extLst>
          </p:cNvPr>
          <p:cNvCxnSpPr>
            <a:cxnSpLocks/>
          </p:cNvCxnSpPr>
          <p:nvPr/>
        </p:nvCxnSpPr>
        <p:spPr>
          <a:xfrm rot="-2917241">
            <a:off x="3011828" y="35631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172EDFC2-E9F1-4BB2-8FA0-FA5F91E1334C}"/>
              </a:ext>
            </a:extLst>
          </p:cNvPr>
          <p:cNvCxnSpPr>
            <a:cxnSpLocks/>
          </p:cNvCxnSpPr>
          <p:nvPr/>
        </p:nvCxnSpPr>
        <p:spPr>
          <a:xfrm rot="-2668965">
            <a:off x="3215927" y="14085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048B4718-EDCF-4D2B-A43F-8E599FC3EADE}"/>
              </a:ext>
            </a:extLst>
          </p:cNvPr>
          <p:cNvCxnSpPr>
            <a:cxnSpLocks/>
          </p:cNvCxnSpPr>
          <p:nvPr/>
        </p:nvCxnSpPr>
        <p:spPr>
          <a:xfrm rot="-2420690">
            <a:off x="3435041" y="-5932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3F568139-AC23-4C20-80A7-B5B7039A81B8}"/>
              </a:ext>
            </a:extLst>
          </p:cNvPr>
          <p:cNvCxnSpPr>
            <a:cxnSpLocks/>
          </p:cNvCxnSpPr>
          <p:nvPr/>
        </p:nvCxnSpPr>
        <p:spPr>
          <a:xfrm rot="-2172414">
            <a:off x="3668027" y="-24316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F544D17E-0C4A-4586-BF9B-8EF517BE4661}"/>
              </a:ext>
            </a:extLst>
          </p:cNvPr>
          <p:cNvCxnSpPr>
            <a:cxnSpLocks/>
          </p:cNvCxnSpPr>
          <p:nvPr/>
        </p:nvCxnSpPr>
        <p:spPr>
          <a:xfrm rot="-1924138">
            <a:off x="3913672" y="-40971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3706159A-E49F-4C81-A0A7-F5E561E1E948}"/>
              </a:ext>
            </a:extLst>
          </p:cNvPr>
          <p:cNvCxnSpPr>
            <a:cxnSpLocks/>
          </p:cNvCxnSpPr>
          <p:nvPr/>
        </p:nvCxnSpPr>
        <p:spPr>
          <a:xfrm rot="-1675862">
            <a:off x="4170695" y="-55811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1F794861-BD25-4776-AE1D-3EF02258F03A}"/>
              </a:ext>
            </a:extLst>
          </p:cNvPr>
          <p:cNvCxnSpPr>
            <a:cxnSpLocks/>
          </p:cNvCxnSpPr>
          <p:nvPr/>
        </p:nvCxnSpPr>
        <p:spPr>
          <a:xfrm rot="-1427586">
            <a:off x="4437756" y="-68756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242EEB01-0023-4732-867D-8ED1A99791DB}"/>
              </a:ext>
            </a:extLst>
          </p:cNvPr>
          <p:cNvCxnSpPr>
            <a:cxnSpLocks/>
          </p:cNvCxnSpPr>
          <p:nvPr/>
        </p:nvCxnSpPr>
        <p:spPr>
          <a:xfrm rot="1551724">
            <a:off x="7888943" y="-6252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90DAEB60-7074-4B17-9CB8-F6EED1117AC9}"/>
              </a:ext>
            </a:extLst>
          </p:cNvPr>
          <p:cNvCxnSpPr>
            <a:cxnSpLocks/>
          </p:cNvCxnSpPr>
          <p:nvPr/>
        </p:nvCxnSpPr>
        <p:spPr>
          <a:xfrm rot="1800000">
            <a:off x="8151156" y="-48623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F43DECF1-834F-4C7E-A706-237D8B669691}"/>
              </a:ext>
            </a:extLst>
          </p:cNvPr>
          <p:cNvCxnSpPr>
            <a:cxnSpLocks/>
          </p:cNvCxnSpPr>
          <p:nvPr/>
        </p:nvCxnSpPr>
        <p:spPr>
          <a:xfrm rot="2048276">
            <a:off x="8402654" y="-32866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6F6FDC68-3113-4A2A-B27C-351966FFD1A4}"/>
              </a:ext>
            </a:extLst>
          </p:cNvPr>
          <p:cNvCxnSpPr>
            <a:cxnSpLocks/>
          </p:cNvCxnSpPr>
          <p:nvPr/>
        </p:nvCxnSpPr>
        <p:spPr>
          <a:xfrm rot="2296552">
            <a:off x="8642126" y="-15334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630DC8D6-276A-41AA-B757-18A3114872CB}"/>
              </a:ext>
            </a:extLst>
          </p:cNvPr>
          <p:cNvCxnSpPr>
            <a:cxnSpLocks/>
          </p:cNvCxnSpPr>
          <p:nvPr/>
        </p:nvCxnSpPr>
        <p:spPr>
          <a:xfrm rot="2544827">
            <a:off x="8868324" y="3878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523033A9-F7BB-4353-AFED-119E3A69C637}"/>
              </a:ext>
            </a:extLst>
          </p:cNvPr>
          <p:cNvCxnSpPr>
            <a:cxnSpLocks/>
          </p:cNvCxnSpPr>
          <p:nvPr/>
        </p:nvCxnSpPr>
        <p:spPr>
          <a:xfrm rot="2793103">
            <a:off x="9080067" y="24674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C4455048-326C-4729-A7FA-59AABF079CAB}"/>
              </a:ext>
            </a:extLst>
          </p:cNvPr>
          <p:cNvCxnSpPr>
            <a:cxnSpLocks/>
          </p:cNvCxnSpPr>
          <p:nvPr/>
        </p:nvCxnSpPr>
        <p:spPr>
          <a:xfrm rot="3041379">
            <a:off x="9276255" y="46943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A7862B0E-8C8D-4A93-8396-646006BEF579}"/>
              </a:ext>
            </a:extLst>
          </p:cNvPr>
          <p:cNvCxnSpPr>
            <a:cxnSpLocks/>
          </p:cNvCxnSpPr>
          <p:nvPr/>
        </p:nvCxnSpPr>
        <p:spPr>
          <a:xfrm rot="3289655">
            <a:off x="9455861" y="70570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id="{BF381181-A939-4C9C-BBF9-0634D730D98E}"/>
              </a:ext>
            </a:extLst>
          </p:cNvPr>
          <p:cNvCxnSpPr>
            <a:cxnSpLocks/>
          </p:cNvCxnSpPr>
          <p:nvPr/>
        </p:nvCxnSpPr>
        <p:spPr>
          <a:xfrm rot="3537931">
            <a:off x="9617950" y="95431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AD87AD7F-F181-4689-BCC3-31DD05614AB7}"/>
              </a:ext>
            </a:extLst>
          </p:cNvPr>
          <p:cNvCxnSpPr>
            <a:cxnSpLocks/>
          </p:cNvCxnSpPr>
          <p:nvPr/>
        </p:nvCxnSpPr>
        <p:spPr>
          <a:xfrm rot="3786207">
            <a:off x="9761678" y="121397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31A24E30-9024-473B-AF31-AD7CE14FF95E}"/>
              </a:ext>
            </a:extLst>
          </p:cNvPr>
          <p:cNvCxnSpPr>
            <a:cxnSpLocks/>
          </p:cNvCxnSpPr>
          <p:nvPr/>
        </p:nvCxnSpPr>
        <p:spPr>
          <a:xfrm rot="4034483">
            <a:off x="9886294" y="148332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BAFACE4B-0ED2-4150-B2BD-F8CB75784AB8}"/>
              </a:ext>
            </a:extLst>
          </p:cNvPr>
          <p:cNvCxnSpPr>
            <a:cxnSpLocks/>
          </p:cNvCxnSpPr>
          <p:nvPr/>
        </p:nvCxnSpPr>
        <p:spPr>
          <a:xfrm rot="4282759">
            <a:off x="9991150" y="176097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A618CDEE-1AAB-4FC7-9768-21372608DAB8}"/>
              </a:ext>
            </a:extLst>
          </p:cNvPr>
          <p:cNvCxnSpPr>
            <a:cxnSpLocks/>
          </p:cNvCxnSpPr>
          <p:nvPr/>
        </p:nvCxnSpPr>
        <p:spPr>
          <a:xfrm rot="4531035">
            <a:off x="10075698" y="204545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620F35D1-5D39-4556-9955-93F838780968}"/>
              </a:ext>
            </a:extLst>
          </p:cNvPr>
          <p:cNvCxnSpPr>
            <a:cxnSpLocks/>
          </p:cNvCxnSpPr>
          <p:nvPr/>
        </p:nvCxnSpPr>
        <p:spPr>
          <a:xfrm rot="4779310">
            <a:off x="10139498" y="233530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313C0374-EA5B-4C3C-B3F9-C18FC39286C1}"/>
              </a:ext>
            </a:extLst>
          </p:cNvPr>
          <p:cNvCxnSpPr>
            <a:cxnSpLocks/>
          </p:cNvCxnSpPr>
          <p:nvPr/>
        </p:nvCxnSpPr>
        <p:spPr>
          <a:xfrm rot="5027586">
            <a:off x="10182217" y="26289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id="{7A920FF5-8265-4F4F-8950-7A7740D688A9}"/>
              </a:ext>
            </a:extLst>
          </p:cNvPr>
          <p:cNvCxnSpPr>
            <a:cxnSpLocks/>
          </p:cNvCxnSpPr>
          <p:nvPr/>
        </p:nvCxnSpPr>
        <p:spPr>
          <a:xfrm rot="5275862">
            <a:off x="10203632" y="292500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9FB79666-FA61-48D1-B798-D23C63357BF7}"/>
              </a:ext>
            </a:extLst>
          </p:cNvPr>
          <p:cNvCxnSpPr>
            <a:cxnSpLocks/>
          </p:cNvCxnSpPr>
          <p:nvPr/>
        </p:nvCxnSpPr>
        <p:spPr>
          <a:xfrm rot="5524138">
            <a:off x="10203632" y="322179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8DEA2BFA-F39B-43E4-8EA0-9413C2EA2D30}"/>
              </a:ext>
            </a:extLst>
          </p:cNvPr>
          <p:cNvCxnSpPr>
            <a:cxnSpLocks/>
          </p:cNvCxnSpPr>
          <p:nvPr/>
        </p:nvCxnSpPr>
        <p:spPr>
          <a:xfrm rot="5772414">
            <a:off x="10182217" y="351780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9FA48241-0C0D-4934-A855-51ABEB721A13}"/>
              </a:ext>
            </a:extLst>
          </p:cNvPr>
          <p:cNvCxnSpPr>
            <a:cxnSpLocks/>
          </p:cNvCxnSpPr>
          <p:nvPr/>
        </p:nvCxnSpPr>
        <p:spPr>
          <a:xfrm rot="6020690">
            <a:off x="10139498" y="38114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F007B131-73A1-4073-ACBE-2AF6DD772D0C}"/>
              </a:ext>
            </a:extLst>
          </p:cNvPr>
          <p:cNvCxnSpPr>
            <a:cxnSpLocks/>
          </p:cNvCxnSpPr>
          <p:nvPr/>
        </p:nvCxnSpPr>
        <p:spPr>
          <a:xfrm rot="6268965">
            <a:off x="10075698" y="410134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E093B1FB-163B-4416-8535-D7B0EA0FBDFD}"/>
              </a:ext>
            </a:extLst>
          </p:cNvPr>
          <p:cNvCxnSpPr>
            <a:cxnSpLocks/>
          </p:cNvCxnSpPr>
          <p:nvPr/>
        </p:nvCxnSpPr>
        <p:spPr>
          <a:xfrm rot="6517241">
            <a:off x="9991150" y="438582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97A7049D-F34F-443A-A340-6B1395A9DEA2}"/>
              </a:ext>
            </a:extLst>
          </p:cNvPr>
          <p:cNvCxnSpPr>
            <a:cxnSpLocks/>
          </p:cNvCxnSpPr>
          <p:nvPr/>
        </p:nvCxnSpPr>
        <p:spPr>
          <a:xfrm rot="6765517">
            <a:off x="9886294" y="466347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910EE935-AB60-4085-B9EF-C3B236C85135}"/>
              </a:ext>
            </a:extLst>
          </p:cNvPr>
          <p:cNvCxnSpPr>
            <a:cxnSpLocks/>
          </p:cNvCxnSpPr>
          <p:nvPr/>
        </p:nvCxnSpPr>
        <p:spPr>
          <a:xfrm rot="7013793">
            <a:off x="9761678" y="493282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0373D853-DAA8-4CCE-9204-76A5C459F9C8}"/>
              </a:ext>
            </a:extLst>
          </p:cNvPr>
          <p:cNvCxnSpPr>
            <a:cxnSpLocks/>
          </p:cNvCxnSpPr>
          <p:nvPr/>
        </p:nvCxnSpPr>
        <p:spPr>
          <a:xfrm rot="7262069">
            <a:off x="9617950" y="519248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id="{AAEBA45F-D2EE-4494-B9C9-C7639ABEB961}"/>
              </a:ext>
            </a:extLst>
          </p:cNvPr>
          <p:cNvCxnSpPr>
            <a:cxnSpLocks/>
          </p:cNvCxnSpPr>
          <p:nvPr/>
        </p:nvCxnSpPr>
        <p:spPr>
          <a:xfrm rot="7510345">
            <a:off x="9455861" y="544109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32A90423-C946-46D6-94F8-67C43547B3AB}"/>
              </a:ext>
            </a:extLst>
          </p:cNvPr>
          <p:cNvCxnSpPr>
            <a:cxnSpLocks/>
          </p:cNvCxnSpPr>
          <p:nvPr/>
        </p:nvCxnSpPr>
        <p:spPr>
          <a:xfrm rot="7758621">
            <a:off x="9276255" y="567736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id="{CA4495C6-9FEC-4A13-9C68-B0DC0D742A85}"/>
              </a:ext>
            </a:extLst>
          </p:cNvPr>
          <p:cNvCxnSpPr>
            <a:cxnSpLocks/>
          </p:cNvCxnSpPr>
          <p:nvPr/>
        </p:nvCxnSpPr>
        <p:spPr>
          <a:xfrm rot="8006896">
            <a:off x="9080067" y="590005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D960A66C-4670-4C78-B63D-68CAE653737D}"/>
              </a:ext>
            </a:extLst>
          </p:cNvPr>
          <p:cNvCxnSpPr>
            <a:cxnSpLocks/>
          </p:cNvCxnSpPr>
          <p:nvPr/>
        </p:nvCxnSpPr>
        <p:spPr>
          <a:xfrm rot="8255173">
            <a:off x="8868324" y="610801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FA95A03A-37C8-438D-9FF9-8EB7DF8F9CBE}"/>
              </a:ext>
            </a:extLst>
          </p:cNvPr>
          <p:cNvCxnSpPr>
            <a:cxnSpLocks/>
          </p:cNvCxnSpPr>
          <p:nvPr/>
        </p:nvCxnSpPr>
        <p:spPr>
          <a:xfrm rot="8503448">
            <a:off x="8642126" y="630014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7201404D-EF54-4885-95CF-AF899B30C657}"/>
              </a:ext>
            </a:extLst>
          </p:cNvPr>
          <p:cNvCxnSpPr>
            <a:cxnSpLocks/>
          </p:cNvCxnSpPr>
          <p:nvPr/>
        </p:nvCxnSpPr>
        <p:spPr>
          <a:xfrm rot="8751725">
            <a:off x="8402654" y="647546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74EDD7CA-D620-4C7C-8723-90537B818839}"/>
              </a:ext>
            </a:extLst>
          </p:cNvPr>
          <p:cNvCxnSpPr>
            <a:cxnSpLocks/>
          </p:cNvCxnSpPr>
          <p:nvPr/>
        </p:nvCxnSpPr>
        <p:spPr>
          <a:xfrm rot="9000000">
            <a:off x="8151156" y="663303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159751FB-F368-4AFB-A423-7DBE66C4153A}"/>
              </a:ext>
            </a:extLst>
          </p:cNvPr>
          <p:cNvCxnSpPr>
            <a:cxnSpLocks/>
          </p:cNvCxnSpPr>
          <p:nvPr/>
        </p:nvCxnSpPr>
        <p:spPr>
          <a:xfrm rot="9248275">
            <a:off x="7888943" y="67720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id="{504CD89C-2A22-433B-838C-4C64C8F46345}"/>
              </a:ext>
            </a:extLst>
          </p:cNvPr>
          <p:cNvCxnSpPr>
            <a:cxnSpLocks/>
          </p:cNvCxnSpPr>
          <p:nvPr/>
        </p:nvCxnSpPr>
        <p:spPr>
          <a:xfrm rot="12227586">
            <a:off x="4437756" y="683436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>
            <a:extLst>
              <a:ext uri="{FF2B5EF4-FFF2-40B4-BE49-F238E27FC236}">
                <a16:creationId xmlns:a16="http://schemas.microsoft.com/office/drawing/2014/main" id="{CB0A97C0-8884-46CB-8469-9224B1059DE5}"/>
              </a:ext>
            </a:extLst>
          </p:cNvPr>
          <p:cNvCxnSpPr>
            <a:cxnSpLocks/>
          </p:cNvCxnSpPr>
          <p:nvPr/>
        </p:nvCxnSpPr>
        <p:spPr>
          <a:xfrm rot="12475862">
            <a:off x="4170695" y="670491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>
            <a:extLst>
              <a:ext uri="{FF2B5EF4-FFF2-40B4-BE49-F238E27FC236}">
                <a16:creationId xmlns:a16="http://schemas.microsoft.com/office/drawing/2014/main" id="{8BB5ACA4-A1F2-4A01-9D29-08A1EAC68B66}"/>
              </a:ext>
            </a:extLst>
          </p:cNvPr>
          <p:cNvCxnSpPr>
            <a:cxnSpLocks/>
          </p:cNvCxnSpPr>
          <p:nvPr/>
        </p:nvCxnSpPr>
        <p:spPr>
          <a:xfrm rot="12724138">
            <a:off x="3913672" y="655651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>
            <a:extLst>
              <a:ext uri="{FF2B5EF4-FFF2-40B4-BE49-F238E27FC236}">
                <a16:creationId xmlns:a16="http://schemas.microsoft.com/office/drawing/2014/main" id="{FC55C231-0267-42C3-A526-BD32C7A4EEFE}"/>
              </a:ext>
            </a:extLst>
          </p:cNvPr>
          <p:cNvCxnSpPr>
            <a:cxnSpLocks/>
          </p:cNvCxnSpPr>
          <p:nvPr/>
        </p:nvCxnSpPr>
        <p:spPr>
          <a:xfrm rot="12972414">
            <a:off x="3668027" y="638996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6D0C9E7A-3B5C-4B00-96CA-3154E5AED8E2}"/>
              </a:ext>
            </a:extLst>
          </p:cNvPr>
          <p:cNvCxnSpPr>
            <a:cxnSpLocks/>
          </p:cNvCxnSpPr>
          <p:nvPr/>
        </p:nvCxnSpPr>
        <p:spPr>
          <a:xfrm rot="13220690">
            <a:off x="3435041" y="620612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1D04CD94-C4E4-497A-B53B-217865D0F993}"/>
              </a:ext>
            </a:extLst>
          </p:cNvPr>
          <p:cNvCxnSpPr>
            <a:cxnSpLocks/>
          </p:cNvCxnSpPr>
          <p:nvPr/>
        </p:nvCxnSpPr>
        <p:spPr>
          <a:xfrm rot="13468965">
            <a:off x="3215927" y="600594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id="{6FF48507-876E-4770-B5A6-4B624A28A52F}"/>
              </a:ext>
            </a:extLst>
          </p:cNvPr>
          <p:cNvCxnSpPr>
            <a:cxnSpLocks/>
          </p:cNvCxnSpPr>
          <p:nvPr/>
        </p:nvCxnSpPr>
        <p:spPr>
          <a:xfrm rot="13717242">
            <a:off x="3011828" y="579048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98E96E60-5D58-40B4-BB34-7889654B8508}"/>
              </a:ext>
            </a:extLst>
          </p:cNvPr>
          <p:cNvCxnSpPr>
            <a:cxnSpLocks/>
          </p:cNvCxnSpPr>
          <p:nvPr/>
        </p:nvCxnSpPr>
        <p:spPr>
          <a:xfrm rot="13965517">
            <a:off x="2823809" y="556085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F9ECB416-D598-4364-8B04-28365E64E669}"/>
              </a:ext>
            </a:extLst>
          </p:cNvPr>
          <p:cNvCxnSpPr>
            <a:cxnSpLocks/>
          </p:cNvCxnSpPr>
          <p:nvPr/>
        </p:nvCxnSpPr>
        <p:spPr>
          <a:xfrm rot="14213793">
            <a:off x="2652850" y="531825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3AFD59A7-6CD2-42A4-9248-FEB074DA521D}"/>
              </a:ext>
            </a:extLst>
          </p:cNvPr>
          <p:cNvCxnSpPr>
            <a:cxnSpLocks/>
          </p:cNvCxnSpPr>
          <p:nvPr/>
        </p:nvCxnSpPr>
        <p:spPr>
          <a:xfrm rot="14462069">
            <a:off x="2499842" y="506395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4F12AAE9-833F-4ED3-9B3C-B34F220EECC2}"/>
              </a:ext>
            </a:extLst>
          </p:cNvPr>
          <p:cNvCxnSpPr>
            <a:cxnSpLocks/>
          </p:cNvCxnSpPr>
          <p:nvPr/>
        </p:nvCxnSpPr>
        <p:spPr>
          <a:xfrm rot="14710345">
            <a:off x="2365582" y="479927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7DC37521-897C-45E3-B587-CD0ED55826C2}"/>
              </a:ext>
            </a:extLst>
          </p:cNvPr>
          <p:cNvCxnSpPr>
            <a:cxnSpLocks/>
          </p:cNvCxnSpPr>
          <p:nvPr/>
        </p:nvCxnSpPr>
        <p:spPr>
          <a:xfrm rot="14958621">
            <a:off x="2250771" y="45255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E693363B-EB61-4392-94A3-93CBF15241CD}"/>
              </a:ext>
            </a:extLst>
          </p:cNvPr>
          <p:cNvCxnSpPr>
            <a:cxnSpLocks/>
          </p:cNvCxnSpPr>
          <p:nvPr/>
        </p:nvCxnSpPr>
        <p:spPr>
          <a:xfrm rot="15206896">
            <a:off x="2156008" y="424434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17B0B559-8409-4056-862E-2F973D83FD1F}"/>
              </a:ext>
            </a:extLst>
          </p:cNvPr>
          <p:cNvCxnSpPr>
            <a:cxnSpLocks/>
          </p:cNvCxnSpPr>
          <p:nvPr/>
        </p:nvCxnSpPr>
        <p:spPr>
          <a:xfrm rot="15455173">
            <a:off x="2081785" y="395699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B07BC7CE-7C48-445B-8E76-876411181BCA}"/>
              </a:ext>
            </a:extLst>
          </p:cNvPr>
          <p:cNvCxnSpPr>
            <a:cxnSpLocks/>
          </p:cNvCxnSpPr>
          <p:nvPr/>
        </p:nvCxnSpPr>
        <p:spPr>
          <a:xfrm rot="15703449">
            <a:off x="2028491" y="366503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7C75B31A-B69D-4F2C-A1CB-9DF0736541FD}"/>
              </a:ext>
            </a:extLst>
          </p:cNvPr>
          <p:cNvCxnSpPr>
            <a:cxnSpLocks/>
          </p:cNvCxnSpPr>
          <p:nvPr/>
        </p:nvCxnSpPr>
        <p:spPr>
          <a:xfrm rot="15951724">
            <a:off x="1996403" y="336999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椭圆 197">
            <a:extLst>
              <a:ext uri="{FF2B5EF4-FFF2-40B4-BE49-F238E27FC236}">
                <a16:creationId xmlns:a16="http://schemas.microsoft.com/office/drawing/2014/main" id="{E52A7E71-E8FF-4702-BB03-CB5E1A2352FF}"/>
              </a:ext>
            </a:extLst>
          </p:cNvPr>
          <p:cNvSpPr/>
          <p:nvPr/>
        </p:nvSpPr>
        <p:spPr>
          <a:xfrm>
            <a:off x="1606062" y="-1060938"/>
            <a:ext cx="8979876" cy="8979876"/>
          </a:xfrm>
          <a:prstGeom prst="ellipse">
            <a:avLst/>
          </a:prstGeom>
          <a:gradFill>
            <a:gsLst>
              <a:gs pos="32000">
                <a:schemeClr val="bg1">
                  <a:alpha val="16000"/>
                </a:schemeClr>
              </a:gs>
              <a:gs pos="100000">
                <a:schemeClr val="bg1">
                  <a:alpha val="16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id="{637A9B31-8FED-419C-A7C3-14C567D248E3}"/>
              </a:ext>
            </a:extLst>
          </p:cNvPr>
          <p:cNvSpPr/>
          <p:nvPr/>
        </p:nvSpPr>
        <p:spPr>
          <a:xfrm>
            <a:off x="2911862" y="4850593"/>
            <a:ext cx="6368276" cy="65430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39AFA3-290D-400B-91A0-498BE3CC4CA2}"/>
              </a:ext>
            </a:extLst>
          </p:cNvPr>
          <p:cNvSpPr/>
          <p:nvPr/>
        </p:nvSpPr>
        <p:spPr>
          <a:xfrm>
            <a:off x="2911862" y="2201782"/>
            <a:ext cx="6368276" cy="2454436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6010D44A-E458-4825-ADC2-5AD59E1E5D81}"/>
              </a:ext>
            </a:extLst>
          </p:cNvPr>
          <p:cNvSpPr/>
          <p:nvPr/>
        </p:nvSpPr>
        <p:spPr>
          <a:xfrm>
            <a:off x="2911862" y="1941977"/>
            <a:ext cx="6368276" cy="65430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414C5098-339D-40F8-BF26-E2E67923D5C4}"/>
              </a:ext>
            </a:extLst>
          </p:cNvPr>
          <p:cNvSpPr txBox="1"/>
          <p:nvPr/>
        </p:nvSpPr>
        <p:spPr>
          <a:xfrm>
            <a:off x="5133237" y="2101846"/>
            <a:ext cx="19255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gradFill>
                  <a:gsLst>
                    <a:gs pos="0">
                      <a:schemeClr val="accent1">
                        <a:alpha val="88000"/>
                      </a:schemeClr>
                    </a:gs>
                    <a:gs pos="79000">
                      <a:schemeClr val="accent3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梦源黑体 CN" panose="020B0800000000000000" pitchFamily="34" charset="-122"/>
                <a:ea typeface="梦源黑体 CN" panose="020B0800000000000000" pitchFamily="34" charset="-122"/>
              </a:rPr>
              <a:t>01</a:t>
            </a:r>
            <a:endParaRPr lang="zh-CN" altLang="en-US" sz="11500" dirty="0">
              <a:gradFill>
                <a:gsLst>
                  <a:gs pos="0">
                    <a:schemeClr val="accent1">
                      <a:alpha val="88000"/>
                    </a:schemeClr>
                  </a:gs>
                  <a:gs pos="79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88BED6D6-E36B-486B-BB98-D9D49D06192D}"/>
              </a:ext>
            </a:extLst>
          </p:cNvPr>
          <p:cNvSpPr txBox="1"/>
          <p:nvPr/>
        </p:nvSpPr>
        <p:spPr>
          <a:xfrm>
            <a:off x="3852213" y="3285831"/>
            <a:ext cx="448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29743687-855C-4151-88FA-06C7509FCE3F}"/>
              </a:ext>
            </a:extLst>
          </p:cNvPr>
          <p:cNvSpPr txBox="1"/>
          <p:nvPr/>
        </p:nvSpPr>
        <p:spPr>
          <a:xfrm>
            <a:off x="3863044" y="4104100"/>
            <a:ext cx="4465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项目答辩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个人汇报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工作总结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企业介绍</a:t>
            </a:r>
          </a:p>
        </p:txBody>
      </p:sp>
    </p:spTree>
    <p:extLst>
      <p:ext uri="{BB962C8B-B14F-4D97-AF65-F5344CB8AC3E}">
        <p14:creationId xmlns:p14="http://schemas.microsoft.com/office/powerpoint/2010/main" val="3123842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F3E98D1E-AAA5-43D6-BDC1-BD875BDE9C17}"/>
              </a:ext>
            </a:extLst>
          </p:cNvPr>
          <p:cNvSpPr/>
          <p:nvPr/>
        </p:nvSpPr>
        <p:spPr>
          <a:xfrm flipV="1">
            <a:off x="4020457" y="370115"/>
            <a:ext cx="4151086" cy="831850"/>
          </a:xfrm>
          <a:prstGeom prst="roundRect">
            <a:avLst>
              <a:gd name="adj" fmla="val 2464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401A2C3B-2DA0-4731-BB30-236228855B85}"/>
              </a:ext>
            </a:extLst>
          </p:cNvPr>
          <p:cNvSpPr/>
          <p:nvPr/>
        </p:nvSpPr>
        <p:spPr>
          <a:xfrm>
            <a:off x="4248150" y="254000"/>
            <a:ext cx="3695700" cy="831850"/>
          </a:xfrm>
          <a:prstGeom prst="roundRect">
            <a:avLst>
              <a:gd name="adj" fmla="val 2464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/>
                </a:gs>
                <a:gs pos="87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6A9183F4-27F8-424B-B2A9-BCE322C815F1}"/>
              </a:ext>
            </a:extLst>
          </p:cNvPr>
          <p:cNvSpPr txBox="1"/>
          <p:nvPr/>
        </p:nvSpPr>
        <p:spPr>
          <a:xfrm>
            <a:off x="4454769" y="451410"/>
            <a:ext cx="328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64A637B-A0F4-4C7F-8AC5-80A68302B602}"/>
              </a:ext>
            </a:extLst>
          </p:cNvPr>
          <p:cNvSpPr/>
          <p:nvPr/>
        </p:nvSpPr>
        <p:spPr>
          <a:xfrm>
            <a:off x="1765300" y="2032000"/>
            <a:ext cx="1155700" cy="571500"/>
          </a:xfrm>
          <a:prstGeom prst="roundRect">
            <a:avLst>
              <a:gd name="adj" fmla="val 50000"/>
            </a:avLst>
          </a:prstGeom>
          <a:solidFill>
            <a:schemeClr val="bg1">
              <a:alpha val="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姓名</a:t>
            </a: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BB697D3C-4F28-46D8-83A1-2891843583CE}"/>
              </a:ext>
            </a:extLst>
          </p:cNvPr>
          <p:cNvSpPr/>
          <p:nvPr/>
        </p:nvSpPr>
        <p:spPr>
          <a:xfrm>
            <a:off x="1765300" y="2954867"/>
            <a:ext cx="1155700" cy="571500"/>
          </a:xfrm>
          <a:prstGeom prst="roundRect">
            <a:avLst>
              <a:gd name="adj" fmla="val 50000"/>
            </a:avLst>
          </a:prstGeom>
          <a:solidFill>
            <a:schemeClr val="bg1">
              <a:alpha val="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学历</a:t>
            </a: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3EE7CF17-C4F2-4AEF-98BF-E9C7A23644D5}"/>
              </a:ext>
            </a:extLst>
          </p:cNvPr>
          <p:cNvSpPr/>
          <p:nvPr/>
        </p:nvSpPr>
        <p:spPr>
          <a:xfrm>
            <a:off x="1765300" y="3877734"/>
            <a:ext cx="1155700" cy="571500"/>
          </a:xfrm>
          <a:prstGeom prst="roundRect">
            <a:avLst>
              <a:gd name="adj" fmla="val 50000"/>
            </a:avLst>
          </a:prstGeom>
          <a:solidFill>
            <a:schemeClr val="bg1">
              <a:alpha val="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专业</a:t>
            </a:r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92555E4C-D24E-45FC-ABDF-4616A7C9ED7C}"/>
              </a:ext>
            </a:extLst>
          </p:cNvPr>
          <p:cNvSpPr/>
          <p:nvPr/>
        </p:nvSpPr>
        <p:spPr>
          <a:xfrm>
            <a:off x="1765300" y="4800600"/>
            <a:ext cx="1155700" cy="571500"/>
          </a:xfrm>
          <a:prstGeom prst="roundRect">
            <a:avLst>
              <a:gd name="adj" fmla="val 50000"/>
            </a:avLst>
          </a:prstGeom>
          <a:solidFill>
            <a:schemeClr val="bg1">
              <a:alpha val="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爱好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35308-392C-449B-A521-2251151C24AD}"/>
              </a:ext>
            </a:extLst>
          </p:cNvPr>
          <p:cNvSpPr txBox="1"/>
          <p:nvPr/>
        </p:nvSpPr>
        <p:spPr>
          <a:xfrm>
            <a:off x="3121025" y="2133084"/>
            <a:ext cx="809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苘苘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22F6B924-89E9-4005-8F33-A0D03EB64E32}"/>
              </a:ext>
            </a:extLst>
          </p:cNvPr>
          <p:cNvSpPr txBox="1"/>
          <p:nvPr/>
        </p:nvSpPr>
        <p:spPr>
          <a:xfrm>
            <a:off x="3121025" y="3055951"/>
            <a:ext cx="115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985</a:t>
            </a:r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院校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B9D04473-51D4-4218-9A6C-161257B56FEB}"/>
              </a:ext>
            </a:extLst>
          </p:cNvPr>
          <p:cNvSpPr txBox="1"/>
          <p:nvPr/>
        </p:nvSpPr>
        <p:spPr>
          <a:xfrm>
            <a:off x="3121025" y="3978818"/>
            <a:ext cx="115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视觉传达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104D8632-9F8E-494B-80A9-AF6FE2BCB138}"/>
              </a:ext>
            </a:extLst>
          </p:cNvPr>
          <p:cNvSpPr txBox="1"/>
          <p:nvPr/>
        </p:nvSpPr>
        <p:spPr>
          <a:xfrm>
            <a:off x="3121025" y="4901684"/>
            <a:ext cx="1930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做</a:t>
            </a:r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6C9117A3-9DFA-4372-94E3-85578654977A}"/>
              </a:ext>
            </a:extLst>
          </p:cNvPr>
          <p:cNvSpPr/>
          <p:nvPr/>
        </p:nvSpPr>
        <p:spPr>
          <a:xfrm>
            <a:off x="5219702" y="2133084"/>
            <a:ext cx="6972299" cy="4724916"/>
          </a:xfrm>
          <a:custGeom>
            <a:avLst/>
            <a:gdLst>
              <a:gd name="connsiteX0" fmla="*/ 4178299 w 6972299"/>
              <a:gd name="connsiteY0" fmla="*/ 0 h 4724916"/>
              <a:gd name="connsiteX1" fmla="*/ 6836086 w 6972299"/>
              <a:gd name="connsiteY1" fmla="*/ 954121 h 4724916"/>
              <a:gd name="connsiteX2" fmla="*/ 6972299 w 6972299"/>
              <a:gd name="connsiteY2" fmla="*/ 1077920 h 4724916"/>
              <a:gd name="connsiteX3" fmla="*/ 6972299 w 6972299"/>
              <a:gd name="connsiteY3" fmla="*/ 4724916 h 4724916"/>
              <a:gd name="connsiteX4" fmla="*/ 36745 w 6972299"/>
              <a:gd name="connsiteY4" fmla="*/ 4724916 h 4724916"/>
              <a:gd name="connsiteX5" fmla="*/ 21572 w 6972299"/>
              <a:gd name="connsiteY5" fmla="*/ 4605507 h 4724916"/>
              <a:gd name="connsiteX6" fmla="*/ 0 w 6972299"/>
              <a:gd name="connsiteY6" fmla="*/ 4178300 h 4724916"/>
              <a:gd name="connsiteX7" fmla="*/ 4178299 w 6972299"/>
              <a:gd name="connsiteY7" fmla="*/ 0 h 472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2299" h="4724916">
                <a:moveTo>
                  <a:pt x="4178299" y="0"/>
                </a:moveTo>
                <a:cubicBezTo>
                  <a:pt x="5187879" y="0"/>
                  <a:pt x="6113829" y="358062"/>
                  <a:pt x="6836086" y="954121"/>
                </a:cubicBezTo>
                <a:lnTo>
                  <a:pt x="6972299" y="1077920"/>
                </a:lnTo>
                <a:lnTo>
                  <a:pt x="6972299" y="4724916"/>
                </a:lnTo>
                <a:lnTo>
                  <a:pt x="36745" y="4724916"/>
                </a:lnTo>
                <a:lnTo>
                  <a:pt x="21572" y="4605507"/>
                </a:lnTo>
                <a:cubicBezTo>
                  <a:pt x="7307" y="4465045"/>
                  <a:pt x="0" y="4322526"/>
                  <a:pt x="0" y="4178300"/>
                </a:cubicBezTo>
                <a:cubicBezTo>
                  <a:pt x="0" y="1870689"/>
                  <a:pt x="1870688" y="0"/>
                  <a:pt x="4178299" y="0"/>
                </a:cubicBezTo>
                <a:close/>
              </a:path>
            </a:pathLst>
          </a:custGeom>
          <a:gradFill>
            <a:gsLst>
              <a:gs pos="3200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6E419D8-6CA6-4E9B-B5AD-F5F95C3B0D26}"/>
              </a:ext>
            </a:extLst>
          </p:cNvPr>
          <p:cNvSpPr/>
          <p:nvPr/>
        </p:nvSpPr>
        <p:spPr>
          <a:xfrm>
            <a:off x="6575427" y="1968504"/>
            <a:ext cx="3403596" cy="3403596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7" name="图片 206">
            <a:extLst>
              <a:ext uri="{FF2B5EF4-FFF2-40B4-BE49-F238E27FC236}">
                <a16:creationId xmlns:a16="http://schemas.microsoft.com/office/drawing/2014/main" id="{1ADB0107-62CB-4F49-91AE-41727F4B17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697"/>
          <a:stretch>
            <a:fillRect/>
          </a:stretch>
        </p:blipFill>
        <p:spPr>
          <a:xfrm flipH="1">
            <a:off x="6707930" y="1314118"/>
            <a:ext cx="3115143" cy="4050780"/>
          </a:xfrm>
          <a:custGeom>
            <a:avLst/>
            <a:gdLst>
              <a:gd name="connsiteX0" fmla="*/ 2831756 w 3115143"/>
              <a:gd name="connsiteY0" fmla="*/ 0 h 4050780"/>
              <a:gd name="connsiteX1" fmla="*/ 1240848 w 3115143"/>
              <a:gd name="connsiteY1" fmla="*/ 0 h 4050780"/>
              <a:gd name="connsiteX2" fmla="*/ 1128395 w 3115143"/>
              <a:gd name="connsiteY2" fmla="*/ 65107 h 4050780"/>
              <a:gd name="connsiteX3" fmla="*/ 411709 w 3115143"/>
              <a:gd name="connsiteY3" fmla="*/ 998248 h 4050780"/>
              <a:gd name="connsiteX4" fmla="*/ 381725 w 3115143"/>
              <a:gd name="connsiteY4" fmla="*/ 1114859 h 4050780"/>
              <a:gd name="connsiteX5" fmla="*/ 347870 w 3115143"/>
              <a:gd name="connsiteY5" fmla="*/ 1145629 h 4050780"/>
              <a:gd name="connsiteX6" fmla="*/ 54823 w 3115143"/>
              <a:gd name="connsiteY6" fmla="*/ 1537804 h 4050780"/>
              <a:gd name="connsiteX7" fmla="*/ 0 w 3115143"/>
              <a:gd name="connsiteY7" fmla="*/ 1651609 h 4050780"/>
              <a:gd name="connsiteX8" fmla="*/ 0 w 3115143"/>
              <a:gd name="connsiteY8" fmla="*/ 3046355 h 4050780"/>
              <a:gd name="connsiteX9" fmla="*/ 54823 w 3115143"/>
              <a:gd name="connsiteY9" fmla="*/ 3160160 h 4050780"/>
              <a:gd name="connsiteX10" fmla="*/ 1551223 w 3115143"/>
              <a:gd name="connsiteY10" fmla="*/ 4050780 h 4050780"/>
              <a:gd name="connsiteX11" fmla="*/ 3076134 w 3115143"/>
              <a:gd name="connsiteY11" fmla="*/ 3105319 h 4050780"/>
              <a:gd name="connsiteX12" fmla="*/ 3115143 w 3115143"/>
              <a:gd name="connsiteY12" fmla="*/ 3018314 h 4050780"/>
              <a:gd name="connsiteX13" fmla="*/ 3115143 w 3115143"/>
              <a:gd name="connsiteY13" fmla="*/ 187862 h 4050780"/>
              <a:gd name="connsiteX14" fmla="*/ 2988490 w 3115143"/>
              <a:gd name="connsiteY14" fmla="*/ 93153 h 4050780"/>
              <a:gd name="connsiteX15" fmla="*/ 2848176 w 3115143"/>
              <a:gd name="connsiteY15" fmla="*/ 7910 h 4050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15143" h="4050780">
                <a:moveTo>
                  <a:pt x="2831756" y="0"/>
                </a:moveTo>
                <a:lnTo>
                  <a:pt x="1240848" y="0"/>
                </a:lnTo>
                <a:lnTo>
                  <a:pt x="1128395" y="65107"/>
                </a:lnTo>
                <a:cubicBezTo>
                  <a:pt x="790388" y="278947"/>
                  <a:pt x="532910" y="608577"/>
                  <a:pt x="411709" y="998248"/>
                </a:cubicBezTo>
                <a:lnTo>
                  <a:pt x="381725" y="1114859"/>
                </a:lnTo>
                <a:lnTo>
                  <a:pt x="347870" y="1145629"/>
                </a:lnTo>
                <a:cubicBezTo>
                  <a:pt x="232383" y="1261116"/>
                  <a:pt x="133418" y="1393124"/>
                  <a:pt x="54823" y="1537804"/>
                </a:cubicBezTo>
                <a:lnTo>
                  <a:pt x="0" y="1651609"/>
                </a:lnTo>
                <a:lnTo>
                  <a:pt x="0" y="3046355"/>
                </a:lnTo>
                <a:lnTo>
                  <a:pt x="54823" y="3160160"/>
                </a:lnTo>
                <a:cubicBezTo>
                  <a:pt x="343004" y="3690654"/>
                  <a:pt x="905058" y="4050780"/>
                  <a:pt x="1551223" y="4050780"/>
                </a:cubicBezTo>
                <a:cubicBezTo>
                  <a:pt x="2219417" y="4050780"/>
                  <a:pt x="2797666" y="3665681"/>
                  <a:pt x="3076134" y="3105319"/>
                </a:cubicBezTo>
                <a:lnTo>
                  <a:pt x="3115143" y="3018314"/>
                </a:lnTo>
                <a:lnTo>
                  <a:pt x="3115143" y="187862"/>
                </a:lnTo>
                <a:lnTo>
                  <a:pt x="2988490" y="93153"/>
                </a:lnTo>
                <a:cubicBezTo>
                  <a:pt x="2943221" y="62570"/>
                  <a:pt x="2896403" y="34108"/>
                  <a:pt x="2848176" y="7910"/>
                </a:cubicBez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DFE4402-C81A-42A6-926E-828C02D24F4A}"/>
              </a:ext>
            </a:extLst>
          </p:cNvPr>
          <p:cNvSpPr txBox="1"/>
          <p:nvPr/>
        </p:nvSpPr>
        <p:spPr>
          <a:xfrm>
            <a:off x="5786916" y="2405022"/>
            <a:ext cx="4769254" cy="3516923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1401396"/>
              </a:avLst>
            </a:prstTxWarp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拿来主义</a:t>
            </a:r>
            <a:r>
              <a:rPr lang="en-US" altLang="zh-CN" sz="6000" b="1" spc="600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endParaRPr lang="zh-CN" altLang="en-US" sz="6000" b="1" spc="600" dirty="0">
              <a:solidFill>
                <a:schemeClr val="bg1"/>
              </a:soli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2281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chemeClr val="accent1">
                <a:alpha val="37000"/>
              </a:schemeClr>
            </a:gs>
            <a:gs pos="3000">
              <a:schemeClr val="accent2">
                <a:alpha val="36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菱形 33">
            <a:extLst>
              <a:ext uri="{FF2B5EF4-FFF2-40B4-BE49-F238E27FC236}">
                <a16:creationId xmlns:a16="http://schemas.microsoft.com/office/drawing/2014/main" id="{BFDEE007-2B62-4E5F-98E4-ABD2CAA88554}"/>
              </a:ext>
            </a:extLst>
          </p:cNvPr>
          <p:cNvSpPr/>
          <p:nvPr/>
        </p:nvSpPr>
        <p:spPr>
          <a:xfrm>
            <a:off x="208160" y="210256"/>
            <a:ext cx="888156" cy="888156"/>
          </a:xfrm>
          <a:prstGeom prst="diamond">
            <a:avLst/>
          </a:prstGeom>
          <a:solidFill>
            <a:srgbClr val="2AA3E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V 形 28">
            <a:extLst>
              <a:ext uri="{FF2B5EF4-FFF2-40B4-BE49-F238E27FC236}">
                <a16:creationId xmlns:a16="http://schemas.microsoft.com/office/drawing/2014/main" id="{B657C9F0-6F7A-4D7C-B6C6-AF25ED9064CF}"/>
              </a:ext>
            </a:extLst>
          </p:cNvPr>
          <p:cNvSpPr/>
          <p:nvPr/>
        </p:nvSpPr>
        <p:spPr>
          <a:xfrm>
            <a:off x="1104927" y="304808"/>
            <a:ext cx="3417765" cy="699052"/>
          </a:xfrm>
          <a:prstGeom prst="chevron">
            <a:avLst>
              <a:gd name="adj" fmla="val 41998"/>
            </a:avLst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A82F80E-AF00-4F1D-BECC-7C123C2747B9}"/>
              </a:ext>
            </a:extLst>
          </p:cNvPr>
          <p:cNvSpPr/>
          <p:nvPr/>
        </p:nvSpPr>
        <p:spPr>
          <a:xfrm>
            <a:off x="4318934" y="304808"/>
            <a:ext cx="424739" cy="699052"/>
          </a:xfrm>
          <a:custGeom>
            <a:avLst/>
            <a:gdLst>
              <a:gd name="connsiteX0" fmla="*/ 0 w 424739"/>
              <a:gd name="connsiteY0" fmla="*/ 0 h 699052"/>
              <a:gd name="connsiteX1" fmla="*/ 131151 w 424739"/>
              <a:gd name="connsiteY1" fmla="*/ 0 h 699052"/>
              <a:gd name="connsiteX2" fmla="*/ 424739 w 424739"/>
              <a:gd name="connsiteY2" fmla="*/ 349526 h 699052"/>
              <a:gd name="connsiteX3" fmla="*/ 131151 w 424739"/>
              <a:gd name="connsiteY3" fmla="*/ 699052 h 699052"/>
              <a:gd name="connsiteX4" fmla="*/ 0 w 424739"/>
              <a:gd name="connsiteY4" fmla="*/ 699052 h 699052"/>
              <a:gd name="connsiteX5" fmla="*/ 293588 w 424739"/>
              <a:gd name="connsiteY5" fmla="*/ 349526 h 69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739" h="699052">
                <a:moveTo>
                  <a:pt x="0" y="0"/>
                </a:moveTo>
                <a:lnTo>
                  <a:pt x="131151" y="0"/>
                </a:lnTo>
                <a:lnTo>
                  <a:pt x="424739" y="349526"/>
                </a:lnTo>
                <a:lnTo>
                  <a:pt x="131151" y="699052"/>
                </a:lnTo>
                <a:lnTo>
                  <a:pt x="0" y="699052"/>
                </a:lnTo>
                <a:lnTo>
                  <a:pt x="293588" y="349526"/>
                </a:ln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8541304-68B1-444A-A598-B504DCB94157}"/>
              </a:ext>
            </a:extLst>
          </p:cNvPr>
          <p:cNvSpPr/>
          <p:nvPr/>
        </p:nvSpPr>
        <p:spPr>
          <a:xfrm>
            <a:off x="4531303" y="304808"/>
            <a:ext cx="424739" cy="699052"/>
          </a:xfrm>
          <a:custGeom>
            <a:avLst/>
            <a:gdLst>
              <a:gd name="connsiteX0" fmla="*/ 0 w 424739"/>
              <a:gd name="connsiteY0" fmla="*/ 0 h 699052"/>
              <a:gd name="connsiteX1" fmla="*/ 131151 w 424739"/>
              <a:gd name="connsiteY1" fmla="*/ 0 h 699052"/>
              <a:gd name="connsiteX2" fmla="*/ 424739 w 424739"/>
              <a:gd name="connsiteY2" fmla="*/ 349526 h 699052"/>
              <a:gd name="connsiteX3" fmla="*/ 131151 w 424739"/>
              <a:gd name="connsiteY3" fmla="*/ 699052 h 699052"/>
              <a:gd name="connsiteX4" fmla="*/ 0 w 424739"/>
              <a:gd name="connsiteY4" fmla="*/ 699052 h 699052"/>
              <a:gd name="connsiteX5" fmla="*/ 293588 w 424739"/>
              <a:gd name="connsiteY5" fmla="*/ 349526 h 69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739" h="699052">
                <a:moveTo>
                  <a:pt x="0" y="0"/>
                </a:moveTo>
                <a:lnTo>
                  <a:pt x="131151" y="0"/>
                </a:lnTo>
                <a:lnTo>
                  <a:pt x="424739" y="349526"/>
                </a:lnTo>
                <a:lnTo>
                  <a:pt x="131151" y="699052"/>
                </a:lnTo>
                <a:lnTo>
                  <a:pt x="0" y="699052"/>
                </a:lnTo>
                <a:lnTo>
                  <a:pt x="293588" y="349526"/>
                </a:ln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菱形 34">
            <a:extLst>
              <a:ext uri="{FF2B5EF4-FFF2-40B4-BE49-F238E27FC236}">
                <a16:creationId xmlns:a16="http://schemas.microsoft.com/office/drawing/2014/main" id="{E736B90F-93A1-461D-9A90-2DEE73293388}"/>
              </a:ext>
            </a:extLst>
          </p:cNvPr>
          <p:cNvSpPr/>
          <p:nvPr/>
        </p:nvSpPr>
        <p:spPr>
          <a:xfrm>
            <a:off x="274867" y="283386"/>
            <a:ext cx="741896" cy="741896"/>
          </a:xfrm>
          <a:prstGeom prst="diamond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22655C1-7048-42E8-9F4D-48420AC6173A}"/>
              </a:ext>
            </a:extLst>
          </p:cNvPr>
          <p:cNvSpPr/>
          <p:nvPr/>
        </p:nvSpPr>
        <p:spPr>
          <a:xfrm>
            <a:off x="0" y="1899138"/>
            <a:ext cx="9948985" cy="2520462"/>
          </a:xfrm>
          <a:custGeom>
            <a:avLst/>
            <a:gdLst>
              <a:gd name="connsiteX0" fmla="*/ 0 w 9249508"/>
              <a:gd name="connsiteY0" fmla="*/ 2520462 h 2520462"/>
              <a:gd name="connsiteX1" fmla="*/ 1606061 w 9249508"/>
              <a:gd name="connsiteY1" fmla="*/ 1488831 h 2520462"/>
              <a:gd name="connsiteX2" fmla="*/ 4947138 w 9249508"/>
              <a:gd name="connsiteY2" fmla="*/ 2227385 h 2520462"/>
              <a:gd name="connsiteX3" fmla="*/ 9249508 w 9249508"/>
              <a:gd name="connsiteY3" fmla="*/ 0 h 252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9508" h="2520462">
                <a:moveTo>
                  <a:pt x="0" y="2520462"/>
                </a:moveTo>
                <a:cubicBezTo>
                  <a:pt x="390769" y="2029069"/>
                  <a:pt x="781538" y="1537677"/>
                  <a:pt x="1606061" y="1488831"/>
                </a:cubicBezTo>
                <a:cubicBezTo>
                  <a:pt x="2430584" y="1439985"/>
                  <a:pt x="3673230" y="2475523"/>
                  <a:pt x="4947138" y="2227385"/>
                </a:cubicBezTo>
                <a:cubicBezTo>
                  <a:pt x="6221046" y="1979247"/>
                  <a:pt x="7735277" y="989623"/>
                  <a:pt x="9249508" y="0"/>
                </a:cubicBezTo>
              </a:path>
            </a:pathLst>
          </a:custGeom>
          <a:noFill/>
          <a:ln w="285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essage-plane_16648">
            <a:extLst>
              <a:ext uri="{FF2B5EF4-FFF2-40B4-BE49-F238E27FC236}">
                <a16:creationId xmlns:a16="http://schemas.microsoft.com/office/drawing/2014/main" id="{BA315F38-FA74-44F5-B619-ABF20906EE44}"/>
              </a:ext>
            </a:extLst>
          </p:cNvPr>
          <p:cNvSpPr/>
          <p:nvPr/>
        </p:nvSpPr>
        <p:spPr>
          <a:xfrm flipH="1">
            <a:off x="9843476" y="888095"/>
            <a:ext cx="1031630" cy="1011043"/>
          </a:xfrm>
          <a:custGeom>
            <a:avLst/>
            <a:gdLst>
              <a:gd name="T0" fmla="*/ 3409 w 3637"/>
              <a:gd name="T1" fmla="*/ 1307 h 3570"/>
              <a:gd name="T2" fmla="*/ 314 w 3637"/>
              <a:gd name="T3" fmla="*/ 79 h 3570"/>
              <a:gd name="T4" fmla="*/ 53 w 3637"/>
              <a:gd name="T5" fmla="*/ 309 h 3570"/>
              <a:gd name="T6" fmla="*/ 823 w 3637"/>
              <a:gd name="T7" fmla="*/ 3295 h 3570"/>
              <a:gd name="T8" fmla="*/ 1236 w 3637"/>
              <a:gd name="T9" fmla="*/ 3450 h 3570"/>
              <a:gd name="T10" fmla="*/ 2038 w 3637"/>
              <a:gd name="T11" fmla="*/ 2901 h 3570"/>
              <a:gd name="T12" fmla="*/ 2648 w 3637"/>
              <a:gd name="T13" fmla="*/ 3419 h 3570"/>
              <a:gd name="T14" fmla="*/ 2941 w 3637"/>
              <a:gd name="T15" fmla="*/ 3283 h 3570"/>
              <a:gd name="T16" fmla="*/ 2941 w 3637"/>
              <a:gd name="T17" fmla="*/ 2175 h 3570"/>
              <a:gd name="T18" fmla="*/ 3477 w 3637"/>
              <a:gd name="T19" fmla="*/ 1702 h 3570"/>
              <a:gd name="T20" fmla="*/ 3409 w 3637"/>
              <a:gd name="T21" fmla="*/ 1307 h 3570"/>
              <a:gd name="T22" fmla="*/ 2149 w 3637"/>
              <a:gd name="T23" fmla="*/ 2534 h 3570"/>
              <a:gd name="T24" fmla="*/ 468 w 3637"/>
              <a:gd name="T25" fmla="*/ 553 h 3570"/>
              <a:gd name="T26" fmla="*/ 2582 w 3637"/>
              <a:gd name="T27" fmla="*/ 2138 h 3570"/>
              <a:gd name="T28" fmla="*/ 2149 w 3637"/>
              <a:gd name="T29" fmla="*/ 2534 h 3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37" h="3570">
                <a:moveTo>
                  <a:pt x="3409" y="1307"/>
                </a:moveTo>
                <a:lnTo>
                  <a:pt x="314" y="79"/>
                </a:lnTo>
                <a:cubicBezTo>
                  <a:pt x="117" y="0"/>
                  <a:pt x="0" y="103"/>
                  <a:pt x="53" y="309"/>
                </a:cubicBezTo>
                <a:lnTo>
                  <a:pt x="823" y="3295"/>
                </a:lnTo>
                <a:cubicBezTo>
                  <a:pt x="876" y="3501"/>
                  <a:pt x="1061" y="3570"/>
                  <a:pt x="1236" y="3450"/>
                </a:cubicBezTo>
                <a:lnTo>
                  <a:pt x="2038" y="2901"/>
                </a:lnTo>
                <a:lnTo>
                  <a:pt x="2648" y="3419"/>
                </a:lnTo>
                <a:cubicBezTo>
                  <a:pt x="2810" y="3556"/>
                  <a:pt x="2941" y="3495"/>
                  <a:pt x="2941" y="3283"/>
                </a:cubicBezTo>
                <a:lnTo>
                  <a:pt x="2941" y="2175"/>
                </a:lnTo>
                <a:lnTo>
                  <a:pt x="3477" y="1702"/>
                </a:lnTo>
                <a:cubicBezTo>
                  <a:pt x="3637" y="1562"/>
                  <a:pt x="3606" y="1385"/>
                  <a:pt x="3409" y="1307"/>
                </a:cubicBezTo>
                <a:close/>
                <a:moveTo>
                  <a:pt x="2149" y="2534"/>
                </a:moveTo>
                <a:lnTo>
                  <a:pt x="468" y="553"/>
                </a:lnTo>
                <a:lnTo>
                  <a:pt x="2582" y="2138"/>
                </a:lnTo>
                <a:lnTo>
                  <a:pt x="2149" y="25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BABECC-0779-48DB-BC25-DDFA8902DDC9}"/>
              </a:ext>
            </a:extLst>
          </p:cNvPr>
          <p:cNvSpPr txBox="1"/>
          <p:nvPr/>
        </p:nvSpPr>
        <p:spPr>
          <a:xfrm>
            <a:off x="1461210" y="423502"/>
            <a:ext cx="2769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2AA3ED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BA5E75B-4D02-4477-93E6-6E9873AEBC33}"/>
              </a:ext>
            </a:extLst>
          </p:cNvPr>
          <p:cNvSpPr/>
          <p:nvPr/>
        </p:nvSpPr>
        <p:spPr>
          <a:xfrm>
            <a:off x="1761153" y="2898163"/>
            <a:ext cx="1061676" cy="1061674"/>
          </a:xfrm>
          <a:prstGeom prst="ellipse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E0F3C5D-FEC1-4669-B8E0-6E4044529466}"/>
              </a:ext>
            </a:extLst>
          </p:cNvPr>
          <p:cNvSpPr/>
          <p:nvPr/>
        </p:nvSpPr>
        <p:spPr>
          <a:xfrm>
            <a:off x="1899268" y="3036276"/>
            <a:ext cx="785447" cy="785447"/>
          </a:xfrm>
          <a:prstGeom prst="ellipse">
            <a:avLst/>
          </a:prstGeom>
          <a:solidFill>
            <a:srgbClr val="2AA3E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E1F5436-B11F-44AC-A10D-44D45E8E9E80}"/>
              </a:ext>
            </a:extLst>
          </p:cNvPr>
          <p:cNvSpPr/>
          <p:nvPr/>
        </p:nvSpPr>
        <p:spPr>
          <a:xfrm>
            <a:off x="8028961" y="2235808"/>
            <a:ext cx="1061676" cy="1061674"/>
          </a:xfrm>
          <a:prstGeom prst="ellipse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5A4D019-8AC5-4313-88DE-350B882D5603}"/>
              </a:ext>
            </a:extLst>
          </p:cNvPr>
          <p:cNvSpPr/>
          <p:nvPr/>
        </p:nvSpPr>
        <p:spPr>
          <a:xfrm>
            <a:off x="4913164" y="3496039"/>
            <a:ext cx="1061676" cy="1061674"/>
          </a:xfrm>
          <a:prstGeom prst="ellipse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C628B7-F2E1-4F75-83A2-2D0FC734F00A}"/>
              </a:ext>
            </a:extLst>
          </p:cNvPr>
          <p:cNvSpPr/>
          <p:nvPr/>
        </p:nvSpPr>
        <p:spPr>
          <a:xfrm>
            <a:off x="5051279" y="3634153"/>
            <a:ext cx="785447" cy="785447"/>
          </a:xfrm>
          <a:prstGeom prst="ellipse">
            <a:avLst/>
          </a:prstGeom>
          <a:solidFill>
            <a:srgbClr val="2AA3E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A3F8FAF-3F69-4212-B912-D1E903C10E51}"/>
              </a:ext>
            </a:extLst>
          </p:cNvPr>
          <p:cNvSpPr/>
          <p:nvPr/>
        </p:nvSpPr>
        <p:spPr>
          <a:xfrm>
            <a:off x="8167076" y="2373922"/>
            <a:ext cx="785447" cy="785447"/>
          </a:xfrm>
          <a:prstGeom prst="ellipse">
            <a:avLst/>
          </a:prstGeom>
          <a:solidFill>
            <a:srgbClr val="2AA3E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D25C55E-2B02-4F92-B521-51BBB85178F2}"/>
              </a:ext>
            </a:extLst>
          </p:cNvPr>
          <p:cNvSpPr txBox="1"/>
          <p:nvPr/>
        </p:nvSpPr>
        <p:spPr>
          <a:xfrm>
            <a:off x="2020122" y="316738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rPr>
              <a:t>早</a:t>
            </a:r>
            <a:endParaRPr lang="zh-CN" altLang="en-US" sz="28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BCD6589-F7A6-4A9C-8EDD-8116340640CC}"/>
              </a:ext>
            </a:extLst>
          </p:cNvPr>
          <p:cNvSpPr txBox="1"/>
          <p:nvPr/>
        </p:nvSpPr>
        <p:spPr>
          <a:xfrm>
            <a:off x="5179074" y="376526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rPr>
              <a:t>中</a:t>
            </a:r>
            <a:endParaRPr lang="zh-CN" altLang="en-US" sz="28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8B9EBF4-2F62-41C7-9109-ED404EEC9C83}"/>
              </a:ext>
            </a:extLst>
          </p:cNvPr>
          <p:cNvSpPr txBox="1"/>
          <p:nvPr/>
        </p:nvSpPr>
        <p:spPr>
          <a:xfrm>
            <a:off x="8287929" y="250503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rPr>
              <a:t>晚</a:t>
            </a:r>
            <a:endParaRPr lang="zh-CN" altLang="en-US" sz="28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1821642-DCC8-44B5-AE99-A1D2345C31EE}"/>
              </a:ext>
            </a:extLst>
          </p:cNvPr>
          <p:cNvSpPr txBox="1"/>
          <p:nvPr/>
        </p:nvSpPr>
        <p:spPr>
          <a:xfrm>
            <a:off x="1737993" y="4103820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刷视频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A787AD6-4EEF-4C1E-AE8B-5016A356880A}"/>
              </a:ext>
            </a:extLst>
          </p:cNvPr>
          <p:cNvSpPr txBox="1"/>
          <p:nvPr/>
        </p:nvSpPr>
        <p:spPr>
          <a:xfrm>
            <a:off x="4896945" y="2887492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写模板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DA4D84-E649-46D9-B4CA-1A385E96168A}"/>
              </a:ext>
            </a:extLst>
          </p:cNvPr>
          <p:cNvSpPr txBox="1"/>
          <p:nvPr/>
        </p:nvSpPr>
        <p:spPr>
          <a:xfrm>
            <a:off x="8005800" y="3472488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剪视频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5AF498E-D146-4DE8-92CA-30F7DC44C9B9}"/>
              </a:ext>
            </a:extLst>
          </p:cNvPr>
          <p:cNvSpPr txBox="1"/>
          <p:nvPr/>
        </p:nvSpPr>
        <p:spPr>
          <a:xfrm>
            <a:off x="1227689" y="4557713"/>
            <a:ext cx="2128601" cy="1294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该日具体内容已经忘记，请在此处插入具体内容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607FDD-A8DC-4A5C-BDEB-16EEBE37D2CA}"/>
              </a:ext>
            </a:extLst>
          </p:cNvPr>
          <p:cNvSpPr txBox="1"/>
          <p:nvPr/>
        </p:nvSpPr>
        <p:spPr>
          <a:xfrm>
            <a:off x="4386642" y="1519209"/>
            <a:ext cx="2128601" cy="1294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该日具体内容已经忘记，请在此处插入具体内容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C74BBE6-9873-45DB-A9C1-F76FA249BA9D}"/>
              </a:ext>
            </a:extLst>
          </p:cNvPr>
          <p:cNvSpPr txBox="1"/>
          <p:nvPr/>
        </p:nvSpPr>
        <p:spPr>
          <a:xfrm>
            <a:off x="7495497" y="3875635"/>
            <a:ext cx="2128601" cy="1294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该日具体内容已经忘记，请在此处插入具体内容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57C66259-AFA1-404C-B367-E2E3E52836A7}"/>
              </a:ext>
            </a:extLst>
          </p:cNvPr>
          <p:cNvSpPr/>
          <p:nvPr/>
        </p:nvSpPr>
        <p:spPr>
          <a:xfrm>
            <a:off x="1269740" y="3872450"/>
            <a:ext cx="10922261" cy="2985551"/>
          </a:xfrm>
          <a:custGeom>
            <a:avLst/>
            <a:gdLst>
              <a:gd name="connsiteX0" fmla="*/ 10922261 w 10922261"/>
              <a:gd name="connsiteY0" fmla="*/ 0 h 2985551"/>
              <a:gd name="connsiteX1" fmla="*/ 10922261 w 10922261"/>
              <a:gd name="connsiteY1" fmla="*/ 2985551 h 2985551"/>
              <a:gd name="connsiteX2" fmla="*/ 0 w 10922261"/>
              <a:gd name="connsiteY2" fmla="*/ 2985551 h 2985551"/>
              <a:gd name="connsiteX3" fmla="*/ 44541 w 10922261"/>
              <a:gd name="connsiteY3" fmla="*/ 2958281 h 2985551"/>
              <a:gd name="connsiteX4" fmla="*/ 1952432 w 10922261"/>
              <a:gd name="connsiteY4" fmla="*/ 2252580 h 2985551"/>
              <a:gd name="connsiteX5" fmla="*/ 5740661 w 10922261"/>
              <a:gd name="connsiteY5" fmla="*/ 2368694 h 2985551"/>
              <a:gd name="connsiteX6" fmla="*/ 8803175 w 10922261"/>
              <a:gd name="connsiteY6" fmla="*/ 1860694 h 2985551"/>
              <a:gd name="connsiteX7" fmla="*/ 10836062 w 10922261"/>
              <a:gd name="connsiteY7" fmla="*/ 60325 h 2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22261" h="2985551">
                <a:moveTo>
                  <a:pt x="10922261" y="0"/>
                </a:moveTo>
                <a:lnTo>
                  <a:pt x="10922261" y="2985551"/>
                </a:lnTo>
                <a:lnTo>
                  <a:pt x="0" y="2985551"/>
                </a:lnTo>
                <a:lnTo>
                  <a:pt x="44541" y="2958281"/>
                </a:lnTo>
                <a:cubicBezTo>
                  <a:pt x="585595" y="2642425"/>
                  <a:pt x="1174104" y="2366880"/>
                  <a:pt x="1952432" y="2252580"/>
                </a:cubicBezTo>
                <a:cubicBezTo>
                  <a:pt x="2990203" y="2100180"/>
                  <a:pt x="4598871" y="2434008"/>
                  <a:pt x="5740661" y="2368694"/>
                </a:cubicBezTo>
                <a:cubicBezTo>
                  <a:pt x="6882452" y="2303380"/>
                  <a:pt x="7900870" y="2271932"/>
                  <a:pt x="8803175" y="1860694"/>
                </a:cubicBezTo>
                <a:cubicBezTo>
                  <a:pt x="9536298" y="1526563"/>
                  <a:pt x="10312539" y="465820"/>
                  <a:pt x="10836062" y="60325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3000">
                <a:schemeClr val="accent1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9802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chemeClr val="accent1">
                <a:alpha val="37000"/>
              </a:schemeClr>
            </a:gs>
            <a:gs pos="3000">
              <a:schemeClr val="accent2">
                <a:alpha val="72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>
            <a:extLst>
              <a:ext uri="{FF2B5EF4-FFF2-40B4-BE49-F238E27FC236}">
                <a16:creationId xmlns:a16="http://schemas.microsoft.com/office/drawing/2014/main" id="{671AF54A-3C3F-46C4-B4F2-1F01DC28F189}"/>
              </a:ext>
            </a:extLst>
          </p:cNvPr>
          <p:cNvSpPr/>
          <p:nvPr/>
        </p:nvSpPr>
        <p:spPr>
          <a:xfrm>
            <a:off x="208160" y="210256"/>
            <a:ext cx="888156" cy="888156"/>
          </a:xfrm>
          <a:prstGeom prst="diamond">
            <a:avLst/>
          </a:prstGeom>
          <a:solidFill>
            <a:srgbClr val="2AA3E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箭头: V 形 2">
            <a:extLst>
              <a:ext uri="{FF2B5EF4-FFF2-40B4-BE49-F238E27FC236}">
                <a16:creationId xmlns:a16="http://schemas.microsoft.com/office/drawing/2014/main" id="{E067C181-74B9-4C57-8AF9-983A44622FD6}"/>
              </a:ext>
            </a:extLst>
          </p:cNvPr>
          <p:cNvSpPr/>
          <p:nvPr/>
        </p:nvSpPr>
        <p:spPr>
          <a:xfrm>
            <a:off x="1104927" y="304808"/>
            <a:ext cx="3417765" cy="699052"/>
          </a:xfrm>
          <a:prstGeom prst="chevron">
            <a:avLst>
              <a:gd name="adj" fmla="val 41998"/>
            </a:avLst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DA6112A-0827-48C3-A5AB-A7490FF590CE}"/>
              </a:ext>
            </a:extLst>
          </p:cNvPr>
          <p:cNvSpPr/>
          <p:nvPr/>
        </p:nvSpPr>
        <p:spPr>
          <a:xfrm>
            <a:off x="4318934" y="304808"/>
            <a:ext cx="424739" cy="699052"/>
          </a:xfrm>
          <a:custGeom>
            <a:avLst/>
            <a:gdLst>
              <a:gd name="connsiteX0" fmla="*/ 0 w 424739"/>
              <a:gd name="connsiteY0" fmla="*/ 0 h 699052"/>
              <a:gd name="connsiteX1" fmla="*/ 131151 w 424739"/>
              <a:gd name="connsiteY1" fmla="*/ 0 h 699052"/>
              <a:gd name="connsiteX2" fmla="*/ 424739 w 424739"/>
              <a:gd name="connsiteY2" fmla="*/ 349526 h 699052"/>
              <a:gd name="connsiteX3" fmla="*/ 131151 w 424739"/>
              <a:gd name="connsiteY3" fmla="*/ 699052 h 699052"/>
              <a:gd name="connsiteX4" fmla="*/ 0 w 424739"/>
              <a:gd name="connsiteY4" fmla="*/ 699052 h 699052"/>
              <a:gd name="connsiteX5" fmla="*/ 293588 w 424739"/>
              <a:gd name="connsiteY5" fmla="*/ 349526 h 69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739" h="699052">
                <a:moveTo>
                  <a:pt x="0" y="0"/>
                </a:moveTo>
                <a:lnTo>
                  <a:pt x="131151" y="0"/>
                </a:lnTo>
                <a:lnTo>
                  <a:pt x="424739" y="349526"/>
                </a:lnTo>
                <a:lnTo>
                  <a:pt x="131151" y="699052"/>
                </a:lnTo>
                <a:lnTo>
                  <a:pt x="0" y="699052"/>
                </a:lnTo>
                <a:lnTo>
                  <a:pt x="293588" y="349526"/>
                </a:ln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975F76F-AAC1-4909-9095-AC20E5ABD53F}"/>
              </a:ext>
            </a:extLst>
          </p:cNvPr>
          <p:cNvSpPr/>
          <p:nvPr/>
        </p:nvSpPr>
        <p:spPr>
          <a:xfrm>
            <a:off x="4531303" y="304808"/>
            <a:ext cx="424739" cy="699052"/>
          </a:xfrm>
          <a:custGeom>
            <a:avLst/>
            <a:gdLst>
              <a:gd name="connsiteX0" fmla="*/ 0 w 424739"/>
              <a:gd name="connsiteY0" fmla="*/ 0 h 699052"/>
              <a:gd name="connsiteX1" fmla="*/ 131151 w 424739"/>
              <a:gd name="connsiteY1" fmla="*/ 0 h 699052"/>
              <a:gd name="connsiteX2" fmla="*/ 424739 w 424739"/>
              <a:gd name="connsiteY2" fmla="*/ 349526 h 699052"/>
              <a:gd name="connsiteX3" fmla="*/ 131151 w 424739"/>
              <a:gd name="connsiteY3" fmla="*/ 699052 h 699052"/>
              <a:gd name="connsiteX4" fmla="*/ 0 w 424739"/>
              <a:gd name="connsiteY4" fmla="*/ 699052 h 699052"/>
              <a:gd name="connsiteX5" fmla="*/ 293588 w 424739"/>
              <a:gd name="connsiteY5" fmla="*/ 349526 h 69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739" h="699052">
                <a:moveTo>
                  <a:pt x="0" y="0"/>
                </a:moveTo>
                <a:lnTo>
                  <a:pt x="131151" y="0"/>
                </a:lnTo>
                <a:lnTo>
                  <a:pt x="424739" y="349526"/>
                </a:lnTo>
                <a:lnTo>
                  <a:pt x="131151" y="699052"/>
                </a:lnTo>
                <a:lnTo>
                  <a:pt x="0" y="699052"/>
                </a:lnTo>
                <a:lnTo>
                  <a:pt x="293588" y="349526"/>
                </a:ln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AF9C0B48-5BD9-45A1-A593-0B23DCC4C205}"/>
              </a:ext>
            </a:extLst>
          </p:cNvPr>
          <p:cNvSpPr/>
          <p:nvPr/>
        </p:nvSpPr>
        <p:spPr>
          <a:xfrm>
            <a:off x="274867" y="283386"/>
            <a:ext cx="741896" cy="741896"/>
          </a:xfrm>
          <a:prstGeom prst="diamond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66637A-0B82-44A8-9A40-39F902E5EB4A}"/>
              </a:ext>
            </a:extLst>
          </p:cNvPr>
          <p:cNvSpPr txBox="1"/>
          <p:nvPr/>
        </p:nvSpPr>
        <p:spPr>
          <a:xfrm>
            <a:off x="1461210" y="423502"/>
            <a:ext cx="2769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2AA3ED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640B3E8-12A4-43A8-9825-63DBBC3C6D5D}"/>
              </a:ext>
            </a:extLst>
          </p:cNvPr>
          <p:cNvGrpSpPr/>
          <p:nvPr/>
        </p:nvGrpSpPr>
        <p:grpSpPr>
          <a:xfrm>
            <a:off x="375438" y="1359912"/>
            <a:ext cx="3689496" cy="2313817"/>
            <a:chOff x="1266546" y="1588512"/>
            <a:chExt cx="3689496" cy="231381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C9DAA3D-196F-4974-ACF8-3260DEFC4C91}"/>
                </a:ext>
              </a:extLst>
            </p:cNvPr>
            <p:cNvSpPr/>
            <p:nvPr/>
          </p:nvSpPr>
          <p:spPr>
            <a:xfrm>
              <a:off x="1295400" y="2175129"/>
              <a:ext cx="3660642" cy="1727200"/>
            </a:xfrm>
            <a:prstGeom prst="roundRect">
              <a:avLst>
                <a:gd name="adj" fmla="val 2880"/>
              </a:avLst>
            </a:prstGeom>
            <a:solidFill>
              <a:schemeClr val="bg1">
                <a:alpha val="12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48E1FBA-0AB3-488B-8133-072F927BCF6E}"/>
                </a:ext>
              </a:extLst>
            </p:cNvPr>
            <p:cNvSpPr txBox="1"/>
            <p:nvPr/>
          </p:nvSpPr>
          <p:spPr>
            <a:xfrm>
              <a:off x="1266546" y="1588512"/>
              <a:ext cx="69762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3000">
                        <a:schemeClr val="accent1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01</a:t>
              </a:r>
              <a:endParaRPr lang="zh-CN" altLang="en-US" sz="3600" b="1" i="1" dirty="0">
                <a:gradFill>
                  <a:gsLst>
                    <a:gs pos="76000">
                      <a:schemeClr val="accent1"/>
                    </a:gs>
                    <a:gs pos="3000">
                      <a:schemeClr val="accent1"/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33669A5-03BD-45DB-85C3-245E1C83468A}"/>
                </a:ext>
              </a:extLst>
            </p:cNvPr>
            <p:cNvSpPr txBox="1"/>
            <p:nvPr/>
          </p:nvSpPr>
          <p:spPr>
            <a:xfrm>
              <a:off x="1964173" y="1807746"/>
              <a:ext cx="1904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2AA3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326B11D-71DF-4C4F-BB75-95890038C244}"/>
                </a:ext>
              </a:extLst>
            </p:cNvPr>
            <p:cNvSpPr txBox="1"/>
            <p:nvPr/>
          </p:nvSpPr>
          <p:spPr>
            <a:xfrm>
              <a:off x="1416012" y="2365534"/>
              <a:ext cx="3419418" cy="1294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请在此处插入具体内容，请在此处插入具体内容，添加文本内容，建议四十到五十字简要概括。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C849D23-C310-42A1-A6F4-8BC084766DDD}"/>
              </a:ext>
            </a:extLst>
          </p:cNvPr>
          <p:cNvGrpSpPr/>
          <p:nvPr/>
        </p:nvGrpSpPr>
        <p:grpSpPr>
          <a:xfrm>
            <a:off x="375438" y="3892081"/>
            <a:ext cx="3689496" cy="2313817"/>
            <a:chOff x="1266546" y="1588512"/>
            <a:chExt cx="3689496" cy="231381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2E9849AA-B0B5-45F5-9700-9E0FB53F7CEA}"/>
                </a:ext>
              </a:extLst>
            </p:cNvPr>
            <p:cNvSpPr/>
            <p:nvPr/>
          </p:nvSpPr>
          <p:spPr>
            <a:xfrm>
              <a:off x="1295400" y="2175129"/>
              <a:ext cx="3660642" cy="1727200"/>
            </a:xfrm>
            <a:prstGeom prst="roundRect">
              <a:avLst>
                <a:gd name="adj" fmla="val 2880"/>
              </a:avLst>
            </a:prstGeom>
            <a:solidFill>
              <a:schemeClr val="bg1">
                <a:alpha val="12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C296619-9A05-4CCD-A3E9-2EDAFB4ABDE9}"/>
                </a:ext>
              </a:extLst>
            </p:cNvPr>
            <p:cNvSpPr txBox="1"/>
            <p:nvPr/>
          </p:nvSpPr>
          <p:spPr>
            <a:xfrm>
              <a:off x="1266546" y="1588512"/>
              <a:ext cx="69762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3000">
                        <a:schemeClr val="accent1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04</a:t>
              </a:r>
              <a:endParaRPr lang="zh-CN" altLang="en-US" sz="3600" b="1" i="1" dirty="0">
                <a:gradFill>
                  <a:gsLst>
                    <a:gs pos="76000">
                      <a:schemeClr val="accent1"/>
                    </a:gs>
                    <a:gs pos="3000">
                      <a:schemeClr val="accent1"/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0853344-6A40-4FF6-B27F-7575113C231D}"/>
                </a:ext>
              </a:extLst>
            </p:cNvPr>
            <p:cNvSpPr txBox="1"/>
            <p:nvPr/>
          </p:nvSpPr>
          <p:spPr>
            <a:xfrm>
              <a:off x="1964173" y="1807746"/>
              <a:ext cx="1904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2AA3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10B21D8-82BF-4A03-A681-1F27B42C6E90}"/>
                </a:ext>
              </a:extLst>
            </p:cNvPr>
            <p:cNvSpPr txBox="1"/>
            <p:nvPr/>
          </p:nvSpPr>
          <p:spPr>
            <a:xfrm>
              <a:off x="1416012" y="2365534"/>
              <a:ext cx="3419418" cy="1294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请在此处插入具体内容，请在此处插入具体内容，添加文本内容，建议四十到五十字简要概括。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33AD3C5-63AE-4D36-B237-B3E1F6FFFB42}"/>
              </a:ext>
            </a:extLst>
          </p:cNvPr>
          <p:cNvGrpSpPr/>
          <p:nvPr/>
        </p:nvGrpSpPr>
        <p:grpSpPr>
          <a:xfrm>
            <a:off x="4206920" y="1359912"/>
            <a:ext cx="3689496" cy="2313817"/>
            <a:chOff x="1266546" y="1588512"/>
            <a:chExt cx="3689496" cy="2313817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8AC15DBC-1A98-446F-A8E8-E4D157D93EBD}"/>
                </a:ext>
              </a:extLst>
            </p:cNvPr>
            <p:cNvSpPr/>
            <p:nvPr/>
          </p:nvSpPr>
          <p:spPr>
            <a:xfrm>
              <a:off x="1295400" y="2175129"/>
              <a:ext cx="3660642" cy="1727200"/>
            </a:xfrm>
            <a:prstGeom prst="roundRect">
              <a:avLst>
                <a:gd name="adj" fmla="val 2880"/>
              </a:avLst>
            </a:prstGeom>
            <a:solidFill>
              <a:schemeClr val="bg1">
                <a:alpha val="12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CD3F796-BB29-4C21-BF8F-529EFE9130BE}"/>
                </a:ext>
              </a:extLst>
            </p:cNvPr>
            <p:cNvSpPr txBox="1"/>
            <p:nvPr/>
          </p:nvSpPr>
          <p:spPr>
            <a:xfrm>
              <a:off x="1266546" y="1588512"/>
              <a:ext cx="69762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3000">
                        <a:schemeClr val="accent1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02</a:t>
              </a:r>
              <a:endParaRPr lang="zh-CN" altLang="en-US" sz="3600" b="1" i="1" dirty="0">
                <a:gradFill>
                  <a:gsLst>
                    <a:gs pos="76000">
                      <a:schemeClr val="accent1"/>
                    </a:gs>
                    <a:gs pos="3000">
                      <a:schemeClr val="accent1"/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3417902-47EE-41B2-BA7D-55E495A86A61}"/>
                </a:ext>
              </a:extLst>
            </p:cNvPr>
            <p:cNvSpPr txBox="1"/>
            <p:nvPr/>
          </p:nvSpPr>
          <p:spPr>
            <a:xfrm>
              <a:off x="1964173" y="1807746"/>
              <a:ext cx="1904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2AA3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B296EDC-B3BB-4E87-BB40-F34D70DB6F94}"/>
                </a:ext>
              </a:extLst>
            </p:cNvPr>
            <p:cNvSpPr txBox="1"/>
            <p:nvPr/>
          </p:nvSpPr>
          <p:spPr>
            <a:xfrm>
              <a:off x="1416012" y="2365534"/>
              <a:ext cx="3419418" cy="1294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请在此处插入具体内容，请在此处插入具体内容，添加文本内容，建议四十到五十字简要概括。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62B5D78-E75A-4071-83AF-A9C0FDA0244F}"/>
              </a:ext>
            </a:extLst>
          </p:cNvPr>
          <p:cNvGrpSpPr/>
          <p:nvPr/>
        </p:nvGrpSpPr>
        <p:grpSpPr>
          <a:xfrm>
            <a:off x="4206920" y="3892081"/>
            <a:ext cx="3689496" cy="2313817"/>
            <a:chOff x="1266546" y="1588512"/>
            <a:chExt cx="3689496" cy="2313817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5D4FEED-F6B7-4EC8-A5A9-AA35BF3278DF}"/>
                </a:ext>
              </a:extLst>
            </p:cNvPr>
            <p:cNvSpPr/>
            <p:nvPr/>
          </p:nvSpPr>
          <p:spPr>
            <a:xfrm>
              <a:off x="1295400" y="2175129"/>
              <a:ext cx="3660642" cy="1727200"/>
            </a:xfrm>
            <a:prstGeom prst="roundRect">
              <a:avLst>
                <a:gd name="adj" fmla="val 2880"/>
              </a:avLst>
            </a:prstGeom>
            <a:solidFill>
              <a:schemeClr val="bg1">
                <a:alpha val="12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75B7744-8F3B-4DC5-ADF4-E528256C9A91}"/>
                </a:ext>
              </a:extLst>
            </p:cNvPr>
            <p:cNvSpPr txBox="1"/>
            <p:nvPr/>
          </p:nvSpPr>
          <p:spPr>
            <a:xfrm>
              <a:off x="1266546" y="1588512"/>
              <a:ext cx="69762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3000">
                        <a:schemeClr val="accent1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05</a:t>
              </a:r>
              <a:endParaRPr lang="zh-CN" altLang="en-US" sz="3600" b="1" i="1" dirty="0">
                <a:gradFill>
                  <a:gsLst>
                    <a:gs pos="76000">
                      <a:schemeClr val="accent1"/>
                    </a:gs>
                    <a:gs pos="3000">
                      <a:schemeClr val="accent1"/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238D6C3-A70A-4742-BA5A-A1BB8588EE82}"/>
                </a:ext>
              </a:extLst>
            </p:cNvPr>
            <p:cNvSpPr txBox="1"/>
            <p:nvPr/>
          </p:nvSpPr>
          <p:spPr>
            <a:xfrm>
              <a:off x="1964173" y="1807746"/>
              <a:ext cx="1904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2AA3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89AA06E-03D8-4B08-AA19-271F315EC029}"/>
                </a:ext>
              </a:extLst>
            </p:cNvPr>
            <p:cNvSpPr txBox="1"/>
            <p:nvPr/>
          </p:nvSpPr>
          <p:spPr>
            <a:xfrm>
              <a:off x="1416012" y="2365534"/>
              <a:ext cx="3419418" cy="1294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请在此处插入具体内容，请在此处插入具体内容，添加文本内容，建议四十到五十字简要概括。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E540041-0AFE-40F7-A38A-79603495CAF9}"/>
              </a:ext>
            </a:extLst>
          </p:cNvPr>
          <p:cNvGrpSpPr/>
          <p:nvPr/>
        </p:nvGrpSpPr>
        <p:grpSpPr>
          <a:xfrm>
            <a:off x="8091392" y="1359912"/>
            <a:ext cx="3689496" cy="2313817"/>
            <a:chOff x="1266546" y="1588512"/>
            <a:chExt cx="3689496" cy="2313817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5390386-2D71-4ED5-970A-7508DE5ED647}"/>
                </a:ext>
              </a:extLst>
            </p:cNvPr>
            <p:cNvSpPr/>
            <p:nvPr/>
          </p:nvSpPr>
          <p:spPr>
            <a:xfrm>
              <a:off x="1295400" y="2175129"/>
              <a:ext cx="3660642" cy="1727200"/>
            </a:xfrm>
            <a:prstGeom prst="roundRect">
              <a:avLst>
                <a:gd name="adj" fmla="val 2880"/>
              </a:avLst>
            </a:prstGeom>
            <a:solidFill>
              <a:schemeClr val="bg1">
                <a:alpha val="12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DA9D2B9-6972-465F-87B1-8AD5C96BDBC6}"/>
                </a:ext>
              </a:extLst>
            </p:cNvPr>
            <p:cNvSpPr txBox="1"/>
            <p:nvPr/>
          </p:nvSpPr>
          <p:spPr>
            <a:xfrm>
              <a:off x="1266546" y="1588512"/>
              <a:ext cx="69762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3000">
                        <a:schemeClr val="accent1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03</a:t>
              </a:r>
              <a:endParaRPr lang="zh-CN" altLang="en-US" sz="3600" b="1" i="1" dirty="0">
                <a:gradFill>
                  <a:gsLst>
                    <a:gs pos="76000">
                      <a:schemeClr val="accent1"/>
                    </a:gs>
                    <a:gs pos="3000">
                      <a:schemeClr val="accent1"/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7B738D7-8345-41B5-A660-FBFD107B1E5C}"/>
                </a:ext>
              </a:extLst>
            </p:cNvPr>
            <p:cNvSpPr txBox="1"/>
            <p:nvPr/>
          </p:nvSpPr>
          <p:spPr>
            <a:xfrm>
              <a:off x="1964173" y="1807746"/>
              <a:ext cx="1904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2AA3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361E89D-0763-4C59-9F5D-896F7D3C5573}"/>
                </a:ext>
              </a:extLst>
            </p:cNvPr>
            <p:cNvSpPr txBox="1"/>
            <p:nvPr/>
          </p:nvSpPr>
          <p:spPr>
            <a:xfrm>
              <a:off x="1416012" y="2365534"/>
              <a:ext cx="3419418" cy="1294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请在此处插入具体内容，请在此处插入具体内容，添加文本内容，建议四十到五十字简要概括。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51FAED6-B338-4953-9A5C-E705B4BDF863}"/>
              </a:ext>
            </a:extLst>
          </p:cNvPr>
          <p:cNvGrpSpPr/>
          <p:nvPr/>
        </p:nvGrpSpPr>
        <p:grpSpPr>
          <a:xfrm>
            <a:off x="8091391" y="3892081"/>
            <a:ext cx="3689497" cy="2313817"/>
            <a:chOff x="1266545" y="1588512"/>
            <a:chExt cx="3689497" cy="2313817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1518B155-8359-4FCF-883D-6D1C9107655E}"/>
                </a:ext>
              </a:extLst>
            </p:cNvPr>
            <p:cNvSpPr/>
            <p:nvPr/>
          </p:nvSpPr>
          <p:spPr>
            <a:xfrm>
              <a:off x="1295400" y="2175129"/>
              <a:ext cx="3660642" cy="1727200"/>
            </a:xfrm>
            <a:prstGeom prst="roundRect">
              <a:avLst>
                <a:gd name="adj" fmla="val 2880"/>
              </a:avLst>
            </a:prstGeom>
            <a:solidFill>
              <a:schemeClr val="bg1">
                <a:alpha val="12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29910C1-974E-4C13-BAE1-7890EF3468D7}"/>
                </a:ext>
              </a:extLst>
            </p:cNvPr>
            <p:cNvSpPr txBox="1"/>
            <p:nvPr/>
          </p:nvSpPr>
          <p:spPr>
            <a:xfrm>
              <a:off x="1266545" y="1588512"/>
              <a:ext cx="697628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3000">
                        <a:schemeClr val="accent1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06</a:t>
              </a:r>
              <a:endParaRPr lang="zh-CN" altLang="en-US" sz="3600" b="1" i="1" dirty="0">
                <a:gradFill>
                  <a:gsLst>
                    <a:gs pos="76000">
                      <a:schemeClr val="accent1"/>
                    </a:gs>
                    <a:gs pos="3000">
                      <a:schemeClr val="accent1"/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45A8D3A-64BD-4AFE-8641-1BE890453F1A}"/>
                </a:ext>
              </a:extLst>
            </p:cNvPr>
            <p:cNvSpPr txBox="1"/>
            <p:nvPr/>
          </p:nvSpPr>
          <p:spPr>
            <a:xfrm>
              <a:off x="1964173" y="1807746"/>
              <a:ext cx="1904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2AA3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81F3263-7750-4EBE-9EAB-C8ECEB8A7183}"/>
                </a:ext>
              </a:extLst>
            </p:cNvPr>
            <p:cNvSpPr txBox="1"/>
            <p:nvPr/>
          </p:nvSpPr>
          <p:spPr>
            <a:xfrm>
              <a:off x="1416012" y="2365534"/>
              <a:ext cx="3419418" cy="1294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请在此处插入具体内容，请在此处插入具体内容，添加文本内容，建议四十到五十字简要概括。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8562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chemeClr val="accent1">
                <a:alpha val="37000"/>
              </a:schemeClr>
            </a:gs>
            <a:gs pos="3000">
              <a:schemeClr val="accent2">
                <a:alpha val="72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>
            <a:extLst>
              <a:ext uri="{FF2B5EF4-FFF2-40B4-BE49-F238E27FC236}">
                <a16:creationId xmlns:a16="http://schemas.microsoft.com/office/drawing/2014/main" id="{3D67AA13-A815-42C8-815E-79516326CF93}"/>
              </a:ext>
            </a:extLst>
          </p:cNvPr>
          <p:cNvSpPr/>
          <p:nvPr/>
        </p:nvSpPr>
        <p:spPr>
          <a:xfrm>
            <a:off x="208160" y="210256"/>
            <a:ext cx="888156" cy="888156"/>
          </a:xfrm>
          <a:prstGeom prst="diamond">
            <a:avLst/>
          </a:prstGeom>
          <a:solidFill>
            <a:srgbClr val="2AA3E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箭头: V 形 2">
            <a:extLst>
              <a:ext uri="{FF2B5EF4-FFF2-40B4-BE49-F238E27FC236}">
                <a16:creationId xmlns:a16="http://schemas.microsoft.com/office/drawing/2014/main" id="{DAAFB468-C0C1-4C1A-8B83-F0AAD19A1919}"/>
              </a:ext>
            </a:extLst>
          </p:cNvPr>
          <p:cNvSpPr/>
          <p:nvPr/>
        </p:nvSpPr>
        <p:spPr>
          <a:xfrm>
            <a:off x="1104927" y="304808"/>
            <a:ext cx="3417765" cy="699052"/>
          </a:xfrm>
          <a:prstGeom prst="chevron">
            <a:avLst>
              <a:gd name="adj" fmla="val 41998"/>
            </a:avLst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43AE451-54A1-44C6-BFFE-1DD00FEEE727}"/>
              </a:ext>
            </a:extLst>
          </p:cNvPr>
          <p:cNvSpPr/>
          <p:nvPr/>
        </p:nvSpPr>
        <p:spPr>
          <a:xfrm>
            <a:off x="4318934" y="304808"/>
            <a:ext cx="424739" cy="699052"/>
          </a:xfrm>
          <a:custGeom>
            <a:avLst/>
            <a:gdLst>
              <a:gd name="connsiteX0" fmla="*/ 0 w 424739"/>
              <a:gd name="connsiteY0" fmla="*/ 0 h 699052"/>
              <a:gd name="connsiteX1" fmla="*/ 131151 w 424739"/>
              <a:gd name="connsiteY1" fmla="*/ 0 h 699052"/>
              <a:gd name="connsiteX2" fmla="*/ 424739 w 424739"/>
              <a:gd name="connsiteY2" fmla="*/ 349526 h 699052"/>
              <a:gd name="connsiteX3" fmla="*/ 131151 w 424739"/>
              <a:gd name="connsiteY3" fmla="*/ 699052 h 699052"/>
              <a:gd name="connsiteX4" fmla="*/ 0 w 424739"/>
              <a:gd name="connsiteY4" fmla="*/ 699052 h 699052"/>
              <a:gd name="connsiteX5" fmla="*/ 293588 w 424739"/>
              <a:gd name="connsiteY5" fmla="*/ 349526 h 69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739" h="699052">
                <a:moveTo>
                  <a:pt x="0" y="0"/>
                </a:moveTo>
                <a:lnTo>
                  <a:pt x="131151" y="0"/>
                </a:lnTo>
                <a:lnTo>
                  <a:pt x="424739" y="349526"/>
                </a:lnTo>
                <a:lnTo>
                  <a:pt x="131151" y="699052"/>
                </a:lnTo>
                <a:lnTo>
                  <a:pt x="0" y="699052"/>
                </a:lnTo>
                <a:lnTo>
                  <a:pt x="293588" y="349526"/>
                </a:ln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2C260EF-5E99-453F-90C4-64FD990CB860}"/>
              </a:ext>
            </a:extLst>
          </p:cNvPr>
          <p:cNvSpPr/>
          <p:nvPr/>
        </p:nvSpPr>
        <p:spPr>
          <a:xfrm>
            <a:off x="4531303" y="304808"/>
            <a:ext cx="424739" cy="699052"/>
          </a:xfrm>
          <a:custGeom>
            <a:avLst/>
            <a:gdLst>
              <a:gd name="connsiteX0" fmla="*/ 0 w 424739"/>
              <a:gd name="connsiteY0" fmla="*/ 0 h 699052"/>
              <a:gd name="connsiteX1" fmla="*/ 131151 w 424739"/>
              <a:gd name="connsiteY1" fmla="*/ 0 h 699052"/>
              <a:gd name="connsiteX2" fmla="*/ 424739 w 424739"/>
              <a:gd name="connsiteY2" fmla="*/ 349526 h 699052"/>
              <a:gd name="connsiteX3" fmla="*/ 131151 w 424739"/>
              <a:gd name="connsiteY3" fmla="*/ 699052 h 699052"/>
              <a:gd name="connsiteX4" fmla="*/ 0 w 424739"/>
              <a:gd name="connsiteY4" fmla="*/ 699052 h 699052"/>
              <a:gd name="connsiteX5" fmla="*/ 293588 w 424739"/>
              <a:gd name="connsiteY5" fmla="*/ 349526 h 69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739" h="699052">
                <a:moveTo>
                  <a:pt x="0" y="0"/>
                </a:moveTo>
                <a:lnTo>
                  <a:pt x="131151" y="0"/>
                </a:lnTo>
                <a:lnTo>
                  <a:pt x="424739" y="349526"/>
                </a:lnTo>
                <a:lnTo>
                  <a:pt x="131151" y="699052"/>
                </a:lnTo>
                <a:lnTo>
                  <a:pt x="0" y="699052"/>
                </a:lnTo>
                <a:lnTo>
                  <a:pt x="293588" y="349526"/>
                </a:ln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EB93F527-AE1A-44DD-A95A-C60809C8E21E}"/>
              </a:ext>
            </a:extLst>
          </p:cNvPr>
          <p:cNvSpPr/>
          <p:nvPr/>
        </p:nvSpPr>
        <p:spPr>
          <a:xfrm>
            <a:off x="274867" y="283386"/>
            <a:ext cx="741896" cy="741896"/>
          </a:xfrm>
          <a:prstGeom prst="diamond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ADA2A7-60B8-4C22-9822-C154C85AE62D}"/>
              </a:ext>
            </a:extLst>
          </p:cNvPr>
          <p:cNvSpPr txBox="1"/>
          <p:nvPr/>
        </p:nvSpPr>
        <p:spPr>
          <a:xfrm>
            <a:off x="1461210" y="423502"/>
            <a:ext cx="2769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2AA3ED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2F9F3D1-A503-4D6D-BD41-8B7792552132}"/>
              </a:ext>
            </a:extLst>
          </p:cNvPr>
          <p:cNvSpPr/>
          <p:nvPr/>
        </p:nvSpPr>
        <p:spPr>
          <a:xfrm>
            <a:off x="2082801" y="3698875"/>
            <a:ext cx="8026398" cy="1714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3692146-D724-41E3-AA26-C65778E77A5F}"/>
              </a:ext>
            </a:extLst>
          </p:cNvPr>
          <p:cNvSpPr/>
          <p:nvPr/>
        </p:nvSpPr>
        <p:spPr>
          <a:xfrm>
            <a:off x="1962216" y="3296095"/>
            <a:ext cx="977010" cy="977010"/>
          </a:xfrm>
          <a:prstGeom prst="ellipse">
            <a:avLst/>
          </a:prstGeom>
          <a:gradFill>
            <a:gsLst>
              <a:gs pos="76000">
                <a:schemeClr val="accent1"/>
              </a:gs>
              <a:gs pos="3000">
                <a:srgbClr val="00B0F0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C9F6069-D9C6-4F23-9F84-7A8419136084}"/>
              </a:ext>
            </a:extLst>
          </p:cNvPr>
          <p:cNvSpPr/>
          <p:nvPr/>
        </p:nvSpPr>
        <p:spPr>
          <a:xfrm>
            <a:off x="4396531" y="3296095"/>
            <a:ext cx="977010" cy="977010"/>
          </a:xfrm>
          <a:prstGeom prst="ellipse">
            <a:avLst/>
          </a:prstGeom>
          <a:gradFill>
            <a:gsLst>
              <a:gs pos="76000">
                <a:schemeClr val="accent1"/>
              </a:gs>
              <a:gs pos="3000">
                <a:srgbClr val="00B0F0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AC8F14C-E83F-4636-96A4-080B9AC07383}"/>
              </a:ext>
            </a:extLst>
          </p:cNvPr>
          <p:cNvSpPr/>
          <p:nvPr/>
        </p:nvSpPr>
        <p:spPr>
          <a:xfrm>
            <a:off x="6830846" y="3296095"/>
            <a:ext cx="977010" cy="977010"/>
          </a:xfrm>
          <a:prstGeom prst="ellipse">
            <a:avLst/>
          </a:prstGeom>
          <a:gradFill>
            <a:gsLst>
              <a:gs pos="76000">
                <a:schemeClr val="accent1"/>
              </a:gs>
              <a:gs pos="3000">
                <a:srgbClr val="00B0F0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27D6A7F-41B7-4CE2-94FC-06B58BF92AD0}"/>
              </a:ext>
            </a:extLst>
          </p:cNvPr>
          <p:cNvSpPr/>
          <p:nvPr/>
        </p:nvSpPr>
        <p:spPr>
          <a:xfrm>
            <a:off x="9265160" y="3296095"/>
            <a:ext cx="977010" cy="977010"/>
          </a:xfrm>
          <a:prstGeom prst="ellipse">
            <a:avLst/>
          </a:prstGeom>
          <a:gradFill>
            <a:gsLst>
              <a:gs pos="76000">
                <a:schemeClr val="accent1"/>
              </a:gs>
              <a:gs pos="3000">
                <a:srgbClr val="00B0F0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ight-arrowheads_44810">
            <a:extLst>
              <a:ext uri="{FF2B5EF4-FFF2-40B4-BE49-F238E27FC236}">
                <a16:creationId xmlns:a16="http://schemas.microsoft.com/office/drawing/2014/main" id="{575AAE3F-0358-41E2-98DF-CE5EF52B2A2E}"/>
              </a:ext>
            </a:extLst>
          </p:cNvPr>
          <p:cNvSpPr/>
          <p:nvPr/>
        </p:nvSpPr>
        <p:spPr>
          <a:xfrm>
            <a:off x="9549738" y="3585396"/>
            <a:ext cx="407854" cy="398408"/>
          </a:xfrm>
          <a:custGeom>
            <a:avLst/>
            <a:gdLst>
              <a:gd name="T0" fmla="*/ 59 w 415"/>
              <a:gd name="T1" fmla="*/ 406 h 406"/>
              <a:gd name="T2" fmla="*/ 25 w 415"/>
              <a:gd name="T3" fmla="*/ 394 h 406"/>
              <a:gd name="T4" fmla="*/ 19 w 415"/>
              <a:gd name="T5" fmla="*/ 318 h 406"/>
              <a:gd name="T6" fmla="*/ 114 w 415"/>
              <a:gd name="T7" fmla="*/ 206 h 406"/>
              <a:gd name="T8" fmla="*/ 19 w 415"/>
              <a:gd name="T9" fmla="*/ 94 h 406"/>
              <a:gd name="T10" fmla="*/ 25 w 415"/>
              <a:gd name="T11" fmla="*/ 19 h 406"/>
              <a:gd name="T12" fmla="*/ 100 w 415"/>
              <a:gd name="T13" fmla="*/ 25 h 406"/>
              <a:gd name="T14" fmla="*/ 225 w 415"/>
              <a:gd name="T15" fmla="*/ 172 h 406"/>
              <a:gd name="T16" fmla="*/ 225 w 415"/>
              <a:gd name="T17" fmla="*/ 241 h 406"/>
              <a:gd name="T18" fmla="*/ 100 w 415"/>
              <a:gd name="T19" fmla="*/ 388 h 406"/>
              <a:gd name="T20" fmla="*/ 59 w 415"/>
              <a:gd name="T21" fmla="*/ 406 h 406"/>
              <a:gd name="T22" fmla="*/ 273 w 415"/>
              <a:gd name="T23" fmla="*/ 388 h 406"/>
              <a:gd name="T24" fmla="*/ 398 w 415"/>
              <a:gd name="T25" fmla="*/ 241 h 406"/>
              <a:gd name="T26" fmla="*/ 398 w 415"/>
              <a:gd name="T27" fmla="*/ 172 h 406"/>
              <a:gd name="T28" fmla="*/ 273 w 415"/>
              <a:gd name="T29" fmla="*/ 25 h 406"/>
              <a:gd name="T30" fmla="*/ 198 w 415"/>
              <a:gd name="T31" fmla="*/ 19 h 406"/>
              <a:gd name="T32" fmla="*/ 192 w 415"/>
              <a:gd name="T33" fmla="*/ 94 h 406"/>
              <a:gd name="T34" fmla="*/ 287 w 415"/>
              <a:gd name="T35" fmla="*/ 206 h 406"/>
              <a:gd name="T36" fmla="*/ 192 w 415"/>
              <a:gd name="T37" fmla="*/ 318 h 406"/>
              <a:gd name="T38" fmla="*/ 198 w 415"/>
              <a:gd name="T39" fmla="*/ 394 h 406"/>
              <a:gd name="T40" fmla="*/ 232 w 415"/>
              <a:gd name="T41" fmla="*/ 406 h 406"/>
              <a:gd name="T42" fmla="*/ 273 w 415"/>
              <a:gd name="T43" fmla="*/ 388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5" h="406">
                <a:moveTo>
                  <a:pt x="59" y="406"/>
                </a:moveTo>
                <a:cubicBezTo>
                  <a:pt x="47" y="406"/>
                  <a:pt x="35" y="402"/>
                  <a:pt x="25" y="394"/>
                </a:cubicBezTo>
                <a:cubicBezTo>
                  <a:pt x="2" y="375"/>
                  <a:pt x="0" y="341"/>
                  <a:pt x="19" y="318"/>
                </a:cubicBezTo>
                <a:lnTo>
                  <a:pt x="114" y="206"/>
                </a:lnTo>
                <a:lnTo>
                  <a:pt x="19" y="94"/>
                </a:lnTo>
                <a:cubicBezTo>
                  <a:pt x="0" y="71"/>
                  <a:pt x="2" y="38"/>
                  <a:pt x="25" y="19"/>
                </a:cubicBezTo>
                <a:cubicBezTo>
                  <a:pt x="47" y="0"/>
                  <a:pt x="81" y="2"/>
                  <a:pt x="100" y="25"/>
                </a:cubicBezTo>
                <a:lnTo>
                  <a:pt x="225" y="172"/>
                </a:lnTo>
                <a:cubicBezTo>
                  <a:pt x="242" y="192"/>
                  <a:pt x="242" y="221"/>
                  <a:pt x="225" y="241"/>
                </a:cubicBezTo>
                <a:lnTo>
                  <a:pt x="100" y="388"/>
                </a:lnTo>
                <a:cubicBezTo>
                  <a:pt x="89" y="400"/>
                  <a:pt x="74" y="406"/>
                  <a:pt x="59" y="406"/>
                </a:cubicBezTo>
                <a:close/>
                <a:moveTo>
                  <a:pt x="273" y="388"/>
                </a:moveTo>
                <a:lnTo>
                  <a:pt x="398" y="241"/>
                </a:lnTo>
                <a:cubicBezTo>
                  <a:pt x="415" y="221"/>
                  <a:pt x="415" y="192"/>
                  <a:pt x="398" y="172"/>
                </a:cubicBezTo>
                <a:lnTo>
                  <a:pt x="273" y="25"/>
                </a:lnTo>
                <a:cubicBezTo>
                  <a:pt x="254" y="2"/>
                  <a:pt x="220" y="0"/>
                  <a:pt x="198" y="19"/>
                </a:cubicBezTo>
                <a:cubicBezTo>
                  <a:pt x="175" y="38"/>
                  <a:pt x="173" y="71"/>
                  <a:pt x="192" y="94"/>
                </a:cubicBezTo>
                <a:lnTo>
                  <a:pt x="287" y="206"/>
                </a:lnTo>
                <a:lnTo>
                  <a:pt x="192" y="318"/>
                </a:lnTo>
                <a:cubicBezTo>
                  <a:pt x="173" y="341"/>
                  <a:pt x="175" y="375"/>
                  <a:pt x="198" y="394"/>
                </a:cubicBezTo>
                <a:cubicBezTo>
                  <a:pt x="208" y="402"/>
                  <a:pt x="220" y="406"/>
                  <a:pt x="232" y="406"/>
                </a:cubicBezTo>
                <a:cubicBezTo>
                  <a:pt x="247" y="406"/>
                  <a:pt x="262" y="400"/>
                  <a:pt x="273" y="3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urved-up-arrow_20901">
            <a:extLst>
              <a:ext uri="{FF2B5EF4-FFF2-40B4-BE49-F238E27FC236}">
                <a16:creationId xmlns:a16="http://schemas.microsoft.com/office/drawing/2014/main" id="{A34FB068-2C6B-4ACF-91B4-6865246B0112}"/>
              </a:ext>
            </a:extLst>
          </p:cNvPr>
          <p:cNvSpPr/>
          <p:nvPr/>
        </p:nvSpPr>
        <p:spPr>
          <a:xfrm>
            <a:off x="7147810" y="3580675"/>
            <a:ext cx="343082" cy="407852"/>
          </a:xfrm>
          <a:custGeom>
            <a:avLst/>
            <a:gdLst>
              <a:gd name="T0" fmla="*/ 1363 w 1738"/>
              <a:gd name="T1" fmla="*/ 606 h 2069"/>
              <a:gd name="T2" fmla="*/ 1738 w 1738"/>
              <a:gd name="T3" fmla="*/ 606 h 2069"/>
              <a:gd name="T4" fmla="*/ 1133 w 1738"/>
              <a:gd name="T5" fmla="*/ 0 h 2069"/>
              <a:gd name="T6" fmla="*/ 527 w 1738"/>
              <a:gd name="T7" fmla="*/ 606 h 2069"/>
              <a:gd name="T8" fmla="*/ 907 w 1738"/>
              <a:gd name="T9" fmla="*/ 606 h 2069"/>
              <a:gd name="T10" fmla="*/ 0 w 1738"/>
              <a:gd name="T11" fmla="*/ 2036 h 2069"/>
              <a:gd name="T12" fmla="*/ 228 w 1738"/>
              <a:gd name="T13" fmla="*/ 2069 h 2069"/>
              <a:gd name="T14" fmla="*/ 1363 w 1738"/>
              <a:gd name="T15" fmla="*/ 606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8" h="2069">
                <a:moveTo>
                  <a:pt x="1363" y="606"/>
                </a:moveTo>
                <a:lnTo>
                  <a:pt x="1738" y="606"/>
                </a:lnTo>
                <a:lnTo>
                  <a:pt x="1133" y="0"/>
                </a:lnTo>
                <a:lnTo>
                  <a:pt x="527" y="606"/>
                </a:lnTo>
                <a:lnTo>
                  <a:pt x="907" y="606"/>
                </a:lnTo>
                <a:cubicBezTo>
                  <a:pt x="854" y="1319"/>
                  <a:pt x="482" y="1896"/>
                  <a:pt x="0" y="2036"/>
                </a:cubicBezTo>
                <a:cubicBezTo>
                  <a:pt x="74" y="2057"/>
                  <a:pt x="150" y="2069"/>
                  <a:pt x="228" y="2069"/>
                </a:cubicBezTo>
                <a:cubicBezTo>
                  <a:pt x="816" y="2069"/>
                  <a:pt x="1301" y="1428"/>
                  <a:pt x="1363" y="6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rogress-report_18229">
            <a:extLst>
              <a:ext uri="{FF2B5EF4-FFF2-40B4-BE49-F238E27FC236}">
                <a16:creationId xmlns:a16="http://schemas.microsoft.com/office/drawing/2014/main" id="{3D755051-C156-4A0C-BCC4-EF9CEF79FC21}"/>
              </a:ext>
            </a:extLst>
          </p:cNvPr>
          <p:cNvSpPr/>
          <p:nvPr/>
        </p:nvSpPr>
        <p:spPr>
          <a:xfrm>
            <a:off x="4681110" y="3599563"/>
            <a:ext cx="407852" cy="370074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zoom-in-tool_77322">
            <a:extLst>
              <a:ext uri="{FF2B5EF4-FFF2-40B4-BE49-F238E27FC236}">
                <a16:creationId xmlns:a16="http://schemas.microsoft.com/office/drawing/2014/main" id="{C8AC7690-8A05-4DAE-B667-C43A266ED6B6}"/>
              </a:ext>
            </a:extLst>
          </p:cNvPr>
          <p:cNvSpPr/>
          <p:nvPr/>
        </p:nvSpPr>
        <p:spPr>
          <a:xfrm>
            <a:off x="2246794" y="3581006"/>
            <a:ext cx="407854" cy="407188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DDA50EC0-DEED-4769-9577-3E6137641CBA}"/>
              </a:ext>
            </a:extLst>
          </p:cNvPr>
          <p:cNvSpPr/>
          <p:nvPr/>
        </p:nvSpPr>
        <p:spPr>
          <a:xfrm>
            <a:off x="2321562" y="3013587"/>
            <a:ext cx="258319" cy="147802"/>
          </a:xfrm>
          <a:prstGeom prst="triangle">
            <a:avLst/>
          </a:prstGeom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A0259BC4-03DC-44F7-A70C-FC70CDAC6009}"/>
              </a:ext>
            </a:extLst>
          </p:cNvPr>
          <p:cNvSpPr/>
          <p:nvPr/>
        </p:nvSpPr>
        <p:spPr>
          <a:xfrm>
            <a:off x="2371790" y="2868450"/>
            <a:ext cx="157862" cy="90324"/>
          </a:xfrm>
          <a:prstGeom prst="triangle">
            <a:avLst/>
          </a:prstGeom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B4AB2867-116E-4D99-BD92-DDAE5B2B425B}"/>
              </a:ext>
            </a:extLst>
          </p:cNvPr>
          <p:cNvSpPr/>
          <p:nvPr/>
        </p:nvSpPr>
        <p:spPr>
          <a:xfrm>
            <a:off x="7190191" y="3013587"/>
            <a:ext cx="258319" cy="147802"/>
          </a:xfrm>
          <a:prstGeom prst="triangle">
            <a:avLst/>
          </a:prstGeom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C29EAD9D-A32A-4219-9600-EE72B4DC336E}"/>
              </a:ext>
            </a:extLst>
          </p:cNvPr>
          <p:cNvSpPr/>
          <p:nvPr/>
        </p:nvSpPr>
        <p:spPr>
          <a:xfrm>
            <a:off x="7240419" y="2868450"/>
            <a:ext cx="157862" cy="90324"/>
          </a:xfrm>
          <a:prstGeom prst="triangle">
            <a:avLst/>
          </a:prstGeom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E34B0B63-ABB8-46F3-84C3-32CC625EBA1E}"/>
              </a:ext>
            </a:extLst>
          </p:cNvPr>
          <p:cNvSpPr/>
          <p:nvPr/>
        </p:nvSpPr>
        <p:spPr>
          <a:xfrm flipV="1">
            <a:off x="4755877" y="4411215"/>
            <a:ext cx="258319" cy="147802"/>
          </a:xfrm>
          <a:prstGeom prst="triangle">
            <a:avLst/>
          </a:prstGeom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1172DFE7-574C-45AE-AAEE-2B46E7E3BCCC}"/>
              </a:ext>
            </a:extLst>
          </p:cNvPr>
          <p:cNvSpPr/>
          <p:nvPr/>
        </p:nvSpPr>
        <p:spPr>
          <a:xfrm flipV="1">
            <a:off x="4806105" y="4613830"/>
            <a:ext cx="157862" cy="90324"/>
          </a:xfrm>
          <a:prstGeom prst="triangle">
            <a:avLst/>
          </a:prstGeom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3468C1BB-957B-4EE0-AA78-12B52B6BD8DC}"/>
              </a:ext>
            </a:extLst>
          </p:cNvPr>
          <p:cNvSpPr/>
          <p:nvPr/>
        </p:nvSpPr>
        <p:spPr>
          <a:xfrm flipV="1">
            <a:off x="9624506" y="4411215"/>
            <a:ext cx="258319" cy="147802"/>
          </a:xfrm>
          <a:prstGeom prst="triangle">
            <a:avLst/>
          </a:prstGeom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id="{70C8637A-91EE-413A-977B-6151B1773CEC}"/>
              </a:ext>
            </a:extLst>
          </p:cNvPr>
          <p:cNvSpPr/>
          <p:nvPr/>
        </p:nvSpPr>
        <p:spPr>
          <a:xfrm flipV="1">
            <a:off x="9674734" y="4613830"/>
            <a:ext cx="157862" cy="90324"/>
          </a:xfrm>
          <a:prstGeom prst="triangle">
            <a:avLst/>
          </a:prstGeom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5E32303-FF4D-4523-8247-0203E37C4B9A}"/>
              </a:ext>
            </a:extLst>
          </p:cNvPr>
          <p:cNvSpPr txBox="1"/>
          <p:nvPr/>
        </p:nvSpPr>
        <p:spPr>
          <a:xfrm>
            <a:off x="4177149" y="26624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AA3E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添加文本</a:t>
            </a:r>
            <a:endParaRPr lang="zh-CN" altLang="en-US" sz="2400" b="1" dirty="0">
              <a:solidFill>
                <a:srgbClr val="2AA3E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B6BCA28-8A50-4051-A8D4-FA2275ECF22B}"/>
              </a:ext>
            </a:extLst>
          </p:cNvPr>
          <p:cNvSpPr txBox="1"/>
          <p:nvPr/>
        </p:nvSpPr>
        <p:spPr>
          <a:xfrm>
            <a:off x="9045779" y="26624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AA3E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添加文本</a:t>
            </a:r>
            <a:endParaRPr lang="zh-CN" altLang="en-US" sz="2400" b="1" dirty="0">
              <a:solidFill>
                <a:srgbClr val="2AA3E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FDA95F5-F823-4189-A1F7-1BBCA1294622}"/>
              </a:ext>
            </a:extLst>
          </p:cNvPr>
          <p:cNvSpPr txBox="1"/>
          <p:nvPr/>
        </p:nvSpPr>
        <p:spPr>
          <a:xfrm>
            <a:off x="1769005" y="44450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AA3E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添加文本</a:t>
            </a:r>
            <a:endParaRPr lang="zh-CN" altLang="en-US" sz="2400" b="1" dirty="0">
              <a:solidFill>
                <a:srgbClr val="2AA3E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2C39E87-41DD-43C4-A741-AE0079108E18}"/>
              </a:ext>
            </a:extLst>
          </p:cNvPr>
          <p:cNvSpPr txBox="1"/>
          <p:nvPr/>
        </p:nvSpPr>
        <p:spPr>
          <a:xfrm>
            <a:off x="6661693" y="44450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AA3E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添加文本</a:t>
            </a:r>
            <a:endParaRPr lang="zh-CN" altLang="en-US" sz="2400" b="1" dirty="0">
              <a:solidFill>
                <a:srgbClr val="2AA3E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CF502DE-44DF-49B3-9CCB-1B84D7D1DCD2}"/>
              </a:ext>
            </a:extLst>
          </p:cNvPr>
          <p:cNvSpPr txBox="1"/>
          <p:nvPr/>
        </p:nvSpPr>
        <p:spPr>
          <a:xfrm>
            <a:off x="1062861" y="1406640"/>
            <a:ext cx="2775720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请在此处插入具体内容，请添加文本内容，建议四十到五十字简要概括。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573CB6A-37D0-4E9B-AD32-8FEDD0D2C3D9}"/>
              </a:ext>
            </a:extLst>
          </p:cNvPr>
          <p:cNvSpPr txBox="1"/>
          <p:nvPr/>
        </p:nvSpPr>
        <p:spPr>
          <a:xfrm>
            <a:off x="5931490" y="1406640"/>
            <a:ext cx="2775720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请在此处插入具体内容，请添加文本内容，建议四十到五十字简要概括。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3FA7F34-A4C3-4E61-9C07-7120794CBC7D}"/>
              </a:ext>
            </a:extLst>
          </p:cNvPr>
          <p:cNvSpPr txBox="1"/>
          <p:nvPr/>
        </p:nvSpPr>
        <p:spPr>
          <a:xfrm>
            <a:off x="3497175" y="5073181"/>
            <a:ext cx="2775720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请在此处插入具体内容，请添加文本内容，建议四十到五十字简要概括。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9436EF8-9642-4D61-92C0-329CE5A47798}"/>
              </a:ext>
            </a:extLst>
          </p:cNvPr>
          <p:cNvSpPr txBox="1"/>
          <p:nvPr/>
        </p:nvSpPr>
        <p:spPr>
          <a:xfrm>
            <a:off x="8365804" y="5073181"/>
            <a:ext cx="2775720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请在此处插入具体内容，请添加文本内容，建议四十到五十字简要概括。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0467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9F23B27E-CB26-4FF1-AFB5-E9191C245C6C}"/>
              </a:ext>
            </a:extLst>
          </p:cNvPr>
          <p:cNvCxnSpPr>
            <a:cxnSpLocks/>
          </p:cNvCxnSpPr>
          <p:nvPr/>
        </p:nvCxnSpPr>
        <p:spPr>
          <a:xfrm rot="-5400000">
            <a:off x="1985688" y="307340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10898573-1BFB-48B7-8DCA-57DB08D66F8A}"/>
              </a:ext>
            </a:extLst>
          </p:cNvPr>
          <p:cNvCxnSpPr>
            <a:cxnSpLocks/>
          </p:cNvCxnSpPr>
          <p:nvPr/>
        </p:nvCxnSpPr>
        <p:spPr>
          <a:xfrm rot="-5151724">
            <a:off x="1996403" y="277680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8A4D55C2-73A9-4116-8C81-ADDFD0C83E08}"/>
              </a:ext>
            </a:extLst>
          </p:cNvPr>
          <p:cNvCxnSpPr>
            <a:cxnSpLocks/>
          </p:cNvCxnSpPr>
          <p:nvPr/>
        </p:nvCxnSpPr>
        <p:spPr>
          <a:xfrm rot="-4903448">
            <a:off x="2028491" y="248176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924EC7DC-8008-46BF-9BBA-EBF5C5E0633F}"/>
              </a:ext>
            </a:extLst>
          </p:cNvPr>
          <p:cNvCxnSpPr>
            <a:cxnSpLocks/>
          </p:cNvCxnSpPr>
          <p:nvPr/>
        </p:nvCxnSpPr>
        <p:spPr>
          <a:xfrm rot="-4655172">
            <a:off x="2081785" y="218980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B61A8D20-08D7-4EC4-B901-5F2562988688}"/>
              </a:ext>
            </a:extLst>
          </p:cNvPr>
          <p:cNvCxnSpPr>
            <a:cxnSpLocks/>
          </p:cNvCxnSpPr>
          <p:nvPr/>
        </p:nvCxnSpPr>
        <p:spPr>
          <a:xfrm rot="-4406896">
            <a:off x="2156008" y="19024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47988E7A-35FE-4529-87EB-466F424386DA}"/>
              </a:ext>
            </a:extLst>
          </p:cNvPr>
          <p:cNvCxnSpPr>
            <a:cxnSpLocks/>
          </p:cNvCxnSpPr>
          <p:nvPr/>
        </p:nvCxnSpPr>
        <p:spPr>
          <a:xfrm rot="-4158621">
            <a:off x="2250771" y="162120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BC596F8A-9D6C-4731-8DFB-8935AC7CA0A9}"/>
              </a:ext>
            </a:extLst>
          </p:cNvPr>
          <p:cNvCxnSpPr>
            <a:cxnSpLocks/>
          </p:cNvCxnSpPr>
          <p:nvPr/>
        </p:nvCxnSpPr>
        <p:spPr>
          <a:xfrm rot="-3910345">
            <a:off x="2365582" y="134752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7720778A-CFF5-4A5D-AE55-F71EB4FDAE0F}"/>
              </a:ext>
            </a:extLst>
          </p:cNvPr>
          <p:cNvCxnSpPr>
            <a:cxnSpLocks/>
          </p:cNvCxnSpPr>
          <p:nvPr/>
        </p:nvCxnSpPr>
        <p:spPr>
          <a:xfrm rot="-3662069">
            <a:off x="2499842" y="108284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419C4F10-A750-4F49-9542-0FED2D49229F}"/>
              </a:ext>
            </a:extLst>
          </p:cNvPr>
          <p:cNvCxnSpPr>
            <a:cxnSpLocks/>
          </p:cNvCxnSpPr>
          <p:nvPr/>
        </p:nvCxnSpPr>
        <p:spPr>
          <a:xfrm rot="-3413793">
            <a:off x="2652850" y="82854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6D96814F-0A4A-4C43-B6E7-019486F1CC55}"/>
              </a:ext>
            </a:extLst>
          </p:cNvPr>
          <p:cNvCxnSpPr>
            <a:cxnSpLocks/>
          </p:cNvCxnSpPr>
          <p:nvPr/>
        </p:nvCxnSpPr>
        <p:spPr>
          <a:xfrm rot="-3165517">
            <a:off x="2823809" y="58594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F3DEF278-F376-49B4-81D0-722F0DFA348C}"/>
              </a:ext>
            </a:extLst>
          </p:cNvPr>
          <p:cNvCxnSpPr>
            <a:cxnSpLocks/>
          </p:cNvCxnSpPr>
          <p:nvPr/>
        </p:nvCxnSpPr>
        <p:spPr>
          <a:xfrm rot="-2917241">
            <a:off x="3011828" y="35631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172EDFC2-E9F1-4BB2-8FA0-FA5F91E1334C}"/>
              </a:ext>
            </a:extLst>
          </p:cNvPr>
          <p:cNvCxnSpPr>
            <a:cxnSpLocks/>
          </p:cNvCxnSpPr>
          <p:nvPr/>
        </p:nvCxnSpPr>
        <p:spPr>
          <a:xfrm rot="-2668965">
            <a:off x="3215927" y="14085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048B4718-EDCF-4D2B-A43F-8E599FC3EADE}"/>
              </a:ext>
            </a:extLst>
          </p:cNvPr>
          <p:cNvCxnSpPr>
            <a:cxnSpLocks/>
          </p:cNvCxnSpPr>
          <p:nvPr/>
        </p:nvCxnSpPr>
        <p:spPr>
          <a:xfrm rot="-2420690">
            <a:off x="3435041" y="-5932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3F568139-AC23-4C20-80A7-B5B7039A81B8}"/>
              </a:ext>
            </a:extLst>
          </p:cNvPr>
          <p:cNvCxnSpPr>
            <a:cxnSpLocks/>
          </p:cNvCxnSpPr>
          <p:nvPr/>
        </p:nvCxnSpPr>
        <p:spPr>
          <a:xfrm rot="-2172414">
            <a:off x="3668027" y="-24316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F544D17E-0C4A-4586-BF9B-8EF517BE4661}"/>
              </a:ext>
            </a:extLst>
          </p:cNvPr>
          <p:cNvCxnSpPr>
            <a:cxnSpLocks/>
          </p:cNvCxnSpPr>
          <p:nvPr/>
        </p:nvCxnSpPr>
        <p:spPr>
          <a:xfrm rot="-1924138">
            <a:off x="3913672" y="-40971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3706159A-E49F-4C81-A0A7-F5E561E1E948}"/>
              </a:ext>
            </a:extLst>
          </p:cNvPr>
          <p:cNvCxnSpPr>
            <a:cxnSpLocks/>
          </p:cNvCxnSpPr>
          <p:nvPr/>
        </p:nvCxnSpPr>
        <p:spPr>
          <a:xfrm rot="-1675862">
            <a:off x="4170695" y="-55811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1F794861-BD25-4776-AE1D-3EF02258F03A}"/>
              </a:ext>
            </a:extLst>
          </p:cNvPr>
          <p:cNvCxnSpPr>
            <a:cxnSpLocks/>
          </p:cNvCxnSpPr>
          <p:nvPr/>
        </p:nvCxnSpPr>
        <p:spPr>
          <a:xfrm rot="-1427586">
            <a:off x="4437756" y="-68756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242EEB01-0023-4732-867D-8ED1A99791DB}"/>
              </a:ext>
            </a:extLst>
          </p:cNvPr>
          <p:cNvCxnSpPr>
            <a:cxnSpLocks/>
          </p:cNvCxnSpPr>
          <p:nvPr/>
        </p:nvCxnSpPr>
        <p:spPr>
          <a:xfrm rot="1551724">
            <a:off x="7888943" y="-6252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90DAEB60-7074-4B17-9CB8-F6EED1117AC9}"/>
              </a:ext>
            </a:extLst>
          </p:cNvPr>
          <p:cNvCxnSpPr>
            <a:cxnSpLocks/>
          </p:cNvCxnSpPr>
          <p:nvPr/>
        </p:nvCxnSpPr>
        <p:spPr>
          <a:xfrm rot="1800000">
            <a:off x="8151156" y="-48623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F43DECF1-834F-4C7E-A706-237D8B669691}"/>
              </a:ext>
            </a:extLst>
          </p:cNvPr>
          <p:cNvCxnSpPr>
            <a:cxnSpLocks/>
          </p:cNvCxnSpPr>
          <p:nvPr/>
        </p:nvCxnSpPr>
        <p:spPr>
          <a:xfrm rot="2048276">
            <a:off x="8402654" y="-32866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6F6FDC68-3113-4A2A-B27C-351966FFD1A4}"/>
              </a:ext>
            </a:extLst>
          </p:cNvPr>
          <p:cNvCxnSpPr>
            <a:cxnSpLocks/>
          </p:cNvCxnSpPr>
          <p:nvPr/>
        </p:nvCxnSpPr>
        <p:spPr>
          <a:xfrm rot="2296552">
            <a:off x="8642126" y="-15334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630DC8D6-276A-41AA-B757-18A3114872CB}"/>
              </a:ext>
            </a:extLst>
          </p:cNvPr>
          <p:cNvCxnSpPr>
            <a:cxnSpLocks/>
          </p:cNvCxnSpPr>
          <p:nvPr/>
        </p:nvCxnSpPr>
        <p:spPr>
          <a:xfrm rot="2544827">
            <a:off x="8868324" y="3878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523033A9-F7BB-4353-AFED-119E3A69C637}"/>
              </a:ext>
            </a:extLst>
          </p:cNvPr>
          <p:cNvCxnSpPr>
            <a:cxnSpLocks/>
          </p:cNvCxnSpPr>
          <p:nvPr/>
        </p:nvCxnSpPr>
        <p:spPr>
          <a:xfrm rot="2793103">
            <a:off x="9080067" y="24674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C4455048-326C-4729-A7FA-59AABF079CAB}"/>
              </a:ext>
            </a:extLst>
          </p:cNvPr>
          <p:cNvCxnSpPr>
            <a:cxnSpLocks/>
          </p:cNvCxnSpPr>
          <p:nvPr/>
        </p:nvCxnSpPr>
        <p:spPr>
          <a:xfrm rot="3041379">
            <a:off x="9276255" y="46943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A7862B0E-8C8D-4A93-8396-646006BEF579}"/>
              </a:ext>
            </a:extLst>
          </p:cNvPr>
          <p:cNvCxnSpPr>
            <a:cxnSpLocks/>
          </p:cNvCxnSpPr>
          <p:nvPr/>
        </p:nvCxnSpPr>
        <p:spPr>
          <a:xfrm rot="3289655">
            <a:off x="9455861" y="70570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id="{BF381181-A939-4C9C-BBF9-0634D730D98E}"/>
              </a:ext>
            </a:extLst>
          </p:cNvPr>
          <p:cNvCxnSpPr>
            <a:cxnSpLocks/>
          </p:cNvCxnSpPr>
          <p:nvPr/>
        </p:nvCxnSpPr>
        <p:spPr>
          <a:xfrm rot="3537931">
            <a:off x="9617950" y="95431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AD87AD7F-F181-4689-BCC3-31DD05614AB7}"/>
              </a:ext>
            </a:extLst>
          </p:cNvPr>
          <p:cNvCxnSpPr>
            <a:cxnSpLocks/>
          </p:cNvCxnSpPr>
          <p:nvPr/>
        </p:nvCxnSpPr>
        <p:spPr>
          <a:xfrm rot="3786207">
            <a:off x="9761678" y="121397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31A24E30-9024-473B-AF31-AD7CE14FF95E}"/>
              </a:ext>
            </a:extLst>
          </p:cNvPr>
          <p:cNvCxnSpPr>
            <a:cxnSpLocks/>
          </p:cNvCxnSpPr>
          <p:nvPr/>
        </p:nvCxnSpPr>
        <p:spPr>
          <a:xfrm rot="4034483">
            <a:off x="9886294" y="148332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BAFACE4B-0ED2-4150-B2BD-F8CB75784AB8}"/>
              </a:ext>
            </a:extLst>
          </p:cNvPr>
          <p:cNvCxnSpPr>
            <a:cxnSpLocks/>
          </p:cNvCxnSpPr>
          <p:nvPr/>
        </p:nvCxnSpPr>
        <p:spPr>
          <a:xfrm rot="4282759">
            <a:off x="9991150" y="176097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A618CDEE-1AAB-4FC7-9768-21372608DAB8}"/>
              </a:ext>
            </a:extLst>
          </p:cNvPr>
          <p:cNvCxnSpPr>
            <a:cxnSpLocks/>
          </p:cNvCxnSpPr>
          <p:nvPr/>
        </p:nvCxnSpPr>
        <p:spPr>
          <a:xfrm rot="4531035">
            <a:off x="10075698" y="204545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620F35D1-5D39-4556-9955-93F838780968}"/>
              </a:ext>
            </a:extLst>
          </p:cNvPr>
          <p:cNvCxnSpPr>
            <a:cxnSpLocks/>
          </p:cNvCxnSpPr>
          <p:nvPr/>
        </p:nvCxnSpPr>
        <p:spPr>
          <a:xfrm rot="4779310">
            <a:off x="10139498" y="233530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313C0374-EA5B-4C3C-B3F9-C18FC39286C1}"/>
              </a:ext>
            </a:extLst>
          </p:cNvPr>
          <p:cNvCxnSpPr>
            <a:cxnSpLocks/>
          </p:cNvCxnSpPr>
          <p:nvPr/>
        </p:nvCxnSpPr>
        <p:spPr>
          <a:xfrm rot="5027586">
            <a:off x="10182217" y="26289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id="{7A920FF5-8265-4F4F-8950-7A7740D688A9}"/>
              </a:ext>
            </a:extLst>
          </p:cNvPr>
          <p:cNvCxnSpPr>
            <a:cxnSpLocks/>
          </p:cNvCxnSpPr>
          <p:nvPr/>
        </p:nvCxnSpPr>
        <p:spPr>
          <a:xfrm rot="5275862">
            <a:off x="10203632" y="292500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9FB79666-FA61-48D1-B798-D23C63357BF7}"/>
              </a:ext>
            </a:extLst>
          </p:cNvPr>
          <p:cNvCxnSpPr>
            <a:cxnSpLocks/>
          </p:cNvCxnSpPr>
          <p:nvPr/>
        </p:nvCxnSpPr>
        <p:spPr>
          <a:xfrm rot="5524138">
            <a:off x="10203632" y="322179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8DEA2BFA-F39B-43E4-8EA0-9413C2EA2D30}"/>
              </a:ext>
            </a:extLst>
          </p:cNvPr>
          <p:cNvCxnSpPr>
            <a:cxnSpLocks/>
          </p:cNvCxnSpPr>
          <p:nvPr/>
        </p:nvCxnSpPr>
        <p:spPr>
          <a:xfrm rot="5772414">
            <a:off x="10182217" y="351780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9FA48241-0C0D-4934-A855-51ABEB721A13}"/>
              </a:ext>
            </a:extLst>
          </p:cNvPr>
          <p:cNvCxnSpPr>
            <a:cxnSpLocks/>
          </p:cNvCxnSpPr>
          <p:nvPr/>
        </p:nvCxnSpPr>
        <p:spPr>
          <a:xfrm rot="6020690">
            <a:off x="10139498" y="38114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F007B131-73A1-4073-ACBE-2AF6DD772D0C}"/>
              </a:ext>
            </a:extLst>
          </p:cNvPr>
          <p:cNvCxnSpPr>
            <a:cxnSpLocks/>
          </p:cNvCxnSpPr>
          <p:nvPr/>
        </p:nvCxnSpPr>
        <p:spPr>
          <a:xfrm rot="6268965">
            <a:off x="10075698" y="4101342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E093B1FB-163B-4416-8535-D7B0EA0FBDFD}"/>
              </a:ext>
            </a:extLst>
          </p:cNvPr>
          <p:cNvCxnSpPr>
            <a:cxnSpLocks/>
          </p:cNvCxnSpPr>
          <p:nvPr/>
        </p:nvCxnSpPr>
        <p:spPr>
          <a:xfrm rot="6517241">
            <a:off x="9991150" y="438582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97A7049D-F34F-443A-A340-6B1395A9DEA2}"/>
              </a:ext>
            </a:extLst>
          </p:cNvPr>
          <p:cNvCxnSpPr>
            <a:cxnSpLocks/>
          </p:cNvCxnSpPr>
          <p:nvPr/>
        </p:nvCxnSpPr>
        <p:spPr>
          <a:xfrm rot="6765517">
            <a:off x="9886294" y="4663473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910EE935-AB60-4085-B9EF-C3B236C85135}"/>
              </a:ext>
            </a:extLst>
          </p:cNvPr>
          <p:cNvCxnSpPr>
            <a:cxnSpLocks/>
          </p:cNvCxnSpPr>
          <p:nvPr/>
        </p:nvCxnSpPr>
        <p:spPr>
          <a:xfrm rot="7013793">
            <a:off x="9761678" y="493282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0373D853-DAA8-4CCE-9204-76A5C459F9C8}"/>
              </a:ext>
            </a:extLst>
          </p:cNvPr>
          <p:cNvCxnSpPr>
            <a:cxnSpLocks/>
          </p:cNvCxnSpPr>
          <p:nvPr/>
        </p:nvCxnSpPr>
        <p:spPr>
          <a:xfrm rot="7262069">
            <a:off x="9617950" y="519248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id="{AAEBA45F-D2EE-4494-B9C9-C7639ABEB961}"/>
              </a:ext>
            </a:extLst>
          </p:cNvPr>
          <p:cNvCxnSpPr>
            <a:cxnSpLocks/>
          </p:cNvCxnSpPr>
          <p:nvPr/>
        </p:nvCxnSpPr>
        <p:spPr>
          <a:xfrm rot="7510345">
            <a:off x="9455861" y="544109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32A90423-C946-46D6-94F8-67C43547B3AB}"/>
              </a:ext>
            </a:extLst>
          </p:cNvPr>
          <p:cNvCxnSpPr>
            <a:cxnSpLocks/>
          </p:cNvCxnSpPr>
          <p:nvPr/>
        </p:nvCxnSpPr>
        <p:spPr>
          <a:xfrm rot="7758621">
            <a:off x="9276255" y="567736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id="{CA4495C6-9FEC-4A13-9C68-B0DC0D742A85}"/>
              </a:ext>
            </a:extLst>
          </p:cNvPr>
          <p:cNvCxnSpPr>
            <a:cxnSpLocks/>
          </p:cNvCxnSpPr>
          <p:nvPr/>
        </p:nvCxnSpPr>
        <p:spPr>
          <a:xfrm rot="8006896">
            <a:off x="9080067" y="590005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D960A66C-4670-4C78-B63D-68CAE653737D}"/>
              </a:ext>
            </a:extLst>
          </p:cNvPr>
          <p:cNvCxnSpPr>
            <a:cxnSpLocks/>
          </p:cNvCxnSpPr>
          <p:nvPr/>
        </p:nvCxnSpPr>
        <p:spPr>
          <a:xfrm rot="8255173">
            <a:off x="8868324" y="610801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FA95A03A-37C8-438D-9FF9-8EB7DF8F9CBE}"/>
              </a:ext>
            </a:extLst>
          </p:cNvPr>
          <p:cNvCxnSpPr>
            <a:cxnSpLocks/>
          </p:cNvCxnSpPr>
          <p:nvPr/>
        </p:nvCxnSpPr>
        <p:spPr>
          <a:xfrm rot="8503448">
            <a:off x="8642126" y="630014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7201404D-EF54-4885-95CF-AF899B30C657}"/>
              </a:ext>
            </a:extLst>
          </p:cNvPr>
          <p:cNvCxnSpPr>
            <a:cxnSpLocks/>
          </p:cNvCxnSpPr>
          <p:nvPr/>
        </p:nvCxnSpPr>
        <p:spPr>
          <a:xfrm rot="8751725">
            <a:off x="8402654" y="647546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74EDD7CA-D620-4C7C-8723-90537B818839}"/>
              </a:ext>
            </a:extLst>
          </p:cNvPr>
          <p:cNvCxnSpPr>
            <a:cxnSpLocks/>
          </p:cNvCxnSpPr>
          <p:nvPr/>
        </p:nvCxnSpPr>
        <p:spPr>
          <a:xfrm rot="9000000">
            <a:off x="8151156" y="663303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159751FB-F368-4AFB-A423-7DBE66C4153A}"/>
              </a:ext>
            </a:extLst>
          </p:cNvPr>
          <p:cNvCxnSpPr>
            <a:cxnSpLocks/>
          </p:cNvCxnSpPr>
          <p:nvPr/>
        </p:nvCxnSpPr>
        <p:spPr>
          <a:xfrm rot="9248275">
            <a:off x="7888943" y="677205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id="{504CD89C-2A22-433B-838C-4C64C8F46345}"/>
              </a:ext>
            </a:extLst>
          </p:cNvPr>
          <p:cNvCxnSpPr>
            <a:cxnSpLocks/>
          </p:cNvCxnSpPr>
          <p:nvPr/>
        </p:nvCxnSpPr>
        <p:spPr>
          <a:xfrm rot="12227586">
            <a:off x="4437756" y="683436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>
            <a:extLst>
              <a:ext uri="{FF2B5EF4-FFF2-40B4-BE49-F238E27FC236}">
                <a16:creationId xmlns:a16="http://schemas.microsoft.com/office/drawing/2014/main" id="{CB0A97C0-8884-46CB-8469-9224B1059DE5}"/>
              </a:ext>
            </a:extLst>
          </p:cNvPr>
          <p:cNvCxnSpPr>
            <a:cxnSpLocks/>
          </p:cNvCxnSpPr>
          <p:nvPr/>
        </p:nvCxnSpPr>
        <p:spPr>
          <a:xfrm rot="12475862">
            <a:off x="4170695" y="6704910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>
            <a:extLst>
              <a:ext uri="{FF2B5EF4-FFF2-40B4-BE49-F238E27FC236}">
                <a16:creationId xmlns:a16="http://schemas.microsoft.com/office/drawing/2014/main" id="{8BB5ACA4-A1F2-4A01-9D29-08A1EAC68B66}"/>
              </a:ext>
            </a:extLst>
          </p:cNvPr>
          <p:cNvCxnSpPr>
            <a:cxnSpLocks/>
          </p:cNvCxnSpPr>
          <p:nvPr/>
        </p:nvCxnSpPr>
        <p:spPr>
          <a:xfrm rot="12724138">
            <a:off x="3913672" y="6556518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>
            <a:extLst>
              <a:ext uri="{FF2B5EF4-FFF2-40B4-BE49-F238E27FC236}">
                <a16:creationId xmlns:a16="http://schemas.microsoft.com/office/drawing/2014/main" id="{FC55C231-0267-42C3-A526-BD32C7A4EEFE}"/>
              </a:ext>
            </a:extLst>
          </p:cNvPr>
          <p:cNvCxnSpPr>
            <a:cxnSpLocks/>
          </p:cNvCxnSpPr>
          <p:nvPr/>
        </p:nvCxnSpPr>
        <p:spPr>
          <a:xfrm rot="12972414">
            <a:off x="3668027" y="638996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6D0C9E7A-3B5C-4B00-96CA-3154E5AED8E2}"/>
              </a:ext>
            </a:extLst>
          </p:cNvPr>
          <p:cNvCxnSpPr>
            <a:cxnSpLocks/>
          </p:cNvCxnSpPr>
          <p:nvPr/>
        </p:nvCxnSpPr>
        <p:spPr>
          <a:xfrm rot="13220690">
            <a:off x="3435041" y="6206124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1D04CD94-C4E4-497A-B53B-217865D0F993}"/>
              </a:ext>
            </a:extLst>
          </p:cNvPr>
          <p:cNvCxnSpPr>
            <a:cxnSpLocks/>
          </p:cNvCxnSpPr>
          <p:nvPr/>
        </p:nvCxnSpPr>
        <p:spPr>
          <a:xfrm rot="13468965">
            <a:off x="3215927" y="600594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id="{6FF48507-876E-4770-B5A6-4B624A28A52F}"/>
              </a:ext>
            </a:extLst>
          </p:cNvPr>
          <p:cNvCxnSpPr>
            <a:cxnSpLocks/>
          </p:cNvCxnSpPr>
          <p:nvPr/>
        </p:nvCxnSpPr>
        <p:spPr>
          <a:xfrm rot="13717242">
            <a:off x="3011828" y="579048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98E96E60-5D58-40B4-BB34-7889654B8508}"/>
              </a:ext>
            </a:extLst>
          </p:cNvPr>
          <p:cNvCxnSpPr>
            <a:cxnSpLocks/>
          </p:cNvCxnSpPr>
          <p:nvPr/>
        </p:nvCxnSpPr>
        <p:spPr>
          <a:xfrm rot="13965517">
            <a:off x="2823809" y="556085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F9ECB416-D598-4364-8B04-28365E64E669}"/>
              </a:ext>
            </a:extLst>
          </p:cNvPr>
          <p:cNvCxnSpPr>
            <a:cxnSpLocks/>
          </p:cNvCxnSpPr>
          <p:nvPr/>
        </p:nvCxnSpPr>
        <p:spPr>
          <a:xfrm rot="14213793">
            <a:off x="2652850" y="531825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3AFD59A7-6CD2-42A4-9248-FEB074DA521D}"/>
              </a:ext>
            </a:extLst>
          </p:cNvPr>
          <p:cNvCxnSpPr>
            <a:cxnSpLocks/>
          </p:cNvCxnSpPr>
          <p:nvPr/>
        </p:nvCxnSpPr>
        <p:spPr>
          <a:xfrm rot="14462069">
            <a:off x="2499842" y="506395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4F12AAE9-833F-4ED3-9B3C-B34F220EECC2}"/>
              </a:ext>
            </a:extLst>
          </p:cNvPr>
          <p:cNvCxnSpPr>
            <a:cxnSpLocks/>
          </p:cNvCxnSpPr>
          <p:nvPr/>
        </p:nvCxnSpPr>
        <p:spPr>
          <a:xfrm rot="14710345">
            <a:off x="2365582" y="4799275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7DC37521-897C-45E3-B587-CD0ED55826C2}"/>
              </a:ext>
            </a:extLst>
          </p:cNvPr>
          <p:cNvCxnSpPr>
            <a:cxnSpLocks/>
          </p:cNvCxnSpPr>
          <p:nvPr/>
        </p:nvCxnSpPr>
        <p:spPr>
          <a:xfrm rot="14958621">
            <a:off x="2250771" y="4525597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E693363B-EB61-4392-94A3-93CBF15241CD}"/>
              </a:ext>
            </a:extLst>
          </p:cNvPr>
          <p:cNvCxnSpPr>
            <a:cxnSpLocks/>
          </p:cNvCxnSpPr>
          <p:nvPr/>
        </p:nvCxnSpPr>
        <p:spPr>
          <a:xfrm rot="15206896">
            <a:off x="2156008" y="4244349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17B0B559-8409-4056-862E-2F973D83FD1F}"/>
              </a:ext>
            </a:extLst>
          </p:cNvPr>
          <p:cNvCxnSpPr>
            <a:cxnSpLocks/>
          </p:cNvCxnSpPr>
          <p:nvPr/>
        </p:nvCxnSpPr>
        <p:spPr>
          <a:xfrm rot="15455173">
            <a:off x="2081785" y="395699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B07BC7CE-7C48-445B-8E76-876411181BCA}"/>
              </a:ext>
            </a:extLst>
          </p:cNvPr>
          <p:cNvCxnSpPr>
            <a:cxnSpLocks/>
          </p:cNvCxnSpPr>
          <p:nvPr/>
        </p:nvCxnSpPr>
        <p:spPr>
          <a:xfrm rot="15703449">
            <a:off x="2028491" y="3665036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7C75B31A-B69D-4F2C-A1CB-9DF0736541FD}"/>
              </a:ext>
            </a:extLst>
          </p:cNvPr>
          <p:cNvCxnSpPr>
            <a:cxnSpLocks/>
          </p:cNvCxnSpPr>
          <p:nvPr/>
        </p:nvCxnSpPr>
        <p:spPr>
          <a:xfrm rot="15951724">
            <a:off x="1996403" y="3369991"/>
            <a:ext cx="0" cy="7112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椭圆 197">
            <a:extLst>
              <a:ext uri="{FF2B5EF4-FFF2-40B4-BE49-F238E27FC236}">
                <a16:creationId xmlns:a16="http://schemas.microsoft.com/office/drawing/2014/main" id="{E52A7E71-E8FF-4702-BB03-CB5E1A2352FF}"/>
              </a:ext>
            </a:extLst>
          </p:cNvPr>
          <p:cNvSpPr/>
          <p:nvPr/>
        </p:nvSpPr>
        <p:spPr>
          <a:xfrm>
            <a:off x="1606062" y="-1060938"/>
            <a:ext cx="8979876" cy="8979876"/>
          </a:xfrm>
          <a:prstGeom prst="ellipse">
            <a:avLst/>
          </a:prstGeom>
          <a:gradFill>
            <a:gsLst>
              <a:gs pos="32000">
                <a:schemeClr val="bg1">
                  <a:alpha val="16000"/>
                </a:schemeClr>
              </a:gs>
              <a:gs pos="100000">
                <a:schemeClr val="bg1">
                  <a:alpha val="16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id="{637A9B31-8FED-419C-A7C3-14C567D248E3}"/>
              </a:ext>
            </a:extLst>
          </p:cNvPr>
          <p:cNvSpPr/>
          <p:nvPr/>
        </p:nvSpPr>
        <p:spPr>
          <a:xfrm>
            <a:off x="2911862" y="4850593"/>
            <a:ext cx="6368276" cy="65430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39AFA3-290D-400B-91A0-498BE3CC4CA2}"/>
              </a:ext>
            </a:extLst>
          </p:cNvPr>
          <p:cNvSpPr/>
          <p:nvPr/>
        </p:nvSpPr>
        <p:spPr>
          <a:xfrm>
            <a:off x="2911862" y="2201782"/>
            <a:ext cx="6368276" cy="2454436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6010D44A-E458-4825-ADC2-5AD59E1E5D81}"/>
              </a:ext>
            </a:extLst>
          </p:cNvPr>
          <p:cNvSpPr/>
          <p:nvPr/>
        </p:nvSpPr>
        <p:spPr>
          <a:xfrm>
            <a:off x="2911862" y="1941977"/>
            <a:ext cx="6368276" cy="65430"/>
          </a:xfrm>
          <a:prstGeom prst="rect">
            <a:avLst/>
          </a:prstGeom>
          <a:gradFill>
            <a:gsLst>
              <a:gs pos="25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5000">
                <a:srgbClr val="FFFFFF">
                  <a:alpha val="20000"/>
                </a:srgbClr>
              </a:gs>
              <a:gs pos="50000">
                <a:srgbClr val="FFFFF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414C5098-339D-40F8-BF26-E2E67923D5C4}"/>
              </a:ext>
            </a:extLst>
          </p:cNvPr>
          <p:cNvSpPr txBox="1"/>
          <p:nvPr/>
        </p:nvSpPr>
        <p:spPr>
          <a:xfrm>
            <a:off x="5133237" y="2101846"/>
            <a:ext cx="19255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gradFill>
                  <a:gsLst>
                    <a:gs pos="0">
                      <a:schemeClr val="accent1">
                        <a:alpha val="88000"/>
                      </a:schemeClr>
                    </a:gs>
                    <a:gs pos="79000">
                      <a:schemeClr val="accent3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梦源黑体 CN" panose="020B0800000000000000" pitchFamily="34" charset="-122"/>
                <a:ea typeface="梦源黑体 CN" panose="020B0800000000000000" pitchFamily="34" charset="-122"/>
              </a:rPr>
              <a:t>02</a:t>
            </a:r>
            <a:endParaRPr lang="zh-CN" altLang="en-US" sz="11500" dirty="0">
              <a:gradFill>
                <a:gsLst>
                  <a:gs pos="0">
                    <a:schemeClr val="accent1">
                      <a:alpha val="88000"/>
                    </a:schemeClr>
                  </a:gs>
                  <a:gs pos="79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梦源黑体 CN" panose="020B0800000000000000" pitchFamily="34" charset="-122"/>
              <a:ea typeface="梦源黑体 CN" panose="020B0800000000000000" pitchFamily="34" charset="-122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88BED6D6-E36B-486B-BB98-D9D49D06192D}"/>
              </a:ext>
            </a:extLst>
          </p:cNvPr>
          <p:cNvSpPr txBox="1"/>
          <p:nvPr/>
        </p:nvSpPr>
        <p:spPr>
          <a:xfrm>
            <a:off x="3852213" y="3285831"/>
            <a:ext cx="448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此处插入标题内容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29743687-855C-4151-88FA-06C7509FCE3F}"/>
              </a:ext>
            </a:extLst>
          </p:cNvPr>
          <p:cNvSpPr txBox="1"/>
          <p:nvPr/>
        </p:nvSpPr>
        <p:spPr>
          <a:xfrm>
            <a:off x="3863044" y="4104100"/>
            <a:ext cx="4465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项目答辩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个人汇报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工作总结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企业介绍</a:t>
            </a:r>
          </a:p>
        </p:txBody>
      </p:sp>
    </p:spTree>
    <p:extLst>
      <p:ext uri="{BB962C8B-B14F-4D97-AF65-F5344CB8AC3E}">
        <p14:creationId xmlns:p14="http://schemas.microsoft.com/office/powerpoint/2010/main" val="423038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72200A83-ECB4-494B-83C0-CB404D3030C5}"/>
              </a:ext>
            </a:extLst>
          </p:cNvPr>
          <p:cNvSpPr/>
          <p:nvPr/>
        </p:nvSpPr>
        <p:spPr>
          <a:xfrm>
            <a:off x="0" y="0"/>
            <a:ext cx="11192048" cy="1363319"/>
          </a:xfrm>
          <a:custGeom>
            <a:avLst/>
            <a:gdLst>
              <a:gd name="connsiteX0" fmla="*/ 0 w 11192048"/>
              <a:gd name="connsiteY0" fmla="*/ 0 h 1363319"/>
              <a:gd name="connsiteX1" fmla="*/ 11192048 w 11192048"/>
              <a:gd name="connsiteY1" fmla="*/ 0 h 1363319"/>
              <a:gd name="connsiteX2" fmla="*/ 11102975 w 11192048"/>
              <a:gd name="connsiteY2" fmla="*/ 31750 h 1363319"/>
              <a:gd name="connsiteX3" fmla="*/ 9321800 w 11192048"/>
              <a:gd name="connsiteY3" fmla="*/ 457200 h 1363319"/>
              <a:gd name="connsiteX4" fmla="*/ 6223000 w 11192048"/>
              <a:gd name="connsiteY4" fmla="*/ 444500 h 1363319"/>
              <a:gd name="connsiteX5" fmla="*/ 3733800 w 11192048"/>
              <a:gd name="connsiteY5" fmla="*/ 1181100 h 1363319"/>
              <a:gd name="connsiteX6" fmla="*/ 1663700 w 11192048"/>
              <a:gd name="connsiteY6" fmla="*/ 787400 h 1363319"/>
              <a:gd name="connsiteX7" fmla="*/ 63500 w 11192048"/>
              <a:gd name="connsiteY7" fmla="*/ 1335683 h 1363319"/>
              <a:gd name="connsiteX8" fmla="*/ 0 w 11192048"/>
              <a:gd name="connsiteY8" fmla="*/ 1363319 h 136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92048" h="1363319">
                <a:moveTo>
                  <a:pt x="0" y="0"/>
                </a:moveTo>
                <a:lnTo>
                  <a:pt x="11192048" y="0"/>
                </a:lnTo>
                <a:lnTo>
                  <a:pt x="11102975" y="31750"/>
                </a:lnTo>
                <a:cubicBezTo>
                  <a:pt x="10561637" y="210609"/>
                  <a:pt x="9733491" y="385234"/>
                  <a:pt x="9321800" y="457200"/>
                </a:cubicBezTo>
                <a:cubicBezTo>
                  <a:pt x="8498417" y="601133"/>
                  <a:pt x="7154333" y="323850"/>
                  <a:pt x="6223000" y="444500"/>
                </a:cubicBezTo>
                <a:cubicBezTo>
                  <a:pt x="5291667" y="565150"/>
                  <a:pt x="4493683" y="1123950"/>
                  <a:pt x="3733800" y="1181100"/>
                </a:cubicBezTo>
                <a:cubicBezTo>
                  <a:pt x="2973917" y="1238250"/>
                  <a:pt x="2336800" y="736600"/>
                  <a:pt x="1663700" y="787400"/>
                </a:cubicBezTo>
                <a:cubicBezTo>
                  <a:pt x="1158875" y="825500"/>
                  <a:pt x="511175" y="1135063"/>
                  <a:pt x="63500" y="1335683"/>
                </a:cubicBezTo>
                <a:lnTo>
                  <a:pt x="0" y="1363319"/>
                </a:lnTo>
                <a:close/>
              </a:path>
            </a:pathLst>
          </a:custGeom>
          <a:gradFill>
            <a:gsLst>
              <a:gs pos="0">
                <a:schemeClr val="bg1">
                  <a:alpha val="43000"/>
                </a:schemeClr>
              </a:gs>
              <a:gs pos="100000">
                <a:schemeClr val="bg1">
                  <a:alpha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B5DE6B4-BB44-401C-9CE1-AD041942AFCF}"/>
              </a:ext>
            </a:extLst>
          </p:cNvPr>
          <p:cNvSpPr/>
          <p:nvPr/>
        </p:nvSpPr>
        <p:spPr>
          <a:xfrm>
            <a:off x="4032738" y="3721100"/>
            <a:ext cx="3774832" cy="2708031"/>
          </a:xfrm>
          <a:custGeom>
            <a:avLst/>
            <a:gdLst>
              <a:gd name="connsiteX0" fmla="*/ 0 w 3774832"/>
              <a:gd name="connsiteY0" fmla="*/ 0 h 2708031"/>
              <a:gd name="connsiteX1" fmla="*/ 1 w 3774832"/>
              <a:gd name="connsiteY1" fmla="*/ 0 h 2708031"/>
              <a:gd name="connsiteX2" fmla="*/ 1 w 3774832"/>
              <a:gd name="connsiteY2" fmla="*/ 1 h 2708031"/>
              <a:gd name="connsiteX3" fmla="*/ 1887417 w 3774832"/>
              <a:gd name="connsiteY3" fmla="*/ 433755 h 2708031"/>
              <a:gd name="connsiteX4" fmla="*/ 3765089 w 3774832"/>
              <a:gd name="connsiteY4" fmla="*/ 44350 h 2708031"/>
              <a:gd name="connsiteX5" fmla="*/ 3774832 w 3774832"/>
              <a:gd name="connsiteY5" fmla="*/ 6 h 2708031"/>
              <a:gd name="connsiteX6" fmla="*/ 3774832 w 3774832"/>
              <a:gd name="connsiteY6" fmla="*/ 2708031 h 2708031"/>
              <a:gd name="connsiteX7" fmla="*/ 0 w 3774832"/>
              <a:gd name="connsiteY7" fmla="*/ 2708031 h 270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4832" h="2708031">
                <a:moveTo>
                  <a:pt x="0" y="0"/>
                </a:moveTo>
                <a:lnTo>
                  <a:pt x="1" y="0"/>
                </a:lnTo>
                <a:lnTo>
                  <a:pt x="1" y="1"/>
                </a:lnTo>
                <a:cubicBezTo>
                  <a:pt x="1" y="239557"/>
                  <a:pt x="845026" y="433755"/>
                  <a:pt x="1887417" y="433755"/>
                </a:cubicBezTo>
                <a:cubicBezTo>
                  <a:pt x="2864659" y="433755"/>
                  <a:pt x="3668434" y="263073"/>
                  <a:pt x="3765089" y="44350"/>
                </a:cubicBezTo>
                <a:lnTo>
                  <a:pt x="3774832" y="6"/>
                </a:lnTo>
                <a:lnTo>
                  <a:pt x="3774832" y="2708031"/>
                </a:lnTo>
                <a:lnTo>
                  <a:pt x="0" y="2708031"/>
                </a:lnTo>
                <a:close/>
              </a:path>
            </a:pathLst>
          </a:custGeom>
          <a:gradFill>
            <a:gsLst>
              <a:gs pos="3200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9AA23DB-749F-4673-B549-4A526849A7F3}"/>
              </a:ext>
            </a:extLst>
          </p:cNvPr>
          <p:cNvSpPr/>
          <p:nvPr/>
        </p:nvSpPr>
        <p:spPr>
          <a:xfrm>
            <a:off x="4032739" y="3287347"/>
            <a:ext cx="3774831" cy="867508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B53BB71-1911-4741-9EFA-C8816DDD8F9C}"/>
              </a:ext>
            </a:extLst>
          </p:cNvPr>
          <p:cNvSpPr/>
          <p:nvPr/>
        </p:nvSpPr>
        <p:spPr>
          <a:xfrm>
            <a:off x="257906" y="4729285"/>
            <a:ext cx="3774832" cy="2708031"/>
          </a:xfrm>
          <a:custGeom>
            <a:avLst/>
            <a:gdLst>
              <a:gd name="connsiteX0" fmla="*/ 0 w 3774832"/>
              <a:gd name="connsiteY0" fmla="*/ 0 h 2708031"/>
              <a:gd name="connsiteX1" fmla="*/ 1 w 3774832"/>
              <a:gd name="connsiteY1" fmla="*/ 0 h 2708031"/>
              <a:gd name="connsiteX2" fmla="*/ 1 w 3774832"/>
              <a:gd name="connsiteY2" fmla="*/ 1 h 2708031"/>
              <a:gd name="connsiteX3" fmla="*/ 1887417 w 3774832"/>
              <a:gd name="connsiteY3" fmla="*/ 433755 h 2708031"/>
              <a:gd name="connsiteX4" fmla="*/ 3765089 w 3774832"/>
              <a:gd name="connsiteY4" fmla="*/ 44350 h 2708031"/>
              <a:gd name="connsiteX5" fmla="*/ 3774832 w 3774832"/>
              <a:gd name="connsiteY5" fmla="*/ 6 h 2708031"/>
              <a:gd name="connsiteX6" fmla="*/ 3774832 w 3774832"/>
              <a:gd name="connsiteY6" fmla="*/ 2708031 h 2708031"/>
              <a:gd name="connsiteX7" fmla="*/ 0 w 3774832"/>
              <a:gd name="connsiteY7" fmla="*/ 2708031 h 270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4832" h="2708031">
                <a:moveTo>
                  <a:pt x="0" y="0"/>
                </a:moveTo>
                <a:lnTo>
                  <a:pt x="1" y="0"/>
                </a:lnTo>
                <a:lnTo>
                  <a:pt x="1" y="1"/>
                </a:lnTo>
                <a:cubicBezTo>
                  <a:pt x="1" y="239557"/>
                  <a:pt x="845026" y="433755"/>
                  <a:pt x="1887417" y="433755"/>
                </a:cubicBezTo>
                <a:cubicBezTo>
                  <a:pt x="2864659" y="433755"/>
                  <a:pt x="3668434" y="263073"/>
                  <a:pt x="3765089" y="44350"/>
                </a:cubicBezTo>
                <a:lnTo>
                  <a:pt x="3774832" y="6"/>
                </a:lnTo>
                <a:lnTo>
                  <a:pt x="3774832" y="2708031"/>
                </a:lnTo>
                <a:lnTo>
                  <a:pt x="0" y="2708031"/>
                </a:lnTo>
                <a:close/>
              </a:path>
            </a:pathLst>
          </a:custGeom>
          <a:gradFill>
            <a:gsLst>
              <a:gs pos="32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D9D092F-B0F3-4856-A4CF-4A066A85D5A5}"/>
              </a:ext>
            </a:extLst>
          </p:cNvPr>
          <p:cNvSpPr/>
          <p:nvPr/>
        </p:nvSpPr>
        <p:spPr>
          <a:xfrm>
            <a:off x="257907" y="4295532"/>
            <a:ext cx="3774831" cy="867508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27D75F3-5F6E-465B-84D2-83585E929B67}"/>
              </a:ext>
            </a:extLst>
          </p:cNvPr>
          <p:cNvSpPr/>
          <p:nvPr/>
        </p:nvSpPr>
        <p:spPr>
          <a:xfrm>
            <a:off x="7807569" y="5075115"/>
            <a:ext cx="3774832" cy="2708031"/>
          </a:xfrm>
          <a:custGeom>
            <a:avLst/>
            <a:gdLst>
              <a:gd name="connsiteX0" fmla="*/ 0 w 3774832"/>
              <a:gd name="connsiteY0" fmla="*/ 0 h 2708031"/>
              <a:gd name="connsiteX1" fmla="*/ 1 w 3774832"/>
              <a:gd name="connsiteY1" fmla="*/ 0 h 2708031"/>
              <a:gd name="connsiteX2" fmla="*/ 1 w 3774832"/>
              <a:gd name="connsiteY2" fmla="*/ 1 h 2708031"/>
              <a:gd name="connsiteX3" fmla="*/ 1887417 w 3774832"/>
              <a:gd name="connsiteY3" fmla="*/ 433755 h 2708031"/>
              <a:gd name="connsiteX4" fmla="*/ 3765089 w 3774832"/>
              <a:gd name="connsiteY4" fmla="*/ 44350 h 2708031"/>
              <a:gd name="connsiteX5" fmla="*/ 3774832 w 3774832"/>
              <a:gd name="connsiteY5" fmla="*/ 6 h 2708031"/>
              <a:gd name="connsiteX6" fmla="*/ 3774832 w 3774832"/>
              <a:gd name="connsiteY6" fmla="*/ 2708031 h 2708031"/>
              <a:gd name="connsiteX7" fmla="*/ 0 w 3774832"/>
              <a:gd name="connsiteY7" fmla="*/ 2708031 h 270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4832" h="2708031">
                <a:moveTo>
                  <a:pt x="0" y="0"/>
                </a:moveTo>
                <a:lnTo>
                  <a:pt x="1" y="0"/>
                </a:lnTo>
                <a:lnTo>
                  <a:pt x="1" y="1"/>
                </a:lnTo>
                <a:cubicBezTo>
                  <a:pt x="1" y="239557"/>
                  <a:pt x="845026" y="433755"/>
                  <a:pt x="1887417" y="433755"/>
                </a:cubicBezTo>
                <a:cubicBezTo>
                  <a:pt x="2864659" y="433755"/>
                  <a:pt x="3668434" y="263073"/>
                  <a:pt x="3765089" y="44350"/>
                </a:cubicBezTo>
                <a:lnTo>
                  <a:pt x="3774832" y="6"/>
                </a:lnTo>
                <a:lnTo>
                  <a:pt x="3774832" y="2708031"/>
                </a:lnTo>
                <a:lnTo>
                  <a:pt x="0" y="2708031"/>
                </a:lnTo>
                <a:close/>
              </a:path>
            </a:pathLst>
          </a:custGeom>
          <a:gradFill>
            <a:gsLst>
              <a:gs pos="32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C5F43AD-743F-4377-91E8-86425FC78786}"/>
              </a:ext>
            </a:extLst>
          </p:cNvPr>
          <p:cNvSpPr/>
          <p:nvPr/>
        </p:nvSpPr>
        <p:spPr>
          <a:xfrm>
            <a:off x="7807570" y="4641362"/>
            <a:ext cx="3774831" cy="867508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9C07A55-2185-4532-AC42-19548F4FA5CE}"/>
              </a:ext>
            </a:extLst>
          </p:cNvPr>
          <p:cNvSpPr/>
          <p:nvPr/>
        </p:nvSpPr>
        <p:spPr>
          <a:xfrm>
            <a:off x="4554415" y="592870"/>
            <a:ext cx="2731477" cy="312823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66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3D061EF-3A93-4A8D-979D-ABFD06E4724E}"/>
              </a:ext>
            </a:extLst>
          </p:cNvPr>
          <p:cNvSpPr/>
          <p:nvPr/>
        </p:nvSpPr>
        <p:spPr>
          <a:xfrm>
            <a:off x="8329246" y="1990848"/>
            <a:ext cx="2731477" cy="312823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66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1DBE48F-C45E-4A71-A939-FBE141E4D039}"/>
              </a:ext>
            </a:extLst>
          </p:cNvPr>
          <p:cNvSpPr/>
          <p:nvPr/>
        </p:nvSpPr>
        <p:spPr>
          <a:xfrm>
            <a:off x="779583" y="1607833"/>
            <a:ext cx="2731477" cy="312823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66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18F1167-0A2F-4296-A591-6838ABEA262F}"/>
              </a:ext>
            </a:extLst>
          </p:cNvPr>
          <p:cNvSpPr/>
          <p:nvPr/>
        </p:nvSpPr>
        <p:spPr>
          <a:xfrm>
            <a:off x="779582" y="1601055"/>
            <a:ext cx="2731477" cy="3128230"/>
          </a:xfrm>
          <a:prstGeom prst="rect">
            <a:avLst/>
          </a:prstGeom>
          <a:noFill/>
          <a:ln w="66675">
            <a:gradFill>
              <a:gsLst>
                <a:gs pos="0">
                  <a:srgbClr val="FFFFCC"/>
                </a:gs>
                <a:gs pos="100000">
                  <a:srgbClr val="FFCC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61280F5-2127-43A3-B26A-280845DBBED6}"/>
              </a:ext>
            </a:extLst>
          </p:cNvPr>
          <p:cNvSpPr/>
          <p:nvPr/>
        </p:nvSpPr>
        <p:spPr>
          <a:xfrm>
            <a:off x="8329245" y="1990848"/>
            <a:ext cx="2731477" cy="3128230"/>
          </a:xfrm>
          <a:prstGeom prst="rect">
            <a:avLst/>
          </a:prstGeom>
          <a:noFill/>
          <a:ln w="66675">
            <a:gradFill>
              <a:gsLst>
                <a:gs pos="0">
                  <a:srgbClr val="FFFFCC"/>
                </a:gs>
                <a:gs pos="100000">
                  <a:srgbClr val="FFCC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23BFC79-8409-4100-9BB0-7435AAD05104}"/>
              </a:ext>
            </a:extLst>
          </p:cNvPr>
          <p:cNvSpPr/>
          <p:nvPr/>
        </p:nvSpPr>
        <p:spPr>
          <a:xfrm>
            <a:off x="4554414" y="599648"/>
            <a:ext cx="2731477" cy="3128230"/>
          </a:xfrm>
          <a:prstGeom prst="rect">
            <a:avLst/>
          </a:prstGeom>
          <a:noFill/>
          <a:ln w="66675">
            <a:gradFill>
              <a:gsLst>
                <a:gs pos="0">
                  <a:srgbClr val="FFFFCC"/>
                </a:gs>
                <a:gs pos="100000">
                  <a:srgbClr val="FFCC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EE8A80B1-2440-4EAE-8CBD-8CA3F283F39B}"/>
              </a:ext>
            </a:extLst>
          </p:cNvPr>
          <p:cNvSpPr/>
          <p:nvPr/>
        </p:nvSpPr>
        <p:spPr>
          <a:xfrm>
            <a:off x="2461846" y="4869962"/>
            <a:ext cx="1859086" cy="420931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0BE386C1-6655-48D7-BD56-3B5F736ED6DE}"/>
              </a:ext>
            </a:extLst>
          </p:cNvPr>
          <p:cNvSpPr/>
          <p:nvPr/>
        </p:nvSpPr>
        <p:spPr>
          <a:xfrm>
            <a:off x="2800399" y="4778521"/>
            <a:ext cx="1378654" cy="45719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EF10A7E-3B5E-48AB-8699-6FE19BAA8773}"/>
              </a:ext>
            </a:extLst>
          </p:cNvPr>
          <p:cNvSpPr txBox="1"/>
          <p:nvPr/>
        </p:nvSpPr>
        <p:spPr>
          <a:xfrm>
            <a:off x="2278721" y="432184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>
                  <a:gsLst>
                    <a:gs pos="32000">
                      <a:srgbClr val="FFCC66"/>
                    </a:gs>
                    <a:gs pos="90000">
                      <a:srgbClr val="FFFFCC"/>
                    </a:gs>
                  </a:gsLst>
                  <a:lin ang="16200000" scaled="1"/>
                </a:gradFill>
                <a:effectLst>
                  <a:outerShdw blurRad="2540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</a:rPr>
              <a:t>二哈</a:t>
            </a:r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92F6ACE5-3396-4654-BD1E-CB8C6D85C17F}"/>
              </a:ext>
            </a:extLst>
          </p:cNvPr>
          <p:cNvSpPr/>
          <p:nvPr/>
        </p:nvSpPr>
        <p:spPr>
          <a:xfrm>
            <a:off x="3077714" y="5057567"/>
            <a:ext cx="1378654" cy="45719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8C92CF30-1983-426A-A3C7-976EEA5B7464}"/>
              </a:ext>
            </a:extLst>
          </p:cNvPr>
          <p:cNvSpPr/>
          <p:nvPr/>
        </p:nvSpPr>
        <p:spPr>
          <a:xfrm>
            <a:off x="3487508" y="4871171"/>
            <a:ext cx="1066906" cy="45719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B7037571-996F-4A31-87BE-7B7F00FEEB12}"/>
              </a:ext>
            </a:extLst>
          </p:cNvPr>
          <p:cNvSpPr/>
          <p:nvPr/>
        </p:nvSpPr>
        <p:spPr>
          <a:xfrm>
            <a:off x="6421031" y="3462367"/>
            <a:ext cx="1859086" cy="420931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68C06637-D5BD-4508-8265-0D65C79A3655}"/>
              </a:ext>
            </a:extLst>
          </p:cNvPr>
          <p:cNvSpPr/>
          <p:nvPr/>
        </p:nvSpPr>
        <p:spPr>
          <a:xfrm>
            <a:off x="6759584" y="3370926"/>
            <a:ext cx="1378654" cy="45719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66FB0A3-3B4C-4374-BC61-88041D5FB83B}"/>
              </a:ext>
            </a:extLst>
          </p:cNvPr>
          <p:cNvSpPr txBox="1"/>
          <p:nvPr/>
        </p:nvSpPr>
        <p:spPr>
          <a:xfrm>
            <a:off x="6237906" y="2914246"/>
            <a:ext cx="1622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>
                  <a:gsLst>
                    <a:gs pos="32000">
                      <a:srgbClr val="FFCC66"/>
                    </a:gs>
                    <a:gs pos="90000">
                      <a:srgbClr val="FFFFCC"/>
                    </a:gs>
                  </a:gsLst>
                  <a:lin ang="16200000" scaled="1"/>
                </a:gradFill>
                <a:effectLst>
                  <a:outerShdw blurRad="2540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</a:rPr>
              <a:t>大哈</a:t>
            </a:r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ABD9ED7B-9D61-4184-B9D9-BCA42AC14EDF}"/>
              </a:ext>
            </a:extLst>
          </p:cNvPr>
          <p:cNvSpPr/>
          <p:nvPr/>
        </p:nvSpPr>
        <p:spPr>
          <a:xfrm>
            <a:off x="7036899" y="3649972"/>
            <a:ext cx="1378654" cy="45719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0350523C-BD15-4C36-8BA7-89D19B44DBB9}"/>
              </a:ext>
            </a:extLst>
          </p:cNvPr>
          <p:cNvSpPr/>
          <p:nvPr/>
        </p:nvSpPr>
        <p:spPr>
          <a:xfrm>
            <a:off x="7446693" y="3463576"/>
            <a:ext cx="1066906" cy="45719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19D39161-6C43-4C70-BB40-1E62B95FE9E7}"/>
              </a:ext>
            </a:extLst>
          </p:cNvPr>
          <p:cNvSpPr/>
          <p:nvPr/>
        </p:nvSpPr>
        <p:spPr>
          <a:xfrm>
            <a:off x="10242895" y="4926719"/>
            <a:ext cx="1859086" cy="420931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F2ECCA4C-FF83-489E-9289-C9827F154CDD}"/>
              </a:ext>
            </a:extLst>
          </p:cNvPr>
          <p:cNvSpPr/>
          <p:nvPr/>
        </p:nvSpPr>
        <p:spPr>
          <a:xfrm>
            <a:off x="10581448" y="4835278"/>
            <a:ext cx="1378654" cy="45719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20EDC20-90EB-468C-B98E-6B96D9ABD236}"/>
              </a:ext>
            </a:extLst>
          </p:cNvPr>
          <p:cNvSpPr txBox="1"/>
          <p:nvPr/>
        </p:nvSpPr>
        <p:spPr>
          <a:xfrm>
            <a:off x="10059770" y="4378598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>
                  <a:gsLst>
                    <a:gs pos="32000">
                      <a:srgbClr val="FFCC66"/>
                    </a:gs>
                    <a:gs pos="90000">
                      <a:srgbClr val="FFFFCC"/>
                    </a:gs>
                  </a:gsLst>
                  <a:lin ang="16200000" scaled="1"/>
                </a:gradFill>
                <a:effectLst>
                  <a:outerShdw blurRad="2540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</a:rPr>
              <a:t>三哈</a:t>
            </a:r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B5B917B3-C18E-4338-9F05-BCEAAF777C8E}"/>
              </a:ext>
            </a:extLst>
          </p:cNvPr>
          <p:cNvSpPr/>
          <p:nvPr/>
        </p:nvSpPr>
        <p:spPr>
          <a:xfrm>
            <a:off x="10858763" y="5114324"/>
            <a:ext cx="1378654" cy="45719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id="{A7AF12EF-1169-41B9-B84D-C42D97FA5CC9}"/>
              </a:ext>
            </a:extLst>
          </p:cNvPr>
          <p:cNvSpPr/>
          <p:nvPr/>
        </p:nvSpPr>
        <p:spPr>
          <a:xfrm>
            <a:off x="11268557" y="4927928"/>
            <a:ext cx="1066906" cy="45719"/>
          </a:xfrm>
          <a:prstGeom prst="parallelogram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9C64F3D-1A18-49D7-A692-2A98254885CF}"/>
              </a:ext>
            </a:extLst>
          </p:cNvPr>
          <p:cNvSpPr txBox="1"/>
          <p:nvPr/>
        </p:nvSpPr>
        <p:spPr>
          <a:xfrm>
            <a:off x="3324288" y="5680028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狗狗快跑，一狗绝尘！</a:t>
            </a: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3A26D80-9C22-4308-98F4-851161C0E66D}"/>
              </a:ext>
            </a:extLst>
          </p:cNvPr>
          <p:cNvSpPr/>
          <p:nvPr/>
        </p:nvSpPr>
        <p:spPr>
          <a:xfrm flipH="1" flipV="1">
            <a:off x="6685532" y="6132752"/>
            <a:ext cx="5506468" cy="725248"/>
          </a:xfrm>
          <a:custGeom>
            <a:avLst/>
            <a:gdLst>
              <a:gd name="connsiteX0" fmla="*/ 0 w 5506468"/>
              <a:gd name="connsiteY0" fmla="*/ 725248 h 725248"/>
              <a:gd name="connsiteX1" fmla="*/ 0 w 5506468"/>
              <a:gd name="connsiteY1" fmla="*/ 0 h 725248"/>
              <a:gd name="connsiteX2" fmla="*/ 5506468 w 5506468"/>
              <a:gd name="connsiteY2" fmla="*/ 0 h 725248"/>
              <a:gd name="connsiteX3" fmla="*/ 5384407 w 5506468"/>
              <a:gd name="connsiteY3" fmla="*/ 37146 h 725248"/>
              <a:gd name="connsiteX4" fmla="*/ 3570192 w 5506468"/>
              <a:gd name="connsiteY4" fmla="*/ 615789 h 725248"/>
              <a:gd name="connsiteX5" fmla="*/ 1500092 w 5506468"/>
              <a:gd name="connsiteY5" fmla="*/ 222089 h 725248"/>
              <a:gd name="connsiteX6" fmla="*/ 76477 w 5506468"/>
              <a:gd name="connsiteY6" fmla="*/ 690776 h 725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6468" h="725248">
                <a:moveTo>
                  <a:pt x="0" y="725248"/>
                </a:moveTo>
                <a:lnTo>
                  <a:pt x="0" y="0"/>
                </a:lnTo>
                <a:lnTo>
                  <a:pt x="5506468" y="0"/>
                </a:lnTo>
                <a:lnTo>
                  <a:pt x="5384407" y="37146"/>
                </a:lnTo>
                <a:cubicBezTo>
                  <a:pt x="4731448" y="247886"/>
                  <a:pt x="4140104" y="572927"/>
                  <a:pt x="3570192" y="615789"/>
                </a:cubicBezTo>
                <a:cubicBezTo>
                  <a:pt x="2810309" y="672939"/>
                  <a:pt x="2173192" y="171289"/>
                  <a:pt x="1500092" y="222089"/>
                </a:cubicBezTo>
                <a:cubicBezTo>
                  <a:pt x="1058370" y="255427"/>
                  <a:pt x="507260" y="496603"/>
                  <a:pt x="76477" y="690776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43000"/>
                </a:schemeClr>
              </a:gs>
              <a:gs pos="100000">
                <a:schemeClr val="bg1">
                  <a:alpha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6367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922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132;#40786;#154559;#18075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1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4267;"/>
</p:tagLst>
</file>

<file path=ppt/theme/theme1.xml><?xml version="1.0" encoding="utf-8"?>
<a:theme xmlns:a="http://schemas.openxmlformats.org/drawingml/2006/main" name="51PPT模板网   www.51pptmoban.com">
  <a:themeElements>
    <a:clrScheme name="自定义 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199EC"/>
      </a:accent1>
      <a:accent2>
        <a:srgbClr val="8CCCF4"/>
      </a:accent2>
      <a:accent3>
        <a:srgbClr val="08507B"/>
      </a:accent3>
      <a:accent4>
        <a:srgbClr val="88A6C4"/>
      </a:accent4>
      <a:accent5>
        <a:srgbClr val="5B9BD5"/>
      </a:accent5>
      <a:accent6>
        <a:srgbClr val="B7C8DA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1275</Words>
  <Application>Microsoft Office PowerPoint</Application>
  <PresentationFormat>宽屏</PresentationFormat>
  <Paragraphs>200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等线</vt:lpstr>
      <vt:lpstr>梦源黑体 CN</vt:lpstr>
      <vt:lpstr>思源黑体 CN Bold</vt:lpstr>
      <vt:lpstr>思源黑体 CN Heavy</vt:lpstr>
      <vt:lpstr>思源黑体 CN Medium</vt:lpstr>
      <vt:lpstr>思源黑体 CN Regular</vt:lpstr>
      <vt:lpstr>思源宋体 CN</vt:lpstr>
      <vt:lpstr>演示秋鸿楷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浅蓝几何风个人总结汇报通用ppt模板</dc:title>
  <dc:creator>苘苘</dc:creator>
  <cp:keywords>51PPT模板网</cp:keywords>
  <dc:description>www.51pptmoban.com</dc:description>
  <cp:lastModifiedBy>Win user</cp:lastModifiedBy>
  <cp:revision>9</cp:revision>
  <dcterms:created xsi:type="dcterms:W3CDTF">2022-08-17T13:48:21Z</dcterms:created>
  <dcterms:modified xsi:type="dcterms:W3CDTF">2022-08-24T13:07:59Z</dcterms:modified>
</cp:coreProperties>
</file>