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72" r:id="rId1"/>
    <p:sldMasterId id="2147484176" r:id="rId2"/>
  </p:sldMasterIdLst>
  <p:notesMasterIdLst>
    <p:notesMasterId r:id="rId17"/>
  </p:notesMasterIdLst>
  <p:handoutMasterIdLst>
    <p:handoutMasterId r:id="rId18"/>
  </p:handoutMasterIdLst>
  <p:sldIdLst>
    <p:sldId id="437" r:id="rId3"/>
    <p:sldId id="438" r:id="rId4"/>
    <p:sldId id="439" r:id="rId5"/>
    <p:sldId id="440" r:id="rId6"/>
    <p:sldId id="359" r:id="rId7"/>
    <p:sldId id="442" r:id="rId8"/>
    <p:sldId id="444" r:id="rId9"/>
    <p:sldId id="399" r:id="rId10"/>
    <p:sldId id="408" r:id="rId11"/>
    <p:sldId id="445" r:id="rId12"/>
    <p:sldId id="447" r:id="rId13"/>
    <p:sldId id="448" r:id="rId14"/>
    <p:sldId id="1126" r:id="rId15"/>
    <p:sldId id="1127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3" userDrawn="1">
          <p15:clr>
            <a:srgbClr val="A4A3A4"/>
          </p15:clr>
        </p15:guide>
        <p15:guide id="2" pos="2842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orient="horz" pos="3203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pos="3840">
          <p15:clr>
            <a:srgbClr val="A4A3A4"/>
          </p15:clr>
        </p15:guide>
        <p15:guide id="7" pos="54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o chang" initials="zc" lastIdx="1" clrIdx="0">
    <p:extLst>
      <p:ext uri="{19B8F6BF-5375-455C-9EA6-DF929625EA0E}">
        <p15:presenceInfo xmlns:p15="http://schemas.microsoft.com/office/powerpoint/2012/main" userId="zhao ch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8DD6"/>
    <a:srgbClr val="FF8900"/>
    <a:srgbClr val="0093DD"/>
    <a:srgbClr val="C05466"/>
    <a:srgbClr val="2DB9FF"/>
    <a:srgbClr val="0085C8"/>
    <a:srgbClr val="0095DD"/>
    <a:srgbClr val="C9EDFF"/>
    <a:srgbClr val="7DD4FF"/>
    <a:srgbClr val="8742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87" autoAdjust="0"/>
  </p:normalViewPr>
  <p:slideViewPr>
    <p:cSldViewPr snapToGrid="0" snapToObjects="1">
      <p:cViewPr varScale="1">
        <p:scale>
          <a:sx n="71" d="100"/>
          <a:sy n="71" d="100"/>
        </p:scale>
        <p:origin x="84" y="636"/>
      </p:cViewPr>
      <p:guideLst>
        <p:guide orient="horz" pos="1593"/>
        <p:guide pos="2842"/>
        <p:guide pos="325"/>
        <p:guide orient="horz" pos="3203"/>
        <p:guide orient="horz" pos="3566"/>
        <p:guide pos="3840"/>
        <p:guide pos="54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2" d="100"/>
          <a:sy n="112" d="100"/>
        </p:scale>
        <p:origin x="4428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4-10D8-481C-839E-FD3C4C415D7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1-10D8-481C-839E-FD3C4C415D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2"/>
                <c:pt idx="0">
                  <c:v>技术人员</c:v>
                </c:pt>
                <c:pt idx="1">
                  <c:v>诊断医生</c:v>
                </c:pt>
              </c:strCache>
              <c:extLst/>
            </c:strRef>
          </c:cat>
          <c:val>
            <c:numRef>
              <c:f>Sheet1!$B$2:$B$7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10D8-481C-839E-FD3C4C415D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71036304"/>
        <c:axId val="771036960"/>
      </c:barChart>
      <c:catAx>
        <c:axId val="771036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阿里巴巴普惠体 2.0 115 Black" panose="00020600040101010101" pitchFamily="18" charset="-122"/>
                <a:sym typeface="Arial" panose="020B0604020202020204" pitchFamily="34" charset="0"/>
              </a:defRPr>
            </a:pPr>
            <a:endParaRPr lang="zh-CN"/>
          </a:p>
        </c:txPr>
        <c:crossAx val="771036960"/>
        <c:crosses val="autoZero"/>
        <c:auto val="1"/>
        <c:lblAlgn val="ctr"/>
        <c:lblOffset val="100"/>
        <c:noMultiLvlLbl val="0"/>
      </c:catAx>
      <c:valAx>
        <c:axId val="77103696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Arial" panose="020B0604020202020204" pitchFamily="34" charset="0"/>
              </a:defRPr>
            </a:pPr>
            <a:endParaRPr lang="zh-CN"/>
          </a:p>
        </c:txPr>
        <c:crossAx val="77103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阿里巴巴普惠体 2.0 115 Black" panose="00020600040101010101" pitchFamily="18" charset="-122"/>
          <a:cs typeface="阿里巴巴普惠体 2.0 115 Black" panose="00020600040101010101" pitchFamily="18" charset="-122"/>
          <a:sym typeface="Arial" panose="020B0604020202020204" pitchFamily="34" charset="0"/>
        </a:defRPr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05466"/>
              </a:solidFill>
              <a:ln w="19050">
                <a:noFill/>
              </a:ln>
              <a:effectLst>
                <a:outerShdw blurRad="127000" dist="63500" dir="2700000" algn="tl" rotWithShape="0">
                  <a:schemeClr val="accent1">
                    <a:alpha val="30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BBE8-4283-941F-D74C6894126B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8-4283-941F-D74C6894126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E8-4283-941F-D74C689412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阿里巴巴普惠体 2.0 115 Black" panose="00020600040101010101" pitchFamily="18" charset="-122"/>
          <a:cs typeface="阿里巴巴普惠体 2.0 115 Black" panose="00020600040101010101" pitchFamily="18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EDEF6DC-09BC-40C7-9BC1-DF4BDC57D8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9891D9F-0AAA-4CDA-AC23-786E1F3407F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fld id="{3947778D-EF5D-43BC-90CF-CAA0D2F70A52}" type="datetimeFigureOut">
              <a: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pPr>
                <a:defRPr/>
              </a:pPr>
              <a:t>2022/8/24</a:t>
            </a:fld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F3DB73B-3129-444B-A28E-99AEBB8AAB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E022020-4673-4AD4-BD9B-2871D35ACE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70042FF-F93C-4B04-A694-E32F5A37B5C5}" type="slidenum">
              <a: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rPr>
              <a:pPr>
                <a:defRPr/>
              </a:pPr>
              <a:t>‹#›</a:t>
            </a:fld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40ECD6D6-1E97-4B1C-BA15-49DB8136E2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171179-A7D9-434C-8B51-5282C8822C6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pPr>
              <a:defRPr/>
            </a:pPr>
            <a:fld id="{1EE84893-29C9-4962-A0C0-452442AD8B76}" type="datetimeFigureOut">
              <a:rPr lang="zh-CN" altLang="en-US" smtClean="0"/>
              <a:pPr>
                <a:defRPr/>
              </a:pPr>
              <a:t>2022/8/24</a:t>
            </a:fld>
            <a:endParaRPr lang="zh-CN" altLang="en-US" dirty="0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E220D0B8-6BB3-47A2-996E-175E6B9083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84D2E46F-C56D-41C5-AABB-F26CC18A0D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dirty="0"/>
              <a:t>编辑母版文本样式</a:t>
            </a:r>
          </a:p>
          <a:p>
            <a:pPr lvl="1"/>
            <a:r>
              <a:rPr lang="zh-CN" altLang="en-US" noProof="0" dirty="0"/>
              <a:t>第二级</a:t>
            </a:r>
          </a:p>
          <a:p>
            <a:pPr lvl="2"/>
            <a:r>
              <a:rPr lang="zh-CN" altLang="en-US" noProof="0" dirty="0"/>
              <a:t>第三级</a:t>
            </a:r>
          </a:p>
          <a:p>
            <a:pPr lvl="3"/>
            <a:r>
              <a:rPr lang="zh-CN" altLang="en-US" noProof="0" dirty="0"/>
              <a:t>第四级</a:t>
            </a:r>
          </a:p>
          <a:p>
            <a:pPr lvl="4"/>
            <a:r>
              <a:rPr lang="zh-CN" altLang="en-US" noProof="0" dirty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6D9E2C7-EE4C-4951-AE0D-4A43275D48E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B94003-64BC-4143-85F4-427317E71B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9115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阿里巴巴普惠体 2.0 45 Light" panose="00020600040101010101" pitchFamily="18" charset="-122"/>
        <a:ea typeface="阿里巴巴普惠体 2.0 45 Light" panose="00020600040101010101" pitchFamily="18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阿里巴巴普惠体 2.0 45 Light" panose="00020600040101010101" pitchFamily="18" charset="-122"/>
        <a:ea typeface="阿里巴巴普惠体 2.0 45 Light" panose="00020600040101010101" pitchFamily="18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阿里巴巴普惠体 2.0 45 Light" panose="00020600040101010101" pitchFamily="18" charset="-122"/>
        <a:ea typeface="阿里巴巴普惠体 2.0 45 Light" panose="00020600040101010101" pitchFamily="18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阿里巴巴普惠体 2.0 45 Light" panose="00020600040101010101" pitchFamily="18" charset="-122"/>
        <a:ea typeface="阿里巴巴普惠体 2.0 45 Light" panose="00020600040101010101" pitchFamily="18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阿里巴巴普惠体 2.0 45 Light" panose="00020600040101010101" pitchFamily="18" charset="-122"/>
        <a:ea typeface="阿里巴巴普惠体 2.0 45 Light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31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761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45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129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97325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8588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056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437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83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56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28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50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809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436382-D5C0-4019-B924-78FC0E14F7A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88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E18AA29D-D230-4157-ABB0-6DB380B2E54A}"/>
              </a:ext>
            </a:extLst>
          </p:cNvPr>
          <p:cNvSpPr/>
          <p:nvPr userDrawn="1"/>
        </p:nvSpPr>
        <p:spPr>
          <a:xfrm>
            <a:off x="-12700" y="16116"/>
            <a:ext cx="12217400" cy="6858000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阿里巴巴普惠体 2.0 45 Light" panose="00020600040101010101" pitchFamily="18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229" y="1027339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285" y="136477"/>
            <a:ext cx="10165444" cy="534761"/>
          </a:xfrm>
          <a:noFill/>
          <a:ln>
            <a:noFill/>
          </a:ln>
        </p:spPr>
        <p:txBody>
          <a:bodyPr anchor="t"/>
          <a:lstStyle>
            <a:lvl1pPr>
              <a:defRPr lang="zh-CN" altLang="en-US" sz="2800" b="1" spc="0" dirty="0">
                <a:solidFill>
                  <a:srgbClr val="0093DD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8" name="日期占位符 3">
            <a:extLst>
              <a:ext uri="{FF2B5EF4-FFF2-40B4-BE49-F238E27FC236}">
                <a16:creationId xmlns:a16="http://schemas.microsoft.com/office/drawing/2014/main" id="{A5E96B31-2C2F-47BC-AC04-8D08295D9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F6667C-0DE5-4C23-8D89-105A84F62ABB}" type="datetimeFigureOut">
              <a:rPr lang="zh-CN" altLang="en-US"/>
              <a:pPr>
                <a:defRPr/>
              </a:pPr>
              <a:t>2022/8/24</a:t>
            </a:fld>
            <a:endParaRPr lang="zh-CN" altLang="en-US"/>
          </a:p>
        </p:txBody>
      </p:sp>
      <p:sp>
        <p:nvSpPr>
          <p:cNvPr id="19" name="页脚占位符 4">
            <a:extLst>
              <a:ext uri="{FF2B5EF4-FFF2-40B4-BE49-F238E27FC236}">
                <a16:creationId xmlns:a16="http://schemas.microsoft.com/office/drawing/2014/main" id="{0CCF12CA-E061-4753-82C0-289E4B6DA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" name="灯片编号占位符 5">
            <a:extLst>
              <a:ext uri="{FF2B5EF4-FFF2-40B4-BE49-F238E27FC236}">
                <a16:creationId xmlns:a16="http://schemas.microsoft.com/office/drawing/2014/main" id="{78191B8F-28BC-4727-99E0-97C3A338E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16CE3-9F25-4A3B-B522-5F64403587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D03CD40-754A-68B6-8861-80764E292C89}"/>
              </a:ext>
            </a:extLst>
          </p:cNvPr>
          <p:cNvCxnSpPr>
            <a:cxnSpLocks/>
          </p:cNvCxnSpPr>
          <p:nvPr userDrawn="1"/>
        </p:nvCxnSpPr>
        <p:spPr>
          <a:xfrm>
            <a:off x="335643" y="658538"/>
            <a:ext cx="11520715" cy="0"/>
          </a:xfrm>
          <a:prstGeom prst="line">
            <a:avLst/>
          </a:prstGeom>
          <a:ln w="19050">
            <a:solidFill>
              <a:srgbClr val="0093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D82FF64-D093-F7E5-1A14-53830AEAA5C6}"/>
              </a:ext>
            </a:extLst>
          </p:cNvPr>
          <p:cNvGrpSpPr/>
          <p:nvPr userDrawn="1"/>
        </p:nvGrpSpPr>
        <p:grpSpPr>
          <a:xfrm flipH="1">
            <a:off x="165134" y="121357"/>
            <a:ext cx="418356" cy="437962"/>
            <a:chOff x="5824537" y="3143250"/>
            <a:chExt cx="544733" cy="570261"/>
          </a:xfrm>
          <a:solidFill>
            <a:srgbClr val="0093DD"/>
          </a:solidFill>
        </p:grpSpPr>
        <p:sp>
          <p:nvSpPr>
            <p:cNvPr id="14" name="图形 4">
              <a:extLst>
                <a:ext uri="{FF2B5EF4-FFF2-40B4-BE49-F238E27FC236}">
                  <a16:creationId xmlns:a16="http://schemas.microsoft.com/office/drawing/2014/main" id="{DA72573E-E8DA-D532-E239-949E5A6676F4}"/>
                </a:ext>
              </a:extLst>
            </p:cNvPr>
            <p:cNvSpPr/>
            <p:nvPr/>
          </p:nvSpPr>
          <p:spPr>
            <a:xfrm>
              <a:off x="5824537" y="3448526"/>
              <a:ext cx="300799" cy="264985"/>
            </a:xfrm>
            <a:custGeom>
              <a:avLst/>
              <a:gdLst>
                <a:gd name="connsiteX0" fmla="*/ 0 w 300799"/>
                <a:gd name="connsiteY0" fmla="*/ 0 h 264985"/>
                <a:gd name="connsiteX1" fmla="*/ 229172 w 300799"/>
                <a:gd name="connsiteY1" fmla="*/ 264986 h 264985"/>
                <a:gd name="connsiteX2" fmla="*/ 300800 w 300799"/>
                <a:gd name="connsiteY2" fmla="*/ 177832 h 264985"/>
                <a:gd name="connsiteX3" fmla="*/ 0 w 300799"/>
                <a:gd name="connsiteY3" fmla="*/ 0 h 26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99" h="264985">
                  <a:moveTo>
                    <a:pt x="0" y="0"/>
                  </a:moveTo>
                  <a:cubicBezTo>
                    <a:pt x="0" y="0"/>
                    <a:pt x="232791" y="66199"/>
                    <a:pt x="229172" y="264986"/>
                  </a:cubicBezTo>
                  <a:lnTo>
                    <a:pt x="300800" y="177832"/>
                  </a:lnTo>
                  <a:cubicBezTo>
                    <a:pt x="300800" y="177737"/>
                    <a:pt x="285560" y="40005"/>
                    <a:pt x="0" y="0"/>
                  </a:cubicBezTo>
                  <a:close/>
                </a:path>
              </a:pathLst>
            </a:custGeom>
            <a:grpFill/>
            <a:ln w="3175" cap="flat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58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endParaRPr>
            </a:p>
          </p:txBody>
        </p:sp>
        <p:sp>
          <p:nvSpPr>
            <p:cNvPr id="15" name="图形 4">
              <a:extLst>
                <a:ext uri="{FF2B5EF4-FFF2-40B4-BE49-F238E27FC236}">
                  <a16:creationId xmlns:a16="http://schemas.microsoft.com/office/drawing/2014/main" id="{C270E611-0798-0894-723B-F3958892F6A0}"/>
                </a:ext>
              </a:extLst>
            </p:cNvPr>
            <p:cNvSpPr/>
            <p:nvPr/>
          </p:nvSpPr>
          <p:spPr>
            <a:xfrm>
              <a:off x="5824537" y="3143250"/>
              <a:ext cx="300799" cy="264985"/>
            </a:xfrm>
            <a:custGeom>
              <a:avLst/>
              <a:gdLst>
                <a:gd name="connsiteX0" fmla="*/ 300800 w 300799"/>
                <a:gd name="connsiteY0" fmla="*/ 87154 h 264985"/>
                <a:gd name="connsiteX1" fmla="*/ 229172 w 300799"/>
                <a:gd name="connsiteY1" fmla="*/ 0 h 264985"/>
                <a:gd name="connsiteX2" fmla="*/ 0 w 300799"/>
                <a:gd name="connsiteY2" fmla="*/ 264986 h 264985"/>
                <a:gd name="connsiteX3" fmla="*/ 300800 w 300799"/>
                <a:gd name="connsiteY3" fmla="*/ 87154 h 26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0799" h="264985">
                  <a:moveTo>
                    <a:pt x="300800" y="87154"/>
                  </a:moveTo>
                  <a:lnTo>
                    <a:pt x="229172" y="0"/>
                  </a:lnTo>
                  <a:cubicBezTo>
                    <a:pt x="232791" y="198692"/>
                    <a:pt x="0" y="264986"/>
                    <a:pt x="0" y="264986"/>
                  </a:cubicBezTo>
                  <a:cubicBezTo>
                    <a:pt x="285560" y="224885"/>
                    <a:pt x="300800" y="87154"/>
                    <a:pt x="300800" y="87154"/>
                  </a:cubicBezTo>
                  <a:close/>
                </a:path>
              </a:pathLst>
            </a:custGeom>
            <a:grpFill/>
            <a:ln w="3175" cap="flat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58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endParaRPr>
            </a:p>
          </p:txBody>
        </p:sp>
        <p:sp>
          <p:nvSpPr>
            <p:cNvPr id="16" name="图形 4">
              <a:extLst>
                <a:ext uri="{FF2B5EF4-FFF2-40B4-BE49-F238E27FC236}">
                  <a16:creationId xmlns:a16="http://schemas.microsoft.com/office/drawing/2014/main" id="{5D13749A-8FBC-4AA6-C79C-8A30A7A513A2}"/>
                </a:ext>
              </a:extLst>
            </p:cNvPr>
            <p:cNvSpPr/>
            <p:nvPr/>
          </p:nvSpPr>
          <p:spPr>
            <a:xfrm>
              <a:off x="5962363" y="3370802"/>
              <a:ext cx="406907" cy="115157"/>
            </a:xfrm>
            <a:custGeom>
              <a:avLst/>
              <a:gdLst>
                <a:gd name="connsiteX0" fmla="*/ 286417 w 406907"/>
                <a:gd name="connsiteY0" fmla="*/ 0 h 115157"/>
                <a:gd name="connsiteX1" fmla="*/ 0 w 406907"/>
                <a:gd name="connsiteY1" fmla="*/ 57531 h 115157"/>
                <a:gd name="connsiteX2" fmla="*/ 286417 w 406907"/>
                <a:gd name="connsiteY2" fmla="*/ 115157 h 115157"/>
                <a:gd name="connsiteX3" fmla="*/ 406908 w 406907"/>
                <a:gd name="connsiteY3" fmla="*/ 57531 h 1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907" h="115157">
                  <a:moveTo>
                    <a:pt x="286417" y="0"/>
                  </a:moveTo>
                  <a:lnTo>
                    <a:pt x="0" y="57531"/>
                  </a:lnTo>
                  <a:lnTo>
                    <a:pt x="286417" y="115157"/>
                  </a:lnTo>
                  <a:lnTo>
                    <a:pt x="406908" y="57531"/>
                  </a:lnTo>
                  <a:close/>
                </a:path>
              </a:pathLst>
            </a:custGeom>
            <a:grpFill/>
            <a:ln w="3175" cap="flat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58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0" scaled="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28255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度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示&#10;&#10;描述已自动生成">
            <a:extLst>
              <a:ext uri="{FF2B5EF4-FFF2-40B4-BE49-F238E27FC236}">
                <a16:creationId xmlns:a16="http://schemas.microsoft.com/office/drawing/2014/main" id="{C6BB78B6-A415-461A-9D24-9BCFB3717B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34CCF02-9280-473F-8307-210D65AEA194}"/>
              </a:ext>
            </a:extLst>
          </p:cNvPr>
          <p:cNvSpPr/>
          <p:nvPr userDrawn="1"/>
        </p:nvSpPr>
        <p:spPr>
          <a:xfrm>
            <a:off x="-29028" y="-30163"/>
            <a:ext cx="12217400" cy="6858000"/>
          </a:xfrm>
          <a:prstGeom prst="rect">
            <a:avLst/>
          </a:prstGeom>
          <a:solidFill>
            <a:schemeClr val="bg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阿里巴巴普惠体 2.0 45 Light" panose="00020600040101010101" pitchFamily="18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50ECECE-80BA-4B8D-849A-89A63DB1855E}"/>
              </a:ext>
            </a:extLst>
          </p:cNvPr>
          <p:cNvSpPr/>
          <p:nvPr userDrawn="1"/>
        </p:nvSpPr>
        <p:spPr bwMode="auto">
          <a:xfrm>
            <a:off x="-25400" y="5522291"/>
            <a:ext cx="12217400" cy="1348637"/>
          </a:xfrm>
          <a:custGeom>
            <a:avLst/>
            <a:gdLst>
              <a:gd name="connsiteX0" fmla="*/ 0 w 12217400"/>
              <a:gd name="connsiteY0" fmla="*/ 0 h 1325563"/>
              <a:gd name="connsiteX1" fmla="*/ 12217400 w 12217400"/>
              <a:gd name="connsiteY1" fmla="*/ 0 h 1325563"/>
              <a:gd name="connsiteX2" fmla="*/ 12217400 w 12217400"/>
              <a:gd name="connsiteY2" fmla="*/ 1325563 h 1325563"/>
              <a:gd name="connsiteX3" fmla="*/ 0 w 12217400"/>
              <a:gd name="connsiteY3" fmla="*/ 1325563 h 1325563"/>
              <a:gd name="connsiteX4" fmla="*/ 0 w 12217400"/>
              <a:gd name="connsiteY4" fmla="*/ 0 h 1325563"/>
              <a:gd name="connsiteX0" fmla="*/ 0 w 12217400"/>
              <a:gd name="connsiteY0" fmla="*/ 65 h 1325628"/>
              <a:gd name="connsiteX1" fmla="*/ 2362200 w 12217400"/>
              <a:gd name="connsiteY1" fmla="*/ 289443 h 1325628"/>
              <a:gd name="connsiteX2" fmla="*/ 12217400 w 12217400"/>
              <a:gd name="connsiteY2" fmla="*/ 65 h 1325628"/>
              <a:gd name="connsiteX3" fmla="*/ 12217400 w 12217400"/>
              <a:gd name="connsiteY3" fmla="*/ 1325628 h 1325628"/>
              <a:gd name="connsiteX4" fmla="*/ 0 w 12217400"/>
              <a:gd name="connsiteY4" fmla="*/ 1325628 h 1325628"/>
              <a:gd name="connsiteX5" fmla="*/ 0 w 12217400"/>
              <a:gd name="connsiteY5" fmla="*/ 65 h 1325628"/>
              <a:gd name="connsiteX0" fmla="*/ 0 w 12217400"/>
              <a:gd name="connsiteY0" fmla="*/ 32 h 1325595"/>
              <a:gd name="connsiteX1" fmla="*/ 2362200 w 12217400"/>
              <a:gd name="connsiteY1" fmla="*/ 289410 h 1325595"/>
              <a:gd name="connsiteX2" fmla="*/ 12217400 w 12217400"/>
              <a:gd name="connsiteY2" fmla="*/ 32 h 1325595"/>
              <a:gd name="connsiteX3" fmla="*/ 12217400 w 12217400"/>
              <a:gd name="connsiteY3" fmla="*/ 1325595 h 1325595"/>
              <a:gd name="connsiteX4" fmla="*/ 0 w 12217400"/>
              <a:gd name="connsiteY4" fmla="*/ 1325595 h 1325595"/>
              <a:gd name="connsiteX5" fmla="*/ 0 w 12217400"/>
              <a:gd name="connsiteY5" fmla="*/ 32 h 1325595"/>
              <a:gd name="connsiteX0" fmla="*/ 0 w 12217400"/>
              <a:gd name="connsiteY0" fmla="*/ 24842 h 1350405"/>
              <a:gd name="connsiteX1" fmla="*/ 2362200 w 12217400"/>
              <a:gd name="connsiteY1" fmla="*/ 314220 h 1350405"/>
              <a:gd name="connsiteX2" fmla="*/ 12217400 w 12217400"/>
              <a:gd name="connsiteY2" fmla="*/ 24842 h 1350405"/>
              <a:gd name="connsiteX3" fmla="*/ 12217400 w 12217400"/>
              <a:gd name="connsiteY3" fmla="*/ 1350405 h 1350405"/>
              <a:gd name="connsiteX4" fmla="*/ 0 w 12217400"/>
              <a:gd name="connsiteY4" fmla="*/ 1350405 h 1350405"/>
              <a:gd name="connsiteX5" fmla="*/ 0 w 12217400"/>
              <a:gd name="connsiteY5" fmla="*/ 24842 h 1350405"/>
              <a:gd name="connsiteX0" fmla="*/ 0 w 12217400"/>
              <a:gd name="connsiteY0" fmla="*/ 50987 h 1376550"/>
              <a:gd name="connsiteX1" fmla="*/ 2362200 w 12217400"/>
              <a:gd name="connsiteY1" fmla="*/ 340365 h 1376550"/>
              <a:gd name="connsiteX2" fmla="*/ 7268029 w 12217400"/>
              <a:gd name="connsiteY2" fmla="*/ 456479 h 1376550"/>
              <a:gd name="connsiteX3" fmla="*/ 12217400 w 12217400"/>
              <a:gd name="connsiteY3" fmla="*/ 50987 h 1376550"/>
              <a:gd name="connsiteX4" fmla="*/ 12217400 w 12217400"/>
              <a:gd name="connsiteY4" fmla="*/ 1376550 h 1376550"/>
              <a:gd name="connsiteX5" fmla="*/ 0 w 12217400"/>
              <a:gd name="connsiteY5" fmla="*/ 1376550 h 1376550"/>
              <a:gd name="connsiteX6" fmla="*/ 0 w 12217400"/>
              <a:gd name="connsiteY6" fmla="*/ 50987 h 1376550"/>
              <a:gd name="connsiteX0" fmla="*/ 0 w 12217400"/>
              <a:gd name="connsiteY0" fmla="*/ 50987 h 1376550"/>
              <a:gd name="connsiteX1" fmla="*/ 2362200 w 12217400"/>
              <a:gd name="connsiteY1" fmla="*/ 340365 h 1376550"/>
              <a:gd name="connsiteX2" fmla="*/ 7268029 w 12217400"/>
              <a:gd name="connsiteY2" fmla="*/ 456479 h 1376550"/>
              <a:gd name="connsiteX3" fmla="*/ 12217400 w 12217400"/>
              <a:gd name="connsiteY3" fmla="*/ 50987 h 1376550"/>
              <a:gd name="connsiteX4" fmla="*/ 12217400 w 12217400"/>
              <a:gd name="connsiteY4" fmla="*/ 1376550 h 1376550"/>
              <a:gd name="connsiteX5" fmla="*/ 0 w 12217400"/>
              <a:gd name="connsiteY5" fmla="*/ 1376550 h 1376550"/>
              <a:gd name="connsiteX6" fmla="*/ 0 w 12217400"/>
              <a:gd name="connsiteY6" fmla="*/ 50987 h 1376550"/>
              <a:gd name="connsiteX0" fmla="*/ 0 w 12217400"/>
              <a:gd name="connsiteY0" fmla="*/ 23074 h 1348637"/>
              <a:gd name="connsiteX1" fmla="*/ 2362200 w 12217400"/>
              <a:gd name="connsiteY1" fmla="*/ 312452 h 1348637"/>
              <a:gd name="connsiteX2" fmla="*/ 7268029 w 12217400"/>
              <a:gd name="connsiteY2" fmla="*/ 428566 h 1348637"/>
              <a:gd name="connsiteX3" fmla="*/ 12217400 w 12217400"/>
              <a:gd name="connsiteY3" fmla="*/ 23074 h 1348637"/>
              <a:gd name="connsiteX4" fmla="*/ 12217400 w 12217400"/>
              <a:gd name="connsiteY4" fmla="*/ 1348637 h 1348637"/>
              <a:gd name="connsiteX5" fmla="*/ 0 w 12217400"/>
              <a:gd name="connsiteY5" fmla="*/ 1348637 h 1348637"/>
              <a:gd name="connsiteX6" fmla="*/ 0 w 12217400"/>
              <a:gd name="connsiteY6" fmla="*/ 23074 h 1348637"/>
              <a:gd name="connsiteX0" fmla="*/ 0 w 12217400"/>
              <a:gd name="connsiteY0" fmla="*/ 23074 h 1348637"/>
              <a:gd name="connsiteX1" fmla="*/ 2362200 w 12217400"/>
              <a:gd name="connsiteY1" fmla="*/ 312452 h 1348637"/>
              <a:gd name="connsiteX2" fmla="*/ 7268029 w 12217400"/>
              <a:gd name="connsiteY2" fmla="*/ 428566 h 1348637"/>
              <a:gd name="connsiteX3" fmla="*/ 12217400 w 12217400"/>
              <a:gd name="connsiteY3" fmla="*/ 23074 h 1348637"/>
              <a:gd name="connsiteX4" fmla="*/ 12217400 w 12217400"/>
              <a:gd name="connsiteY4" fmla="*/ 1348637 h 1348637"/>
              <a:gd name="connsiteX5" fmla="*/ 0 w 12217400"/>
              <a:gd name="connsiteY5" fmla="*/ 1348637 h 1348637"/>
              <a:gd name="connsiteX6" fmla="*/ 0 w 12217400"/>
              <a:gd name="connsiteY6" fmla="*/ 23074 h 134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7400" h="1348637">
                <a:moveTo>
                  <a:pt x="0" y="23074"/>
                </a:moveTo>
                <a:cubicBezTo>
                  <a:pt x="366486" y="17933"/>
                  <a:pt x="1008743" y="636908"/>
                  <a:pt x="2362200" y="312452"/>
                </a:cubicBezTo>
                <a:cubicBezTo>
                  <a:pt x="3682395" y="-23947"/>
                  <a:pt x="5610982" y="-205376"/>
                  <a:pt x="7268029" y="428566"/>
                </a:cubicBezTo>
                <a:cubicBezTo>
                  <a:pt x="9200848" y="1294736"/>
                  <a:pt x="11501362" y="-200423"/>
                  <a:pt x="12217400" y="23074"/>
                </a:cubicBezTo>
                <a:lnTo>
                  <a:pt x="12217400" y="1348637"/>
                </a:lnTo>
                <a:lnTo>
                  <a:pt x="0" y="1348637"/>
                </a:lnTo>
                <a:lnTo>
                  <a:pt x="0" y="23074"/>
                </a:lnTo>
                <a:close/>
              </a:path>
            </a:pathLst>
          </a:custGeom>
          <a:solidFill>
            <a:srgbClr val="009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阿里巴巴普惠体 2.0 45 Light" panose="00020600040101010101" pitchFamily="18" charset="-122"/>
            </a:endParaRPr>
          </a:p>
        </p:txBody>
      </p:sp>
      <p:sp>
        <p:nvSpPr>
          <p:cNvPr id="10" name="日期占位符 2">
            <a:extLst>
              <a:ext uri="{FF2B5EF4-FFF2-40B4-BE49-F238E27FC236}">
                <a16:creationId xmlns:a16="http://schemas.microsoft.com/office/drawing/2014/main" id="{D154C347-7E17-4497-94BE-3C0B547D02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69050"/>
            <a:ext cx="2743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1F6667C-0DE5-4C23-8D89-105A84F62ABB}" type="datetimeFigureOut">
              <a:rPr lang="zh-CN" altLang="en-US"/>
              <a:pPr>
                <a:defRPr/>
              </a:pPr>
              <a:t>2022/8/24</a:t>
            </a:fld>
            <a:endParaRPr lang="zh-CN" altLang="en-US"/>
          </a:p>
        </p:txBody>
      </p:sp>
      <p:sp>
        <p:nvSpPr>
          <p:cNvPr id="11" name="页脚占位符 3">
            <a:extLst>
              <a:ext uri="{FF2B5EF4-FFF2-40B4-BE49-F238E27FC236}">
                <a16:creationId xmlns:a16="http://schemas.microsoft.com/office/drawing/2014/main" id="{8BA5ADDB-90CC-4A47-A798-67042E198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69050"/>
            <a:ext cx="4114800" cy="365125"/>
          </a:xfrm>
        </p:spPr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4">
            <a:extLst>
              <a:ext uri="{FF2B5EF4-FFF2-40B4-BE49-F238E27FC236}">
                <a16:creationId xmlns:a16="http://schemas.microsoft.com/office/drawing/2014/main" id="{C74B46A4-E3D0-48D1-A86C-C3A9B7E6F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690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CCF0D-C4E4-4584-8C32-B09B82C5D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097009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示&#10;&#10;描述已自动生成">
            <a:extLst>
              <a:ext uri="{FF2B5EF4-FFF2-40B4-BE49-F238E27FC236}">
                <a16:creationId xmlns:a16="http://schemas.microsoft.com/office/drawing/2014/main" id="{8CD3571F-76BA-4198-9850-2EBA061DC59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E8E47BC-4D23-499F-A6A5-AE3D7CD24B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428725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阿里巴巴普惠体 2.0 45 Light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93836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1DEFC1CC-5C83-43B0-88DA-EC115EDE4EA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1B508559-DE81-4CC1-97B3-AC78B4E3F86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FA9AD1-A295-4763-9645-0F4CDB83AB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阿里巴巴普惠体 2.0 45 Light" panose="00020600040101010101" pitchFamily="18" charset="-122"/>
                <a:ea typeface="+mn-ea"/>
              </a:defRPr>
            </a:lvl1pPr>
          </a:lstStyle>
          <a:p>
            <a:pPr>
              <a:defRPr/>
            </a:pPr>
            <a:fld id="{F1C01D3E-B5B9-4E2D-8E06-51DFEA80E3AB}" type="datetime1">
              <a:rPr lang="zh-CN" altLang="en-US" smtClean="0"/>
              <a:pPr>
                <a:defRPr/>
              </a:pPr>
              <a:t>2022/8/24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75A5578-9435-4B21-8375-6D78C9757C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阿里巴巴普惠体 2.0 45 Light" panose="00020600040101010101" pitchFamily="18" charset="-122"/>
                <a:ea typeface="+mn-ea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3A3BDE-80DA-4810-9718-8B05C0139A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</a:defRPr>
            </a:lvl1pPr>
          </a:lstStyle>
          <a:p>
            <a:pPr>
              <a:defRPr/>
            </a:pPr>
            <a:fld id="{04591D32-FAED-4126-84E6-F940D64672A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1" r:id="rId1"/>
    <p:sldLayoutId id="2147484173" r:id="rId2"/>
    <p:sldLayoutId id="2147484175" r:id="rId3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2.0 45 Light" panose="00020600040101010101" pitchFamily="18" charset="-122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2.0 45 Light" panose="00020600040101010101" pitchFamily="18" charset="-122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2.0 45 Light" panose="00020600040101010101" pitchFamily="18" charset="-122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2.0 45 Light" panose="00020600040101010101" pitchFamily="18" charset="-122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2.0 45 Light" panose="00020600040101010101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2022/8/24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9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microsoft.com/office/2007/relationships/hdphoto" Target="../media/hdphoto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983F913-BCA3-4B91-9A95-B53BD16A20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948D11A6-0704-48B6-8B24-816C86858ED8}"/>
              </a:ext>
            </a:extLst>
          </p:cNvPr>
          <p:cNvSpPr/>
          <p:nvPr/>
        </p:nvSpPr>
        <p:spPr>
          <a:xfrm>
            <a:off x="0" y="0"/>
            <a:ext cx="12204700" cy="6858000"/>
          </a:xfrm>
          <a:prstGeom prst="rect">
            <a:avLst/>
          </a:prstGeom>
          <a:solidFill>
            <a:srgbClr val="0095DD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AF16F6-1CC3-44BA-A6E8-7316218B9046}"/>
              </a:ext>
            </a:extLst>
          </p:cNvPr>
          <p:cNvSpPr txBox="1"/>
          <p:nvPr/>
        </p:nvSpPr>
        <p:spPr>
          <a:xfrm>
            <a:off x="474686" y="4934070"/>
            <a:ext cx="3398814" cy="43021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>
              <a:lnSpc>
                <a:spcPct val="90000"/>
              </a:lnSpc>
              <a:defRPr sz="4400">
                <a:latin typeface="等线 Light" pitchFamily="2" charset="-122"/>
                <a:ea typeface="等线 Light" pitchFamily="2" charset="-122"/>
              </a:defRPr>
            </a:lvl2pPr>
            <a:lvl3pPr>
              <a:lnSpc>
                <a:spcPct val="90000"/>
              </a:lnSpc>
              <a:defRPr sz="4400">
                <a:latin typeface="等线 Light" pitchFamily="2" charset="-122"/>
                <a:ea typeface="等线 Light" pitchFamily="2" charset="-122"/>
              </a:defRPr>
            </a:lvl3pPr>
            <a:lvl4pPr>
              <a:lnSpc>
                <a:spcPct val="90000"/>
              </a:lnSpc>
              <a:defRPr sz="4400">
                <a:latin typeface="等线 Light" pitchFamily="2" charset="-122"/>
                <a:ea typeface="等线 Light" pitchFamily="2" charset="-122"/>
              </a:defRPr>
            </a:lvl4pPr>
            <a:lvl5pPr>
              <a:lnSpc>
                <a:spcPct val="90000"/>
              </a:lnSpc>
              <a:defRPr sz="4400">
                <a:latin typeface="等线 Light" pitchFamily="2" charset="-122"/>
                <a:ea typeface="等线 Light" pitchFamily="2" charset="-122"/>
              </a:defRPr>
            </a:lvl5pPr>
            <a:lvl6pPr marL="4572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等线 Light" pitchFamily="2" charset="-122"/>
                <a:ea typeface="等线 Light" pitchFamily="2" charset="-122"/>
              </a:defRPr>
            </a:lvl6pPr>
            <a:lvl7pPr marL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等线 Light" pitchFamily="2" charset="-122"/>
                <a:ea typeface="等线 Light" pitchFamily="2" charset="-122"/>
              </a:defRPr>
            </a:lvl7pPr>
            <a:lvl8pPr marL="13716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等线 Light" pitchFamily="2" charset="-122"/>
                <a:ea typeface="等线 Light" pitchFamily="2" charset="-122"/>
              </a:defRPr>
            </a:lvl8pPr>
            <a:lvl9pPr marL="1828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latin typeface="等线 Light" pitchFamily="2" charset="-122"/>
                <a:ea typeface="等线 Light" pitchFamily="2" charset="-122"/>
              </a:defRPr>
            </a:lvl9pPr>
          </a:lstStyle>
          <a:p>
            <a:pPr algn="l">
              <a:defRPr/>
            </a:pPr>
            <a:r>
              <a:rPr lang="en-US" altLang="zh-CN" sz="1800" b="0" spc="300" noProof="1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XXXX</a:t>
            </a:r>
            <a:r>
              <a:rPr lang="zh-CN" altLang="en-US" sz="1800" b="0" spc="300" noProof="1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年</a:t>
            </a:r>
            <a:r>
              <a:rPr lang="en-US" altLang="zh-CN" sz="1800" b="0" spc="300" noProof="1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XX</a:t>
            </a:r>
            <a:r>
              <a:rPr lang="zh-CN" altLang="en-US" sz="1800" b="0" spc="300" noProof="1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月</a:t>
            </a:r>
            <a:r>
              <a:rPr lang="en-US" altLang="zh-CN" sz="1800" b="0" spc="300" noProof="1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XX</a:t>
            </a:r>
            <a:r>
              <a:rPr lang="zh-CN" altLang="en-US" sz="1800" b="0" spc="300" noProof="1">
                <a:solidFill>
                  <a:schemeClr val="bg1"/>
                </a:solidFill>
                <a:effectLst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日</a:t>
            </a:r>
            <a:endParaRPr lang="en-US" altLang="zh-CN" sz="1800" b="0" spc="300" noProof="1">
              <a:solidFill>
                <a:schemeClr val="bg1"/>
              </a:solidFill>
              <a:effectLst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2" name="标题 3">
            <a:extLst>
              <a:ext uri="{FF2B5EF4-FFF2-40B4-BE49-F238E27FC236}">
                <a16:creationId xmlns:a16="http://schemas.microsoft.com/office/drawing/2014/main" id="{7D037E62-4EC5-47ED-86E7-9BF9C594346E}"/>
              </a:ext>
            </a:extLst>
          </p:cNvPr>
          <p:cNvSpPr txBox="1">
            <a:spLocks/>
          </p:cNvSpPr>
          <p:nvPr/>
        </p:nvSpPr>
        <p:spPr bwMode="auto">
          <a:xfrm>
            <a:off x="526394" y="2298743"/>
            <a:ext cx="11052128" cy="1008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 pitchFamily="2" charset="-122"/>
                <a:ea typeface="等线 Light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5400" spc="6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45 Light" panose="00020600040101010101" pitchFamily="18" charset="-122"/>
              </a:rPr>
              <a:t>高通量基因测序实验室</a:t>
            </a:r>
            <a:endParaRPr lang="en-US" altLang="zh-CN" sz="5400" spc="6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36AD79F-AFE5-4A78-992C-EB0E832070C1}"/>
              </a:ext>
            </a:extLst>
          </p:cNvPr>
          <p:cNvSpPr txBox="1"/>
          <p:nvPr/>
        </p:nvSpPr>
        <p:spPr bwMode="auto">
          <a:xfrm>
            <a:off x="456544" y="4509088"/>
            <a:ext cx="4820771" cy="369332"/>
          </a:xfrm>
          <a:prstGeom prst="rect">
            <a:avLst/>
          </a:prstGeom>
          <a:noFill/>
        </p:spPr>
        <p:txBody>
          <a:bodyPr wrap="square" anchor="ctr">
            <a:noAutofit/>
          </a:bodyPr>
          <a:lstStyle/>
          <a:p>
            <a:pPr>
              <a:defRPr/>
            </a:pPr>
            <a:r>
              <a:rPr lang="en-US" altLang="zh-CN" sz="2000" spc="3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XXX</a:t>
            </a:r>
            <a:r>
              <a:rPr lang="zh-CN" altLang="en-US" sz="2000" spc="3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市</a:t>
            </a:r>
            <a:r>
              <a:rPr lang="en-US" altLang="zh-CN" sz="2000" spc="3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XXXXXX</a:t>
            </a:r>
            <a:r>
              <a:rPr lang="zh-CN" altLang="en-US" sz="2000" spc="3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医院  某某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5CFB77-29D1-4F2B-803F-5760739114B4}"/>
              </a:ext>
            </a:extLst>
          </p:cNvPr>
          <p:cNvSpPr txBox="1"/>
          <p:nvPr/>
        </p:nvSpPr>
        <p:spPr>
          <a:xfrm>
            <a:off x="569935" y="3292302"/>
            <a:ext cx="4820771" cy="21544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altLang="zh-CN" sz="800" spc="60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THE NEXT GENERATION SEQUENCING</a:t>
            </a:r>
            <a:endParaRPr lang="zh-CN" altLang="en-US" sz="800" spc="600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4" name="空心弧 23">
            <a:extLst>
              <a:ext uri="{FF2B5EF4-FFF2-40B4-BE49-F238E27FC236}">
                <a16:creationId xmlns:a16="http://schemas.microsoft.com/office/drawing/2014/main" id="{B4508C59-8167-4BC5-B394-A0398DB07F07}"/>
              </a:ext>
            </a:extLst>
          </p:cNvPr>
          <p:cNvSpPr/>
          <p:nvPr/>
        </p:nvSpPr>
        <p:spPr>
          <a:xfrm rot="19051376">
            <a:off x="8520941" y="3621114"/>
            <a:ext cx="2891791" cy="2843578"/>
          </a:xfrm>
          <a:prstGeom prst="blockArc">
            <a:avLst>
              <a:gd name="adj1" fmla="val 5394642"/>
              <a:gd name="adj2" fmla="val 2111098"/>
              <a:gd name="adj3" fmla="val 10125"/>
            </a:avLst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74A818C-C165-8F6B-DD1A-4F9D527051E3}"/>
              </a:ext>
            </a:extLst>
          </p:cNvPr>
          <p:cNvGrpSpPr/>
          <p:nvPr/>
        </p:nvGrpSpPr>
        <p:grpSpPr>
          <a:xfrm>
            <a:off x="66675" y="182741"/>
            <a:ext cx="1814513" cy="1828801"/>
            <a:chOff x="4648200" y="-19050"/>
            <a:chExt cx="2419350" cy="2438400"/>
          </a:xfrm>
          <a:effectLst>
            <a:outerShdw blurRad="88900" sx="102000" sy="102000" algn="ctr" rotWithShape="0">
              <a:srgbClr val="42CFD5">
                <a:alpha val="50000"/>
              </a:srgbClr>
            </a:outerShdw>
          </a:effectLst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6B8F9B68-085A-DE3A-ADA0-2DA8BB0188EB}"/>
                </a:ext>
              </a:extLst>
            </p:cNvPr>
            <p:cNvSpPr/>
            <p:nvPr/>
          </p:nvSpPr>
          <p:spPr>
            <a:xfrm>
              <a:off x="5291138" y="590549"/>
              <a:ext cx="1609725" cy="16097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pic>
          <p:nvPicPr>
            <p:cNvPr id="25" name="图片 24" descr="图标&#10;&#10;描述已自动生成">
              <a:extLst>
                <a:ext uri="{FF2B5EF4-FFF2-40B4-BE49-F238E27FC236}">
                  <a16:creationId xmlns:a16="http://schemas.microsoft.com/office/drawing/2014/main" id="{E6670ACE-86D3-25A5-04E3-B845FB1FB6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9966" r="90034">
                          <a14:foregroundMark x1="64605" y1="64091" x2="64605" y2="6409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48200" y="-19050"/>
              <a:ext cx="2419350" cy="2438400"/>
            </a:xfrm>
            <a:prstGeom prst="rect">
              <a:avLst/>
            </a:prstGeom>
          </p:spPr>
        </p:pic>
      </p:grpSp>
      <p:pic>
        <p:nvPicPr>
          <p:cNvPr id="3" name="图片 2" descr="图示&#10;&#10;描述已自动生成">
            <a:extLst>
              <a:ext uri="{FF2B5EF4-FFF2-40B4-BE49-F238E27FC236}">
                <a16:creationId xmlns:a16="http://schemas.microsoft.com/office/drawing/2014/main" id="{D4F96001-D7A6-DAD6-BE65-519DA32E801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722" b="100000" l="0" r="89227">
                        <a14:foregroundMark x1="54792" y1="18587" x2="77859" y2="21197"/>
                        <a14:foregroundMark x1="77859" y1="21197" x2="87178" y2="30299"/>
                        <a14:foregroundMark x1="87178" y1="30299" x2="89227" y2="46085"/>
                        <a14:foregroundMark x1="89227" y1="46085" x2="87971" y2="544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3535" y="3781545"/>
            <a:ext cx="2964987" cy="30764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9329412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491B4C7-7D9A-2CEE-DA8C-71D6BEB82F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81828"/>
            <a:ext cx="12192000" cy="6176173"/>
          </a:xfrm>
          <a:custGeom>
            <a:avLst/>
            <a:gdLst>
              <a:gd name="connsiteX0" fmla="*/ 0 w 12192000"/>
              <a:gd name="connsiteY0" fmla="*/ 0 h 6176173"/>
              <a:gd name="connsiteX1" fmla="*/ 12192000 w 12192000"/>
              <a:gd name="connsiteY1" fmla="*/ 0 h 6176173"/>
              <a:gd name="connsiteX2" fmla="*/ 12192000 w 12192000"/>
              <a:gd name="connsiteY2" fmla="*/ 6176173 h 6176173"/>
              <a:gd name="connsiteX3" fmla="*/ 0 w 12192000"/>
              <a:gd name="connsiteY3" fmla="*/ 6176173 h 617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76173">
                <a:moveTo>
                  <a:pt x="0" y="0"/>
                </a:moveTo>
                <a:lnTo>
                  <a:pt x="12192000" y="0"/>
                </a:lnTo>
                <a:lnTo>
                  <a:pt x="12192000" y="6176173"/>
                </a:lnTo>
                <a:lnTo>
                  <a:pt x="0" y="6176173"/>
                </a:lnTo>
                <a:close/>
              </a:path>
            </a:pathLst>
          </a:cu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8491ED08-4DFC-CECE-3D25-74FFBC73518C}"/>
              </a:ext>
            </a:extLst>
          </p:cNvPr>
          <p:cNvSpPr/>
          <p:nvPr/>
        </p:nvSpPr>
        <p:spPr>
          <a:xfrm>
            <a:off x="0" y="658813"/>
            <a:ext cx="12192000" cy="6199188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pic>
        <p:nvPicPr>
          <p:cNvPr id="24" name="图片 23" descr="图示, 示意图&#10;&#10;描述已自动生成">
            <a:extLst>
              <a:ext uri="{FF2B5EF4-FFF2-40B4-BE49-F238E27FC236}">
                <a16:creationId xmlns:a16="http://schemas.microsoft.com/office/drawing/2014/main" id="{279C452D-A91B-11B3-A874-A047F76F9C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036" t="37562" r="25285" b="35736"/>
          <a:stretch/>
        </p:blipFill>
        <p:spPr>
          <a:xfrm rot="20134964">
            <a:off x="3948863" y="1094109"/>
            <a:ext cx="3014969" cy="5272962"/>
          </a:xfrm>
          <a:prstGeom prst="rect">
            <a:avLst/>
          </a:prstGeom>
        </p:spPr>
      </p:pic>
      <p:sp>
        <p:nvSpPr>
          <p:cNvPr id="22" name="矩形 5">
            <a:extLst>
              <a:ext uri="{FF2B5EF4-FFF2-40B4-BE49-F238E27FC236}">
                <a16:creationId xmlns:a16="http://schemas.microsoft.com/office/drawing/2014/main" id="{48E033FE-7B91-09D3-D734-86489E7B8F0E}"/>
              </a:ext>
            </a:extLst>
          </p:cNvPr>
          <p:cNvSpPr/>
          <p:nvPr/>
        </p:nvSpPr>
        <p:spPr bwMode="auto">
          <a:xfrm>
            <a:off x="-14067" y="6097149"/>
            <a:ext cx="12217400" cy="771442"/>
          </a:xfrm>
          <a:custGeom>
            <a:avLst/>
            <a:gdLst>
              <a:gd name="connsiteX0" fmla="*/ 0 w 12217400"/>
              <a:gd name="connsiteY0" fmla="*/ 0 h 1325563"/>
              <a:gd name="connsiteX1" fmla="*/ 12217400 w 12217400"/>
              <a:gd name="connsiteY1" fmla="*/ 0 h 1325563"/>
              <a:gd name="connsiteX2" fmla="*/ 12217400 w 12217400"/>
              <a:gd name="connsiteY2" fmla="*/ 1325563 h 1325563"/>
              <a:gd name="connsiteX3" fmla="*/ 0 w 12217400"/>
              <a:gd name="connsiteY3" fmla="*/ 1325563 h 1325563"/>
              <a:gd name="connsiteX4" fmla="*/ 0 w 12217400"/>
              <a:gd name="connsiteY4" fmla="*/ 0 h 1325563"/>
              <a:gd name="connsiteX0" fmla="*/ 0 w 12217400"/>
              <a:gd name="connsiteY0" fmla="*/ 65 h 1325628"/>
              <a:gd name="connsiteX1" fmla="*/ 2362200 w 12217400"/>
              <a:gd name="connsiteY1" fmla="*/ 289443 h 1325628"/>
              <a:gd name="connsiteX2" fmla="*/ 12217400 w 12217400"/>
              <a:gd name="connsiteY2" fmla="*/ 65 h 1325628"/>
              <a:gd name="connsiteX3" fmla="*/ 12217400 w 12217400"/>
              <a:gd name="connsiteY3" fmla="*/ 1325628 h 1325628"/>
              <a:gd name="connsiteX4" fmla="*/ 0 w 12217400"/>
              <a:gd name="connsiteY4" fmla="*/ 1325628 h 1325628"/>
              <a:gd name="connsiteX5" fmla="*/ 0 w 12217400"/>
              <a:gd name="connsiteY5" fmla="*/ 65 h 1325628"/>
              <a:gd name="connsiteX0" fmla="*/ 0 w 12217400"/>
              <a:gd name="connsiteY0" fmla="*/ 32 h 1325595"/>
              <a:gd name="connsiteX1" fmla="*/ 2362200 w 12217400"/>
              <a:gd name="connsiteY1" fmla="*/ 289410 h 1325595"/>
              <a:gd name="connsiteX2" fmla="*/ 12217400 w 12217400"/>
              <a:gd name="connsiteY2" fmla="*/ 32 h 1325595"/>
              <a:gd name="connsiteX3" fmla="*/ 12217400 w 12217400"/>
              <a:gd name="connsiteY3" fmla="*/ 1325595 h 1325595"/>
              <a:gd name="connsiteX4" fmla="*/ 0 w 12217400"/>
              <a:gd name="connsiteY4" fmla="*/ 1325595 h 1325595"/>
              <a:gd name="connsiteX5" fmla="*/ 0 w 12217400"/>
              <a:gd name="connsiteY5" fmla="*/ 32 h 1325595"/>
              <a:gd name="connsiteX0" fmla="*/ 0 w 12217400"/>
              <a:gd name="connsiteY0" fmla="*/ 24842 h 1350405"/>
              <a:gd name="connsiteX1" fmla="*/ 2362200 w 12217400"/>
              <a:gd name="connsiteY1" fmla="*/ 314220 h 1350405"/>
              <a:gd name="connsiteX2" fmla="*/ 12217400 w 12217400"/>
              <a:gd name="connsiteY2" fmla="*/ 24842 h 1350405"/>
              <a:gd name="connsiteX3" fmla="*/ 12217400 w 12217400"/>
              <a:gd name="connsiteY3" fmla="*/ 1350405 h 1350405"/>
              <a:gd name="connsiteX4" fmla="*/ 0 w 12217400"/>
              <a:gd name="connsiteY4" fmla="*/ 1350405 h 1350405"/>
              <a:gd name="connsiteX5" fmla="*/ 0 w 12217400"/>
              <a:gd name="connsiteY5" fmla="*/ 24842 h 1350405"/>
              <a:gd name="connsiteX0" fmla="*/ 0 w 12217400"/>
              <a:gd name="connsiteY0" fmla="*/ 50987 h 1376550"/>
              <a:gd name="connsiteX1" fmla="*/ 2362200 w 12217400"/>
              <a:gd name="connsiteY1" fmla="*/ 340365 h 1376550"/>
              <a:gd name="connsiteX2" fmla="*/ 7268029 w 12217400"/>
              <a:gd name="connsiteY2" fmla="*/ 456479 h 1376550"/>
              <a:gd name="connsiteX3" fmla="*/ 12217400 w 12217400"/>
              <a:gd name="connsiteY3" fmla="*/ 50987 h 1376550"/>
              <a:gd name="connsiteX4" fmla="*/ 12217400 w 12217400"/>
              <a:gd name="connsiteY4" fmla="*/ 1376550 h 1376550"/>
              <a:gd name="connsiteX5" fmla="*/ 0 w 12217400"/>
              <a:gd name="connsiteY5" fmla="*/ 1376550 h 1376550"/>
              <a:gd name="connsiteX6" fmla="*/ 0 w 12217400"/>
              <a:gd name="connsiteY6" fmla="*/ 50987 h 1376550"/>
              <a:gd name="connsiteX0" fmla="*/ 0 w 12217400"/>
              <a:gd name="connsiteY0" fmla="*/ 50987 h 1376550"/>
              <a:gd name="connsiteX1" fmla="*/ 2362200 w 12217400"/>
              <a:gd name="connsiteY1" fmla="*/ 340365 h 1376550"/>
              <a:gd name="connsiteX2" fmla="*/ 7268029 w 12217400"/>
              <a:gd name="connsiteY2" fmla="*/ 456479 h 1376550"/>
              <a:gd name="connsiteX3" fmla="*/ 12217400 w 12217400"/>
              <a:gd name="connsiteY3" fmla="*/ 50987 h 1376550"/>
              <a:gd name="connsiteX4" fmla="*/ 12217400 w 12217400"/>
              <a:gd name="connsiteY4" fmla="*/ 1376550 h 1376550"/>
              <a:gd name="connsiteX5" fmla="*/ 0 w 12217400"/>
              <a:gd name="connsiteY5" fmla="*/ 1376550 h 1376550"/>
              <a:gd name="connsiteX6" fmla="*/ 0 w 12217400"/>
              <a:gd name="connsiteY6" fmla="*/ 50987 h 1376550"/>
              <a:gd name="connsiteX0" fmla="*/ 0 w 12217400"/>
              <a:gd name="connsiteY0" fmla="*/ 23074 h 1348637"/>
              <a:gd name="connsiteX1" fmla="*/ 2362200 w 12217400"/>
              <a:gd name="connsiteY1" fmla="*/ 312452 h 1348637"/>
              <a:gd name="connsiteX2" fmla="*/ 7268029 w 12217400"/>
              <a:gd name="connsiteY2" fmla="*/ 428566 h 1348637"/>
              <a:gd name="connsiteX3" fmla="*/ 12217400 w 12217400"/>
              <a:gd name="connsiteY3" fmla="*/ 23074 h 1348637"/>
              <a:gd name="connsiteX4" fmla="*/ 12217400 w 12217400"/>
              <a:gd name="connsiteY4" fmla="*/ 1348637 h 1348637"/>
              <a:gd name="connsiteX5" fmla="*/ 0 w 12217400"/>
              <a:gd name="connsiteY5" fmla="*/ 1348637 h 1348637"/>
              <a:gd name="connsiteX6" fmla="*/ 0 w 12217400"/>
              <a:gd name="connsiteY6" fmla="*/ 23074 h 1348637"/>
              <a:gd name="connsiteX0" fmla="*/ 0 w 12217400"/>
              <a:gd name="connsiteY0" fmla="*/ 23074 h 1348637"/>
              <a:gd name="connsiteX1" fmla="*/ 2362200 w 12217400"/>
              <a:gd name="connsiteY1" fmla="*/ 312452 h 1348637"/>
              <a:gd name="connsiteX2" fmla="*/ 7268029 w 12217400"/>
              <a:gd name="connsiteY2" fmla="*/ 428566 h 1348637"/>
              <a:gd name="connsiteX3" fmla="*/ 12217400 w 12217400"/>
              <a:gd name="connsiteY3" fmla="*/ 23074 h 1348637"/>
              <a:gd name="connsiteX4" fmla="*/ 12217400 w 12217400"/>
              <a:gd name="connsiteY4" fmla="*/ 1348637 h 1348637"/>
              <a:gd name="connsiteX5" fmla="*/ 0 w 12217400"/>
              <a:gd name="connsiteY5" fmla="*/ 1348637 h 1348637"/>
              <a:gd name="connsiteX6" fmla="*/ 0 w 12217400"/>
              <a:gd name="connsiteY6" fmla="*/ 23074 h 134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7400" h="1348637">
                <a:moveTo>
                  <a:pt x="0" y="23074"/>
                </a:moveTo>
                <a:cubicBezTo>
                  <a:pt x="366486" y="17933"/>
                  <a:pt x="1008743" y="636908"/>
                  <a:pt x="2362200" y="312452"/>
                </a:cubicBezTo>
                <a:cubicBezTo>
                  <a:pt x="3682395" y="-23947"/>
                  <a:pt x="5610982" y="-205376"/>
                  <a:pt x="7268029" y="428566"/>
                </a:cubicBezTo>
                <a:cubicBezTo>
                  <a:pt x="9200848" y="1294736"/>
                  <a:pt x="11501362" y="-200423"/>
                  <a:pt x="12217400" y="23074"/>
                </a:cubicBezTo>
                <a:lnTo>
                  <a:pt x="12217400" y="1348637"/>
                </a:lnTo>
                <a:lnTo>
                  <a:pt x="0" y="1348637"/>
                </a:lnTo>
                <a:lnTo>
                  <a:pt x="0" y="23074"/>
                </a:lnTo>
                <a:close/>
              </a:path>
            </a:pathLst>
          </a:custGeom>
          <a:solidFill>
            <a:srgbClr val="009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6623653-EB35-4C11-B929-CB19AE3064C2}"/>
              </a:ext>
            </a:extLst>
          </p:cNvPr>
          <p:cNvSpPr txBox="1"/>
          <p:nvPr/>
        </p:nvSpPr>
        <p:spPr>
          <a:xfrm>
            <a:off x="6688115" y="944377"/>
            <a:ext cx="387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关注“</a:t>
            </a:r>
            <a:r>
              <a:rPr lang="en-US" altLang="zh-CN" b="1" dirty="0">
                <a:latin typeface="+mj-ea"/>
                <a:ea typeface="+mj-ea"/>
              </a:rPr>
              <a:t>XXXXXXX</a:t>
            </a:r>
            <a:r>
              <a:rPr lang="zh-CN" altLang="en-US" b="1" dirty="0">
                <a:latin typeface="+mj-ea"/>
                <a:ea typeface="+mj-ea"/>
              </a:rPr>
              <a:t>医院”公众号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35F6DE1-13D9-435B-AFBE-95154001E244}"/>
              </a:ext>
            </a:extLst>
          </p:cNvPr>
          <p:cNvSpPr txBox="1"/>
          <p:nvPr/>
        </p:nvSpPr>
        <p:spPr>
          <a:xfrm>
            <a:off x="6688115" y="1516758"/>
            <a:ext cx="387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挂号</a:t>
            </a:r>
            <a:r>
              <a:rPr lang="en-US" altLang="zh-CN" b="1" dirty="0">
                <a:latin typeface="+mj-ea"/>
                <a:ea typeface="+mj-ea"/>
              </a:rPr>
              <a:t>-</a:t>
            </a:r>
            <a:r>
              <a:rPr lang="zh-CN" altLang="en-US" b="1" dirty="0">
                <a:latin typeface="+mj-ea"/>
                <a:ea typeface="+mj-ea"/>
              </a:rPr>
              <a:t>病理科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4AA38D8-D92A-4108-9272-5581255C253D}"/>
              </a:ext>
            </a:extLst>
          </p:cNvPr>
          <p:cNvSpPr txBox="1"/>
          <p:nvPr/>
        </p:nvSpPr>
        <p:spPr>
          <a:xfrm>
            <a:off x="6688115" y="2180255"/>
            <a:ext cx="3875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开具病理检查申请单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C7F7C394-27BE-4F22-A509-3EF00E8DE9A2}"/>
              </a:ext>
            </a:extLst>
          </p:cNvPr>
          <p:cNvSpPr txBox="1"/>
          <p:nvPr/>
        </p:nvSpPr>
        <p:spPr>
          <a:xfrm>
            <a:off x="6688115" y="2843752"/>
            <a:ext cx="42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+mj-ea"/>
                <a:ea typeface="+mj-ea"/>
              </a:rPr>
              <a:t>进行缴费（微信支付、窗口缴费）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608985C-A58F-44D5-A630-ABFFE9107801}"/>
              </a:ext>
            </a:extLst>
          </p:cNvPr>
          <p:cNvSpPr txBox="1"/>
          <p:nvPr/>
        </p:nvSpPr>
        <p:spPr>
          <a:xfrm>
            <a:off x="595313" y="4079949"/>
            <a:ext cx="42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latin typeface="+mj-ea"/>
                <a:ea typeface="+mj-ea"/>
              </a:rPr>
              <a:t>签署知情同意书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5E7D960-BCDB-4F99-B772-58B3E720E49C}"/>
              </a:ext>
            </a:extLst>
          </p:cNvPr>
          <p:cNvSpPr txBox="1"/>
          <p:nvPr/>
        </p:nvSpPr>
        <p:spPr>
          <a:xfrm>
            <a:off x="595313" y="4583498"/>
            <a:ext cx="42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latin typeface="+mj-ea"/>
                <a:ea typeface="+mj-ea"/>
              </a:rPr>
              <a:t>签收标本、登记患者信息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1EA3959-BCC9-4C80-80DD-171B42D1BE37}"/>
              </a:ext>
            </a:extLst>
          </p:cNvPr>
          <p:cNvSpPr txBox="1"/>
          <p:nvPr/>
        </p:nvSpPr>
        <p:spPr>
          <a:xfrm>
            <a:off x="595312" y="5007623"/>
            <a:ext cx="42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latin typeface="+mj-ea"/>
                <a:ea typeface="+mj-ea"/>
              </a:rPr>
              <a:t>进行检测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EFE4730B-A141-4203-AF65-A227A0A81526}"/>
              </a:ext>
            </a:extLst>
          </p:cNvPr>
          <p:cNvSpPr txBox="1"/>
          <p:nvPr/>
        </p:nvSpPr>
        <p:spPr>
          <a:xfrm>
            <a:off x="595313" y="5467195"/>
            <a:ext cx="427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latin typeface="+mj-ea"/>
                <a:ea typeface="+mj-ea"/>
              </a:rPr>
              <a:t>XX</a:t>
            </a:r>
            <a:r>
              <a:rPr lang="zh-CN" altLang="en-US" b="1" dirty="0">
                <a:latin typeface="+mj-ea"/>
                <a:ea typeface="+mj-ea"/>
              </a:rPr>
              <a:t>个工作日发出报告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DF253A2C-9764-4640-930A-0B9AC4556231}"/>
              </a:ext>
            </a:extLst>
          </p:cNvPr>
          <p:cNvSpPr/>
          <p:nvPr/>
        </p:nvSpPr>
        <p:spPr>
          <a:xfrm>
            <a:off x="5279798" y="1097611"/>
            <a:ext cx="150125" cy="150125"/>
          </a:xfrm>
          <a:prstGeom prst="ellipse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DABD178B-1CAF-400E-86DF-611A81741094}"/>
              </a:ext>
            </a:extLst>
          </p:cNvPr>
          <p:cNvSpPr/>
          <p:nvPr/>
        </p:nvSpPr>
        <p:spPr>
          <a:xfrm>
            <a:off x="5296807" y="1644043"/>
            <a:ext cx="150125" cy="150125"/>
          </a:xfrm>
          <a:prstGeom prst="ellipse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CEA3B870-39E2-4024-B36F-8C8D4043BF25}"/>
              </a:ext>
            </a:extLst>
          </p:cNvPr>
          <p:cNvSpPr/>
          <p:nvPr/>
        </p:nvSpPr>
        <p:spPr>
          <a:xfrm>
            <a:off x="6105749" y="2525888"/>
            <a:ext cx="150125" cy="150125"/>
          </a:xfrm>
          <a:prstGeom prst="ellipse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732652E8-1647-42AB-B3F2-6A1F5937B211}"/>
              </a:ext>
            </a:extLst>
          </p:cNvPr>
          <p:cNvSpPr/>
          <p:nvPr/>
        </p:nvSpPr>
        <p:spPr>
          <a:xfrm>
            <a:off x="6449276" y="2946871"/>
            <a:ext cx="150125" cy="150125"/>
          </a:xfrm>
          <a:prstGeom prst="ellipse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B075193B-688C-4FFE-BE30-603E8AE39296}"/>
              </a:ext>
            </a:extLst>
          </p:cNvPr>
          <p:cNvSpPr/>
          <p:nvPr/>
        </p:nvSpPr>
        <p:spPr>
          <a:xfrm>
            <a:off x="5137157" y="4130254"/>
            <a:ext cx="150125" cy="150125"/>
          </a:xfrm>
          <a:prstGeom prst="ellipse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85D6474C-B64C-43FA-A890-1D8BD912DE9C}"/>
              </a:ext>
            </a:extLst>
          </p:cNvPr>
          <p:cNvSpPr/>
          <p:nvPr/>
        </p:nvSpPr>
        <p:spPr>
          <a:xfrm>
            <a:off x="5621681" y="4390876"/>
            <a:ext cx="150125" cy="150125"/>
          </a:xfrm>
          <a:prstGeom prst="ellipse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AA71C480-F23C-4113-865D-EC25B9ACF171}"/>
              </a:ext>
            </a:extLst>
          </p:cNvPr>
          <p:cNvSpPr/>
          <p:nvPr/>
        </p:nvSpPr>
        <p:spPr>
          <a:xfrm>
            <a:off x="5944508" y="5026867"/>
            <a:ext cx="150125" cy="150125"/>
          </a:xfrm>
          <a:prstGeom prst="ellipse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AB062377-CFFC-4BE9-A513-186EBAEF9C8F}"/>
              </a:ext>
            </a:extLst>
          </p:cNvPr>
          <p:cNvSpPr/>
          <p:nvPr/>
        </p:nvSpPr>
        <p:spPr>
          <a:xfrm>
            <a:off x="5944508" y="5574401"/>
            <a:ext cx="150125" cy="150125"/>
          </a:xfrm>
          <a:prstGeom prst="ellipse">
            <a:avLst/>
          </a:prstGeom>
          <a:solidFill>
            <a:srgbClr val="FF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4A5D84DA-CB0B-FD68-A614-F03456897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10164762" cy="534988"/>
          </a:xfrm>
        </p:spPr>
        <p:txBody>
          <a:bodyPr/>
          <a:lstStyle/>
          <a:p>
            <a:pPr>
              <a:defRPr/>
            </a:pPr>
            <a:r>
              <a:rPr lang="zh-CN" altLang="en-US" spc="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spc="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2237944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1F8B615-812D-4CCA-7A15-84C083AF0AFC}"/>
              </a:ext>
            </a:extLst>
          </p:cNvPr>
          <p:cNvGrpSpPr/>
          <p:nvPr/>
        </p:nvGrpSpPr>
        <p:grpSpPr>
          <a:xfrm>
            <a:off x="403860" y="1519505"/>
            <a:ext cx="3444240" cy="2376242"/>
            <a:chOff x="327660" y="1351865"/>
            <a:chExt cx="3444240" cy="2376242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822BA7A-357E-40B2-8974-2BAFEE01C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8140" y="1351865"/>
              <a:ext cx="3384466" cy="2077135"/>
            </a:xfrm>
            <a:prstGeom prst="rect">
              <a:avLst/>
            </a:prstGeom>
            <a:ln w="28575">
              <a:solidFill>
                <a:srgbClr val="0093DD"/>
              </a:solidFill>
            </a:ln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A0D25EE-EA50-4C92-B642-E073D348F7BE}"/>
                </a:ext>
              </a:extLst>
            </p:cNvPr>
            <p:cNvSpPr/>
            <p:nvPr/>
          </p:nvSpPr>
          <p:spPr>
            <a:xfrm>
              <a:off x="327660" y="3423359"/>
              <a:ext cx="3444240" cy="304748"/>
            </a:xfrm>
            <a:prstGeom prst="rect">
              <a:avLst/>
            </a:prstGeom>
            <a:solidFill>
              <a:srgbClr val="009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10-15</a:t>
              </a:r>
              <a:r>
                <a:rPr lang="zh-CN" altLang="en-US" dirty="0">
                  <a:latin typeface="+mn-ea"/>
                </a:rPr>
                <a:t>片蜡卷装管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43C8D418-B2EA-459F-9871-F28CCFF07139}"/>
              </a:ext>
            </a:extLst>
          </p:cNvPr>
          <p:cNvSpPr/>
          <p:nvPr/>
        </p:nvSpPr>
        <p:spPr>
          <a:xfrm>
            <a:off x="4847771" y="5725732"/>
            <a:ext cx="2496458" cy="152554"/>
          </a:xfrm>
          <a:prstGeom prst="rect">
            <a:avLst/>
          </a:prstGeom>
          <a:solidFill>
            <a:srgbClr val="2DB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C1D7FD3-F437-4D56-BED1-4E6D592F00C2}"/>
              </a:ext>
            </a:extLst>
          </p:cNvPr>
          <p:cNvSpPr txBox="1"/>
          <p:nvPr/>
        </p:nvSpPr>
        <p:spPr>
          <a:xfrm>
            <a:off x="1177925" y="4630703"/>
            <a:ext cx="9836151" cy="1259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+mj-ea"/>
                <a:ea typeface="+mj-ea"/>
              </a:rPr>
              <a:t>甲醛固定石蜡包埋组织、体液离心细胞块、新鲜组织、体液、血液</a:t>
            </a:r>
            <a:endParaRPr lang="en-US" altLang="zh-CN" sz="2000" b="1" dirty="0"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+mj-ea"/>
                <a:ea typeface="+mj-ea"/>
              </a:rPr>
              <a:t>肿瘤细胞含量建议</a:t>
            </a:r>
            <a:r>
              <a:rPr lang="en-US" altLang="zh-CN" sz="2000" b="1" dirty="0">
                <a:latin typeface="+mj-ea"/>
                <a:ea typeface="+mj-ea"/>
              </a:rPr>
              <a:t>20%</a:t>
            </a:r>
            <a:r>
              <a:rPr lang="zh-CN" altLang="en-US" sz="2000" b="1" dirty="0">
                <a:latin typeface="+mj-ea"/>
                <a:ea typeface="+mj-ea"/>
              </a:rPr>
              <a:t>以上，低于这个标准可富集后检测，无出血，无坏死，无脱钙</a:t>
            </a:r>
            <a:endParaRPr lang="en-US" altLang="zh-CN" sz="2000" b="1" dirty="0">
              <a:latin typeface="+mj-ea"/>
              <a:ea typeface="+mj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b="1" dirty="0">
                <a:latin typeface="+mj-ea"/>
                <a:ea typeface="+mj-ea"/>
              </a:rPr>
              <a:t>核酸无污染、无降解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1391B1E9-84EB-1C59-C0BC-17554D19E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10164762" cy="534988"/>
          </a:xfrm>
        </p:spPr>
        <p:txBody>
          <a:bodyPr/>
          <a:lstStyle/>
          <a:p>
            <a:pPr>
              <a:defRPr/>
            </a:pPr>
            <a:r>
              <a:rPr lang="zh-CN" altLang="en-US" spc="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spc="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34913AA-50AA-554B-7392-6162CDBE7580}"/>
              </a:ext>
            </a:extLst>
          </p:cNvPr>
          <p:cNvGrpSpPr/>
          <p:nvPr/>
        </p:nvGrpSpPr>
        <p:grpSpPr>
          <a:xfrm>
            <a:off x="4396740" y="1519505"/>
            <a:ext cx="3444240" cy="2376242"/>
            <a:chOff x="327660" y="1351865"/>
            <a:chExt cx="3444240" cy="2376242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FE162BF-AA8B-686F-D004-8ECC146553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8140" y="1351865"/>
              <a:ext cx="3384466" cy="2077135"/>
            </a:xfrm>
            <a:prstGeom prst="rect">
              <a:avLst/>
            </a:prstGeom>
            <a:ln w="28575">
              <a:solidFill>
                <a:srgbClr val="0093DD"/>
              </a:solidFill>
            </a:ln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BAB7C71-6BC9-798A-D645-88D1E046E47B}"/>
                </a:ext>
              </a:extLst>
            </p:cNvPr>
            <p:cNvSpPr/>
            <p:nvPr/>
          </p:nvSpPr>
          <p:spPr>
            <a:xfrm>
              <a:off x="327660" y="3423359"/>
              <a:ext cx="3444240" cy="304748"/>
            </a:xfrm>
            <a:prstGeom prst="rect">
              <a:avLst/>
            </a:prstGeom>
            <a:solidFill>
              <a:srgbClr val="009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10-15</a:t>
              </a:r>
              <a:r>
                <a:rPr lang="zh-CN" altLang="en-US" dirty="0">
                  <a:latin typeface="+mn-ea"/>
                </a:rPr>
                <a:t>片蜡卷装管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F4847B7-F145-1B55-369A-177C835821D8}"/>
              </a:ext>
            </a:extLst>
          </p:cNvPr>
          <p:cNvGrpSpPr/>
          <p:nvPr/>
        </p:nvGrpSpPr>
        <p:grpSpPr>
          <a:xfrm>
            <a:off x="8389620" y="1519505"/>
            <a:ext cx="3444240" cy="2376242"/>
            <a:chOff x="327660" y="1351865"/>
            <a:chExt cx="3444240" cy="2376242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83454CC4-0ACE-3CAB-53DF-CAFA8A379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8140" y="1351865"/>
              <a:ext cx="3384466" cy="2077135"/>
            </a:xfrm>
            <a:prstGeom prst="rect">
              <a:avLst/>
            </a:prstGeom>
            <a:ln w="28575">
              <a:solidFill>
                <a:srgbClr val="0093DD"/>
              </a:solidFill>
            </a:ln>
          </p:spPr>
        </p:pic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2E3D4383-0E8A-BBCD-A786-6DE7B3C1749A}"/>
                </a:ext>
              </a:extLst>
            </p:cNvPr>
            <p:cNvSpPr/>
            <p:nvPr/>
          </p:nvSpPr>
          <p:spPr>
            <a:xfrm>
              <a:off x="327660" y="3423359"/>
              <a:ext cx="3444240" cy="304748"/>
            </a:xfrm>
            <a:prstGeom prst="rect">
              <a:avLst/>
            </a:prstGeom>
            <a:solidFill>
              <a:srgbClr val="0093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+mn-ea"/>
                </a:rPr>
                <a:t>10-15</a:t>
              </a:r>
              <a:r>
                <a:rPr lang="zh-CN" altLang="en-US" dirty="0">
                  <a:latin typeface="+mn-ea"/>
                </a:rPr>
                <a:t>片蜡卷装管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7837411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27B635F6-4C53-4026-BD54-3A86658FB02B}"/>
              </a:ext>
            </a:extLst>
          </p:cNvPr>
          <p:cNvGrpSpPr/>
          <p:nvPr/>
        </p:nvGrpSpPr>
        <p:grpSpPr>
          <a:xfrm>
            <a:off x="668570" y="2215714"/>
            <a:ext cx="1728388" cy="1728388"/>
            <a:chOff x="1417426" y="2724287"/>
            <a:chExt cx="1455822" cy="145582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C8192F8A-25A7-4BA3-94CD-EC4E8215ED0C}"/>
                </a:ext>
              </a:extLst>
            </p:cNvPr>
            <p:cNvSpPr/>
            <p:nvPr/>
          </p:nvSpPr>
          <p:spPr>
            <a:xfrm>
              <a:off x="1540476" y="2847337"/>
              <a:ext cx="1209721" cy="120972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939800" dist="914400" dir="8100000" sx="92000" sy="92000" algn="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081A96CA-29B9-45F5-B6C4-9AE56A979A2A}"/>
                </a:ext>
              </a:extLst>
            </p:cNvPr>
            <p:cNvSpPr/>
            <p:nvPr/>
          </p:nvSpPr>
          <p:spPr>
            <a:xfrm>
              <a:off x="1417426" y="2724287"/>
              <a:ext cx="1455822" cy="1455822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7000">
                    <a:schemeClr val="bg1">
                      <a:alpha val="0"/>
                    </a:schemeClr>
                  </a:gs>
                  <a:gs pos="83000">
                    <a:srgbClr val="0093DD"/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C92140B-1859-4B3C-B135-C248A7CAB354}"/>
              </a:ext>
            </a:extLst>
          </p:cNvPr>
          <p:cNvGrpSpPr/>
          <p:nvPr/>
        </p:nvGrpSpPr>
        <p:grpSpPr>
          <a:xfrm>
            <a:off x="6757495" y="2215714"/>
            <a:ext cx="1728388" cy="1728388"/>
            <a:chOff x="1417426" y="2724287"/>
            <a:chExt cx="1455822" cy="1455822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83F0937-0910-47B4-AF84-4DFCF81BAA6E}"/>
                </a:ext>
              </a:extLst>
            </p:cNvPr>
            <p:cNvSpPr/>
            <p:nvPr/>
          </p:nvSpPr>
          <p:spPr>
            <a:xfrm>
              <a:off x="1540476" y="2847337"/>
              <a:ext cx="1209721" cy="120972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939800" dist="914400" dir="8100000" sx="92000" sy="92000" algn="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DF0F167-8B87-4E68-B520-87C22F9E024C}"/>
                </a:ext>
              </a:extLst>
            </p:cNvPr>
            <p:cNvSpPr/>
            <p:nvPr/>
          </p:nvSpPr>
          <p:spPr>
            <a:xfrm>
              <a:off x="1417426" y="2724287"/>
              <a:ext cx="1455822" cy="1455822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7000">
                    <a:schemeClr val="bg1">
                      <a:alpha val="0"/>
                    </a:schemeClr>
                  </a:gs>
                  <a:gs pos="83000">
                    <a:srgbClr val="0093DD"/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6F410F3-8849-4425-8EBD-A47F26DD14DC}"/>
              </a:ext>
            </a:extLst>
          </p:cNvPr>
          <p:cNvGrpSpPr/>
          <p:nvPr/>
        </p:nvGrpSpPr>
        <p:grpSpPr>
          <a:xfrm>
            <a:off x="3711779" y="2215714"/>
            <a:ext cx="1728388" cy="1728388"/>
            <a:chOff x="1417426" y="2724287"/>
            <a:chExt cx="1455822" cy="1455822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E4BA4A2-6CF1-488F-BEE4-7355844836AF}"/>
                </a:ext>
              </a:extLst>
            </p:cNvPr>
            <p:cNvSpPr/>
            <p:nvPr/>
          </p:nvSpPr>
          <p:spPr>
            <a:xfrm>
              <a:off x="1540476" y="2847337"/>
              <a:ext cx="1209721" cy="120972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939800" dist="914400" dir="8100000" sx="92000" sy="92000" algn="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0FC8DC6-2671-4F99-A6CA-8AF8ADCAD5F9}"/>
                </a:ext>
              </a:extLst>
            </p:cNvPr>
            <p:cNvSpPr/>
            <p:nvPr/>
          </p:nvSpPr>
          <p:spPr>
            <a:xfrm>
              <a:off x="1417426" y="2724287"/>
              <a:ext cx="1455822" cy="1455822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7000">
                    <a:schemeClr val="bg1">
                      <a:alpha val="0"/>
                    </a:schemeClr>
                  </a:gs>
                  <a:gs pos="83000">
                    <a:srgbClr val="0093DD"/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7251357-8C52-4A71-8793-99C2F2363928}"/>
              </a:ext>
            </a:extLst>
          </p:cNvPr>
          <p:cNvGrpSpPr/>
          <p:nvPr/>
        </p:nvGrpSpPr>
        <p:grpSpPr>
          <a:xfrm>
            <a:off x="9803212" y="2215714"/>
            <a:ext cx="1728388" cy="1728388"/>
            <a:chOff x="1417426" y="2724287"/>
            <a:chExt cx="1455822" cy="1455822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144ADC94-D7B4-4A49-8E00-38D4A87C32A0}"/>
                </a:ext>
              </a:extLst>
            </p:cNvPr>
            <p:cNvSpPr/>
            <p:nvPr/>
          </p:nvSpPr>
          <p:spPr>
            <a:xfrm>
              <a:off x="1540476" y="2847337"/>
              <a:ext cx="1209721" cy="120972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939800" dist="914400" dir="8100000" sx="92000" sy="92000" algn="tr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5A04151-C8A6-4688-AF57-1D193F1DC1A2}"/>
                </a:ext>
              </a:extLst>
            </p:cNvPr>
            <p:cNvSpPr/>
            <p:nvPr/>
          </p:nvSpPr>
          <p:spPr>
            <a:xfrm>
              <a:off x="1417426" y="2724287"/>
              <a:ext cx="1455822" cy="1455822"/>
            </a:xfrm>
            <a:prstGeom prst="ellipse">
              <a:avLst/>
            </a:prstGeom>
            <a:noFill/>
            <a:ln w="19050">
              <a:gradFill flip="none" rotWithShape="1">
                <a:gsLst>
                  <a:gs pos="7000">
                    <a:schemeClr val="bg1">
                      <a:alpha val="0"/>
                    </a:schemeClr>
                  </a:gs>
                  <a:gs pos="83000">
                    <a:srgbClr val="0093DD"/>
                  </a:gs>
                </a:gsLst>
                <a:lin ang="30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3D92ABAF-8236-484B-92B2-D45503D6F3A7}"/>
              </a:ext>
            </a:extLst>
          </p:cNvPr>
          <p:cNvSpPr txBox="1"/>
          <p:nvPr/>
        </p:nvSpPr>
        <p:spPr>
          <a:xfrm>
            <a:off x="897309" y="4376654"/>
            <a:ext cx="143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5466"/>
                </a:solidFill>
                <a:latin typeface="+mj-ea"/>
                <a:ea typeface="+mj-ea"/>
              </a:rPr>
              <a:t>固定时间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AFB0A6B-9380-438D-8404-81FFA379BB50}"/>
              </a:ext>
            </a:extLst>
          </p:cNvPr>
          <p:cNvSpPr txBox="1"/>
          <p:nvPr/>
        </p:nvSpPr>
        <p:spPr>
          <a:xfrm>
            <a:off x="668570" y="4949293"/>
            <a:ext cx="1893688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小标本：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6-24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小时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大标本：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8-48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小时</a:t>
            </a: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2881C537-4C84-48F0-BC3E-BE0BC9FA8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175557" y="2583317"/>
            <a:ext cx="983696" cy="983696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7A3BA43A-BBEC-E93F-A066-C58D8005265F}"/>
              </a:ext>
            </a:extLst>
          </p:cNvPr>
          <p:cNvGrpSpPr/>
          <p:nvPr/>
        </p:nvGrpSpPr>
        <p:grpSpPr>
          <a:xfrm>
            <a:off x="1179042" y="2744307"/>
            <a:ext cx="707442" cy="713336"/>
            <a:chOff x="1054261" y="2631709"/>
            <a:chExt cx="940664" cy="948503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6C36136-59DF-C367-51E7-BA2477182091}"/>
                </a:ext>
              </a:extLst>
            </p:cNvPr>
            <p:cNvSpPr/>
            <p:nvPr/>
          </p:nvSpPr>
          <p:spPr>
            <a:xfrm>
              <a:off x="1093454" y="2717937"/>
              <a:ext cx="862275" cy="862275"/>
            </a:xfrm>
            <a:custGeom>
              <a:avLst/>
              <a:gdLst>
                <a:gd name="connsiteX0" fmla="*/ 431139 w 862275"/>
                <a:gd name="connsiteY0" fmla="*/ 862276 h 862275"/>
                <a:gd name="connsiteX1" fmla="*/ 862276 w 862275"/>
                <a:gd name="connsiteY1" fmla="*/ 431139 h 862275"/>
                <a:gd name="connsiteX2" fmla="*/ 431139 w 862275"/>
                <a:gd name="connsiteY2" fmla="*/ 0 h 862275"/>
                <a:gd name="connsiteX3" fmla="*/ 0 w 862275"/>
                <a:gd name="connsiteY3" fmla="*/ 431139 h 862275"/>
                <a:gd name="connsiteX4" fmla="*/ 431139 w 862275"/>
                <a:gd name="connsiteY4" fmla="*/ 862276 h 86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275" h="862275">
                  <a:moveTo>
                    <a:pt x="431139" y="862276"/>
                  </a:moveTo>
                  <a:cubicBezTo>
                    <a:pt x="669249" y="862276"/>
                    <a:pt x="862276" y="669249"/>
                    <a:pt x="862276" y="431139"/>
                  </a:cubicBezTo>
                  <a:cubicBezTo>
                    <a:pt x="862276" y="193026"/>
                    <a:pt x="669249" y="0"/>
                    <a:pt x="431139" y="0"/>
                  </a:cubicBezTo>
                  <a:cubicBezTo>
                    <a:pt x="193026" y="0"/>
                    <a:pt x="0" y="193026"/>
                    <a:pt x="0" y="431139"/>
                  </a:cubicBezTo>
                  <a:cubicBezTo>
                    <a:pt x="0" y="669249"/>
                    <a:pt x="193026" y="862276"/>
                    <a:pt x="431139" y="862276"/>
                  </a:cubicBezTo>
                  <a:close/>
                </a:path>
              </a:pathLst>
            </a:custGeom>
            <a:noFill/>
            <a:ln w="93663" cap="flat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51B8CC2-809E-0677-3BEC-3AA802AD69BD}"/>
                </a:ext>
              </a:extLst>
            </p:cNvPr>
            <p:cNvSpPr/>
            <p:nvPr/>
          </p:nvSpPr>
          <p:spPr>
            <a:xfrm>
              <a:off x="1518907" y="2898706"/>
              <a:ext cx="182778" cy="441667"/>
            </a:xfrm>
            <a:custGeom>
              <a:avLst/>
              <a:gdLst>
                <a:gd name="connsiteX0" fmla="*/ 28 w 182778"/>
                <a:gd name="connsiteY0" fmla="*/ 0 h 441667"/>
                <a:gd name="connsiteX1" fmla="*/ 0 w 182778"/>
                <a:gd name="connsiteY1" fmla="*/ 258890 h 441667"/>
                <a:gd name="connsiteX2" fmla="*/ 182778 w 182778"/>
                <a:gd name="connsiteY2" fmla="*/ 441668 h 441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778" h="441667">
                  <a:moveTo>
                    <a:pt x="28" y="0"/>
                  </a:moveTo>
                  <a:lnTo>
                    <a:pt x="0" y="258890"/>
                  </a:lnTo>
                  <a:lnTo>
                    <a:pt x="182778" y="441668"/>
                  </a:lnTo>
                </a:path>
              </a:pathLst>
            </a:custGeom>
            <a:noFill/>
            <a:ln w="93663" cap="rnd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E2D56F1-2144-E808-5C9E-729C0911BE9A}"/>
                </a:ext>
              </a:extLst>
            </p:cNvPr>
            <p:cNvSpPr/>
            <p:nvPr/>
          </p:nvSpPr>
          <p:spPr>
            <a:xfrm>
              <a:off x="1054261" y="2631709"/>
              <a:ext cx="164616" cy="117583"/>
            </a:xfrm>
            <a:custGeom>
              <a:avLst/>
              <a:gdLst>
                <a:gd name="connsiteX0" fmla="*/ 0 w 164616"/>
                <a:gd name="connsiteY0" fmla="*/ 117583 h 117583"/>
                <a:gd name="connsiteX1" fmla="*/ 164616 w 164616"/>
                <a:gd name="connsiteY1" fmla="*/ 0 h 11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16" h="117583">
                  <a:moveTo>
                    <a:pt x="0" y="117583"/>
                  </a:moveTo>
                  <a:lnTo>
                    <a:pt x="164616" y="0"/>
                  </a:lnTo>
                </a:path>
              </a:pathLst>
            </a:custGeom>
            <a:noFill/>
            <a:ln w="93663" cap="rnd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8FAD7FE-D2E6-9007-2786-5B6C91431207}"/>
                </a:ext>
              </a:extLst>
            </p:cNvPr>
            <p:cNvSpPr/>
            <p:nvPr/>
          </p:nvSpPr>
          <p:spPr>
            <a:xfrm>
              <a:off x="1830309" y="2631709"/>
              <a:ext cx="164616" cy="117583"/>
            </a:xfrm>
            <a:custGeom>
              <a:avLst/>
              <a:gdLst>
                <a:gd name="connsiteX0" fmla="*/ 164616 w 164616"/>
                <a:gd name="connsiteY0" fmla="*/ 117583 h 117583"/>
                <a:gd name="connsiteX1" fmla="*/ 0 w 164616"/>
                <a:gd name="connsiteY1" fmla="*/ 0 h 11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16" h="117583">
                  <a:moveTo>
                    <a:pt x="164616" y="117583"/>
                  </a:moveTo>
                  <a:lnTo>
                    <a:pt x="0" y="0"/>
                  </a:lnTo>
                </a:path>
              </a:pathLst>
            </a:custGeom>
            <a:noFill/>
            <a:ln w="93663" cap="rnd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7720AF4-5413-9651-D0FE-3522107FDD4F}"/>
              </a:ext>
            </a:extLst>
          </p:cNvPr>
          <p:cNvGrpSpPr/>
          <p:nvPr/>
        </p:nvGrpSpPr>
        <p:grpSpPr>
          <a:xfrm>
            <a:off x="7250742" y="2708961"/>
            <a:ext cx="741891" cy="741891"/>
            <a:chOff x="7230155" y="2662248"/>
            <a:chExt cx="741891" cy="74189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7FB0690-10B1-08D2-DE69-F9BF0A91387E}"/>
                </a:ext>
              </a:extLst>
            </p:cNvPr>
            <p:cNvSpPr/>
            <p:nvPr/>
          </p:nvSpPr>
          <p:spPr>
            <a:xfrm>
              <a:off x="7601101" y="2662248"/>
              <a:ext cx="370945" cy="741891"/>
            </a:xfrm>
            <a:custGeom>
              <a:avLst/>
              <a:gdLst>
                <a:gd name="connsiteX0" fmla="*/ 370946 w 370945"/>
                <a:gd name="connsiteY0" fmla="*/ 741892 h 741891"/>
                <a:gd name="connsiteX1" fmla="*/ 370946 w 370945"/>
                <a:gd name="connsiteY1" fmla="*/ 0 h 741891"/>
                <a:gd name="connsiteX2" fmla="*/ 0 w 370945"/>
                <a:gd name="connsiteY2" fmla="*/ 0 h 741891"/>
                <a:gd name="connsiteX3" fmla="*/ 0 w 370945"/>
                <a:gd name="connsiteY3" fmla="*/ 241115 h 741891"/>
                <a:gd name="connsiteX4" fmla="*/ 166926 w 370945"/>
                <a:gd name="connsiteY4" fmla="*/ 408040 h 741891"/>
                <a:gd name="connsiteX5" fmla="*/ 166926 w 370945"/>
                <a:gd name="connsiteY5" fmla="*/ 741892 h 741891"/>
                <a:gd name="connsiteX6" fmla="*/ 370946 w 370945"/>
                <a:gd name="connsiteY6" fmla="*/ 741892 h 74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45" h="741891">
                  <a:moveTo>
                    <a:pt x="370946" y="741892"/>
                  </a:moveTo>
                  <a:lnTo>
                    <a:pt x="370946" y="0"/>
                  </a:lnTo>
                  <a:lnTo>
                    <a:pt x="0" y="0"/>
                  </a:lnTo>
                  <a:lnTo>
                    <a:pt x="0" y="241115"/>
                  </a:lnTo>
                  <a:lnTo>
                    <a:pt x="166926" y="408040"/>
                  </a:lnTo>
                  <a:lnTo>
                    <a:pt x="166926" y="741892"/>
                  </a:lnTo>
                  <a:lnTo>
                    <a:pt x="370946" y="741892"/>
                  </a:lnTo>
                  <a:close/>
                </a:path>
              </a:pathLst>
            </a:custGeom>
            <a:noFill/>
            <a:ln w="18455" cap="flat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F9499C5-7837-1AB1-9EEF-7E568E95C8EB}"/>
                </a:ext>
              </a:extLst>
            </p:cNvPr>
            <p:cNvSpPr/>
            <p:nvPr/>
          </p:nvSpPr>
          <p:spPr>
            <a:xfrm>
              <a:off x="7230155" y="2662248"/>
              <a:ext cx="389493" cy="741891"/>
            </a:xfrm>
            <a:custGeom>
              <a:avLst/>
              <a:gdLst>
                <a:gd name="connsiteX0" fmla="*/ 0 w 389493"/>
                <a:gd name="connsiteY0" fmla="*/ 0 h 741891"/>
                <a:gd name="connsiteX1" fmla="*/ 0 w 389493"/>
                <a:gd name="connsiteY1" fmla="*/ 741892 h 741891"/>
                <a:gd name="connsiteX2" fmla="*/ 389493 w 389493"/>
                <a:gd name="connsiteY2" fmla="*/ 741892 h 741891"/>
                <a:gd name="connsiteX3" fmla="*/ 389493 w 389493"/>
                <a:gd name="connsiteY3" fmla="*/ 482230 h 741891"/>
                <a:gd name="connsiteX4" fmla="*/ 222568 w 389493"/>
                <a:gd name="connsiteY4" fmla="*/ 315304 h 741891"/>
                <a:gd name="connsiteX5" fmla="*/ 222568 w 389493"/>
                <a:gd name="connsiteY5" fmla="*/ 0 h 741891"/>
                <a:gd name="connsiteX6" fmla="*/ 0 w 389493"/>
                <a:gd name="connsiteY6" fmla="*/ 0 h 74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493" h="741891">
                  <a:moveTo>
                    <a:pt x="0" y="0"/>
                  </a:moveTo>
                  <a:lnTo>
                    <a:pt x="0" y="741892"/>
                  </a:lnTo>
                  <a:lnTo>
                    <a:pt x="389493" y="741892"/>
                  </a:lnTo>
                  <a:lnTo>
                    <a:pt x="389493" y="482230"/>
                  </a:lnTo>
                  <a:lnTo>
                    <a:pt x="222568" y="315304"/>
                  </a:lnTo>
                  <a:lnTo>
                    <a:pt x="2225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8455" cap="flat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85ABD5C-D833-25B6-7318-2676964700A9}"/>
                </a:ext>
              </a:extLst>
            </p:cNvPr>
            <p:cNvSpPr/>
            <p:nvPr/>
          </p:nvSpPr>
          <p:spPr>
            <a:xfrm>
              <a:off x="7601101" y="2662248"/>
              <a:ext cx="370945" cy="741891"/>
            </a:xfrm>
            <a:custGeom>
              <a:avLst/>
              <a:gdLst>
                <a:gd name="connsiteX0" fmla="*/ 370946 w 370945"/>
                <a:gd name="connsiteY0" fmla="*/ 741892 h 741891"/>
                <a:gd name="connsiteX1" fmla="*/ 370946 w 370945"/>
                <a:gd name="connsiteY1" fmla="*/ 0 h 741891"/>
                <a:gd name="connsiteX2" fmla="*/ 0 w 370945"/>
                <a:gd name="connsiteY2" fmla="*/ 0 h 741891"/>
                <a:gd name="connsiteX3" fmla="*/ 0 w 370945"/>
                <a:gd name="connsiteY3" fmla="*/ 241115 h 741891"/>
                <a:gd name="connsiteX4" fmla="*/ 166926 w 370945"/>
                <a:gd name="connsiteY4" fmla="*/ 408040 h 741891"/>
                <a:gd name="connsiteX5" fmla="*/ 166926 w 370945"/>
                <a:gd name="connsiteY5" fmla="*/ 741892 h 741891"/>
                <a:gd name="connsiteX6" fmla="*/ 370946 w 370945"/>
                <a:gd name="connsiteY6" fmla="*/ 741892 h 74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0945" h="741891">
                  <a:moveTo>
                    <a:pt x="370946" y="741892"/>
                  </a:moveTo>
                  <a:lnTo>
                    <a:pt x="370946" y="0"/>
                  </a:lnTo>
                  <a:lnTo>
                    <a:pt x="0" y="0"/>
                  </a:lnTo>
                  <a:lnTo>
                    <a:pt x="0" y="241115"/>
                  </a:lnTo>
                  <a:lnTo>
                    <a:pt x="166926" y="408040"/>
                  </a:lnTo>
                  <a:lnTo>
                    <a:pt x="166926" y="741892"/>
                  </a:lnTo>
                  <a:lnTo>
                    <a:pt x="370946" y="741892"/>
                  </a:lnTo>
                  <a:close/>
                </a:path>
              </a:pathLst>
            </a:custGeom>
            <a:noFill/>
            <a:ln w="73819" cap="rnd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3BB1533-A5A8-279D-BD8A-7E8C7B8D4B0E}"/>
                </a:ext>
              </a:extLst>
            </p:cNvPr>
            <p:cNvSpPr/>
            <p:nvPr/>
          </p:nvSpPr>
          <p:spPr>
            <a:xfrm>
              <a:off x="7230155" y="2662248"/>
              <a:ext cx="389493" cy="741891"/>
            </a:xfrm>
            <a:custGeom>
              <a:avLst/>
              <a:gdLst>
                <a:gd name="connsiteX0" fmla="*/ 0 w 389493"/>
                <a:gd name="connsiteY0" fmla="*/ 0 h 741891"/>
                <a:gd name="connsiteX1" fmla="*/ 0 w 389493"/>
                <a:gd name="connsiteY1" fmla="*/ 741892 h 741891"/>
                <a:gd name="connsiteX2" fmla="*/ 389493 w 389493"/>
                <a:gd name="connsiteY2" fmla="*/ 741892 h 741891"/>
                <a:gd name="connsiteX3" fmla="*/ 389493 w 389493"/>
                <a:gd name="connsiteY3" fmla="*/ 482230 h 741891"/>
                <a:gd name="connsiteX4" fmla="*/ 222568 w 389493"/>
                <a:gd name="connsiteY4" fmla="*/ 315304 h 741891"/>
                <a:gd name="connsiteX5" fmla="*/ 222568 w 389493"/>
                <a:gd name="connsiteY5" fmla="*/ 0 h 741891"/>
                <a:gd name="connsiteX6" fmla="*/ 0 w 389493"/>
                <a:gd name="connsiteY6" fmla="*/ 0 h 741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9493" h="741891">
                  <a:moveTo>
                    <a:pt x="0" y="0"/>
                  </a:moveTo>
                  <a:lnTo>
                    <a:pt x="0" y="741892"/>
                  </a:lnTo>
                  <a:lnTo>
                    <a:pt x="389493" y="741892"/>
                  </a:lnTo>
                  <a:lnTo>
                    <a:pt x="389493" y="482230"/>
                  </a:lnTo>
                  <a:lnTo>
                    <a:pt x="222568" y="315304"/>
                  </a:lnTo>
                  <a:lnTo>
                    <a:pt x="2225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73819" cap="rnd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9" name="图形 18">
            <a:extLst>
              <a:ext uri="{FF2B5EF4-FFF2-40B4-BE49-F238E27FC236}">
                <a16:creationId xmlns:a16="http://schemas.microsoft.com/office/drawing/2014/main" id="{E03B400C-6B55-4602-88D1-1FE7BBE2C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66116" y="2588059"/>
            <a:ext cx="1019712" cy="1019712"/>
          </a:xfrm>
          <a:prstGeom prst="rect">
            <a:avLst/>
          </a:prstGeom>
        </p:spPr>
      </p:pic>
      <p:sp>
        <p:nvSpPr>
          <p:cNvPr id="57" name="文本框 56">
            <a:extLst>
              <a:ext uri="{FF2B5EF4-FFF2-40B4-BE49-F238E27FC236}">
                <a16:creationId xmlns:a16="http://schemas.microsoft.com/office/drawing/2014/main" id="{913120C5-2D3C-456C-9143-5436C59F1125}"/>
              </a:ext>
            </a:extLst>
          </p:cNvPr>
          <p:cNvSpPr txBox="1"/>
          <p:nvPr/>
        </p:nvSpPr>
        <p:spPr>
          <a:xfrm>
            <a:off x="3711779" y="4376654"/>
            <a:ext cx="1893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5466"/>
                </a:solidFill>
                <a:latin typeface="+mj-ea"/>
                <a:ea typeface="+mj-ea"/>
              </a:rPr>
              <a:t>组织固定液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7481442-53DC-4FC8-9241-1F03075FCA0B}"/>
              </a:ext>
            </a:extLst>
          </p:cNvPr>
          <p:cNvSpPr txBox="1"/>
          <p:nvPr/>
        </p:nvSpPr>
        <p:spPr>
          <a:xfrm>
            <a:off x="3711778" y="4949293"/>
            <a:ext cx="1893688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10%</a:t>
            </a: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中性缓冲福尔马林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6713A56-ACC3-4F4A-BDB4-036804CD19F5}"/>
              </a:ext>
            </a:extLst>
          </p:cNvPr>
          <p:cNvSpPr txBox="1"/>
          <p:nvPr/>
        </p:nvSpPr>
        <p:spPr>
          <a:xfrm>
            <a:off x="6986234" y="4376654"/>
            <a:ext cx="1436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5466"/>
                </a:solidFill>
                <a:latin typeface="+mj-ea"/>
                <a:ea typeface="+mj-ea"/>
              </a:rPr>
              <a:t>离体时间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BB41B87-A8D8-471C-A089-8C4B119C014C}"/>
              </a:ext>
            </a:extLst>
          </p:cNvPr>
          <p:cNvSpPr txBox="1"/>
          <p:nvPr/>
        </p:nvSpPr>
        <p:spPr>
          <a:xfrm>
            <a:off x="6757495" y="4949293"/>
            <a:ext cx="1893688" cy="669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离体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半小时内固定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B78026B-54D7-4A95-92E5-88B611D32168}"/>
              </a:ext>
            </a:extLst>
          </p:cNvPr>
          <p:cNvSpPr txBox="1"/>
          <p:nvPr/>
        </p:nvSpPr>
        <p:spPr>
          <a:xfrm>
            <a:off x="9854142" y="4376654"/>
            <a:ext cx="1728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5466"/>
                </a:solidFill>
                <a:latin typeface="+mj-ea"/>
                <a:ea typeface="+mj-ea"/>
              </a:rPr>
              <a:t>切片前处理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00BF0F67-2330-4ECA-A201-9897E3DB7EC4}"/>
              </a:ext>
            </a:extLst>
          </p:cNvPr>
          <p:cNvSpPr txBox="1"/>
          <p:nvPr/>
        </p:nvSpPr>
        <p:spPr>
          <a:xfrm>
            <a:off x="9771492" y="4949293"/>
            <a:ext cx="1893688" cy="9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每个标本前用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75%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酒精擦拭切片、刀座，防止核酸污染</a:t>
            </a: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id="{8485FBD2-B990-41B4-1D39-2C6F02F8A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10164762" cy="534988"/>
          </a:xfrm>
        </p:spPr>
        <p:txBody>
          <a:bodyPr/>
          <a:lstStyle/>
          <a:p>
            <a:pPr>
              <a:defRPr/>
            </a:pPr>
            <a:r>
              <a:rPr lang="zh-CN" altLang="en-US" spc="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spc="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546667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105 Heavy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阿里巴巴普惠体 2.0 105 Heavy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__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落枫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我有两个爱好，一个是救死扶伤，一个是幻灯片制作。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45 Light" panose="00020600040101010101" pitchFamily="18" charset="-122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阿里巴巴普惠体 2.0 45 Light" panose="00020600040101010101" pitchFamily="18" charset="-122"/>
              </a:rPr>
              <a:t>491840034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52A0262-5B51-7E68-97BD-DDB4EC0E16B8}"/>
              </a:ext>
            </a:extLst>
          </p:cNvPr>
          <p:cNvSpPr/>
          <p:nvPr/>
        </p:nvSpPr>
        <p:spPr>
          <a:xfrm>
            <a:off x="695325" y="511005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__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落枫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6FBCD2C-1CB4-355C-9EE2-52BD8715E2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633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顶角 23">
            <a:extLst>
              <a:ext uri="{FF2B5EF4-FFF2-40B4-BE49-F238E27FC236}">
                <a16:creationId xmlns:a16="http://schemas.microsoft.com/office/drawing/2014/main" id="{A33797EC-6D9C-4562-963F-1C72603DFB83}"/>
              </a:ext>
            </a:extLst>
          </p:cNvPr>
          <p:cNvSpPr/>
          <p:nvPr/>
        </p:nvSpPr>
        <p:spPr>
          <a:xfrm rot="16200000">
            <a:off x="8709654" y="1304924"/>
            <a:ext cx="2221246" cy="4781553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5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0722" name="标题 1">
            <a:extLst>
              <a:ext uri="{FF2B5EF4-FFF2-40B4-BE49-F238E27FC236}">
                <a16:creationId xmlns:a16="http://schemas.microsoft.com/office/drawing/2014/main" id="{1A240CF4-D5CE-4E55-AEF3-9ABF9A05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10164762" cy="534988"/>
          </a:xfrm>
        </p:spPr>
        <p:txBody>
          <a:bodyPr/>
          <a:lstStyle/>
          <a:p>
            <a:pPr>
              <a:defRPr/>
            </a:pPr>
            <a:r>
              <a:rPr lang="zh-CN" altLang="en-US" spc="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spc="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01A80C59-69D9-459E-BEDC-3D9BB69649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8631" y="3917271"/>
            <a:ext cx="3959396" cy="2221247"/>
          </a:xfrm>
          <a:prstGeom prst="rect">
            <a:avLst/>
          </a:prstGeom>
          <a:effectLst>
            <a:outerShdw blurRad="165100" sx="103000" sy="103000" algn="ctr" rotWithShape="0">
              <a:prstClr val="black">
                <a:alpha val="30000"/>
              </a:prstClr>
            </a:outerShdw>
          </a:effectLst>
        </p:spPr>
      </p:pic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DE819D76-6EBD-44E2-B3D1-C3E65FE9D85B}"/>
              </a:ext>
            </a:extLst>
          </p:cNvPr>
          <p:cNvSpPr/>
          <p:nvPr/>
        </p:nvSpPr>
        <p:spPr>
          <a:xfrm>
            <a:off x="702329" y="2509984"/>
            <a:ext cx="3959398" cy="536310"/>
          </a:xfrm>
          <a:prstGeom prst="roundRect">
            <a:avLst>
              <a:gd name="adj" fmla="val 50000"/>
            </a:avLst>
          </a:prstGeom>
          <a:solidFill>
            <a:srgbClr val="0095DD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4BDE1F0-BC30-4D1A-95F1-809CF444351D}"/>
              </a:ext>
            </a:extLst>
          </p:cNvPr>
          <p:cNvSpPr txBox="1"/>
          <p:nvPr/>
        </p:nvSpPr>
        <p:spPr>
          <a:xfrm>
            <a:off x="917665" y="2540885"/>
            <a:ext cx="3149510" cy="429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文案内容文案内容文案内容</a:t>
            </a:r>
            <a:endParaRPr lang="en-US" altLang="zh-CN" b="1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1C6BE33B-BCEE-484C-A0FB-E4E0E8A41396}"/>
              </a:ext>
            </a:extLst>
          </p:cNvPr>
          <p:cNvSpPr/>
          <p:nvPr/>
        </p:nvSpPr>
        <p:spPr>
          <a:xfrm>
            <a:off x="702329" y="3380961"/>
            <a:ext cx="3959398" cy="536310"/>
          </a:xfrm>
          <a:prstGeom prst="roundRect">
            <a:avLst>
              <a:gd name="adj" fmla="val 50000"/>
            </a:avLst>
          </a:prstGeom>
          <a:solidFill>
            <a:srgbClr val="0095DD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E84C683C-200B-4588-9474-C56D45496E80}"/>
              </a:ext>
            </a:extLst>
          </p:cNvPr>
          <p:cNvSpPr/>
          <p:nvPr/>
        </p:nvSpPr>
        <p:spPr>
          <a:xfrm>
            <a:off x="702329" y="4251938"/>
            <a:ext cx="3959398" cy="536310"/>
          </a:xfrm>
          <a:prstGeom prst="roundRect">
            <a:avLst>
              <a:gd name="adj" fmla="val 50000"/>
            </a:avLst>
          </a:prstGeom>
          <a:solidFill>
            <a:srgbClr val="0095DD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4A81B3B-AC7D-DB81-1980-C00A49572B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78631" y="1344752"/>
            <a:ext cx="3959396" cy="2221247"/>
          </a:xfrm>
          <a:prstGeom prst="rect">
            <a:avLst/>
          </a:prstGeom>
          <a:effectLst>
            <a:outerShdw blurRad="165100" sx="103000" sy="103000" algn="ctr" rotWithShape="0">
              <a:prstClr val="black">
                <a:alpha val="30000"/>
              </a:prst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50E02B4-95F3-6F4E-6937-0E12B119CDCC}"/>
              </a:ext>
            </a:extLst>
          </p:cNvPr>
          <p:cNvSpPr txBox="1"/>
          <p:nvPr/>
        </p:nvSpPr>
        <p:spPr>
          <a:xfrm>
            <a:off x="917665" y="3415029"/>
            <a:ext cx="3149510" cy="429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文案内容文案内容文案内容</a:t>
            </a:r>
            <a:endParaRPr lang="en-US" altLang="zh-CN" b="1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08CBE09-AB0A-680E-178F-6D3D0868B3F9}"/>
              </a:ext>
            </a:extLst>
          </p:cNvPr>
          <p:cNvSpPr txBox="1"/>
          <p:nvPr/>
        </p:nvSpPr>
        <p:spPr>
          <a:xfrm>
            <a:off x="917665" y="4280513"/>
            <a:ext cx="3149510" cy="429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文案内容文案内容文案内容</a:t>
            </a:r>
            <a:endParaRPr lang="en-US" altLang="zh-CN" b="1" dirty="0">
              <a:solidFill>
                <a:schemeClr val="bg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3326459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415A29E3-6DF1-4768-B024-C6E7A85B48FF}"/>
              </a:ext>
            </a:extLst>
          </p:cNvPr>
          <p:cNvSpPr/>
          <p:nvPr/>
        </p:nvSpPr>
        <p:spPr>
          <a:xfrm>
            <a:off x="4359030" y="1727590"/>
            <a:ext cx="3473940" cy="3473940"/>
          </a:xfrm>
          <a:prstGeom prst="ellipse">
            <a:avLst/>
          </a:prstGeom>
          <a:noFill/>
          <a:ln cap="rnd">
            <a:gradFill flip="none" rotWithShape="1">
              <a:gsLst>
                <a:gs pos="10000">
                  <a:schemeClr val="accent1">
                    <a:lumMod val="60000"/>
                    <a:lumOff val="40000"/>
                    <a:alpha val="0"/>
                  </a:schemeClr>
                </a:gs>
                <a:gs pos="49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ADED9383-1C63-4CEC-AF2C-4F7BA79C7473}"/>
              </a:ext>
            </a:extLst>
          </p:cNvPr>
          <p:cNvSpPr/>
          <p:nvPr/>
        </p:nvSpPr>
        <p:spPr>
          <a:xfrm>
            <a:off x="3355447" y="724007"/>
            <a:ext cx="5481106" cy="5481106"/>
          </a:xfrm>
          <a:prstGeom prst="donut">
            <a:avLst>
              <a:gd name="adj" fmla="val 8088"/>
            </a:avLst>
          </a:prstGeom>
          <a:gradFill>
            <a:gsLst>
              <a:gs pos="0">
                <a:srgbClr val="0095DD">
                  <a:alpha val="44000"/>
                  <a:lumMod val="30000"/>
                  <a:lumOff val="70000"/>
                </a:srgbClr>
              </a:gs>
              <a:gs pos="100000">
                <a:srgbClr val="0095DD">
                  <a:alpha val="0"/>
                  <a:lumMod val="20000"/>
                  <a:lumOff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4CAFB86-666D-E058-2758-71CC5AC0B3FB}"/>
              </a:ext>
            </a:extLst>
          </p:cNvPr>
          <p:cNvSpPr/>
          <p:nvPr/>
        </p:nvSpPr>
        <p:spPr>
          <a:xfrm>
            <a:off x="158652" y="666696"/>
            <a:ext cx="11823896" cy="6191304"/>
          </a:xfrm>
          <a:custGeom>
            <a:avLst/>
            <a:gdLst>
              <a:gd name="connsiteX0" fmla="*/ 10010977 w 11823896"/>
              <a:gd name="connsiteY0" fmla="*/ 0 h 6191304"/>
              <a:gd name="connsiteX1" fmla="*/ 11127166 w 11823896"/>
              <a:gd name="connsiteY1" fmla="*/ 0 h 6191304"/>
              <a:gd name="connsiteX2" fmla="*/ 11240914 w 11823896"/>
              <a:gd name="connsiteY2" fmla="*/ 222091 h 6191304"/>
              <a:gd name="connsiteX3" fmla="*/ 11823896 w 11823896"/>
              <a:gd name="connsiteY3" fmla="*/ 2785165 h 6191304"/>
              <a:gd name="connsiteX4" fmla="*/ 10814228 w 11823896"/>
              <a:gd name="connsiteY4" fmla="*/ 6090592 h 6191304"/>
              <a:gd name="connsiteX5" fmla="*/ 10742610 w 11823896"/>
              <a:gd name="connsiteY5" fmla="*/ 6191304 h 6191304"/>
              <a:gd name="connsiteX6" fmla="*/ 9509563 w 11823896"/>
              <a:gd name="connsiteY6" fmla="*/ 6191304 h 6191304"/>
              <a:gd name="connsiteX7" fmla="*/ 9580196 w 11823896"/>
              <a:gd name="connsiteY7" fmla="*/ 6117220 h 6191304"/>
              <a:gd name="connsiteX8" fmla="*/ 10867579 w 11823896"/>
              <a:gd name="connsiteY8" fmla="*/ 2785165 h 6191304"/>
              <a:gd name="connsiteX9" fmla="*/ 10021235 w 11823896"/>
              <a:gd name="connsiteY9" fmla="*/ 14425 h 6191304"/>
              <a:gd name="connsiteX10" fmla="*/ 696731 w 11823896"/>
              <a:gd name="connsiteY10" fmla="*/ 0 h 6191304"/>
              <a:gd name="connsiteX11" fmla="*/ 1812919 w 11823896"/>
              <a:gd name="connsiteY11" fmla="*/ 0 h 6191304"/>
              <a:gd name="connsiteX12" fmla="*/ 1802661 w 11823896"/>
              <a:gd name="connsiteY12" fmla="*/ 14425 h 6191304"/>
              <a:gd name="connsiteX13" fmla="*/ 956317 w 11823896"/>
              <a:gd name="connsiteY13" fmla="*/ 2785165 h 6191304"/>
              <a:gd name="connsiteX14" fmla="*/ 2243701 w 11823896"/>
              <a:gd name="connsiteY14" fmla="*/ 6117220 h 6191304"/>
              <a:gd name="connsiteX15" fmla="*/ 2314334 w 11823896"/>
              <a:gd name="connsiteY15" fmla="*/ 6191304 h 6191304"/>
              <a:gd name="connsiteX16" fmla="*/ 1081286 w 11823896"/>
              <a:gd name="connsiteY16" fmla="*/ 6191304 h 6191304"/>
              <a:gd name="connsiteX17" fmla="*/ 1009668 w 11823896"/>
              <a:gd name="connsiteY17" fmla="*/ 6090592 h 6191304"/>
              <a:gd name="connsiteX18" fmla="*/ 0 w 11823896"/>
              <a:gd name="connsiteY18" fmla="*/ 2785165 h 6191304"/>
              <a:gd name="connsiteX19" fmla="*/ 582982 w 11823896"/>
              <a:gd name="connsiteY19" fmla="*/ 222091 h 619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823896" h="6191304">
                <a:moveTo>
                  <a:pt x="10010977" y="0"/>
                </a:moveTo>
                <a:lnTo>
                  <a:pt x="11127166" y="0"/>
                </a:lnTo>
                <a:lnTo>
                  <a:pt x="11240914" y="222091"/>
                </a:lnTo>
                <a:cubicBezTo>
                  <a:pt x="11614525" y="997460"/>
                  <a:pt x="11823896" y="1866862"/>
                  <a:pt x="11823896" y="2785165"/>
                </a:cubicBezTo>
                <a:cubicBezTo>
                  <a:pt x="11823896" y="4009570"/>
                  <a:pt x="11451680" y="5147039"/>
                  <a:pt x="10814228" y="6090592"/>
                </a:cubicBezTo>
                <a:lnTo>
                  <a:pt x="10742610" y="6191304"/>
                </a:lnTo>
                <a:lnTo>
                  <a:pt x="9509563" y="6191304"/>
                </a:lnTo>
                <a:lnTo>
                  <a:pt x="9580196" y="6117220"/>
                </a:lnTo>
                <a:cubicBezTo>
                  <a:pt x="10380069" y="5237163"/>
                  <a:pt x="10867579" y="4068096"/>
                  <a:pt x="10867579" y="2785165"/>
                </a:cubicBezTo>
                <a:cubicBezTo>
                  <a:pt x="10867579" y="1758821"/>
                  <a:pt x="10555573" y="805349"/>
                  <a:pt x="10021235" y="14425"/>
                </a:cubicBezTo>
                <a:close/>
                <a:moveTo>
                  <a:pt x="696731" y="0"/>
                </a:moveTo>
                <a:lnTo>
                  <a:pt x="1812919" y="0"/>
                </a:lnTo>
                <a:lnTo>
                  <a:pt x="1802661" y="14425"/>
                </a:lnTo>
                <a:cubicBezTo>
                  <a:pt x="1268324" y="805349"/>
                  <a:pt x="956317" y="1758821"/>
                  <a:pt x="956317" y="2785165"/>
                </a:cubicBezTo>
                <a:cubicBezTo>
                  <a:pt x="956317" y="4068096"/>
                  <a:pt x="1443827" y="5237163"/>
                  <a:pt x="2243701" y="6117220"/>
                </a:cubicBezTo>
                <a:lnTo>
                  <a:pt x="2314334" y="6191304"/>
                </a:lnTo>
                <a:lnTo>
                  <a:pt x="1081286" y="6191304"/>
                </a:lnTo>
                <a:lnTo>
                  <a:pt x="1009668" y="6090592"/>
                </a:lnTo>
                <a:cubicBezTo>
                  <a:pt x="372216" y="5147039"/>
                  <a:pt x="0" y="4009570"/>
                  <a:pt x="0" y="2785165"/>
                </a:cubicBezTo>
                <a:cubicBezTo>
                  <a:pt x="0" y="1866862"/>
                  <a:pt x="209372" y="997460"/>
                  <a:pt x="582982" y="222091"/>
                </a:cubicBezTo>
                <a:close/>
              </a:path>
            </a:pathLst>
          </a:custGeom>
          <a:gradFill flip="none" rotWithShape="1">
            <a:gsLst>
              <a:gs pos="21000">
                <a:srgbClr val="0095DD">
                  <a:alpha val="0"/>
                  <a:lumMod val="20000"/>
                  <a:lumOff val="80000"/>
                </a:srgbClr>
              </a:gs>
              <a:gs pos="100000">
                <a:srgbClr val="0095DD">
                  <a:alpha val="37000"/>
                  <a:lumMod val="60000"/>
                  <a:lumOff val="40000"/>
                </a:srgbClr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C02A373-C5FE-4528-ABA7-74EEFD7CCAD3}"/>
              </a:ext>
            </a:extLst>
          </p:cNvPr>
          <p:cNvSpPr/>
          <p:nvPr/>
        </p:nvSpPr>
        <p:spPr>
          <a:xfrm>
            <a:off x="2727960" y="96520"/>
            <a:ext cx="6736080" cy="6736080"/>
          </a:xfrm>
          <a:prstGeom prst="ellipse">
            <a:avLst/>
          </a:prstGeom>
          <a:noFill/>
          <a:ln cap="rnd">
            <a:gradFill flip="none" rotWithShape="1">
              <a:gsLst>
                <a:gs pos="15000">
                  <a:srgbClr val="0095DD">
                    <a:alpha val="0"/>
                    <a:lumMod val="20000"/>
                    <a:lumOff val="80000"/>
                  </a:srgbClr>
                </a:gs>
                <a:gs pos="100000">
                  <a:srgbClr val="0095DD">
                    <a:lumMod val="57000"/>
                    <a:lumOff val="43000"/>
                  </a:srgbClr>
                </a:gs>
              </a:gsLst>
              <a:lin ang="81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CCF5E9FB-E374-06C3-40DF-75E8F6123AEE}"/>
              </a:ext>
            </a:extLst>
          </p:cNvPr>
          <p:cNvSpPr/>
          <p:nvPr/>
        </p:nvSpPr>
        <p:spPr>
          <a:xfrm rot="20531473">
            <a:off x="670366" y="-672388"/>
            <a:ext cx="11019692" cy="8678483"/>
          </a:xfrm>
          <a:custGeom>
            <a:avLst/>
            <a:gdLst>
              <a:gd name="connsiteX0" fmla="*/ 10887580 w 11019692"/>
              <a:gd name="connsiteY0" fmla="*/ 2907596 h 8678483"/>
              <a:gd name="connsiteX1" fmla="*/ 10907751 w 11019692"/>
              <a:gd name="connsiteY1" fmla="*/ 2994998 h 8678483"/>
              <a:gd name="connsiteX2" fmla="*/ 11019692 w 11019692"/>
              <a:gd name="connsiteY2" fmla="*/ 4105424 h 8678483"/>
              <a:gd name="connsiteX3" fmla="*/ 8590453 w 11019692"/>
              <a:gd name="connsiteY3" fmla="*/ 8674275 h 8678483"/>
              <a:gd name="connsiteX4" fmla="*/ 8583888 w 11019692"/>
              <a:gd name="connsiteY4" fmla="*/ 8678483 h 8678483"/>
              <a:gd name="connsiteX5" fmla="*/ 347227 w 11019692"/>
              <a:gd name="connsiteY5" fmla="*/ 6032588 h 8678483"/>
              <a:gd name="connsiteX6" fmla="*/ 334336 w 11019692"/>
              <a:gd name="connsiteY6" fmla="*/ 5999894 h 8678483"/>
              <a:gd name="connsiteX7" fmla="*/ 0 w 11019692"/>
              <a:gd name="connsiteY7" fmla="*/ 4105424 h 8678483"/>
              <a:gd name="connsiteX8" fmla="*/ 1805150 w 11019692"/>
              <a:gd name="connsiteY8" fmla="*/ 26936 h 8678483"/>
              <a:gd name="connsiteX9" fmla="*/ 1836246 w 11019692"/>
              <a:gd name="connsiteY9" fmla="*/ 0 h 8678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019692" h="8678483">
                <a:moveTo>
                  <a:pt x="10887580" y="2907596"/>
                </a:moveTo>
                <a:lnTo>
                  <a:pt x="10907751" y="2994998"/>
                </a:lnTo>
                <a:cubicBezTo>
                  <a:pt x="10981148" y="3353676"/>
                  <a:pt x="11019692" y="3725049"/>
                  <a:pt x="11019692" y="4105424"/>
                </a:cubicBezTo>
                <a:cubicBezTo>
                  <a:pt x="11019692" y="6007302"/>
                  <a:pt x="10056082" y="7684116"/>
                  <a:pt x="8590453" y="8674275"/>
                </a:cubicBezTo>
                <a:lnTo>
                  <a:pt x="8583888" y="8678483"/>
                </a:lnTo>
                <a:lnTo>
                  <a:pt x="347227" y="6032588"/>
                </a:lnTo>
                <a:lnTo>
                  <a:pt x="334336" y="5999894"/>
                </a:lnTo>
                <a:cubicBezTo>
                  <a:pt x="118042" y="5409168"/>
                  <a:pt x="0" y="4771081"/>
                  <a:pt x="0" y="4105424"/>
                </a:cubicBezTo>
                <a:cubicBezTo>
                  <a:pt x="0" y="2488828"/>
                  <a:pt x="696209" y="1034841"/>
                  <a:pt x="1805150" y="26936"/>
                </a:cubicBezTo>
                <a:lnTo>
                  <a:pt x="1836246" y="0"/>
                </a:lnTo>
                <a:close/>
              </a:path>
            </a:pathLst>
          </a:custGeom>
          <a:noFill/>
          <a:ln cap="rnd">
            <a:gradFill flip="none" rotWithShape="1"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189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626261E-48A8-4249-823F-3CD9BF03EB5C}"/>
              </a:ext>
            </a:extLst>
          </p:cNvPr>
          <p:cNvSpPr/>
          <p:nvPr/>
        </p:nvSpPr>
        <p:spPr>
          <a:xfrm>
            <a:off x="1292226" y="1407748"/>
            <a:ext cx="1685098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5DD">
                  <a:alpha val="79000"/>
                </a:srgbClr>
              </a:gs>
              <a:gs pos="100000">
                <a:srgbClr val="0095DD"/>
              </a:gs>
            </a:gsLst>
            <a:lin ang="2700000" scaled="1"/>
            <a:tileRect/>
          </a:gradFill>
          <a:ln>
            <a:noFill/>
          </a:ln>
          <a:effectLst>
            <a:outerShdw blurRad="292100" dist="76200" dir="2700000" sx="98000" sy="98000" algn="t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乳腺癌：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HER2</a:t>
            </a: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DAD8CB9-63D4-4414-A8DB-0640DCDA9D52}"/>
              </a:ext>
            </a:extLst>
          </p:cNvPr>
          <p:cNvSpPr txBox="1"/>
          <p:nvPr/>
        </p:nvSpPr>
        <p:spPr>
          <a:xfrm>
            <a:off x="1290798" y="1866880"/>
            <a:ext cx="1927293" cy="48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曲妥珠单抗、伊尼妥单抗</a:t>
            </a:r>
          </a:p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帕妥珠单抗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5AB68F8A-6694-43A0-9198-E239799DB214}"/>
              </a:ext>
            </a:extLst>
          </p:cNvPr>
          <p:cNvSpPr/>
          <p:nvPr/>
        </p:nvSpPr>
        <p:spPr>
          <a:xfrm>
            <a:off x="912443" y="2704875"/>
            <a:ext cx="1685098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5DD">
                  <a:alpha val="79000"/>
                </a:srgbClr>
              </a:gs>
              <a:gs pos="100000">
                <a:srgbClr val="0095DD"/>
              </a:gs>
            </a:gsLst>
            <a:lin ang="2700000" scaled="1"/>
            <a:tileRect/>
          </a:gradFill>
          <a:ln>
            <a:noFill/>
          </a:ln>
          <a:effectLst>
            <a:outerShdw blurRad="292100" dist="76200" dir="2700000" sx="98000" sy="98000" algn="t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肺癌：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EGFR</a:t>
            </a: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EFD8654-DD97-45B6-B603-C78E65230ECF}"/>
              </a:ext>
            </a:extLst>
          </p:cNvPr>
          <p:cNvSpPr txBox="1"/>
          <p:nvPr/>
        </p:nvSpPr>
        <p:spPr>
          <a:xfrm>
            <a:off x="869086" y="3164007"/>
            <a:ext cx="2108237" cy="48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吉非替尼、阿法替尼</a:t>
            </a:r>
          </a:p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厄洛替尼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D1BA4A7-1E50-4500-BB13-0F2CAAB53E09}"/>
              </a:ext>
            </a:extLst>
          </p:cNvPr>
          <p:cNvSpPr/>
          <p:nvPr/>
        </p:nvSpPr>
        <p:spPr>
          <a:xfrm>
            <a:off x="418798" y="4002002"/>
            <a:ext cx="2108237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5DD">
                  <a:alpha val="79000"/>
                </a:srgbClr>
              </a:gs>
              <a:gs pos="100000">
                <a:srgbClr val="0095DD"/>
              </a:gs>
            </a:gsLst>
            <a:lin ang="2700000" scaled="1"/>
            <a:tileRect/>
          </a:gradFill>
          <a:ln>
            <a:noFill/>
          </a:ln>
          <a:effectLst>
            <a:outerShdw blurRad="292100" dist="76200" dir="2700000" sx="98000" sy="98000" algn="t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肺癌：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ALK</a:t>
            </a:r>
            <a:r>
              <a:rPr lang="zh-CN" altLang="en-US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、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ROS1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A89CB73-C21B-43EA-B75C-E87BE7E519B3}"/>
              </a:ext>
            </a:extLst>
          </p:cNvPr>
          <p:cNvSpPr txBox="1"/>
          <p:nvPr/>
        </p:nvSpPr>
        <p:spPr>
          <a:xfrm>
            <a:off x="469562" y="4461134"/>
            <a:ext cx="1880274" cy="48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克唑替尼、塞瑞替尼</a:t>
            </a:r>
          </a:p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阿来替尼、恩沙替尼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ED0DEF65-2EEB-4160-9E45-4AA8672D3405}"/>
              </a:ext>
            </a:extLst>
          </p:cNvPr>
          <p:cNvSpPr/>
          <p:nvPr/>
        </p:nvSpPr>
        <p:spPr>
          <a:xfrm>
            <a:off x="1618122" y="5299129"/>
            <a:ext cx="1359201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5DD">
                  <a:alpha val="79000"/>
                </a:srgbClr>
              </a:gs>
              <a:gs pos="100000">
                <a:srgbClr val="0095DD"/>
              </a:gs>
            </a:gsLst>
            <a:lin ang="2700000" scaled="1"/>
            <a:tileRect/>
          </a:gradFill>
          <a:ln>
            <a:noFill/>
          </a:ln>
          <a:effectLst>
            <a:outerShdw blurRad="292100" dist="76200" dir="2700000" sx="98000" sy="98000" algn="t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肠癌：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KNB</a:t>
            </a: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0110358-A3A5-4644-95E2-6BD8E8D4DA65}"/>
              </a:ext>
            </a:extLst>
          </p:cNvPr>
          <p:cNvSpPr txBox="1"/>
          <p:nvPr/>
        </p:nvSpPr>
        <p:spPr>
          <a:xfrm>
            <a:off x="1574764" y="5758261"/>
            <a:ext cx="1614593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西妥昔单抗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4A54118-8365-431E-A941-C37BBC9B0671}"/>
              </a:ext>
            </a:extLst>
          </p:cNvPr>
          <p:cNvSpPr/>
          <p:nvPr/>
        </p:nvSpPr>
        <p:spPr>
          <a:xfrm>
            <a:off x="8888641" y="1407748"/>
            <a:ext cx="1749882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5DD">
                  <a:alpha val="79000"/>
                </a:srgbClr>
              </a:gs>
              <a:gs pos="100000">
                <a:srgbClr val="0095DD"/>
              </a:gs>
            </a:gsLst>
            <a:lin ang="2700000" scaled="1"/>
            <a:tileRect/>
          </a:gradFill>
          <a:ln>
            <a:noFill/>
          </a:ln>
          <a:effectLst>
            <a:outerShdw blurRad="292100" dist="76200" dir="2700000" sx="98000" sy="98000" algn="t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卵巢癌：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BRCA</a:t>
            </a: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A32943D-59C8-4F66-A636-1ADF8DCBA234}"/>
              </a:ext>
            </a:extLst>
          </p:cNvPr>
          <p:cNvSpPr txBox="1"/>
          <p:nvPr/>
        </p:nvSpPr>
        <p:spPr>
          <a:xfrm flipH="1">
            <a:off x="8661767" y="1866880"/>
            <a:ext cx="1629432" cy="48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奥拉帕利、氟唑帕利帕米帕利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041E17D-4FC1-426F-9FE6-114EB068BA66}"/>
              </a:ext>
            </a:extLst>
          </p:cNvPr>
          <p:cNvSpPr/>
          <p:nvPr/>
        </p:nvSpPr>
        <p:spPr>
          <a:xfrm>
            <a:off x="9748407" y="2704875"/>
            <a:ext cx="1886046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5DD">
                  <a:alpha val="79000"/>
                </a:srgbClr>
              </a:gs>
              <a:gs pos="100000">
                <a:srgbClr val="0095DD"/>
              </a:gs>
            </a:gsLst>
            <a:lin ang="2700000" scaled="1"/>
            <a:tileRect/>
          </a:gradFill>
          <a:ln>
            <a:noFill/>
          </a:ln>
          <a:effectLst>
            <a:outerShdw blurRad="292100" dist="76200" dir="2700000" sx="98000" sy="98000" algn="t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黑色素瘤：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BRAF</a:t>
            </a: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0A0843F-3E29-431A-9C9B-C467C915F132}"/>
              </a:ext>
            </a:extLst>
          </p:cNvPr>
          <p:cNvSpPr txBox="1"/>
          <p:nvPr/>
        </p:nvSpPr>
        <p:spPr>
          <a:xfrm flipH="1">
            <a:off x="9264919" y="3164007"/>
            <a:ext cx="1886046" cy="692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维莫非尼片</a:t>
            </a:r>
          </a:p>
          <a:p>
            <a:pPr algn="r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曲美替尼片</a:t>
            </a:r>
          </a:p>
          <a:p>
            <a:pPr algn="r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甲磺酸达拉非尼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CA42E57-1309-4F4C-850F-BC330E244059}"/>
              </a:ext>
            </a:extLst>
          </p:cNvPr>
          <p:cNvSpPr/>
          <p:nvPr/>
        </p:nvSpPr>
        <p:spPr>
          <a:xfrm>
            <a:off x="9748407" y="4002002"/>
            <a:ext cx="2070098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5DD">
                  <a:alpha val="79000"/>
                </a:srgbClr>
              </a:gs>
              <a:gs pos="100000">
                <a:srgbClr val="0095DD"/>
              </a:gs>
            </a:gsLst>
            <a:lin ang="2700000" scaled="1"/>
            <a:tileRect/>
          </a:gradFill>
          <a:ln>
            <a:noFill/>
          </a:ln>
          <a:effectLst>
            <a:outerShdw blurRad="292100" dist="76200" dir="2700000" sx="98000" sy="98000" algn="t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GIST:Ckit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\PDGFRA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76BBC0D-1C6B-4338-9D0A-71B0DBE9D516}"/>
              </a:ext>
            </a:extLst>
          </p:cNvPr>
          <p:cNvSpPr txBox="1"/>
          <p:nvPr/>
        </p:nvSpPr>
        <p:spPr>
          <a:xfrm flipH="1">
            <a:off x="9080867" y="4461134"/>
            <a:ext cx="2070098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伊马替尼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021136DD-DE11-430C-9F7D-943A1E0813E8}"/>
              </a:ext>
            </a:extLst>
          </p:cNvPr>
          <p:cNvSpPr/>
          <p:nvPr/>
        </p:nvSpPr>
        <p:spPr>
          <a:xfrm>
            <a:off x="8888641" y="5299129"/>
            <a:ext cx="2745812" cy="3854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95DD">
                  <a:alpha val="79000"/>
                </a:srgbClr>
              </a:gs>
              <a:gs pos="100000">
                <a:srgbClr val="0095DD"/>
              </a:gs>
            </a:gsLst>
            <a:lin ang="2700000" scaled="1"/>
            <a:tileRect/>
          </a:gradFill>
          <a:ln>
            <a:noFill/>
          </a:ln>
          <a:effectLst>
            <a:outerShdw blurRad="292100" dist="76200" dir="2700000" sx="98000" sy="98000" algn="tl" rotWithShape="0">
              <a:schemeClr val="accent1">
                <a:alpha val="4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输卵管癌、腹膜癌：</a:t>
            </a:r>
            <a:r>
              <a:rPr lang="en-US" altLang="zh-CN" sz="160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BRCA</a:t>
            </a: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6285F45-4C96-44A4-9EA5-985C23E888A9}"/>
              </a:ext>
            </a:extLst>
          </p:cNvPr>
          <p:cNvSpPr txBox="1"/>
          <p:nvPr/>
        </p:nvSpPr>
        <p:spPr>
          <a:xfrm flipH="1">
            <a:off x="8676604" y="5758261"/>
            <a:ext cx="1614595" cy="492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奥拉帕利、氟唑帕利帕米帕利</a:t>
            </a: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73C911F4-05AD-434D-BB40-29969DC27500}"/>
              </a:ext>
            </a:extLst>
          </p:cNvPr>
          <p:cNvSpPr/>
          <p:nvPr/>
        </p:nvSpPr>
        <p:spPr>
          <a:xfrm>
            <a:off x="3802299" y="1170859"/>
            <a:ext cx="4587402" cy="45874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59A83237-5CEF-40D5-B3F6-DDD675E77868}"/>
              </a:ext>
            </a:extLst>
          </p:cNvPr>
          <p:cNvSpPr/>
          <p:nvPr/>
        </p:nvSpPr>
        <p:spPr>
          <a:xfrm>
            <a:off x="4237110" y="1605670"/>
            <a:ext cx="3717780" cy="3717780"/>
          </a:xfrm>
          <a:prstGeom prst="ellipse">
            <a:avLst/>
          </a:prstGeom>
          <a:gradFill flip="none" rotWithShape="1">
            <a:gsLst>
              <a:gs pos="35000">
                <a:srgbClr val="0095DD">
                  <a:alpha val="50000"/>
                </a:srgbClr>
              </a:gs>
              <a:gs pos="100000">
                <a:srgbClr val="0085C8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68300" dist="127000" dir="24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id="{93D8008A-5022-3EB4-59A7-621765E43F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19"/>
          <a:stretch/>
        </p:blipFill>
        <p:spPr>
          <a:xfrm>
            <a:off x="4999025" y="2399407"/>
            <a:ext cx="2193950" cy="2221247"/>
          </a:xfrm>
          <a:prstGeom prst="ellipse">
            <a:avLst/>
          </a:prstGeom>
          <a:effectLst>
            <a:outerShdw blurRad="165100" sx="103000" sy="103000" algn="ctr" rotWithShape="0">
              <a:prstClr val="black">
                <a:alpha val="30000"/>
              </a:prstClr>
            </a:outerShdw>
          </a:effectLst>
        </p:spPr>
      </p:pic>
      <p:sp>
        <p:nvSpPr>
          <p:cNvPr id="39" name="标题 1">
            <a:extLst>
              <a:ext uri="{FF2B5EF4-FFF2-40B4-BE49-F238E27FC236}">
                <a16:creationId xmlns:a16="http://schemas.microsoft.com/office/drawing/2014/main" id="{2E835B07-55B2-CB40-3A22-EC050205D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10164762" cy="534988"/>
          </a:xfrm>
        </p:spPr>
        <p:txBody>
          <a:bodyPr/>
          <a:lstStyle/>
          <a:p>
            <a:pPr>
              <a:defRPr/>
            </a:pPr>
            <a:r>
              <a:rPr lang="zh-CN" altLang="en-US" spc="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spc="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25807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>
            <a:extLst>
              <a:ext uri="{FF2B5EF4-FFF2-40B4-BE49-F238E27FC236}">
                <a16:creationId xmlns:a16="http://schemas.microsoft.com/office/drawing/2014/main" id="{B829C5A1-A3FD-4A08-B50D-EAE8EABD6B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70000"/>
          </a:blip>
          <a:srcRect/>
          <a:stretch>
            <a:fillRect/>
          </a:stretch>
        </p:blipFill>
        <p:spPr>
          <a:xfrm>
            <a:off x="-4017" y="4642009"/>
            <a:ext cx="12192000" cy="1729274"/>
          </a:xfrm>
          <a:prstGeom prst="rect">
            <a:avLst/>
          </a:prstGeom>
        </p:spPr>
      </p:pic>
      <p:sp>
        <p:nvSpPr>
          <p:cNvPr id="30722" name="标题 1">
            <a:extLst>
              <a:ext uri="{FF2B5EF4-FFF2-40B4-BE49-F238E27FC236}">
                <a16:creationId xmlns:a16="http://schemas.microsoft.com/office/drawing/2014/main" id="{1A240CF4-D5CE-4E55-AEF3-9ABF9A05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663" y="123825"/>
            <a:ext cx="10164762" cy="534988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spc="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6B7922A-43DF-428B-BD40-38FDB9493E97}"/>
              </a:ext>
            </a:extLst>
          </p:cNvPr>
          <p:cNvSpPr txBox="1"/>
          <p:nvPr/>
        </p:nvSpPr>
        <p:spPr>
          <a:xfrm>
            <a:off x="11408868" y="658813"/>
            <a:ext cx="923330" cy="59460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11000"/>
                  </a:scheme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ADVANTAGE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alpha val="11000"/>
                </a:schemeClr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A7DFBAA-BB36-49A2-A84A-A09187F27632}"/>
              </a:ext>
            </a:extLst>
          </p:cNvPr>
          <p:cNvSpPr/>
          <p:nvPr/>
        </p:nvSpPr>
        <p:spPr>
          <a:xfrm>
            <a:off x="815614" y="1568701"/>
            <a:ext cx="2463070" cy="422249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rgbClr val="0095D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B686B51-324F-4539-8530-92868488E18C}"/>
              </a:ext>
            </a:extLst>
          </p:cNvPr>
          <p:cNvSpPr txBox="1"/>
          <p:nvPr/>
        </p:nvSpPr>
        <p:spPr>
          <a:xfrm>
            <a:off x="1077700" y="4014063"/>
            <a:ext cx="1938897" cy="10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93DD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协助</a:t>
            </a:r>
            <a:endParaRPr lang="en-US" altLang="zh-CN" sz="2400" dirty="0">
              <a:solidFill>
                <a:srgbClr val="0093DD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93DD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病理</a:t>
            </a:r>
            <a:r>
              <a:rPr lang="zh-CN" altLang="en-US" sz="2400" dirty="0">
                <a:solidFill>
                  <a:srgbClr val="C05466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分型</a:t>
            </a:r>
            <a:endParaRPr lang="en-US" altLang="zh-CN" sz="2400" dirty="0">
              <a:solidFill>
                <a:srgbClr val="C05466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356759D-7A39-4495-9683-BD5FD875B3D5}"/>
              </a:ext>
            </a:extLst>
          </p:cNvPr>
          <p:cNvSpPr/>
          <p:nvPr/>
        </p:nvSpPr>
        <p:spPr>
          <a:xfrm rot="19741494">
            <a:off x="1207958" y="1900056"/>
            <a:ext cx="1678382" cy="1678382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rgbClr val="0093DD">
                  <a:alpha val="1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FAFBDEC-A2A7-40C5-A3D1-65C671886B43}"/>
              </a:ext>
            </a:extLst>
          </p:cNvPr>
          <p:cNvSpPr/>
          <p:nvPr/>
        </p:nvSpPr>
        <p:spPr>
          <a:xfrm>
            <a:off x="1475816" y="2167912"/>
            <a:ext cx="1142666" cy="1142670"/>
          </a:xfrm>
          <a:prstGeom prst="ellipse">
            <a:avLst/>
          </a:prstGeom>
          <a:gradFill>
            <a:gsLst>
              <a:gs pos="30000">
                <a:srgbClr val="0095DD">
                  <a:lumMod val="60000"/>
                  <a:lumOff val="40000"/>
                </a:srgbClr>
              </a:gs>
              <a:gs pos="76000">
                <a:srgbClr val="0093DD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FC3C5310-B2B1-4855-924D-1D7EB8E487C3}"/>
              </a:ext>
            </a:extLst>
          </p:cNvPr>
          <p:cNvSpPr/>
          <p:nvPr/>
        </p:nvSpPr>
        <p:spPr>
          <a:xfrm>
            <a:off x="3477546" y="1568701"/>
            <a:ext cx="2463070" cy="422249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rgbClr val="0095D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C10BDC0F-CA29-42D5-8514-AAE9FA466565}"/>
              </a:ext>
            </a:extLst>
          </p:cNvPr>
          <p:cNvSpPr/>
          <p:nvPr/>
        </p:nvSpPr>
        <p:spPr>
          <a:xfrm rot="19741494">
            <a:off x="3869890" y="1900056"/>
            <a:ext cx="1678382" cy="1678382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rgbClr val="0093DD">
                  <a:alpha val="1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721620BD-12D3-49CF-88B5-F94058A05595}"/>
              </a:ext>
            </a:extLst>
          </p:cNvPr>
          <p:cNvSpPr/>
          <p:nvPr/>
        </p:nvSpPr>
        <p:spPr>
          <a:xfrm>
            <a:off x="4137748" y="2167912"/>
            <a:ext cx="1142666" cy="1142670"/>
          </a:xfrm>
          <a:prstGeom prst="ellipse">
            <a:avLst/>
          </a:prstGeom>
          <a:gradFill>
            <a:gsLst>
              <a:gs pos="30000">
                <a:srgbClr val="0095DD">
                  <a:lumMod val="60000"/>
                  <a:lumOff val="40000"/>
                </a:srgbClr>
              </a:gs>
              <a:gs pos="76000">
                <a:srgbClr val="0093DD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DF95A4C2-1DC8-4D45-996A-86EE318AAE8F}"/>
              </a:ext>
            </a:extLst>
          </p:cNvPr>
          <p:cNvSpPr/>
          <p:nvPr/>
        </p:nvSpPr>
        <p:spPr>
          <a:xfrm>
            <a:off x="6139478" y="1568701"/>
            <a:ext cx="2463070" cy="422249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rgbClr val="0095D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06C4DF25-CAE3-40F1-B46C-B263FB0FB9C7}"/>
              </a:ext>
            </a:extLst>
          </p:cNvPr>
          <p:cNvSpPr/>
          <p:nvPr/>
        </p:nvSpPr>
        <p:spPr>
          <a:xfrm rot="19741494">
            <a:off x="6531822" y="1900056"/>
            <a:ext cx="1678382" cy="1678382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rgbClr val="0093DD">
                  <a:alpha val="1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32CC7F27-A3CA-4034-835A-565945CB7884}"/>
              </a:ext>
            </a:extLst>
          </p:cNvPr>
          <p:cNvSpPr/>
          <p:nvPr/>
        </p:nvSpPr>
        <p:spPr>
          <a:xfrm>
            <a:off x="6799680" y="2167912"/>
            <a:ext cx="1142666" cy="1142670"/>
          </a:xfrm>
          <a:prstGeom prst="ellipse">
            <a:avLst/>
          </a:prstGeom>
          <a:gradFill>
            <a:gsLst>
              <a:gs pos="30000">
                <a:srgbClr val="0095DD">
                  <a:lumMod val="60000"/>
                  <a:lumOff val="40000"/>
                </a:srgbClr>
              </a:gs>
              <a:gs pos="76000">
                <a:srgbClr val="0093DD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1BE9885-24BA-4D3B-BE4D-A81BACDE0315}"/>
              </a:ext>
            </a:extLst>
          </p:cNvPr>
          <p:cNvSpPr/>
          <p:nvPr/>
        </p:nvSpPr>
        <p:spPr>
          <a:xfrm>
            <a:off x="8801410" y="1568701"/>
            <a:ext cx="2463070" cy="4222499"/>
          </a:xfrm>
          <a:prstGeom prst="roundRect">
            <a:avLst>
              <a:gd name="adj" fmla="val 4071"/>
            </a:avLst>
          </a:prstGeom>
          <a:gradFill>
            <a:gsLst>
              <a:gs pos="19000">
                <a:schemeClr val="bg1"/>
              </a:gs>
              <a:gs pos="100000">
                <a:schemeClr val="bg1"/>
              </a:gs>
            </a:gsLst>
            <a:lin ang="2700000" scaled="1"/>
          </a:gra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800" dist="38100" algn="l" rotWithShape="0">
              <a:srgbClr val="0095D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D2400151-BB01-46FC-AA7A-40DC86F31FA2}"/>
              </a:ext>
            </a:extLst>
          </p:cNvPr>
          <p:cNvSpPr/>
          <p:nvPr/>
        </p:nvSpPr>
        <p:spPr>
          <a:xfrm rot="19741494">
            <a:off x="9193754" y="1900056"/>
            <a:ext cx="1678382" cy="1678382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rgbClr val="0093DD">
                  <a:alpha val="1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5DB332E0-29A7-456F-9FAE-2CC50B98B475}"/>
              </a:ext>
            </a:extLst>
          </p:cNvPr>
          <p:cNvSpPr/>
          <p:nvPr/>
        </p:nvSpPr>
        <p:spPr>
          <a:xfrm>
            <a:off x="9461612" y="2167912"/>
            <a:ext cx="1142666" cy="1142670"/>
          </a:xfrm>
          <a:prstGeom prst="ellipse">
            <a:avLst/>
          </a:prstGeom>
          <a:gradFill>
            <a:gsLst>
              <a:gs pos="30000">
                <a:srgbClr val="0095DD">
                  <a:lumMod val="60000"/>
                  <a:lumOff val="40000"/>
                </a:srgbClr>
              </a:gs>
              <a:gs pos="76000">
                <a:srgbClr val="0093DD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2400" dirty="0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AABB347-ADB7-412C-8836-F8ED4ACFF797}"/>
              </a:ext>
            </a:extLst>
          </p:cNvPr>
          <p:cNvSpPr txBox="1"/>
          <p:nvPr/>
        </p:nvSpPr>
        <p:spPr>
          <a:xfrm>
            <a:off x="3739632" y="4020162"/>
            <a:ext cx="1938897" cy="10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93DD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协助</a:t>
            </a:r>
            <a:endParaRPr lang="en-US" altLang="zh-CN" sz="2400" dirty="0">
              <a:solidFill>
                <a:srgbClr val="0093DD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93DD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疾病</a:t>
            </a:r>
            <a:r>
              <a:rPr lang="zh-CN" altLang="en-US" sz="2400" dirty="0">
                <a:solidFill>
                  <a:srgbClr val="C05466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评估</a:t>
            </a:r>
            <a:endParaRPr lang="en-US" altLang="zh-CN" sz="2400" dirty="0">
              <a:solidFill>
                <a:srgbClr val="C05466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A04A6C8-619C-4CBD-8D52-B215EAA999DC}"/>
              </a:ext>
            </a:extLst>
          </p:cNvPr>
          <p:cNvSpPr txBox="1"/>
          <p:nvPr/>
        </p:nvSpPr>
        <p:spPr>
          <a:xfrm>
            <a:off x="6401564" y="4026261"/>
            <a:ext cx="1938897" cy="10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93DD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提示</a:t>
            </a:r>
            <a:endParaRPr lang="en-US" altLang="zh-CN" sz="2400" dirty="0">
              <a:solidFill>
                <a:srgbClr val="0093DD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93DD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疾病</a:t>
            </a:r>
            <a:r>
              <a:rPr lang="zh-CN" altLang="en-US" sz="2400" dirty="0">
                <a:solidFill>
                  <a:srgbClr val="C05466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预后</a:t>
            </a:r>
            <a:endParaRPr lang="en-US" altLang="zh-CN" sz="2400" dirty="0">
              <a:solidFill>
                <a:srgbClr val="C05466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E9E351F-BF3F-4051-B71A-B2E9E90C4AF8}"/>
              </a:ext>
            </a:extLst>
          </p:cNvPr>
          <p:cNvSpPr txBox="1"/>
          <p:nvPr/>
        </p:nvSpPr>
        <p:spPr>
          <a:xfrm>
            <a:off x="9007543" y="4032360"/>
            <a:ext cx="2050804" cy="10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0093DD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提供</a:t>
            </a:r>
            <a:endParaRPr lang="en-US" altLang="zh-CN" sz="2400" dirty="0">
              <a:solidFill>
                <a:srgbClr val="0093DD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  <a:p>
            <a:pPr marL="0" indent="0" algn="ctr">
              <a:lnSpc>
                <a:spcPct val="130000"/>
              </a:lnSpc>
              <a:buNone/>
            </a:pPr>
            <a:r>
              <a:rPr lang="zh-CN" altLang="en-US" sz="2400" dirty="0">
                <a:solidFill>
                  <a:srgbClr val="C05466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家系</a:t>
            </a:r>
            <a:r>
              <a:rPr lang="zh-CN" altLang="en-US" sz="2400" dirty="0">
                <a:solidFill>
                  <a:srgbClr val="0093DD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疾病管理</a:t>
            </a:r>
            <a:endParaRPr lang="en-US" altLang="zh-CN" sz="2400" dirty="0">
              <a:solidFill>
                <a:srgbClr val="0093DD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E405B7E-A4A5-96E9-C74E-B935D2876028}"/>
              </a:ext>
            </a:extLst>
          </p:cNvPr>
          <p:cNvGrpSpPr/>
          <p:nvPr/>
        </p:nvGrpSpPr>
        <p:grpSpPr>
          <a:xfrm>
            <a:off x="1770627" y="2444717"/>
            <a:ext cx="553041" cy="553041"/>
            <a:chOff x="1770627" y="2444717"/>
            <a:chExt cx="553041" cy="55304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EE88F73-1617-18A5-DC20-8A2E25026FDA}"/>
                </a:ext>
              </a:extLst>
            </p:cNvPr>
            <p:cNvSpPr/>
            <p:nvPr/>
          </p:nvSpPr>
          <p:spPr>
            <a:xfrm>
              <a:off x="1939612" y="2444717"/>
              <a:ext cx="215071" cy="138260"/>
            </a:xfrm>
            <a:custGeom>
              <a:avLst/>
              <a:gdLst>
                <a:gd name="connsiteX0" fmla="*/ 0 w 215071"/>
                <a:gd name="connsiteY0" fmla="*/ 0 h 138260"/>
                <a:gd name="connsiteX1" fmla="*/ 215072 w 215071"/>
                <a:gd name="connsiteY1" fmla="*/ 0 h 138260"/>
                <a:gd name="connsiteX2" fmla="*/ 215072 w 215071"/>
                <a:gd name="connsiteY2" fmla="*/ 138260 h 138260"/>
                <a:gd name="connsiteX3" fmla="*/ 0 w 215071"/>
                <a:gd name="connsiteY3" fmla="*/ 138260 h 138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71" h="138260">
                  <a:moveTo>
                    <a:pt x="0" y="0"/>
                  </a:moveTo>
                  <a:lnTo>
                    <a:pt x="215072" y="0"/>
                  </a:lnTo>
                  <a:lnTo>
                    <a:pt x="215072" y="138260"/>
                  </a:lnTo>
                  <a:lnTo>
                    <a:pt x="0" y="138260"/>
                  </a:lnTo>
                  <a:close/>
                </a:path>
              </a:pathLst>
            </a:custGeom>
            <a:noFill/>
            <a:ln w="611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4DD87F4-4996-4DD0-7C04-69EFD7F9AFD7}"/>
                </a:ext>
              </a:extLst>
            </p:cNvPr>
            <p:cNvSpPr/>
            <p:nvPr/>
          </p:nvSpPr>
          <p:spPr>
            <a:xfrm>
              <a:off x="1770627" y="2859498"/>
              <a:ext cx="215071" cy="138260"/>
            </a:xfrm>
            <a:custGeom>
              <a:avLst/>
              <a:gdLst>
                <a:gd name="connsiteX0" fmla="*/ 0 w 215071"/>
                <a:gd name="connsiteY0" fmla="*/ 0 h 138260"/>
                <a:gd name="connsiteX1" fmla="*/ 215072 w 215071"/>
                <a:gd name="connsiteY1" fmla="*/ 0 h 138260"/>
                <a:gd name="connsiteX2" fmla="*/ 215072 w 215071"/>
                <a:gd name="connsiteY2" fmla="*/ 138260 h 138260"/>
                <a:gd name="connsiteX3" fmla="*/ 0 w 215071"/>
                <a:gd name="connsiteY3" fmla="*/ 138260 h 138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71" h="138260">
                  <a:moveTo>
                    <a:pt x="0" y="0"/>
                  </a:moveTo>
                  <a:lnTo>
                    <a:pt x="215072" y="0"/>
                  </a:lnTo>
                  <a:lnTo>
                    <a:pt x="215072" y="138260"/>
                  </a:lnTo>
                  <a:lnTo>
                    <a:pt x="0" y="138260"/>
                  </a:lnTo>
                  <a:close/>
                </a:path>
              </a:pathLst>
            </a:custGeom>
            <a:noFill/>
            <a:ln w="611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DC7CB16-B7EE-5ABC-E622-F109CCD039E7}"/>
                </a:ext>
              </a:extLst>
            </p:cNvPr>
            <p:cNvSpPr/>
            <p:nvPr/>
          </p:nvSpPr>
          <p:spPr>
            <a:xfrm>
              <a:off x="2108597" y="2859498"/>
              <a:ext cx="215071" cy="138260"/>
            </a:xfrm>
            <a:custGeom>
              <a:avLst/>
              <a:gdLst>
                <a:gd name="connsiteX0" fmla="*/ 0 w 215071"/>
                <a:gd name="connsiteY0" fmla="*/ 0 h 138260"/>
                <a:gd name="connsiteX1" fmla="*/ 215072 w 215071"/>
                <a:gd name="connsiteY1" fmla="*/ 0 h 138260"/>
                <a:gd name="connsiteX2" fmla="*/ 215072 w 215071"/>
                <a:gd name="connsiteY2" fmla="*/ 138260 h 138260"/>
                <a:gd name="connsiteX3" fmla="*/ 0 w 215071"/>
                <a:gd name="connsiteY3" fmla="*/ 138260 h 138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071" h="138260">
                  <a:moveTo>
                    <a:pt x="0" y="0"/>
                  </a:moveTo>
                  <a:lnTo>
                    <a:pt x="215072" y="0"/>
                  </a:lnTo>
                  <a:lnTo>
                    <a:pt x="215072" y="138260"/>
                  </a:lnTo>
                  <a:lnTo>
                    <a:pt x="0" y="138260"/>
                  </a:lnTo>
                  <a:close/>
                </a:path>
              </a:pathLst>
            </a:custGeom>
            <a:noFill/>
            <a:ln w="61119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CE70219-461C-C722-84D9-AC53B5EA042A}"/>
                </a:ext>
              </a:extLst>
            </p:cNvPr>
            <p:cNvSpPr/>
            <p:nvPr/>
          </p:nvSpPr>
          <p:spPr>
            <a:xfrm>
              <a:off x="2047148" y="2598340"/>
              <a:ext cx="15362" cy="122898"/>
            </a:xfrm>
            <a:custGeom>
              <a:avLst/>
              <a:gdLst>
                <a:gd name="connsiteX0" fmla="*/ 0 w 15362"/>
                <a:gd name="connsiteY0" fmla="*/ 0 h 122898"/>
                <a:gd name="connsiteX1" fmla="*/ 0 w 15362"/>
                <a:gd name="connsiteY1" fmla="*/ 122898 h 12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62" h="122898">
                  <a:moveTo>
                    <a:pt x="0" y="0"/>
                  </a:moveTo>
                  <a:lnTo>
                    <a:pt x="0" y="122898"/>
                  </a:lnTo>
                </a:path>
              </a:pathLst>
            </a:custGeom>
            <a:noFill/>
            <a:ln w="6111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1B9CFB85-F2B7-B121-9AE4-819F3389E7EB}"/>
                </a:ext>
              </a:extLst>
            </p:cNvPr>
            <p:cNvSpPr/>
            <p:nvPr/>
          </p:nvSpPr>
          <p:spPr>
            <a:xfrm>
              <a:off x="1878163" y="2721238"/>
              <a:ext cx="337969" cy="138260"/>
            </a:xfrm>
            <a:custGeom>
              <a:avLst/>
              <a:gdLst>
                <a:gd name="connsiteX0" fmla="*/ 0 w 337969"/>
                <a:gd name="connsiteY0" fmla="*/ 138260 h 138260"/>
                <a:gd name="connsiteX1" fmla="*/ 0 w 337969"/>
                <a:gd name="connsiteY1" fmla="*/ 0 h 138260"/>
                <a:gd name="connsiteX2" fmla="*/ 337970 w 337969"/>
                <a:gd name="connsiteY2" fmla="*/ 0 h 138260"/>
                <a:gd name="connsiteX3" fmla="*/ 337970 w 337969"/>
                <a:gd name="connsiteY3" fmla="*/ 138260 h 138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969" h="138260">
                  <a:moveTo>
                    <a:pt x="0" y="138260"/>
                  </a:moveTo>
                  <a:lnTo>
                    <a:pt x="0" y="0"/>
                  </a:lnTo>
                  <a:lnTo>
                    <a:pt x="337970" y="0"/>
                  </a:lnTo>
                  <a:lnTo>
                    <a:pt x="337970" y="138260"/>
                  </a:lnTo>
                </a:path>
              </a:pathLst>
            </a:custGeom>
            <a:noFill/>
            <a:ln w="6111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" name="图形 6">
            <a:extLst>
              <a:ext uri="{FF2B5EF4-FFF2-40B4-BE49-F238E27FC236}">
                <a16:creationId xmlns:a16="http://schemas.microsoft.com/office/drawing/2014/main" id="{21BC193F-FB98-45A8-B1B4-B0721DD3B0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622060" y="2335665"/>
            <a:ext cx="850798" cy="850798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F1FDB16-1A1B-459E-81CF-1CA364B8E2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367624" y="2364693"/>
            <a:ext cx="737388" cy="73738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049D2A3C-CD2D-3EA7-3F54-E3859BB6B6B3}"/>
              </a:ext>
            </a:extLst>
          </p:cNvPr>
          <p:cNvGrpSpPr/>
          <p:nvPr/>
        </p:nvGrpSpPr>
        <p:grpSpPr>
          <a:xfrm>
            <a:off x="7120184" y="2552253"/>
            <a:ext cx="537679" cy="337969"/>
            <a:chOff x="7120184" y="2552253"/>
            <a:chExt cx="537679" cy="33796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DE9B0E67-A89B-7BE9-AF93-7C5DE06C10A7}"/>
                </a:ext>
              </a:extLst>
            </p:cNvPr>
            <p:cNvSpPr/>
            <p:nvPr/>
          </p:nvSpPr>
          <p:spPr>
            <a:xfrm>
              <a:off x="7473516" y="2705875"/>
              <a:ext cx="184347" cy="184345"/>
            </a:xfrm>
            <a:custGeom>
              <a:avLst/>
              <a:gdLst>
                <a:gd name="connsiteX0" fmla="*/ 0 w 184347"/>
                <a:gd name="connsiteY0" fmla="*/ 184345 h 184345"/>
                <a:gd name="connsiteX1" fmla="*/ 184347 w 184347"/>
                <a:gd name="connsiteY1" fmla="*/ 184345 h 184345"/>
                <a:gd name="connsiteX2" fmla="*/ 184347 w 184347"/>
                <a:gd name="connsiteY2" fmla="*/ 0 h 18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347" h="184345">
                  <a:moveTo>
                    <a:pt x="0" y="184345"/>
                  </a:moveTo>
                  <a:lnTo>
                    <a:pt x="184347" y="184345"/>
                  </a:lnTo>
                  <a:lnTo>
                    <a:pt x="184347" y="0"/>
                  </a:lnTo>
                </a:path>
              </a:pathLst>
            </a:custGeom>
            <a:noFill/>
            <a:ln w="6111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9A1C590-CB9F-5D44-B047-79B2D69B3D95}"/>
                </a:ext>
              </a:extLst>
            </p:cNvPr>
            <p:cNvSpPr/>
            <p:nvPr/>
          </p:nvSpPr>
          <p:spPr>
            <a:xfrm>
              <a:off x="7120184" y="2552253"/>
              <a:ext cx="537678" cy="337969"/>
            </a:xfrm>
            <a:custGeom>
              <a:avLst/>
              <a:gdLst>
                <a:gd name="connsiteX0" fmla="*/ 0 w 537678"/>
                <a:gd name="connsiteY0" fmla="*/ 0 h 337969"/>
                <a:gd name="connsiteX1" fmla="*/ 158823 w 537678"/>
                <a:gd name="connsiteY1" fmla="*/ 192028 h 337969"/>
                <a:gd name="connsiteX2" fmla="*/ 310081 w 537678"/>
                <a:gd name="connsiteY2" fmla="*/ 99855 h 337969"/>
                <a:gd name="connsiteX3" fmla="*/ 537679 w 537678"/>
                <a:gd name="connsiteY3" fmla="*/ 337970 h 33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7678" h="337969">
                  <a:moveTo>
                    <a:pt x="0" y="0"/>
                  </a:moveTo>
                  <a:lnTo>
                    <a:pt x="158823" y="192028"/>
                  </a:lnTo>
                  <a:lnTo>
                    <a:pt x="310081" y="99855"/>
                  </a:lnTo>
                  <a:lnTo>
                    <a:pt x="537679" y="337970"/>
                  </a:lnTo>
                </a:path>
              </a:pathLst>
            </a:custGeom>
            <a:noFill/>
            <a:ln w="61119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FCA7943D-E67C-44BB-BDF6-EB00B20B9D91}"/>
              </a:ext>
            </a:extLst>
          </p:cNvPr>
          <p:cNvSpPr/>
          <p:nvPr/>
        </p:nvSpPr>
        <p:spPr>
          <a:xfrm>
            <a:off x="1715347" y="5683789"/>
            <a:ext cx="661903" cy="10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5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48FCD32D-7528-470F-820E-F4C316C34840}"/>
              </a:ext>
            </a:extLst>
          </p:cNvPr>
          <p:cNvSpPr/>
          <p:nvPr/>
        </p:nvSpPr>
        <p:spPr>
          <a:xfrm>
            <a:off x="4378128" y="5691665"/>
            <a:ext cx="661903" cy="10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5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4" name="矩形: 圆顶角 33">
            <a:extLst>
              <a:ext uri="{FF2B5EF4-FFF2-40B4-BE49-F238E27FC236}">
                <a16:creationId xmlns:a16="http://schemas.microsoft.com/office/drawing/2014/main" id="{FE28996C-C199-4466-8270-C39A0D18EA4D}"/>
              </a:ext>
            </a:extLst>
          </p:cNvPr>
          <p:cNvSpPr/>
          <p:nvPr/>
        </p:nvSpPr>
        <p:spPr>
          <a:xfrm>
            <a:off x="7067299" y="5685174"/>
            <a:ext cx="661903" cy="10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5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8" name="矩形: 圆顶角 37">
            <a:extLst>
              <a:ext uri="{FF2B5EF4-FFF2-40B4-BE49-F238E27FC236}">
                <a16:creationId xmlns:a16="http://schemas.microsoft.com/office/drawing/2014/main" id="{CCFF05C6-5C4A-4814-862C-66241B00C603}"/>
              </a:ext>
            </a:extLst>
          </p:cNvPr>
          <p:cNvSpPr/>
          <p:nvPr/>
        </p:nvSpPr>
        <p:spPr>
          <a:xfrm>
            <a:off x="9756470" y="5683639"/>
            <a:ext cx="661903" cy="10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C05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0621946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id="{189ACB45-3C7D-4E1E-8974-6BD7E34FFA9D}"/>
              </a:ext>
            </a:extLst>
          </p:cNvPr>
          <p:cNvSpPr/>
          <p:nvPr/>
        </p:nvSpPr>
        <p:spPr>
          <a:xfrm>
            <a:off x="11719245" y="5235947"/>
            <a:ext cx="256855" cy="256855"/>
          </a:xfrm>
          <a:prstGeom prst="ellipse">
            <a:avLst/>
          </a:prstGeom>
          <a:solidFill>
            <a:srgbClr val="FF89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412895C6-20AE-4C50-8FB8-E43C33C6D7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14208"/>
            <a:ext cx="12205017" cy="3352800"/>
          </a:xfrm>
          <a:custGeom>
            <a:avLst/>
            <a:gdLst>
              <a:gd name="connsiteX0" fmla="*/ 0 w 12178390"/>
              <a:gd name="connsiteY0" fmla="*/ 0 h 3352800"/>
              <a:gd name="connsiteX1" fmla="*/ 12178390 w 12178390"/>
              <a:gd name="connsiteY1" fmla="*/ 0 h 3352800"/>
              <a:gd name="connsiteX2" fmla="*/ 12178390 w 12178390"/>
              <a:gd name="connsiteY2" fmla="*/ 2307389 h 3352800"/>
              <a:gd name="connsiteX3" fmla="*/ 6096000 w 12178390"/>
              <a:gd name="connsiteY3" fmla="*/ 3352800 h 3352800"/>
              <a:gd name="connsiteX4" fmla="*/ 0 w 12178390"/>
              <a:gd name="connsiteY4" fmla="*/ 230505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8390" h="3352800">
                <a:moveTo>
                  <a:pt x="0" y="0"/>
                </a:moveTo>
                <a:lnTo>
                  <a:pt x="12178390" y="0"/>
                </a:lnTo>
                <a:lnTo>
                  <a:pt x="12178390" y="2307389"/>
                </a:lnTo>
                <a:lnTo>
                  <a:pt x="6096000" y="3352800"/>
                </a:lnTo>
                <a:lnTo>
                  <a:pt x="0" y="2305050"/>
                </a:lnTo>
                <a:close/>
              </a:path>
            </a:pathLst>
          </a:cu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id="{D15DA18D-3121-4A38-967D-8DA32B46008C}"/>
              </a:ext>
            </a:extLst>
          </p:cNvPr>
          <p:cNvSpPr/>
          <p:nvPr/>
        </p:nvSpPr>
        <p:spPr>
          <a:xfrm>
            <a:off x="284140" y="5698938"/>
            <a:ext cx="218627" cy="218627"/>
          </a:xfrm>
          <a:prstGeom prst="ellipse">
            <a:avLst/>
          </a:prstGeom>
          <a:gradFill>
            <a:gsLst>
              <a:gs pos="0">
                <a:srgbClr val="FF8900"/>
              </a:gs>
              <a:gs pos="100000">
                <a:srgbClr val="FF8900"/>
              </a:gs>
            </a:gsLst>
            <a:lin ang="54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7" name="箭头: 五边形 26">
            <a:extLst>
              <a:ext uri="{FF2B5EF4-FFF2-40B4-BE49-F238E27FC236}">
                <a16:creationId xmlns:a16="http://schemas.microsoft.com/office/drawing/2014/main" id="{B766BD41-1995-41BC-A227-595A12F8E7C7}"/>
              </a:ext>
            </a:extLst>
          </p:cNvPr>
          <p:cNvSpPr/>
          <p:nvPr/>
        </p:nvSpPr>
        <p:spPr>
          <a:xfrm rot="5400000">
            <a:off x="4432913" y="-3319645"/>
            <a:ext cx="3352800" cy="12218626"/>
          </a:xfrm>
          <a:prstGeom prst="homePlate">
            <a:avLst>
              <a:gd name="adj" fmla="val 31250"/>
            </a:avLst>
          </a:prstGeom>
          <a:gradFill>
            <a:gsLst>
              <a:gs pos="0">
                <a:srgbClr val="0093DD">
                  <a:alpha val="70000"/>
                </a:srgbClr>
              </a:gs>
              <a:gs pos="100000">
                <a:srgbClr val="0093DD">
                  <a:alpha val="7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EC530E7-4381-4E59-B3E7-17CFD18BC319}"/>
              </a:ext>
            </a:extLst>
          </p:cNvPr>
          <p:cNvSpPr/>
          <p:nvPr/>
        </p:nvSpPr>
        <p:spPr>
          <a:xfrm>
            <a:off x="3304730" y="3606195"/>
            <a:ext cx="2669867" cy="2527905"/>
          </a:xfrm>
          <a:prstGeom prst="roundRect">
            <a:avLst>
              <a:gd name="adj" fmla="val 3602"/>
            </a:avLst>
          </a:prstGeom>
          <a:pattFill prst="lgGrid">
            <a:fgClr>
              <a:srgbClr val="F6F6F6"/>
            </a:fgClr>
            <a:bgClr>
              <a:schemeClr val="bg1"/>
            </a:bgClr>
          </a:pattFill>
          <a:ln>
            <a:noFill/>
          </a:ln>
          <a:effectLst>
            <a:outerShdw blurRad="1778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9" name="TextBox 31">
            <a:extLst>
              <a:ext uri="{FF2B5EF4-FFF2-40B4-BE49-F238E27FC236}">
                <a16:creationId xmlns:a16="http://schemas.microsoft.com/office/drawing/2014/main" id="{59CCB927-A8FD-4379-98FB-B50FA877CAC3}"/>
              </a:ext>
            </a:extLst>
          </p:cNvPr>
          <p:cNvSpPr txBox="1"/>
          <p:nvPr/>
        </p:nvSpPr>
        <p:spPr>
          <a:xfrm>
            <a:off x="3411064" y="4014426"/>
            <a:ext cx="2319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0" i="0" u="none" strike="noStrike" cap="none" spc="-150" normalizeH="0" baseline="0">
                <a:ln>
                  <a:noFill/>
                </a:ln>
                <a:solidFill>
                  <a:srgbClr val="0093DD"/>
                </a:solidFill>
                <a:effectLst/>
                <a:uLnTx/>
                <a:uFillTx/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XXX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生物分析仪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0" name="TextBox 43">
            <a:extLst>
              <a:ext uri="{FF2B5EF4-FFF2-40B4-BE49-F238E27FC236}">
                <a16:creationId xmlns:a16="http://schemas.microsoft.com/office/drawing/2014/main" id="{71FAE6A3-9BC2-4D56-8FA3-9D2827005367}"/>
              </a:ext>
            </a:extLst>
          </p:cNvPr>
          <p:cNvSpPr txBox="1"/>
          <p:nvPr/>
        </p:nvSpPr>
        <p:spPr>
          <a:xfrm>
            <a:off x="3411065" y="4414536"/>
            <a:ext cx="2457058" cy="146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+mj-lt"/>
              <a:buAutoNum type="arabicPeriod"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原理为毛细管电泳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DNA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、</a:t>
            </a: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RNA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等电泳分析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全自动核酸片段大小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1-4bp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分辨率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模块：</a:t>
            </a: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8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孔、</a:t>
            </a: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12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孔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0EC79774-0FA7-4E18-8C6D-9A47C0328661}"/>
              </a:ext>
            </a:extLst>
          </p:cNvPr>
          <p:cNvSpPr/>
          <p:nvPr/>
        </p:nvSpPr>
        <p:spPr>
          <a:xfrm>
            <a:off x="396433" y="3280347"/>
            <a:ext cx="2669867" cy="2527905"/>
          </a:xfrm>
          <a:prstGeom prst="roundRect">
            <a:avLst>
              <a:gd name="adj" fmla="val 3602"/>
            </a:avLst>
          </a:prstGeom>
          <a:pattFill prst="lgGrid">
            <a:fgClr>
              <a:srgbClr val="F6F6F6"/>
            </a:fgClr>
            <a:bgClr>
              <a:schemeClr val="bg1"/>
            </a:bgClr>
          </a:pattFill>
          <a:ln>
            <a:noFill/>
          </a:ln>
          <a:effectLst>
            <a:outerShdw blurRad="1778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id="{BE51382A-7326-4F4E-903C-6F0EEE6E09EA}"/>
              </a:ext>
            </a:extLst>
          </p:cNvPr>
          <p:cNvSpPr txBox="1"/>
          <p:nvPr/>
        </p:nvSpPr>
        <p:spPr>
          <a:xfrm>
            <a:off x="502767" y="3688578"/>
            <a:ext cx="234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-150" normalizeH="0" baseline="0" noProof="0" dirty="0">
                <a:ln>
                  <a:noFill/>
                </a:ln>
                <a:solidFill>
                  <a:srgbClr val="0093DD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XXXX XXXXX</a:t>
            </a:r>
          </a:p>
        </p:txBody>
      </p:sp>
      <p:sp>
        <p:nvSpPr>
          <p:cNvPr id="34" name="TextBox 38">
            <a:extLst>
              <a:ext uri="{FF2B5EF4-FFF2-40B4-BE49-F238E27FC236}">
                <a16:creationId xmlns:a16="http://schemas.microsoft.com/office/drawing/2014/main" id="{A4B70610-5281-4E66-B853-B68446E332D0}"/>
              </a:ext>
            </a:extLst>
          </p:cNvPr>
          <p:cNvSpPr txBox="1"/>
          <p:nvPr/>
        </p:nvSpPr>
        <p:spPr>
          <a:xfrm>
            <a:off x="502767" y="4088688"/>
            <a:ext cx="2344766" cy="146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荧光技术平台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读长为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2*250bp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双端测序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高数据通量：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15G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精确读数≥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12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个连续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169E46BA-6453-406E-8108-D776EB40ACBE}"/>
              </a:ext>
            </a:extLst>
          </p:cNvPr>
          <p:cNvSpPr/>
          <p:nvPr/>
        </p:nvSpPr>
        <p:spPr>
          <a:xfrm>
            <a:off x="6213335" y="3285176"/>
            <a:ext cx="2669867" cy="2527905"/>
          </a:xfrm>
          <a:prstGeom prst="roundRect">
            <a:avLst>
              <a:gd name="adj" fmla="val 3602"/>
            </a:avLst>
          </a:prstGeom>
          <a:pattFill prst="lgGrid">
            <a:fgClr>
              <a:srgbClr val="F6F6F6"/>
            </a:fgClr>
            <a:bgClr>
              <a:schemeClr val="bg1"/>
            </a:bgClr>
          </a:pattFill>
          <a:ln>
            <a:noFill/>
          </a:ln>
          <a:effectLst>
            <a:outerShdw blurRad="1778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7" name="TextBox 24">
            <a:extLst>
              <a:ext uri="{FF2B5EF4-FFF2-40B4-BE49-F238E27FC236}">
                <a16:creationId xmlns:a16="http://schemas.microsoft.com/office/drawing/2014/main" id="{BEC4AFE7-CAFB-48DB-B9CD-F5E9ACF2AFB6}"/>
              </a:ext>
            </a:extLst>
          </p:cNvPr>
          <p:cNvSpPr txBox="1"/>
          <p:nvPr/>
        </p:nvSpPr>
        <p:spPr>
          <a:xfrm>
            <a:off x="6328425" y="3688578"/>
            <a:ext cx="2247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0" i="0" u="none" strike="noStrike" cap="none" spc="-150" normalizeH="0" baseline="0">
                <a:ln>
                  <a:noFill/>
                </a:ln>
                <a:solidFill>
                  <a:srgbClr val="0093DD"/>
                </a:solidFill>
                <a:effectLst/>
                <a:uLnTx/>
                <a:uFillTx/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基因打断仪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F4E84964-BA47-4F16-B90C-95CAE3070839}"/>
              </a:ext>
            </a:extLst>
          </p:cNvPr>
          <p:cNvSpPr/>
          <p:nvPr/>
        </p:nvSpPr>
        <p:spPr>
          <a:xfrm>
            <a:off x="9125701" y="3606195"/>
            <a:ext cx="2669867" cy="2527905"/>
          </a:xfrm>
          <a:prstGeom prst="roundRect">
            <a:avLst>
              <a:gd name="adj" fmla="val 3602"/>
            </a:avLst>
          </a:prstGeom>
          <a:pattFill prst="lgGrid">
            <a:fgClr>
              <a:srgbClr val="F6F6F6"/>
            </a:fgClr>
            <a:bgClr>
              <a:schemeClr val="bg1"/>
            </a:bgClr>
          </a:pattFill>
          <a:ln>
            <a:noFill/>
          </a:ln>
          <a:effectLst>
            <a:outerShdw blurRad="177800" dist="381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1" name="TextBox 37">
            <a:extLst>
              <a:ext uri="{FF2B5EF4-FFF2-40B4-BE49-F238E27FC236}">
                <a16:creationId xmlns:a16="http://schemas.microsoft.com/office/drawing/2014/main" id="{36CC9590-7BC4-4382-A75A-023A78EAD11B}"/>
              </a:ext>
            </a:extLst>
          </p:cNvPr>
          <p:cNvSpPr txBox="1"/>
          <p:nvPr/>
        </p:nvSpPr>
        <p:spPr>
          <a:xfrm>
            <a:off x="9240792" y="4014426"/>
            <a:ext cx="251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b="0" i="0" u="none" strike="noStrike" cap="none" spc="-150" normalizeH="0" baseline="0">
                <a:ln>
                  <a:noFill/>
                </a:ln>
                <a:solidFill>
                  <a:srgbClr val="0093DD"/>
                </a:solidFill>
                <a:effectLst/>
                <a:uLnTx/>
                <a:uFillTx/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XXXXXX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 </a:t>
            </a: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PCR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仪</a:t>
            </a: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16562C2A-B77C-4CEF-8BC7-665D41FE86C9}"/>
              </a:ext>
            </a:extLst>
          </p:cNvPr>
          <p:cNvSpPr txBox="1"/>
          <p:nvPr/>
        </p:nvSpPr>
        <p:spPr>
          <a:xfrm>
            <a:off x="9298993" y="4414536"/>
            <a:ext cx="2361912" cy="146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+mj-lt"/>
              <a:buAutoNum type="arabicPeriod"/>
            </a:pP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96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孔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PCR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培养板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0.2mlPCR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管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0.2mlPCR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联管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0.5mlPCR</a:t>
            </a: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培养管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EA924800-6199-4D85-9A78-0CBEBDBD8944}"/>
              </a:ext>
            </a:extLst>
          </p:cNvPr>
          <p:cNvSpPr/>
          <p:nvPr/>
        </p:nvSpPr>
        <p:spPr>
          <a:xfrm>
            <a:off x="11452210" y="1412605"/>
            <a:ext cx="94472" cy="94472"/>
          </a:xfrm>
          <a:prstGeom prst="ellipse">
            <a:avLst/>
          </a:prstGeom>
          <a:noFill/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F65BC1F8-CBD8-4559-8EC6-97920151C881}"/>
              </a:ext>
            </a:extLst>
          </p:cNvPr>
          <p:cNvSpPr/>
          <p:nvPr/>
        </p:nvSpPr>
        <p:spPr>
          <a:xfrm>
            <a:off x="10162040" y="923113"/>
            <a:ext cx="94472" cy="94472"/>
          </a:xfrm>
          <a:prstGeom prst="ellipse">
            <a:avLst/>
          </a:prstGeom>
          <a:noFill/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C97D315D-1CD8-465A-B4E2-87CD3F9C4147}"/>
              </a:ext>
            </a:extLst>
          </p:cNvPr>
          <p:cNvSpPr/>
          <p:nvPr/>
        </p:nvSpPr>
        <p:spPr>
          <a:xfrm>
            <a:off x="11133590" y="713453"/>
            <a:ext cx="94472" cy="94472"/>
          </a:xfrm>
          <a:prstGeom prst="ellipse">
            <a:avLst/>
          </a:prstGeom>
          <a:noFill/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8875E672-8B79-435A-B789-A9D1214F8AF3}"/>
              </a:ext>
            </a:extLst>
          </p:cNvPr>
          <p:cNvSpPr/>
          <p:nvPr/>
        </p:nvSpPr>
        <p:spPr>
          <a:xfrm>
            <a:off x="1841016" y="1262537"/>
            <a:ext cx="94472" cy="94472"/>
          </a:xfrm>
          <a:prstGeom prst="ellipse">
            <a:avLst/>
          </a:prstGeom>
          <a:noFill/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47C8FD37-6DB0-4A84-9336-E00577C3FAEE}"/>
              </a:ext>
            </a:extLst>
          </p:cNvPr>
          <p:cNvSpPr/>
          <p:nvPr/>
        </p:nvSpPr>
        <p:spPr>
          <a:xfrm>
            <a:off x="550846" y="923113"/>
            <a:ext cx="94472" cy="94472"/>
          </a:xfrm>
          <a:prstGeom prst="ellipse">
            <a:avLst/>
          </a:prstGeom>
          <a:noFill/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795EBEA9-858C-44C7-8336-5FE73A2F4638}"/>
              </a:ext>
            </a:extLst>
          </p:cNvPr>
          <p:cNvSpPr/>
          <p:nvPr/>
        </p:nvSpPr>
        <p:spPr>
          <a:xfrm>
            <a:off x="1327133" y="705228"/>
            <a:ext cx="94472" cy="94472"/>
          </a:xfrm>
          <a:prstGeom prst="ellipse">
            <a:avLst/>
          </a:prstGeom>
          <a:noFill/>
          <a:ln w="12700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B1F5140-C901-4E34-B6C9-4654F97245D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2865" y="1418176"/>
            <a:ext cx="2666742" cy="2000057"/>
          </a:xfrm>
          <a:prstGeom prst="roundRect">
            <a:avLst>
              <a:gd name="adj" fmla="val 3595"/>
            </a:avLst>
          </a:prstGeom>
          <a:effectLst>
            <a:outerShdw blurRad="457200" dist="50800" dir="5400000" sx="96000" sy="96000" algn="t" rotWithShape="0">
              <a:schemeClr val="tx1">
                <a:alpha val="60000"/>
              </a:schemeClr>
            </a:outerShdw>
          </a:effectLst>
        </p:spPr>
      </p:pic>
      <p:pic>
        <p:nvPicPr>
          <p:cNvPr id="54" name="内容占位符 5">
            <a:extLst>
              <a:ext uri="{FF2B5EF4-FFF2-40B4-BE49-F238E27FC236}">
                <a16:creationId xmlns:a16="http://schemas.microsoft.com/office/drawing/2014/main" id="{E2D70BFA-8C10-4383-844A-49BEE40D03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3449" y="1778388"/>
            <a:ext cx="2666742" cy="2000057"/>
          </a:xfrm>
          <a:prstGeom prst="roundRect">
            <a:avLst>
              <a:gd name="adj" fmla="val 3595"/>
            </a:avLst>
          </a:prstGeom>
          <a:effectLst>
            <a:outerShdw blurRad="457200" dist="50800" dir="5400000" sx="96000" sy="96000" algn="t" rotWithShape="0">
              <a:schemeClr val="tx1">
                <a:alpha val="60000"/>
              </a:schemeClr>
            </a:outerShdw>
          </a:effectLst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C6D32572-4F41-4DE5-8179-9892FF35CD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3920" y="1397118"/>
            <a:ext cx="2666742" cy="2000057"/>
          </a:xfrm>
          <a:prstGeom prst="roundRect">
            <a:avLst>
              <a:gd name="adj" fmla="val 3595"/>
            </a:avLst>
          </a:prstGeom>
          <a:effectLst>
            <a:outerShdw blurRad="457200" dist="50800" dir="5400000" sx="96000" sy="96000" algn="t" rotWithShape="0">
              <a:schemeClr val="tx1">
                <a:alpha val="60000"/>
              </a:schemeClr>
            </a:outerShdw>
          </a:effectLst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B1B3D053-7797-4180-959D-7DB29457EB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8401" y="1731075"/>
            <a:ext cx="2666742" cy="2000057"/>
          </a:xfrm>
          <a:prstGeom prst="roundRect">
            <a:avLst>
              <a:gd name="adj" fmla="val 3595"/>
            </a:avLst>
          </a:prstGeom>
          <a:effectLst>
            <a:outerShdw blurRad="457200" dist="50800" dir="5400000" sx="96000" sy="96000" algn="t" rotWithShape="0">
              <a:schemeClr val="tx1">
                <a:alpha val="60000"/>
              </a:schemeClr>
            </a:outerShdw>
          </a:effectLst>
        </p:spPr>
      </p:pic>
      <p:sp>
        <p:nvSpPr>
          <p:cNvPr id="31" name="TextBox 43">
            <a:extLst>
              <a:ext uri="{FF2B5EF4-FFF2-40B4-BE49-F238E27FC236}">
                <a16:creationId xmlns:a16="http://schemas.microsoft.com/office/drawing/2014/main" id="{78B22200-3C08-374E-F477-64FBE963BCFD}"/>
              </a:ext>
            </a:extLst>
          </p:cNvPr>
          <p:cNvSpPr txBox="1"/>
          <p:nvPr/>
        </p:nvSpPr>
        <p:spPr>
          <a:xfrm>
            <a:off x="6374857" y="4117838"/>
            <a:ext cx="2457058" cy="146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>
              <a:buFont typeface="+mj-lt"/>
              <a:buAutoNum type="arabicPeriod"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文案内容文案内容文案</a:t>
            </a:r>
            <a:endParaRPr lang="en-US" altLang="zh-CN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  <a:p>
            <a:pPr marL="342900" indent="-342900">
              <a:buFont typeface="+mj-lt"/>
              <a:buAutoNum type="arabicPeriod"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文案内容文案内容文案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文案内容文案内容文案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文案内容文案内容文案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文案内容文案内容文案</a:t>
            </a:r>
          </a:p>
        </p:txBody>
      </p:sp>
      <p:sp>
        <p:nvSpPr>
          <p:cNvPr id="35" name="标题 1">
            <a:extLst>
              <a:ext uri="{FF2B5EF4-FFF2-40B4-BE49-F238E27FC236}">
                <a16:creationId xmlns:a16="http://schemas.microsoft.com/office/drawing/2014/main" id="{11075611-2DA9-4062-5644-BAF772873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10164762" cy="534988"/>
          </a:xfrm>
        </p:spPr>
        <p:txBody>
          <a:bodyPr/>
          <a:lstStyle/>
          <a:p>
            <a:pPr>
              <a:defRPr/>
            </a:pPr>
            <a:r>
              <a:rPr lang="zh-CN" altLang="en-US" spc="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spc="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:a16="http://schemas.microsoft.com/office/drawing/2014/main" id="{7EB4CE51-524A-A4B8-5983-281A803B85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81828"/>
            <a:ext cx="12192000" cy="6176173"/>
          </a:xfrm>
          <a:custGeom>
            <a:avLst/>
            <a:gdLst>
              <a:gd name="connsiteX0" fmla="*/ 0 w 12192000"/>
              <a:gd name="connsiteY0" fmla="*/ 0 h 6176173"/>
              <a:gd name="connsiteX1" fmla="*/ 12192000 w 12192000"/>
              <a:gd name="connsiteY1" fmla="*/ 0 h 6176173"/>
              <a:gd name="connsiteX2" fmla="*/ 12192000 w 12192000"/>
              <a:gd name="connsiteY2" fmla="*/ 6176173 h 6176173"/>
              <a:gd name="connsiteX3" fmla="*/ 0 w 12192000"/>
              <a:gd name="connsiteY3" fmla="*/ 6176173 h 617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176173">
                <a:moveTo>
                  <a:pt x="0" y="0"/>
                </a:moveTo>
                <a:lnTo>
                  <a:pt x="12192000" y="0"/>
                </a:lnTo>
                <a:lnTo>
                  <a:pt x="12192000" y="6176173"/>
                </a:lnTo>
                <a:lnTo>
                  <a:pt x="0" y="6176173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F09C0DE1-6403-49BC-A709-7AD1CF14680A}"/>
              </a:ext>
            </a:extLst>
          </p:cNvPr>
          <p:cNvSpPr/>
          <p:nvPr/>
        </p:nvSpPr>
        <p:spPr>
          <a:xfrm>
            <a:off x="0" y="658813"/>
            <a:ext cx="12192000" cy="6199188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0482" name="标题 1">
            <a:extLst>
              <a:ext uri="{FF2B5EF4-FFF2-40B4-BE49-F238E27FC236}">
                <a16:creationId xmlns:a16="http://schemas.microsoft.com/office/drawing/2014/main" id="{7F12BB33-23F3-422E-922F-CEFD454DD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9972675" cy="534988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</a:p>
        </p:txBody>
      </p:sp>
      <p:sp>
        <p:nvSpPr>
          <p:cNvPr id="38" name="六边形 1">
            <a:extLst>
              <a:ext uri="{FF2B5EF4-FFF2-40B4-BE49-F238E27FC236}">
                <a16:creationId xmlns:a16="http://schemas.microsoft.com/office/drawing/2014/main" id="{023A4F44-9741-480C-B8BC-23203CA659A8}"/>
              </a:ext>
            </a:extLst>
          </p:cNvPr>
          <p:cNvSpPr/>
          <p:nvPr/>
        </p:nvSpPr>
        <p:spPr>
          <a:xfrm>
            <a:off x="3038062" y="1353559"/>
            <a:ext cx="3515376" cy="4039196"/>
          </a:xfrm>
          <a:custGeom>
            <a:avLst/>
            <a:gdLst>
              <a:gd name="connsiteX0" fmla="*/ 4029609 w 7737224"/>
              <a:gd name="connsiteY0" fmla="*/ 37976 h 8890139"/>
              <a:gd name="connsiteX1" fmla="*/ 7538221 w 7737224"/>
              <a:gd name="connsiteY1" fmla="*/ 1792282 h 8890139"/>
              <a:gd name="connsiteX2" fmla="*/ 7737224 w 7737224"/>
              <a:gd name="connsiteY2" fmla="*/ 2114276 h 8890139"/>
              <a:gd name="connsiteX3" fmla="*/ 7737224 w 7737224"/>
              <a:gd name="connsiteY3" fmla="*/ 6775864 h 8890139"/>
              <a:gd name="connsiteX4" fmla="*/ 7538221 w 7737224"/>
              <a:gd name="connsiteY4" fmla="*/ 7097857 h 8890139"/>
              <a:gd name="connsiteX5" fmla="*/ 4029609 w 7737224"/>
              <a:gd name="connsiteY5" fmla="*/ 8852165 h 8890139"/>
              <a:gd name="connsiteX6" fmla="*/ 3707615 w 7737224"/>
              <a:gd name="connsiteY6" fmla="*/ 8852165 h 8890139"/>
              <a:gd name="connsiteX7" fmla="*/ 199003 w 7737224"/>
              <a:gd name="connsiteY7" fmla="*/ 7097857 h 8890139"/>
              <a:gd name="connsiteX8" fmla="*/ 0 w 7737224"/>
              <a:gd name="connsiteY8" fmla="*/ 6775864 h 8890139"/>
              <a:gd name="connsiteX9" fmla="*/ 0 w 7737224"/>
              <a:gd name="connsiteY9" fmla="*/ 2114276 h 8890139"/>
              <a:gd name="connsiteX10" fmla="*/ 199003 w 7737224"/>
              <a:gd name="connsiteY10" fmla="*/ 1792282 h 8890139"/>
              <a:gd name="connsiteX11" fmla="*/ 3707615 w 7737224"/>
              <a:gd name="connsiteY11" fmla="*/ 37976 h 8890139"/>
              <a:gd name="connsiteX12" fmla="*/ 4029609 w 7737224"/>
              <a:gd name="connsiteY12" fmla="*/ 37976 h 8890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37224" h="8890139">
                <a:moveTo>
                  <a:pt x="4029609" y="37976"/>
                </a:moveTo>
                <a:lnTo>
                  <a:pt x="7538221" y="1792282"/>
                </a:lnTo>
                <a:cubicBezTo>
                  <a:pt x="7660209" y="1853277"/>
                  <a:pt x="7737224" y="1977888"/>
                  <a:pt x="7737224" y="2114276"/>
                </a:cubicBezTo>
                <a:lnTo>
                  <a:pt x="7737224" y="6775864"/>
                </a:lnTo>
                <a:cubicBezTo>
                  <a:pt x="7737224" y="6912252"/>
                  <a:pt x="7660209" y="7036863"/>
                  <a:pt x="7538221" y="7097857"/>
                </a:cubicBezTo>
                <a:lnTo>
                  <a:pt x="4029609" y="8852165"/>
                </a:lnTo>
                <a:cubicBezTo>
                  <a:pt x="3928342" y="8902798"/>
                  <a:pt x="3808882" y="8902798"/>
                  <a:pt x="3707615" y="8852165"/>
                </a:cubicBezTo>
                <a:lnTo>
                  <a:pt x="199003" y="7097857"/>
                </a:lnTo>
                <a:cubicBezTo>
                  <a:pt x="77014" y="7036863"/>
                  <a:pt x="0" y="6912252"/>
                  <a:pt x="0" y="6775864"/>
                </a:cubicBezTo>
                <a:lnTo>
                  <a:pt x="0" y="2114276"/>
                </a:lnTo>
                <a:cubicBezTo>
                  <a:pt x="0" y="1977888"/>
                  <a:pt x="77014" y="1853277"/>
                  <a:pt x="199003" y="1792282"/>
                </a:cubicBezTo>
                <a:lnTo>
                  <a:pt x="3707615" y="37976"/>
                </a:lnTo>
                <a:cubicBezTo>
                  <a:pt x="3808882" y="-12658"/>
                  <a:pt x="3928342" y="-12658"/>
                  <a:pt x="4029609" y="37976"/>
                </a:cubicBezTo>
              </a:path>
            </a:pathLst>
          </a:custGeom>
          <a:noFill/>
          <a:ln>
            <a:solidFill>
              <a:schemeClr val="accent1">
                <a:lumMod val="20000"/>
                <a:lumOff val="80000"/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39" name="六边形 1">
            <a:extLst>
              <a:ext uri="{FF2B5EF4-FFF2-40B4-BE49-F238E27FC236}">
                <a16:creationId xmlns:a16="http://schemas.microsoft.com/office/drawing/2014/main" id="{599E6F4F-B0A7-4891-A102-C4A9655B53E2}"/>
              </a:ext>
            </a:extLst>
          </p:cNvPr>
          <p:cNvSpPr/>
          <p:nvPr/>
        </p:nvSpPr>
        <p:spPr>
          <a:xfrm>
            <a:off x="6608168" y="1353559"/>
            <a:ext cx="3515376" cy="4039196"/>
          </a:xfrm>
          <a:custGeom>
            <a:avLst/>
            <a:gdLst>
              <a:gd name="connsiteX0" fmla="*/ 4029609 w 7737224"/>
              <a:gd name="connsiteY0" fmla="*/ 37976 h 8890139"/>
              <a:gd name="connsiteX1" fmla="*/ 7538221 w 7737224"/>
              <a:gd name="connsiteY1" fmla="*/ 1792282 h 8890139"/>
              <a:gd name="connsiteX2" fmla="*/ 7737224 w 7737224"/>
              <a:gd name="connsiteY2" fmla="*/ 2114276 h 8890139"/>
              <a:gd name="connsiteX3" fmla="*/ 7737224 w 7737224"/>
              <a:gd name="connsiteY3" fmla="*/ 6775864 h 8890139"/>
              <a:gd name="connsiteX4" fmla="*/ 7538221 w 7737224"/>
              <a:gd name="connsiteY4" fmla="*/ 7097857 h 8890139"/>
              <a:gd name="connsiteX5" fmla="*/ 4029609 w 7737224"/>
              <a:gd name="connsiteY5" fmla="*/ 8852165 h 8890139"/>
              <a:gd name="connsiteX6" fmla="*/ 3707615 w 7737224"/>
              <a:gd name="connsiteY6" fmla="*/ 8852165 h 8890139"/>
              <a:gd name="connsiteX7" fmla="*/ 199003 w 7737224"/>
              <a:gd name="connsiteY7" fmla="*/ 7097857 h 8890139"/>
              <a:gd name="connsiteX8" fmla="*/ 0 w 7737224"/>
              <a:gd name="connsiteY8" fmla="*/ 6775864 h 8890139"/>
              <a:gd name="connsiteX9" fmla="*/ 0 w 7737224"/>
              <a:gd name="connsiteY9" fmla="*/ 2114276 h 8890139"/>
              <a:gd name="connsiteX10" fmla="*/ 199003 w 7737224"/>
              <a:gd name="connsiteY10" fmla="*/ 1792282 h 8890139"/>
              <a:gd name="connsiteX11" fmla="*/ 3707615 w 7737224"/>
              <a:gd name="connsiteY11" fmla="*/ 37976 h 8890139"/>
              <a:gd name="connsiteX12" fmla="*/ 4029609 w 7737224"/>
              <a:gd name="connsiteY12" fmla="*/ 37976 h 8890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37224" h="8890139">
                <a:moveTo>
                  <a:pt x="4029609" y="37976"/>
                </a:moveTo>
                <a:lnTo>
                  <a:pt x="7538221" y="1792282"/>
                </a:lnTo>
                <a:cubicBezTo>
                  <a:pt x="7660209" y="1853277"/>
                  <a:pt x="7737224" y="1977888"/>
                  <a:pt x="7737224" y="2114276"/>
                </a:cubicBezTo>
                <a:lnTo>
                  <a:pt x="7737224" y="6775864"/>
                </a:lnTo>
                <a:cubicBezTo>
                  <a:pt x="7737224" y="6912252"/>
                  <a:pt x="7660209" y="7036863"/>
                  <a:pt x="7538221" y="7097857"/>
                </a:cubicBezTo>
                <a:lnTo>
                  <a:pt x="4029609" y="8852165"/>
                </a:lnTo>
                <a:cubicBezTo>
                  <a:pt x="3928342" y="8902798"/>
                  <a:pt x="3808882" y="8902798"/>
                  <a:pt x="3707615" y="8852165"/>
                </a:cubicBezTo>
                <a:lnTo>
                  <a:pt x="199003" y="7097857"/>
                </a:lnTo>
                <a:cubicBezTo>
                  <a:pt x="77014" y="7036863"/>
                  <a:pt x="0" y="6912252"/>
                  <a:pt x="0" y="6775864"/>
                </a:cubicBezTo>
                <a:lnTo>
                  <a:pt x="0" y="2114276"/>
                </a:lnTo>
                <a:cubicBezTo>
                  <a:pt x="0" y="1977888"/>
                  <a:pt x="77014" y="1853277"/>
                  <a:pt x="199003" y="1792282"/>
                </a:cubicBezTo>
                <a:lnTo>
                  <a:pt x="3707615" y="37976"/>
                </a:lnTo>
                <a:cubicBezTo>
                  <a:pt x="3808882" y="-12658"/>
                  <a:pt x="3928342" y="-12658"/>
                  <a:pt x="4029609" y="37976"/>
                </a:cubicBezTo>
              </a:path>
            </a:pathLst>
          </a:custGeom>
          <a:noFill/>
          <a:ln>
            <a:solidFill>
              <a:schemeClr val="accent1">
                <a:lumMod val="20000"/>
                <a:lumOff val="80000"/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14A7BB8B-6B9C-4F59-99A7-3DB65376A1A1}"/>
              </a:ext>
            </a:extLst>
          </p:cNvPr>
          <p:cNvSpPr/>
          <p:nvPr/>
        </p:nvSpPr>
        <p:spPr>
          <a:xfrm rot="13500000">
            <a:off x="2978959" y="3274636"/>
            <a:ext cx="349446" cy="349446"/>
          </a:xfrm>
          <a:custGeom>
            <a:avLst/>
            <a:gdLst>
              <a:gd name="connsiteX0" fmla="*/ 252268 w 349446"/>
              <a:gd name="connsiteY0" fmla="*/ 137175 h 349446"/>
              <a:gd name="connsiteX1" fmla="*/ 215927 w 349446"/>
              <a:gd name="connsiteY1" fmla="*/ 173516 h 349446"/>
              <a:gd name="connsiteX2" fmla="*/ 175929 w 349446"/>
              <a:gd name="connsiteY2" fmla="*/ 133518 h 349446"/>
              <a:gd name="connsiteX3" fmla="*/ 212270 w 349446"/>
              <a:gd name="connsiteY3" fmla="*/ 97177 h 349446"/>
              <a:gd name="connsiteX4" fmla="*/ 300857 w 349446"/>
              <a:gd name="connsiteY4" fmla="*/ 88586 h 349446"/>
              <a:gd name="connsiteX5" fmla="*/ 264516 w 349446"/>
              <a:gd name="connsiteY5" fmla="*/ 124927 h 349446"/>
              <a:gd name="connsiteX6" fmla="*/ 224518 w 349446"/>
              <a:gd name="connsiteY6" fmla="*/ 84930 h 349446"/>
              <a:gd name="connsiteX7" fmla="*/ 260859 w 349446"/>
              <a:gd name="connsiteY7" fmla="*/ 48588 h 349446"/>
              <a:gd name="connsiteX8" fmla="*/ 349446 w 349446"/>
              <a:gd name="connsiteY8" fmla="*/ 39997 h 349446"/>
              <a:gd name="connsiteX9" fmla="*/ 313105 w 349446"/>
              <a:gd name="connsiteY9" fmla="*/ 76338 h 349446"/>
              <a:gd name="connsiteX10" fmla="*/ 273107 w 349446"/>
              <a:gd name="connsiteY10" fmla="*/ 36341 h 349446"/>
              <a:gd name="connsiteX11" fmla="*/ 309448 w 349446"/>
              <a:gd name="connsiteY11" fmla="*/ 0 h 349446"/>
              <a:gd name="connsiteX12" fmla="*/ 124220 w 349446"/>
              <a:gd name="connsiteY12" fmla="*/ 349446 h 349446"/>
              <a:gd name="connsiteX13" fmla="*/ 0 w 349446"/>
              <a:gd name="connsiteY13" fmla="*/ 349446 h 349446"/>
              <a:gd name="connsiteX14" fmla="*/ 0 w 349446"/>
              <a:gd name="connsiteY14" fmla="*/ 225226 h 349446"/>
              <a:gd name="connsiteX15" fmla="*/ 42111 w 349446"/>
              <a:gd name="connsiteY15" fmla="*/ 267337 h 349446"/>
              <a:gd name="connsiteX16" fmla="*/ 163682 w 349446"/>
              <a:gd name="connsiteY16" fmla="*/ 145765 h 349446"/>
              <a:gd name="connsiteX17" fmla="*/ 203680 w 349446"/>
              <a:gd name="connsiteY17" fmla="*/ 185763 h 349446"/>
              <a:gd name="connsiteX18" fmla="*/ 82108 w 349446"/>
              <a:gd name="connsiteY18" fmla="*/ 307334 h 3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9446" h="349446">
                <a:moveTo>
                  <a:pt x="252268" y="137175"/>
                </a:moveTo>
                <a:lnTo>
                  <a:pt x="215927" y="173516"/>
                </a:lnTo>
                <a:lnTo>
                  <a:pt x="175929" y="133518"/>
                </a:lnTo>
                <a:lnTo>
                  <a:pt x="212270" y="97177"/>
                </a:lnTo>
                <a:close/>
                <a:moveTo>
                  <a:pt x="300857" y="88586"/>
                </a:moveTo>
                <a:lnTo>
                  <a:pt x="264516" y="124927"/>
                </a:lnTo>
                <a:lnTo>
                  <a:pt x="224518" y="84930"/>
                </a:lnTo>
                <a:lnTo>
                  <a:pt x="260859" y="48588"/>
                </a:lnTo>
                <a:close/>
                <a:moveTo>
                  <a:pt x="349446" y="39997"/>
                </a:moveTo>
                <a:lnTo>
                  <a:pt x="313105" y="76338"/>
                </a:lnTo>
                <a:lnTo>
                  <a:pt x="273107" y="36341"/>
                </a:lnTo>
                <a:lnTo>
                  <a:pt x="309448" y="0"/>
                </a:lnTo>
                <a:close/>
                <a:moveTo>
                  <a:pt x="124220" y="349446"/>
                </a:moveTo>
                <a:lnTo>
                  <a:pt x="0" y="349446"/>
                </a:lnTo>
                <a:lnTo>
                  <a:pt x="0" y="225226"/>
                </a:lnTo>
                <a:lnTo>
                  <a:pt x="42111" y="267337"/>
                </a:lnTo>
                <a:lnTo>
                  <a:pt x="163682" y="145765"/>
                </a:lnTo>
                <a:lnTo>
                  <a:pt x="203680" y="185763"/>
                </a:lnTo>
                <a:lnTo>
                  <a:pt x="82108" y="307334"/>
                </a:lnTo>
                <a:close/>
              </a:path>
            </a:pathLst>
          </a:custGeom>
          <a:solidFill>
            <a:srgbClr val="0093DD"/>
          </a:solidFill>
          <a:ln>
            <a:noFill/>
          </a:ln>
          <a:effectLst>
            <a:outerShdw blurRad="330200" dist="190500" dir="5400000" sx="80000" sy="80000" algn="t" rotWithShape="0">
              <a:srgbClr val="00006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E275D29-17B8-4C6C-BA36-F7F109DE767A}"/>
              </a:ext>
            </a:extLst>
          </p:cNvPr>
          <p:cNvGrpSpPr/>
          <p:nvPr/>
        </p:nvGrpSpPr>
        <p:grpSpPr>
          <a:xfrm>
            <a:off x="618676" y="2287190"/>
            <a:ext cx="2020630" cy="2321720"/>
            <a:chOff x="618676" y="2212297"/>
            <a:chExt cx="2020630" cy="2321720"/>
          </a:xfrm>
        </p:grpSpPr>
        <p:sp>
          <p:nvSpPr>
            <p:cNvPr id="31" name="六边形 1">
              <a:extLst>
                <a:ext uri="{FF2B5EF4-FFF2-40B4-BE49-F238E27FC236}">
                  <a16:creationId xmlns:a16="http://schemas.microsoft.com/office/drawing/2014/main" id="{8AF9D215-9C64-4F36-967D-8C6130C20492}"/>
                </a:ext>
              </a:extLst>
            </p:cNvPr>
            <p:cNvSpPr/>
            <p:nvPr/>
          </p:nvSpPr>
          <p:spPr>
            <a:xfrm>
              <a:off x="618676" y="2212297"/>
              <a:ext cx="2020630" cy="2321720"/>
            </a:xfrm>
            <a:custGeom>
              <a:avLst/>
              <a:gdLst>
                <a:gd name="connsiteX0" fmla="*/ 4029609 w 7737224"/>
                <a:gd name="connsiteY0" fmla="*/ 37976 h 8890139"/>
                <a:gd name="connsiteX1" fmla="*/ 7538221 w 7737224"/>
                <a:gd name="connsiteY1" fmla="*/ 1792282 h 8890139"/>
                <a:gd name="connsiteX2" fmla="*/ 7737224 w 7737224"/>
                <a:gd name="connsiteY2" fmla="*/ 2114276 h 8890139"/>
                <a:gd name="connsiteX3" fmla="*/ 7737224 w 7737224"/>
                <a:gd name="connsiteY3" fmla="*/ 6775864 h 8890139"/>
                <a:gd name="connsiteX4" fmla="*/ 7538221 w 7737224"/>
                <a:gd name="connsiteY4" fmla="*/ 7097857 h 8890139"/>
                <a:gd name="connsiteX5" fmla="*/ 4029609 w 7737224"/>
                <a:gd name="connsiteY5" fmla="*/ 8852165 h 8890139"/>
                <a:gd name="connsiteX6" fmla="*/ 3707615 w 7737224"/>
                <a:gd name="connsiteY6" fmla="*/ 8852165 h 8890139"/>
                <a:gd name="connsiteX7" fmla="*/ 199003 w 7737224"/>
                <a:gd name="connsiteY7" fmla="*/ 7097857 h 8890139"/>
                <a:gd name="connsiteX8" fmla="*/ 0 w 7737224"/>
                <a:gd name="connsiteY8" fmla="*/ 6775864 h 8890139"/>
                <a:gd name="connsiteX9" fmla="*/ 0 w 7737224"/>
                <a:gd name="connsiteY9" fmla="*/ 2114276 h 8890139"/>
                <a:gd name="connsiteX10" fmla="*/ 199003 w 7737224"/>
                <a:gd name="connsiteY10" fmla="*/ 1792282 h 8890139"/>
                <a:gd name="connsiteX11" fmla="*/ 3707615 w 7737224"/>
                <a:gd name="connsiteY11" fmla="*/ 37976 h 8890139"/>
                <a:gd name="connsiteX12" fmla="*/ 4029609 w 7737224"/>
                <a:gd name="connsiteY12" fmla="*/ 37976 h 88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37224" h="8890139">
                  <a:moveTo>
                    <a:pt x="4029609" y="37976"/>
                  </a:moveTo>
                  <a:lnTo>
                    <a:pt x="7538221" y="1792282"/>
                  </a:lnTo>
                  <a:cubicBezTo>
                    <a:pt x="7660209" y="1853277"/>
                    <a:pt x="7737224" y="1977888"/>
                    <a:pt x="7737224" y="2114276"/>
                  </a:cubicBezTo>
                  <a:lnTo>
                    <a:pt x="7737224" y="6775864"/>
                  </a:lnTo>
                  <a:cubicBezTo>
                    <a:pt x="7737224" y="6912252"/>
                    <a:pt x="7660209" y="7036863"/>
                    <a:pt x="7538221" y="7097857"/>
                  </a:cubicBezTo>
                  <a:lnTo>
                    <a:pt x="4029609" y="8852165"/>
                  </a:lnTo>
                  <a:cubicBezTo>
                    <a:pt x="3928342" y="8902798"/>
                    <a:pt x="3808882" y="8902798"/>
                    <a:pt x="3707615" y="8852165"/>
                  </a:cubicBezTo>
                  <a:lnTo>
                    <a:pt x="199003" y="7097857"/>
                  </a:lnTo>
                  <a:cubicBezTo>
                    <a:pt x="77014" y="7036863"/>
                    <a:pt x="0" y="6912252"/>
                    <a:pt x="0" y="6775864"/>
                  </a:cubicBezTo>
                  <a:lnTo>
                    <a:pt x="0" y="2114276"/>
                  </a:lnTo>
                  <a:cubicBezTo>
                    <a:pt x="0" y="1977888"/>
                    <a:pt x="77014" y="1853277"/>
                    <a:pt x="199003" y="1792282"/>
                  </a:cubicBezTo>
                  <a:lnTo>
                    <a:pt x="3707615" y="37976"/>
                  </a:lnTo>
                  <a:cubicBezTo>
                    <a:pt x="3808882" y="-12658"/>
                    <a:pt x="3928342" y="-12658"/>
                    <a:pt x="4029609" y="37976"/>
                  </a:cubicBezTo>
                </a:path>
              </a:pathLst>
            </a:custGeom>
            <a:solidFill>
              <a:srgbClr val="0093DD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41" name="六边形 1">
              <a:extLst>
                <a:ext uri="{FF2B5EF4-FFF2-40B4-BE49-F238E27FC236}">
                  <a16:creationId xmlns:a16="http://schemas.microsoft.com/office/drawing/2014/main" id="{EFF1C991-CF25-47E2-98A9-088FB8D3B090}"/>
                </a:ext>
              </a:extLst>
            </p:cNvPr>
            <p:cNvSpPr/>
            <p:nvPr/>
          </p:nvSpPr>
          <p:spPr>
            <a:xfrm>
              <a:off x="807968" y="2470733"/>
              <a:ext cx="1603946" cy="1842948"/>
            </a:xfrm>
            <a:custGeom>
              <a:avLst/>
              <a:gdLst>
                <a:gd name="connsiteX0" fmla="*/ 4029609 w 7737224"/>
                <a:gd name="connsiteY0" fmla="*/ 37976 h 8890139"/>
                <a:gd name="connsiteX1" fmla="*/ 7538221 w 7737224"/>
                <a:gd name="connsiteY1" fmla="*/ 1792282 h 8890139"/>
                <a:gd name="connsiteX2" fmla="*/ 7737224 w 7737224"/>
                <a:gd name="connsiteY2" fmla="*/ 2114276 h 8890139"/>
                <a:gd name="connsiteX3" fmla="*/ 7737224 w 7737224"/>
                <a:gd name="connsiteY3" fmla="*/ 6775864 h 8890139"/>
                <a:gd name="connsiteX4" fmla="*/ 7538221 w 7737224"/>
                <a:gd name="connsiteY4" fmla="*/ 7097857 h 8890139"/>
                <a:gd name="connsiteX5" fmla="*/ 4029609 w 7737224"/>
                <a:gd name="connsiteY5" fmla="*/ 8852165 h 8890139"/>
                <a:gd name="connsiteX6" fmla="*/ 3707615 w 7737224"/>
                <a:gd name="connsiteY6" fmla="*/ 8852165 h 8890139"/>
                <a:gd name="connsiteX7" fmla="*/ 199003 w 7737224"/>
                <a:gd name="connsiteY7" fmla="*/ 7097857 h 8890139"/>
                <a:gd name="connsiteX8" fmla="*/ 0 w 7737224"/>
                <a:gd name="connsiteY8" fmla="*/ 6775864 h 8890139"/>
                <a:gd name="connsiteX9" fmla="*/ 0 w 7737224"/>
                <a:gd name="connsiteY9" fmla="*/ 2114276 h 8890139"/>
                <a:gd name="connsiteX10" fmla="*/ 199003 w 7737224"/>
                <a:gd name="connsiteY10" fmla="*/ 1792282 h 8890139"/>
                <a:gd name="connsiteX11" fmla="*/ 3707615 w 7737224"/>
                <a:gd name="connsiteY11" fmla="*/ 37976 h 8890139"/>
                <a:gd name="connsiteX12" fmla="*/ 4029609 w 7737224"/>
                <a:gd name="connsiteY12" fmla="*/ 37976 h 88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37224" h="8890139">
                  <a:moveTo>
                    <a:pt x="4029609" y="37976"/>
                  </a:moveTo>
                  <a:lnTo>
                    <a:pt x="7538221" y="1792282"/>
                  </a:lnTo>
                  <a:cubicBezTo>
                    <a:pt x="7660209" y="1853277"/>
                    <a:pt x="7737224" y="1977888"/>
                    <a:pt x="7737224" y="2114276"/>
                  </a:cubicBezTo>
                  <a:lnTo>
                    <a:pt x="7737224" y="6775864"/>
                  </a:lnTo>
                  <a:cubicBezTo>
                    <a:pt x="7737224" y="6912252"/>
                    <a:pt x="7660209" y="7036863"/>
                    <a:pt x="7538221" y="7097857"/>
                  </a:cubicBezTo>
                  <a:lnTo>
                    <a:pt x="4029609" y="8852165"/>
                  </a:lnTo>
                  <a:cubicBezTo>
                    <a:pt x="3928342" y="8902798"/>
                    <a:pt x="3808882" y="8902798"/>
                    <a:pt x="3707615" y="8852165"/>
                  </a:cubicBezTo>
                  <a:lnTo>
                    <a:pt x="199003" y="7097857"/>
                  </a:lnTo>
                  <a:cubicBezTo>
                    <a:pt x="77014" y="7036863"/>
                    <a:pt x="0" y="6912252"/>
                    <a:pt x="0" y="6775864"/>
                  </a:cubicBezTo>
                  <a:lnTo>
                    <a:pt x="0" y="2114276"/>
                  </a:lnTo>
                  <a:cubicBezTo>
                    <a:pt x="0" y="1977888"/>
                    <a:pt x="77014" y="1853277"/>
                    <a:pt x="199003" y="1792282"/>
                  </a:cubicBezTo>
                  <a:lnTo>
                    <a:pt x="3707615" y="37976"/>
                  </a:lnTo>
                  <a:cubicBezTo>
                    <a:pt x="3808882" y="-12658"/>
                    <a:pt x="3928342" y="-12658"/>
                    <a:pt x="4029609" y="379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dist="165100" dir="5400000" sx="98000" sy="98000" algn="t" rotWithShape="0">
                <a:schemeClr val="accent1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DC9C180-B828-4C98-B3A8-0B620EAE8690}"/>
                </a:ext>
              </a:extLst>
            </p:cNvPr>
            <p:cNvSpPr/>
            <p:nvPr/>
          </p:nvSpPr>
          <p:spPr>
            <a:xfrm>
              <a:off x="1621009" y="2470733"/>
              <a:ext cx="810656" cy="1842950"/>
            </a:xfrm>
            <a:custGeom>
              <a:avLst/>
              <a:gdLst>
                <a:gd name="connsiteX0" fmla="*/ 11577 w 1080815"/>
                <a:gd name="connsiteY0" fmla="*/ 0 h 2457129"/>
                <a:gd name="connsiteX1" fmla="*/ 56075 w 1080815"/>
                <a:gd name="connsiteY1" fmla="*/ 10496 h 2457129"/>
                <a:gd name="connsiteX2" fmla="*/ 1025813 w 1080815"/>
                <a:gd name="connsiteY2" fmla="*/ 495365 h 2457129"/>
                <a:gd name="connsiteX3" fmla="*/ 1080815 w 1080815"/>
                <a:gd name="connsiteY3" fmla="*/ 584361 h 2457129"/>
                <a:gd name="connsiteX4" fmla="*/ 1080815 w 1080815"/>
                <a:gd name="connsiteY4" fmla="*/ 1872768 h 2457129"/>
                <a:gd name="connsiteX5" fmla="*/ 1025813 w 1080815"/>
                <a:gd name="connsiteY5" fmla="*/ 1961763 h 2457129"/>
                <a:gd name="connsiteX6" fmla="*/ 56075 w 1080815"/>
                <a:gd name="connsiteY6" fmla="*/ 2446633 h 2457129"/>
                <a:gd name="connsiteX7" fmla="*/ 11577 w 1080815"/>
                <a:gd name="connsiteY7" fmla="*/ 2457129 h 2457129"/>
                <a:gd name="connsiteX8" fmla="*/ 0 w 1080815"/>
                <a:gd name="connsiteY8" fmla="*/ 2454398 h 2457129"/>
                <a:gd name="connsiteX9" fmla="*/ 0 w 1080815"/>
                <a:gd name="connsiteY9" fmla="*/ 2731 h 24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0815" h="2457129">
                  <a:moveTo>
                    <a:pt x="11577" y="0"/>
                  </a:moveTo>
                  <a:cubicBezTo>
                    <a:pt x="26829" y="0"/>
                    <a:pt x="42080" y="3499"/>
                    <a:pt x="56075" y="10496"/>
                  </a:cubicBezTo>
                  <a:lnTo>
                    <a:pt x="1025813" y="495365"/>
                  </a:lnTo>
                  <a:cubicBezTo>
                    <a:pt x="1059529" y="512224"/>
                    <a:pt x="1080815" y="546665"/>
                    <a:pt x="1080815" y="584361"/>
                  </a:cubicBezTo>
                  <a:lnTo>
                    <a:pt x="1080815" y="1872768"/>
                  </a:lnTo>
                  <a:cubicBezTo>
                    <a:pt x="1080815" y="1910464"/>
                    <a:pt x="1059529" y="1944905"/>
                    <a:pt x="1025813" y="1961763"/>
                  </a:cubicBezTo>
                  <a:lnTo>
                    <a:pt x="56075" y="2446633"/>
                  </a:lnTo>
                  <a:cubicBezTo>
                    <a:pt x="42080" y="2453630"/>
                    <a:pt x="26829" y="2457129"/>
                    <a:pt x="11577" y="2457129"/>
                  </a:cubicBezTo>
                  <a:lnTo>
                    <a:pt x="0" y="2454398"/>
                  </a:lnTo>
                  <a:lnTo>
                    <a:pt x="0" y="273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2357C5C-4F41-45A4-9486-8F7BC231625E}"/>
                </a:ext>
              </a:extLst>
            </p:cNvPr>
            <p:cNvSpPr txBox="1"/>
            <p:nvPr/>
          </p:nvSpPr>
          <p:spPr>
            <a:xfrm>
              <a:off x="873974" y="3557149"/>
              <a:ext cx="14789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085C8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rPr>
                <a:t>核酸提取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5CE0DC84-D785-403B-9145-EC1E4892D264}"/>
              </a:ext>
            </a:extLst>
          </p:cNvPr>
          <p:cNvGrpSpPr/>
          <p:nvPr/>
        </p:nvGrpSpPr>
        <p:grpSpPr>
          <a:xfrm>
            <a:off x="3610709" y="2268140"/>
            <a:ext cx="2020630" cy="2321720"/>
            <a:chOff x="618676" y="2212297"/>
            <a:chExt cx="2020630" cy="2321720"/>
          </a:xfrm>
        </p:grpSpPr>
        <p:sp>
          <p:nvSpPr>
            <p:cNvPr id="61" name="六边形 1">
              <a:extLst>
                <a:ext uri="{FF2B5EF4-FFF2-40B4-BE49-F238E27FC236}">
                  <a16:creationId xmlns:a16="http://schemas.microsoft.com/office/drawing/2014/main" id="{4A6F4DAF-A729-457B-BB06-78EE29D0B381}"/>
                </a:ext>
              </a:extLst>
            </p:cNvPr>
            <p:cNvSpPr/>
            <p:nvPr/>
          </p:nvSpPr>
          <p:spPr>
            <a:xfrm>
              <a:off x="618676" y="2212297"/>
              <a:ext cx="2020630" cy="2321720"/>
            </a:xfrm>
            <a:custGeom>
              <a:avLst/>
              <a:gdLst>
                <a:gd name="connsiteX0" fmla="*/ 4029609 w 7737224"/>
                <a:gd name="connsiteY0" fmla="*/ 37976 h 8890139"/>
                <a:gd name="connsiteX1" fmla="*/ 7538221 w 7737224"/>
                <a:gd name="connsiteY1" fmla="*/ 1792282 h 8890139"/>
                <a:gd name="connsiteX2" fmla="*/ 7737224 w 7737224"/>
                <a:gd name="connsiteY2" fmla="*/ 2114276 h 8890139"/>
                <a:gd name="connsiteX3" fmla="*/ 7737224 w 7737224"/>
                <a:gd name="connsiteY3" fmla="*/ 6775864 h 8890139"/>
                <a:gd name="connsiteX4" fmla="*/ 7538221 w 7737224"/>
                <a:gd name="connsiteY4" fmla="*/ 7097857 h 8890139"/>
                <a:gd name="connsiteX5" fmla="*/ 4029609 w 7737224"/>
                <a:gd name="connsiteY5" fmla="*/ 8852165 h 8890139"/>
                <a:gd name="connsiteX6" fmla="*/ 3707615 w 7737224"/>
                <a:gd name="connsiteY6" fmla="*/ 8852165 h 8890139"/>
                <a:gd name="connsiteX7" fmla="*/ 199003 w 7737224"/>
                <a:gd name="connsiteY7" fmla="*/ 7097857 h 8890139"/>
                <a:gd name="connsiteX8" fmla="*/ 0 w 7737224"/>
                <a:gd name="connsiteY8" fmla="*/ 6775864 h 8890139"/>
                <a:gd name="connsiteX9" fmla="*/ 0 w 7737224"/>
                <a:gd name="connsiteY9" fmla="*/ 2114276 h 8890139"/>
                <a:gd name="connsiteX10" fmla="*/ 199003 w 7737224"/>
                <a:gd name="connsiteY10" fmla="*/ 1792282 h 8890139"/>
                <a:gd name="connsiteX11" fmla="*/ 3707615 w 7737224"/>
                <a:gd name="connsiteY11" fmla="*/ 37976 h 8890139"/>
                <a:gd name="connsiteX12" fmla="*/ 4029609 w 7737224"/>
                <a:gd name="connsiteY12" fmla="*/ 37976 h 88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37224" h="8890139">
                  <a:moveTo>
                    <a:pt x="4029609" y="37976"/>
                  </a:moveTo>
                  <a:lnTo>
                    <a:pt x="7538221" y="1792282"/>
                  </a:lnTo>
                  <a:cubicBezTo>
                    <a:pt x="7660209" y="1853277"/>
                    <a:pt x="7737224" y="1977888"/>
                    <a:pt x="7737224" y="2114276"/>
                  </a:cubicBezTo>
                  <a:lnTo>
                    <a:pt x="7737224" y="6775864"/>
                  </a:lnTo>
                  <a:cubicBezTo>
                    <a:pt x="7737224" y="6912252"/>
                    <a:pt x="7660209" y="7036863"/>
                    <a:pt x="7538221" y="7097857"/>
                  </a:cubicBezTo>
                  <a:lnTo>
                    <a:pt x="4029609" y="8852165"/>
                  </a:lnTo>
                  <a:cubicBezTo>
                    <a:pt x="3928342" y="8902798"/>
                    <a:pt x="3808882" y="8902798"/>
                    <a:pt x="3707615" y="8852165"/>
                  </a:cubicBezTo>
                  <a:lnTo>
                    <a:pt x="199003" y="7097857"/>
                  </a:lnTo>
                  <a:cubicBezTo>
                    <a:pt x="77014" y="7036863"/>
                    <a:pt x="0" y="6912252"/>
                    <a:pt x="0" y="6775864"/>
                  </a:cubicBezTo>
                  <a:lnTo>
                    <a:pt x="0" y="2114276"/>
                  </a:lnTo>
                  <a:cubicBezTo>
                    <a:pt x="0" y="1977888"/>
                    <a:pt x="77014" y="1853277"/>
                    <a:pt x="199003" y="1792282"/>
                  </a:cubicBezTo>
                  <a:lnTo>
                    <a:pt x="3707615" y="37976"/>
                  </a:lnTo>
                  <a:cubicBezTo>
                    <a:pt x="3808882" y="-12658"/>
                    <a:pt x="3928342" y="-12658"/>
                    <a:pt x="4029609" y="37976"/>
                  </a:cubicBezTo>
                </a:path>
              </a:pathLst>
            </a:custGeom>
            <a:solidFill>
              <a:srgbClr val="0093DD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62" name="六边形 1">
              <a:extLst>
                <a:ext uri="{FF2B5EF4-FFF2-40B4-BE49-F238E27FC236}">
                  <a16:creationId xmlns:a16="http://schemas.microsoft.com/office/drawing/2014/main" id="{B0FBD826-73F1-46B4-94AD-29BFEF8E237F}"/>
                </a:ext>
              </a:extLst>
            </p:cNvPr>
            <p:cNvSpPr/>
            <p:nvPr/>
          </p:nvSpPr>
          <p:spPr>
            <a:xfrm>
              <a:off x="807968" y="2470733"/>
              <a:ext cx="1603946" cy="1842948"/>
            </a:xfrm>
            <a:custGeom>
              <a:avLst/>
              <a:gdLst>
                <a:gd name="connsiteX0" fmla="*/ 4029609 w 7737224"/>
                <a:gd name="connsiteY0" fmla="*/ 37976 h 8890139"/>
                <a:gd name="connsiteX1" fmla="*/ 7538221 w 7737224"/>
                <a:gd name="connsiteY1" fmla="*/ 1792282 h 8890139"/>
                <a:gd name="connsiteX2" fmla="*/ 7737224 w 7737224"/>
                <a:gd name="connsiteY2" fmla="*/ 2114276 h 8890139"/>
                <a:gd name="connsiteX3" fmla="*/ 7737224 w 7737224"/>
                <a:gd name="connsiteY3" fmla="*/ 6775864 h 8890139"/>
                <a:gd name="connsiteX4" fmla="*/ 7538221 w 7737224"/>
                <a:gd name="connsiteY4" fmla="*/ 7097857 h 8890139"/>
                <a:gd name="connsiteX5" fmla="*/ 4029609 w 7737224"/>
                <a:gd name="connsiteY5" fmla="*/ 8852165 h 8890139"/>
                <a:gd name="connsiteX6" fmla="*/ 3707615 w 7737224"/>
                <a:gd name="connsiteY6" fmla="*/ 8852165 h 8890139"/>
                <a:gd name="connsiteX7" fmla="*/ 199003 w 7737224"/>
                <a:gd name="connsiteY7" fmla="*/ 7097857 h 8890139"/>
                <a:gd name="connsiteX8" fmla="*/ 0 w 7737224"/>
                <a:gd name="connsiteY8" fmla="*/ 6775864 h 8890139"/>
                <a:gd name="connsiteX9" fmla="*/ 0 w 7737224"/>
                <a:gd name="connsiteY9" fmla="*/ 2114276 h 8890139"/>
                <a:gd name="connsiteX10" fmla="*/ 199003 w 7737224"/>
                <a:gd name="connsiteY10" fmla="*/ 1792282 h 8890139"/>
                <a:gd name="connsiteX11" fmla="*/ 3707615 w 7737224"/>
                <a:gd name="connsiteY11" fmla="*/ 37976 h 8890139"/>
                <a:gd name="connsiteX12" fmla="*/ 4029609 w 7737224"/>
                <a:gd name="connsiteY12" fmla="*/ 37976 h 88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37224" h="8890139">
                  <a:moveTo>
                    <a:pt x="4029609" y="37976"/>
                  </a:moveTo>
                  <a:lnTo>
                    <a:pt x="7538221" y="1792282"/>
                  </a:lnTo>
                  <a:cubicBezTo>
                    <a:pt x="7660209" y="1853277"/>
                    <a:pt x="7737224" y="1977888"/>
                    <a:pt x="7737224" y="2114276"/>
                  </a:cubicBezTo>
                  <a:lnTo>
                    <a:pt x="7737224" y="6775864"/>
                  </a:lnTo>
                  <a:cubicBezTo>
                    <a:pt x="7737224" y="6912252"/>
                    <a:pt x="7660209" y="7036863"/>
                    <a:pt x="7538221" y="7097857"/>
                  </a:cubicBezTo>
                  <a:lnTo>
                    <a:pt x="4029609" y="8852165"/>
                  </a:lnTo>
                  <a:cubicBezTo>
                    <a:pt x="3928342" y="8902798"/>
                    <a:pt x="3808882" y="8902798"/>
                    <a:pt x="3707615" y="8852165"/>
                  </a:cubicBezTo>
                  <a:lnTo>
                    <a:pt x="199003" y="7097857"/>
                  </a:lnTo>
                  <a:cubicBezTo>
                    <a:pt x="77014" y="7036863"/>
                    <a:pt x="0" y="6912252"/>
                    <a:pt x="0" y="6775864"/>
                  </a:cubicBezTo>
                  <a:lnTo>
                    <a:pt x="0" y="2114276"/>
                  </a:lnTo>
                  <a:cubicBezTo>
                    <a:pt x="0" y="1977888"/>
                    <a:pt x="77014" y="1853277"/>
                    <a:pt x="199003" y="1792282"/>
                  </a:cubicBezTo>
                  <a:lnTo>
                    <a:pt x="3707615" y="37976"/>
                  </a:lnTo>
                  <a:cubicBezTo>
                    <a:pt x="3808882" y="-12658"/>
                    <a:pt x="3928342" y="-12658"/>
                    <a:pt x="4029609" y="379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dist="165100" dir="5400000" sx="98000" sy="98000" algn="t" rotWithShape="0">
                <a:schemeClr val="accent1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2E86668-4043-42BE-B910-D2F461B277EF}"/>
                </a:ext>
              </a:extLst>
            </p:cNvPr>
            <p:cNvSpPr/>
            <p:nvPr/>
          </p:nvSpPr>
          <p:spPr>
            <a:xfrm>
              <a:off x="1621009" y="2470733"/>
              <a:ext cx="810656" cy="1842950"/>
            </a:xfrm>
            <a:custGeom>
              <a:avLst/>
              <a:gdLst>
                <a:gd name="connsiteX0" fmla="*/ 11577 w 1080815"/>
                <a:gd name="connsiteY0" fmla="*/ 0 h 2457129"/>
                <a:gd name="connsiteX1" fmla="*/ 56075 w 1080815"/>
                <a:gd name="connsiteY1" fmla="*/ 10496 h 2457129"/>
                <a:gd name="connsiteX2" fmla="*/ 1025813 w 1080815"/>
                <a:gd name="connsiteY2" fmla="*/ 495365 h 2457129"/>
                <a:gd name="connsiteX3" fmla="*/ 1080815 w 1080815"/>
                <a:gd name="connsiteY3" fmla="*/ 584361 h 2457129"/>
                <a:gd name="connsiteX4" fmla="*/ 1080815 w 1080815"/>
                <a:gd name="connsiteY4" fmla="*/ 1872768 h 2457129"/>
                <a:gd name="connsiteX5" fmla="*/ 1025813 w 1080815"/>
                <a:gd name="connsiteY5" fmla="*/ 1961763 h 2457129"/>
                <a:gd name="connsiteX6" fmla="*/ 56075 w 1080815"/>
                <a:gd name="connsiteY6" fmla="*/ 2446633 h 2457129"/>
                <a:gd name="connsiteX7" fmla="*/ 11577 w 1080815"/>
                <a:gd name="connsiteY7" fmla="*/ 2457129 h 2457129"/>
                <a:gd name="connsiteX8" fmla="*/ 0 w 1080815"/>
                <a:gd name="connsiteY8" fmla="*/ 2454398 h 2457129"/>
                <a:gd name="connsiteX9" fmla="*/ 0 w 1080815"/>
                <a:gd name="connsiteY9" fmla="*/ 2731 h 24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0815" h="2457129">
                  <a:moveTo>
                    <a:pt x="11577" y="0"/>
                  </a:moveTo>
                  <a:cubicBezTo>
                    <a:pt x="26829" y="0"/>
                    <a:pt x="42080" y="3499"/>
                    <a:pt x="56075" y="10496"/>
                  </a:cubicBezTo>
                  <a:lnTo>
                    <a:pt x="1025813" y="495365"/>
                  </a:lnTo>
                  <a:cubicBezTo>
                    <a:pt x="1059529" y="512224"/>
                    <a:pt x="1080815" y="546665"/>
                    <a:pt x="1080815" y="584361"/>
                  </a:cubicBezTo>
                  <a:lnTo>
                    <a:pt x="1080815" y="1872768"/>
                  </a:lnTo>
                  <a:cubicBezTo>
                    <a:pt x="1080815" y="1910464"/>
                    <a:pt x="1059529" y="1944905"/>
                    <a:pt x="1025813" y="1961763"/>
                  </a:cubicBezTo>
                  <a:lnTo>
                    <a:pt x="56075" y="2446633"/>
                  </a:lnTo>
                  <a:cubicBezTo>
                    <a:pt x="42080" y="2453630"/>
                    <a:pt x="26829" y="2457129"/>
                    <a:pt x="11577" y="2457129"/>
                  </a:cubicBezTo>
                  <a:lnTo>
                    <a:pt x="0" y="2454398"/>
                  </a:lnTo>
                  <a:lnTo>
                    <a:pt x="0" y="273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57C6AA7-BA5D-4983-AE55-8D424B217F63}"/>
                </a:ext>
              </a:extLst>
            </p:cNvPr>
            <p:cNvSpPr txBox="1"/>
            <p:nvPr/>
          </p:nvSpPr>
          <p:spPr>
            <a:xfrm>
              <a:off x="932646" y="3595249"/>
              <a:ext cx="14529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085C8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rPr>
                <a:t>文库制备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E1BDA5D-0806-4192-AA9E-146A58C3DB61}"/>
              </a:ext>
            </a:extLst>
          </p:cNvPr>
          <p:cNvGrpSpPr/>
          <p:nvPr/>
        </p:nvGrpSpPr>
        <p:grpSpPr>
          <a:xfrm>
            <a:off x="6602742" y="2323983"/>
            <a:ext cx="2020630" cy="2321720"/>
            <a:chOff x="618676" y="2212297"/>
            <a:chExt cx="2020630" cy="2321720"/>
          </a:xfrm>
        </p:grpSpPr>
        <p:sp>
          <p:nvSpPr>
            <p:cNvPr id="67" name="六边形 1">
              <a:extLst>
                <a:ext uri="{FF2B5EF4-FFF2-40B4-BE49-F238E27FC236}">
                  <a16:creationId xmlns:a16="http://schemas.microsoft.com/office/drawing/2014/main" id="{26DE7126-E399-495D-8BEA-8ABA429E9C6A}"/>
                </a:ext>
              </a:extLst>
            </p:cNvPr>
            <p:cNvSpPr/>
            <p:nvPr/>
          </p:nvSpPr>
          <p:spPr>
            <a:xfrm>
              <a:off x="618676" y="2212297"/>
              <a:ext cx="2020630" cy="2321720"/>
            </a:xfrm>
            <a:custGeom>
              <a:avLst/>
              <a:gdLst>
                <a:gd name="connsiteX0" fmla="*/ 4029609 w 7737224"/>
                <a:gd name="connsiteY0" fmla="*/ 37976 h 8890139"/>
                <a:gd name="connsiteX1" fmla="*/ 7538221 w 7737224"/>
                <a:gd name="connsiteY1" fmla="*/ 1792282 h 8890139"/>
                <a:gd name="connsiteX2" fmla="*/ 7737224 w 7737224"/>
                <a:gd name="connsiteY2" fmla="*/ 2114276 h 8890139"/>
                <a:gd name="connsiteX3" fmla="*/ 7737224 w 7737224"/>
                <a:gd name="connsiteY3" fmla="*/ 6775864 h 8890139"/>
                <a:gd name="connsiteX4" fmla="*/ 7538221 w 7737224"/>
                <a:gd name="connsiteY4" fmla="*/ 7097857 h 8890139"/>
                <a:gd name="connsiteX5" fmla="*/ 4029609 w 7737224"/>
                <a:gd name="connsiteY5" fmla="*/ 8852165 h 8890139"/>
                <a:gd name="connsiteX6" fmla="*/ 3707615 w 7737224"/>
                <a:gd name="connsiteY6" fmla="*/ 8852165 h 8890139"/>
                <a:gd name="connsiteX7" fmla="*/ 199003 w 7737224"/>
                <a:gd name="connsiteY7" fmla="*/ 7097857 h 8890139"/>
                <a:gd name="connsiteX8" fmla="*/ 0 w 7737224"/>
                <a:gd name="connsiteY8" fmla="*/ 6775864 h 8890139"/>
                <a:gd name="connsiteX9" fmla="*/ 0 w 7737224"/>
                <a:gd name="connsiteY9" fmla="*/ 2114276 h 8890139"/>
                <a:gd name="connsiteX10" fmla="*/ 199003 w 7737224"/>
                <a:gd name="connsiteY10" fmla="*/ 1792282 h 8890139"/>
                <a:gd name="connsiteX11" fmla="*/ 3707615 w 7737224"/>
                <a:gd name="connsiteY11" fmla="*/ 37976 h 8890139"/>
                <a:gd name="connsiteX12" fmla="*/ 4029609 w 7737224"/>
                <a:gd name="connsiteY12" fmla="*/ 37976 h 88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37224" h="8890139">
                  <a:moveTo>
                    <a:pt x="4029609" y="37976"/>
                  </a:moveTo>
                  <a:lnTo>
                    <a:pt x="7538221" y="1792282"/>
                  </a:lnTo>
                  <a:cubicBezTo>
                    <a:pt x="7660209" y="1853277"/>
                    <a:pt x="7737224" y="1977888"/>
                    <a:pt x="7737224" y="2114276"/>
                  </a:cubicBezTo>
                  <a:lnTo>
                    <a:pt x="7737224" y="6775864"/>
                  </a:lnTo>
                  <a:cubicBezTo>
                    <a:pt x="7737224" y="6912252"/>
                    <a:pt x="7660209" y="7036863"/>
                    <a:pt x="7538221" y="7097857"/>
                  </a:cubicBezTo>
                  <a:lnTo>
                    <a:pt x="4029609" y="8852165"/>
                  </a:lnTo>
                  <a:cubicBezTo>
                    <a:pt x="3928342" y="8902798"/>
                    <a:pt x="3808882" y="8902798"/>
                    <a:pt x="3707615" y="8852165"/>
                  </a:cubicBezTo>
                  <a:lnTo>
                    <a:pt x="199003" y="7097857"/>
                  </a:lnTo>
                  <a:cubicBezTo>
                    <a:pt x="77014" y="7036863"/>
                    <a:pt x="0" y="6912252"/>
                    <a:pt x="0" y="6775864"/>
                  </a:cubicBezTo>
                  <a:lnTo>
                    <a:pt x="0" y="2114276"/>
                  </a:lnTo>
                  <a:cubicBezTo>
                    <a:pt x="0" y="1977888"/>
                    <a:pt x="77014" y="1853277"/>
                    <a:pt x="199003" y="1792282"/>
                  </a:cubicBezTo>
                  <a:lnTo>
                    <a:pt x="3707615" y="37976"/>
                  </a:lnTo>
                  <a:cubicBezTo>
                    <a:pt x="3808882" y="-12658"/>
                    <a:pt x="3928342" y="-12658"/>
                    <a:pt x="4029609" y="37976"/>
                  </a:cubicBezTo>
                </a:path>
              </a:pathLst>
            </a:custGeom>
            <a:solidFill>
              <a:srgbClr val="0093DD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68" name="六边形 1">
              <a:extLst>
                <a:ext uri="{FF2B5EF4-FFF2-40B4-BE49-F238E27FC236}">
                  <a16:creationId xmlns:a16="http://schemas.microsoft.com/office/drawing/2014/main" id="{1B980BD8-0E54-423B-B7F8-7B6A096D0259}"/>
                </a:ext>
              </a:extLst>
            </p:cNvPr>
            <p:cNvSpPr/>
            <p:nvPr/>
          </p:nvSpPr>
          <p:spPr>
            <a:xfrm>
              <a:off x="807968" y="2470733"/>
              <a:ext cx="1603946" cy="1842948"/>
            </a:xfrm>
            <a:custGeom>
              <a:avLst/>
              <a:gdLst>
                <a:gd name="connsiteX0" fmla="*/ 4029609 w 7737224"/>
                <a:gd name="connsiteY0" fmla="*/ 37976 h 8890139"/>
                <a:gd name="connsiteX1" fmla="*/ 7538221 w 7737224"/>
                <a:gd name="connsiteY1" fmla="*/ 1792282 h 8890139"/>
                <a:gd name="connsiteX2" fmla="*/ 7737224 w 7737224"/>
                <a:gd name="connsiteY2" fmla="*/ 2114276 h 8890139"/>
                <a:gd name="connsiteX3" fmla="*/ 7737224 w 7737224"/>
                <a:gd name="connsiteY3" fmla="*/ 6775864 h 8890139"/>
                <a:gd name="connsiteX4" fmla="*/ 7538221 w 7737224"/>
                <a:gd name="connsiteY4" fmla="*/ 7097857 h 8890139"/>
                <a:gd name="connsiteX5" fmla="*/ 4029609 w 7737224"/>
                <a:gd name="connsiteY5" fmla="*/ 8852165 h 8890139"/>
                <a:gd name="connsiteX6" fmla="*/ 3707615 w 7737224"/>
                <a:gd name="connsiteY6" fmla="*/ 8852165 h 8890139"/>
                <a:gd name="connsiteX7" fmla="*/ 199003 w 7737224"/>
                <a:gd name="connsiteY7" fmla="*/ 7097857 h 8890139"/>
                <a:gd name="connsiteX8" fmla="*/ 0 w 7737224"/>
                <a:gd name="connsiteY8" fmla="*/ 6775864 h 8890139"/>
                <a:gd name="connsiteX9" fmla="*/ 0 w 7737224"/>
                <a:gd name="connsiteY9" fmla="*/ 2114276 h 8890139"/>
                <a:gd name="connsiteX10" fmla="*/ 199003 w 7737224"/>
                <a:gd name="connsiteY10" fmla="*/ 1792282 h 8890139"/>
                <a:gd name="connsiteX11" fmla="*/ 3707615 w 7737224"/>
                <a:gd name="connsiteY11" fmla="*/ 37976 h 8890139"/>
                <a:gd name="connsiteX12" fmla="*/ 4029609 w 7737224"/>
                <a:gd name="connsiteY12" fmla="*/ 37976 h 88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37224" h="8890139">
                  <a:moveTo>
                    <a:pt x="4029609" y="37976"/>
                  </a:moveTo>
                  <a:lnTo>
                    <a:pt x="7538221" y="1792282"/>
                  </a:lnTo>
                  <a:cubicBezTo>
                    <a:pt x="7660209" y="1853277"/>
                    <a:pt x="7737224" y="1977888"/>
                    <a:pt x="7737224" y="2114276"/>
                  </a:cubicBezTo>
                  <a:lnTo>
                    <a:pt x="7737224" y="6775864"/>
                  </a:lnTo>
                  <a:cubicBezTo>
                    <a:pt x="7737224" y="6912252"/>
                    <a:pt x="7660209" y="7036863"/>
                    <a:pt x="7538221" y="7097857"/>
                  </a:cubicBezTo>
                  <a:lnTo>
                    <a:pt x="4029609" y="8852165"/>
                  </a:lnTo>
                  <a:cubicBezTo>
                    <a:pt x="3928342" y="8902798"/>
                    <a:pt x="3808882" y="8902798"/>
                    <a:pt x="3707615" y="8852165"/>
                  </a:cubicBezTo>
                  <a:lnTo>
                    <a:pt x="199003" y="7097857"/>
                  </a:lnTo>
                  <a:cubicBezTo>
                    <a:pt x="77014" y="7036863"/>
                    <a:pt x="0" y="6912252"/>
                    <a:pt x="0" y="6775864"/>
                  </a:cubicBezTo>
                  <a:lnTo>
                    <a:pt x="0" y="2114276"/>
                  </a:lnTo>
                  <a:cubicBezTo>
                    <a:pt x="0" y="1977888"/>
                    <a:pt x="77014" y="1853277"/>
                    <a:pt x="199003" y="1792282"/>
                  </a:cubicBezTo>
                  <a:lnTo>
                    <a:pt x="3707615" y="37976"/>
                  </a:lnTo>
                  <a:cubicBezTo>
                    <a:pt x="3808882" y="-12658"/>
                    <a:pt x="3928342" y="-12658"/>
                    <a:pt x="4029609" y="379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dist="165100" dir="5400000" sx="98000" sy="98000" algn="t" rotWithShape="0">
                <a:schemeClr val="accent1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4A95273-86F8-427F-BBCE-063F8B388A9B}"/>
                </a:ext>
              </a:extLst>
            </p:cNvPr>
            <p:cNvSpPr/>
            <p:nvPr/>
          </p:nvSpPr>
          <p:spPr>
            <a:xfrm>
              <a:off x="1621009" y="2470733"/>
              <a:ext cx="810656" cy="1842950"/>
            </a:xfrm>
            <a:custGeom>
              <a:avLst/>
              <a:gdLst>
                <a:gd name="connsiteX0" fmla="*/ 11577 w 1080815"/>
                <a:gd name="connsiteY0" fmla="*/ 0 h 2457129"/>
                <a:gd name="connsiteX1" fmla="*/ 56075 w 1080815"/>
                <a:gd name="connsiteY1" fmla="*/ 10496 h 2457129"/>
                <a:gd name="connsiteX2" fmla="*/ 1025813 w 1080815"/>
                <a:gd name="connsiteY2" fmla="*/ 495365 h 2457129"/>
                <a:gd name="connsiteX3" fmla="*/ 1080815 w 1080815"/>
                <a:gd name="connsiteY3" fmla="*/ 584361 h 2457129"/>
                <a:gd name="connsiteX4" fmla="*/ 1080815 w 1080815"/>
                <a:gd name="connsiteY4" fmla="*/ 1872768 h 2457129"/>
                <a:gd name="connsiteX5" fmla="*/ 1025813 w 1080815"/>
                <a:gd name="connsiteY5" fmla="*/ 1961763 h 2457129"/>
                <a:gd name="connsiteX6" fmla="*/ 56075 w 1080815"/>
                <a:gd name="connsiteY6" fmla="*/ 2446633 h 2457129"/>
                <a:gd name="connsiteX7" fmla="*/ 11577 w 1080815"/>
                <a:gd name="connsiteY7" fmla="*/ 2457129 h 2457129"/>
                <a:gd name="connsiteX8" fmla="*/ 0 w 1080815"/>
                <a:gd name="connsiteY8" fmla="*/ 2454398 h 2457129"/>
                <a:gd name="connsiteX9" fmla="*/ 0 w 1080815"/>
                <a:gd name="connsiteY9" fmla="*/ 2731 h 24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0815" h="2457129">
                  <a:moveTo>
                    <a:pt x="11577" y="0"/>
                  </a:moveTo>
                  <a:cubicBezTo>
                    <a:pt x="26829" y="0"/>
                    <a:pt x="42080" y="3499"/>
                    <a:pt x="56075" y="10496"/>
                  </a:cubicBezTo>
                  <a:lnTo>
                    <a:pt x="1025813" y="495365"/>
                  </a:lnTo>
                  <a:cubicBezTo>
                    <a:pt x="1059529" y="512224"/>
                    <a:pt x="1080815" y="546665"/>
                    <a:pt x="1080815" y="584361"/>
                  </a:cubicBezTo>
                  <a:lnTo>
                    <a:pt x="1080815" y="1872768"/>
                  </a:lnTo>
                  <a:cubicBezTo>
                    <a:pt x="1080815" y="1910464"/>
                    <a:pt x="1059529" y="1944905"/>
                    <a:pt x="1025813" y="1961763"/>
                  </a:cubicBezTo>
                  <a:lnTo>
                    <a:pt x="56075" y="2446633"/>
                  </a:lnTo>
                  <a:cubicBezTo>
                    <a:pt x="42080" y="2453630"/>
                    <a:pt x="26829" y="2457129"/>
                    <a:pt x="11577" y="2457129"/>
                  </a:cubicBezTo>
                  <a:lnTo>
                    <a:pt x="0" y="2454398"/>
                  </a:lnTo>
                  <a:lnTo>
                    <a:pt x="0" y="273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2E8F726-CA2D-41C3-ACA1-2C8C69A099D3}"/>
                </a:ext>
              </a:extLst>
            </p:cNvPr>
            <p:cNvSpPr txBox="1"/>
            <p:nvPr/>
          </p:nvSpPr>
          <p:spPr>
            <a:xfrm>
              <a:off x="857136" y="3573603"/>
              <a:ext cx="160394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085C8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rPr>
                <a:t>进行测序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7CC19E5-CC8A-403B-9148-0EAB144848B8}"/>
              </a:ext>
            </a:extLst>
          </p:cNvPr>
          <p:cNvGrpSpPr/>
          <p:nvPr/>
        </p:nvGrpSpPr>
        <p:grpSpPr>
          <a:xfrm>
            <a:off x="9594775" y="2323983"/>
            <a:ext cx="2020630" cy="2321720"/>
            <a:chOff x="618676" y="2212297"/>
            <a:chExt cx="2020630" cy="2321720"/>
          </a:xfrm>
        </p:grpSpPr>
        <p:sp>
          <p:nvSpPr>
            <p:cNvPr id="73" name="六边形 1">
              <a:extLst>
                <a:ext uri="{FF2B5EF4-FFF2-40B4-BE49-F238E27FC236}">
                  <a16:creationId xmlns:a16="http://schemas.microsoft.com/office/drawing/2014/main" id="{8F18F278-8B9E-4AA8-8FB9-587348CB7F4B}"/>
                </a:ext>
              </a:extLst>
            </p:cNvPr>
            <p:cNvSpPr/>
            <p:nvPr/>
          </p:nvSpPr>
          <p:spPr>
            <a:xfrm>
              <a:off x="618676" y="2212297"/>
              <a:ext cx="2020630" cy="2321720"/>
            </a:xfrm>
            <a:custGeom>
              <a:avLst/>
              <a:gdLst>
                <a:gd name="connsiteX0" fmla="*/ 4029609 w 7737224"/>
                <a:gd name="connsiteY0" fmla="*/ 37976 h 8890139"/>
                <a:gd name="connsiteX1" fmla="*/ 7538221 w 7737224"/>
                <a:gd name="connsiteY1" fmla="*/ 1792282 h 8890139"/>
                <a:gd name="connsiteX2" fmla="*/ 7737224 w 7737224"/>
                <a:gd name="connsiteY2" fmla="*/ 2114276 h 8890139"/>
                <a:gd name="connsiteX3" fmla="*/ 7737224 w 7737224"/>
                <a:gd name="connsiteY3" fmla="*/ 6775864 h 8890139"/>
                <a:gd name="connsiteX4" fmla="*/ 7538221 w 7737224"/>
                <a:gd name="connsiteY4" fmla="*/ 7097857 h 8890139"/>
                <a:gd name="connsiteX5" fmla="*/ 4029609 w 7737224"/>
                <a:gd name="connsiteY5" fmla="*/ 8852165 h 8890139"/>
                <a:gd name="connsiteX6" fmla="*/ 3707615 w 7737224"/>
                <a:gd name="connsiteY6" fmla="*/ 8852165 h 8890139"/>
                <a:gd name="connsiteX7" fmla="*/ 199003 w 7737224"/>
                <a:gd name="connsiteY7" fmla="*/ 7097857 h 8890139"/>
                <a:gd name="connsiteX8" fmla="*/ 0 w 7737224"/>
                <a:gd name="connsiteY8" fmla="*/ 6775864 h 8890139"/>
                <a:gd name="connsiteX9" fmla="*/ 0 w 7737224"/>
                <a:gd name="connsiteY9" fmla="*/ 2114276 h 8890139"/>
                <a:gd name="connsiteX10" fmla="*/ 199003 w 7737224"/>
                <a:gd name="connsiteY10" fmla="*/ 1792282 h 8890139"/>
                <a:gd name="connsiteX11" fmla="*/ 3707615 w 7737224"/>
                <a:gd name="connsiteY11" fmla="*/ 37976 h 8890139"/>
                <a:gd name="connsiteX12" fmla="*/ 4029609 w 7737224"/>
                <a:gd name="connsiteY12" fmla="*/ 37976 h 88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37224" h="8890139">
                  <a:moveTo>
                    <a:pt x="4029609" y="37976"/>
                  </a:moveTo>
                  <a:lnTo>
                    <a:pt x="7538221" y="1792282"/>
                  </a:lnTo>
                  <a:cubicBezTo>
                    <a:pt x="7660209" y="1853277"/>
                    <a:pt x="7737224" y="1977888"/>
                    <a:pt x="7737224" y="2114276"/>
                  </a:cubicBezTo>
                  <a:lnTo>
                    <a:pt x="7737224" y="6775864"/>
                  </a:lnTo>
                  <a:cubicBezTo>
                    <a:pt x="7737224" y="6912252"/>
                    <a:pt x="7660209" y="7036863"/>
                    <a:pt x="7538221" y="7097857"/>
                  </a:cubicBezTo>
                  <a:lnTo>
                    <a:pt x="4029609" y="8852165"/>
                  </a:lnTo>
                  <a:cubicBezTo>
                    <a:pt x="3928342" y="8902798"/>
                    <a:pt x="3808882" y="8902798"/>
                    <a:pt x="3707615" y="8852165"/>
                  </a:cubicBezTo>
                  <a:lnTo>
                    <a:pt x="199003" y="7097857"/>
                  </a:lnTo>
                  <a:cubicBezTo>
                    <a:pt x="77014" y="7036863"/>
                    <a:pt x="0" y="6912252"/>
                    <a:pt x="0" y="6775864"/>
                  </a:cubicBezTo>
                  <a:lnTo>
                    <a:pt x="0" y="2114276"/>
                  </a:lnTo>
                  <a:cubicBezTo>
                    <a:pt x="0" y="1977888"/>
                    <a:pt x="77014" y="1853277"/>
                    <a:pt x="199003" y="1792282"/>
                  </a:cubicBezTo>
                  <a:lnTo>
                    <a:pt x="3707615" y="37976"/>
                  </a:lnTo>
                  <a:cubicBezTo>
                    <a:pt x="3808882" y="-12658"/>
                    <a:pt x="3928342" y="-12658"/>
                    <a:pt x="4029609" y="37976"/>
                  </a:cubicBezTo>
                </a:path>
              </a:pathLst>
            </a:custGeom>
            <a:solidFill>
              <a:srgbClr val="0093DD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74" name="六边形 1">
              <a:extLst>
                <a:ext uri="{FF2B5EF4-FFF2-40B4-BE49-F238E27FC236}">
                  <a16:creationId xmlns:a16="http://schemas.microsoft.com/office/drawing/2014/main" id="{8133F9DE-F71D-4B53-9DB9-BB9A9205A35A}"/>
                </a:ext>
              </a:extLst>
            </p:cNvPr>
            <p:cNvSpPr/>
            <p:nvPr/>
          </p:nvSpPr>
          <p:spPr>
            <a:xfrm>
              <a:off x="807968" y="2470733"/>
              <a:ext cx="1603946" cy="1842948"/>
            </a:xfrm>
            <a:custGeom>
              <a:avLst/>
              <a:gdLst>
                <a:gd name="connsiteX0" fmla="*/ 4029609 w 7737224"/>
                <a:gd name="connsiteY0" fmla="*/ 37976 h 8890139"/>
                <a:gd name="connsiteX1" fmla="*/ 7538221 w 7737224"/>
                <a:gd name="connsiteY1" fmla="*/ 1792282 h 8890139"/>
                <a:gd name="connsiteX2" fmla="*/ 7737224 w 7737224"/>
                <a:gd name="connsiteY2" fmla="*/ 2114276 h 8890139"/>
                <a:gd name="connsiteX3" fmla="*/ 7737224 w 7737224"/>
                <a:gd name="connsiteY3" fmla="*/ 6775864 h 8890139"/>
                <a:gd name="connsiteX4" fmla="*/ 7538221 w 7737224"/>
                <a:gd name="connsiteY4" fmla="*/ 7097857 h 8890139"/>
                <a:gd name="connsiteX5" fmla="*/ 4029609 w 7737224"/>
                <a:gd name="connsiteY5" fmla="*/ 8852165 h 8890139"/>
                <a:gd name="connsiteX6" fmla="*/ 3707615 w 7737224"/>
                <a:gd name="connsiteY6" fmla="*/ 8852165 h 8890139"/>
                <a:gd name="connsiteX7" fmla="*/ 199003 w 7737224"/>
                <a:gd name="connsiteY7" fmla="*/ 7097857 h 8890139"/>
                <a:gd name="connsiteX8" fmla="*/ 0 w 7737224"/>
                <a:gd name="connsiteY8" fmla="*/ 6775864 h 8890139"/>
                <a:gd name="connsiteX9" fmla="*/ 0 w 7737224"/>
                <a:gd name="connsiteY9" fmla="*/ 2114276 h 8890139"/>
                <a:gd name="connsiteX10" fmla="*/ 199003 w 7737224"/>
                <a:gd name="connsiteY10" fmla="*/ 1792282 h 8890139"/>
                <a:gd name="connsiteX11" fmla="*/ 3707615 w 7737224"/>
                <a:gd name="connsiteY11" fmla="*/ 37976 h 8890139"/>
                <a:gd name="connsiteX12" fmla="*/ 4029609 w 7737224"/>
                <a:gd name="connsiteY12" fmla="*/ 37976 h 8890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37224" h="8890139">
                  <a:moveTo>
                    <a:pt x="4029609" y="37976"/>
                  </a:moveTo>
                  <a:lnTo>
                    <a:pt x="7538221" y="1792282"/>
                  </a:lnTo>
                  <a:cubicBezTo>
                    <a:pt x="7660209" y="1853277"/>
                    <a:pt x="7737224" y="1977888"/>
                    <a:pt x="7737224" y="2114276"/>
                  </a:cubicBezTo>
                  <a:lnTo>
                    <a:pt x="7737224" y="6775864"/>
                  </a:lnTo>
                  <a:cubicBezTo>
                    <a:pt x="7737224" y="6912252"/>
                    <a:pt x="7660209" y="7036863"/>
                    <a:pt x="7538221" y="7097857"/>
                  </a:cubicBezTo>
                  <a:lnTo>
                    <a:pt x="4029609" y="8852165"/>
                  </a:lnTo>
                  <a:cubicBezTo>
                    <a:pt x="3928342" y="8902798"/>
                    <a:pt x="3808882" y="8902798"/>
                    <a:pt x="3707615" y="8852165"/>
                  </a:cubicBezTo>
                  <a:lnTo>
                    <a:pt x="199003" y="7097857"/>
                  </a:lnTo>
                  <a:cubicBezTo>
                    <a:pt x="77014" y="7036863"/>
                    <a:pt x="0" y="6912252"/>
                    <a:pt x="0" y="6775864"/>
                  </a:cubicBezTo>
                  <a:lnTo>
                    <a:pt x="0" y="2114276"/>
                  </a:lnTo>
                  <a:cubicBezTo>
                    <a:pt x="0" y="1977888"/>
                    <a:pt x="77014" y="1853277"/>
                    <a:pt x="199003" y="1792282"/>
                  </a:cubicBezTo>
                  <a:lnTo>
                    <a:pt x="3707615" y="37976"/>
                  </a:lnTo>
                  <a:cubicBezTo>
                    <a:pt x="3808882" y="-12658"/>
                    <a:pt x="3928342" y="-12658"/>
                    <a:pt x="4029609" y="379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17500" dist="165100" dir="5400000" sx="98000" sy="98000" algn="t" rotWithShape="0">
                <a:schemeClr val="accent1">
                  <a:lumMod val="50000"/>
                  <a:alpha val="2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B42C04E-BF56-4B85-ABB3-A9CCA1026AFC}"/>
                </a:ext>
              </a:extLst>
            </p:cNvPr>
            <p:cNvSpPr/>
            <p:nvPr/>
          </p:nvSpPr>
          <p:spPr>
            <a:xfrm>
              <a:off x="1608309" y="2470733"/>
              <a:ext cx="810656" cy="1842950"/>
            </a:xfrm>
            <a:custGeom>
              <a:avLst/>
              <a:gdLst>
                <a:gd name="connsiteX0" fmla="*/ 11577 w 1080815"/>
                <a:gd name="connsiteY0" fmla="*/ 0 h 2457129"/>
                <a:gd name="connsiteX1" fmla="*/ 56075 w 1080815"/>
                <a:gd name="connsiteY1" fmla="*/ 10496 h 2457129"/>
                <a:gd name="connsiteX2" fmla="*/ 1025813 w 1080815"/>
                <a:gd name="connsiteY2" fmla="*/ 495365 h 2457129"/>
                <a:gd name="connsiteX3" fmla="*/ 1080815 w 1080815"/>
                <a:gd name="connsiteY3" fmla="*/ 584361 h 2457129"/>
                <a:gd name="connsiteX4" fmla="*/ 1080815 w 1080815"/>
                <a:gd name="connsiteY4" fmla="*/ 1872768 h 2457129"/>
                <a:gd name="connsiteX5" fmla="*/ 1025813 w 1080815"/>
                <a:gd name="connsiteY5" fmla="*/ 1961763 h 2457129"/>
                <a:gd name="connsiteX6" fmla="*/ 56075 w 1080815"/>
                <a:gd name="connsiteY6" fmla="*/ 2446633 h 2457129"/>
                <a:gd name="connsiteX7" fmla="*/ 11577 w 1080815"/>
                <a:gd name="connsiteY7" fmla="*/ 2457129 h 2457129"/>
                <a:gd name="connsiteX8" fmla="*/ 0 w 1080815"/>
                <a:gd name="connsiteY8" fmla="*/ 2454398 h 2457129"/>
                <a:gd name="connsiteX9" fmla="*/ 0 w 1080815"/>
                <a:gd name="connsiteY9" fmla="*/ 2731 h 245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0815" h="2457129">
                  <a:moveTo>
                    <a:pt x="11577" y="0"/>
                  </a:moveTo>
                  <a:cubicBezTo>
                    <a:pt x="26829" y="0"/>
                    <a:pt x="42080" y="3499"/>
                    <a:pt x="56075" y="10496"/>
                  </a:cubicBezTo>
                  <a:lnTo>
                    <a:pt x="1025813" y="495365"/>
                  </a:lnTo>
                  <a:cubicBezTo>
                    <a:pt x="1059529" y="512224"/>
                    <a:pt x="1080815" y="546665"/>
                    <a:pt x="1080815" y="584361"/>
                  </a:cubicBezTo>
                  <a:lnTo>
                    <a:pt x="1080815" y="1872768"/>
                  </a:lnTo>
                  <a:cubicBezTo>
                    <a:pt x="1080815" y="1910464"/>
                    <a:pt x="1059529" y="1944905"/>
                    <a:pt x="1025813" y="1961763"/>
                  </a:cubicBezTo>
                  <a:lnTo>
                    <a:pt x="56075" y="2446633"/>
                  </a:lnTo>
                  <a:cubicBezTo>
                    <a:pt x="42080" y="2453630"/>
                    <a:pt x="26829" y="2457129"/>
                    <a:pt x="11577" y="2457129"/>
                  </a:cubicBezTo>
                  <a:lnTo>
                    <a:pt x="0" y="2454398"/>
                  </a:lnTo>
                  <a:lnTo>
                    <a:pt x="0" y="2731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40F2EEA7-9C21-4F7D-93B5-BC7B31AE66F5}"/>
                </a:ext>
              </a:extLst>
            </p:cNvPr>
            <p:cNvSpPr txBox="1"/>
            <p:nvPr/>
          </p:nvSpPr>
          <p:spPr>
            <a:xfrm>
              <a:off x="906719" y="3610025"/>
              <a:ext cx="14964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085C8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rPr>
                <a:t>数据分析</a:t>
              </a:r>
            </a:p>
          </p:txBody>
        </p: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94617D79-8D91-4AC3-A360-D0FAD5ED2178}"/>
              </a:ext>
            </a:extLst>
          </p:cNvPr>
          <p:cNvSpPr/>
          <p:nvPr/>
        </p:nvSpPr>
        <p:spPr>
          <a:xfrm rot="13500000">
            <a:off x="5969295" y="3293683"/>
            <a:ext cx="349446" cy="349446"/>
          </a:xfrm>
          <a:custGeom>
            <a:avLst/>
            <a:gdLst>
              <a:gd name="connsiteX0" fmla="*/ 252268 w 349446"/>
              <a:gd name="connsiteY0" fmla="*/ 137175 h 349446"/>
              <a:gd name="connsiteX1" fmla="*/ 215927 w 349446"/>
              <a:gd name="connsiteY1" fmla="*/ 173516 h 349446"/>
              <a:gd name="connsiteX2" fmla="*/ 175929 w 349446"/>
              <a:gd name="connsiteY2" fmla="*/ 133518 h 349446"/>
              <a:gd name="connsiteX3" fmla="*/ 212270 w 349446"/>
              <a:gd name="connsiteY3" fmla="*/ 97177 h 349446"/>
              <a:gd name="connsiteX4" fmla="*/ 300857 w 349446"/>
              <a:gd name="connsiteY4" fmla="*/ 88586 h 349446"/>
              <a:gd name="connsiteX5" fmla="*/ 264516 w 349446"/>
              <a:gd name="connsiteY5" fmla="*/ 124927 h 349446"/>
              <a:gd name="connsiteX6" fmla="*/ 224518 w 349446"/>
              <a:gd name="connsiteY6" fmla="*/ 84930 h 349446"/>
              <a:gd name="connsiteX7" fmla="*/ 260859 w 349446"/>
              <a:gd name="connsiteY7" fmla="*/ 48588 h 349446"/>
              <a:gd name="connsiteX8" fmla="*/ 349446 w 349446"/>
              <a:gd name="connsiteY8" fmla="*/ 39997 h 349446"/>
              <a:gd name="connsiteX9" fmla="*/ 313105 w 349446"/>
              <a:gd name="connsiteY9" fmla="*/ 76338 h 349446"/>
              <a:gd name="connsiteX10" fmla="*/ 273107 w 349446"/>
              <a:gd name="connsiteY10" fmla="*/ 36341 h 349446"/>
              <a:gd name="connsiteX11" fmla="*/ 309448 w 349446"/>
              <a:gd name="connsiteY11" fmla="*/ 0 h 349446"/>
              <a:gd name="connsiteX12" fmla="*/ 124220 w 349446"/>
              <a:gd name="connsiteY12" fmla="*/ 349446 h 349446"/>
              <a:gd name="connsiteX13" fmla="*/ 0 w 349446"/>
              <a:gd name="connsiteY13" fmla="*/ 349446 h 349446"/>
              <a:gd name="connsiteX14" fmla="*/ 0 w 349446"/>
              <a:gd name="connsiteY14" fmla="*/ 225226 h 349446"/>
              <a:gd name="connsiteX15" fmla="*/ 42111 w 349446"/>
              <a:gd name="connsiteY15" fmla="*/ 267337 h 349446"/>
              <a:gd name="connsiteX16" fmla="*/ 163682 w 349446"/>
              <a:gd name="connsiteY16" fmla="*/ 145765 h 349446"/>
              <a:gd name="connsiteX17" fmla="*/ 203680 w 349446"/>
              <a:gd name="connsiteY17" fmla="*/ 185763 h 349446"/>
              <a:gd name="connsiteX18" fmla="*/ 82108 w 349446"/>
              <a:gd name="connsiteY18" fmla="*/ 307334 h 3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9446" h="349446">
                <a:moveTo>
                  <a:pt x="252268" y="137175"/>
                </a:moveTo>
                <a:lnTo>
                  <a:pt x="215927" y="173516"/>
                </a:lnTo>
                <a:lnTo>
                  <a:pt x="175929" y="133518"/>
                </a:lnTo>
                <a:lnTo>
                  <a:pt x="212270" y="97177"/>
                </a:lnTo>
                <a:close/>
                <a:moveTo>
                  <a:pt x="300857" y="88586"/>
                </a:moveTo>
                <a:lnTo>
                  <a:pt x="264516" y="124927"/>
                </a:lnTo>
                <a:lnTo>
                  <a:pt x="224518" y="84930"/>
                </a:lnTo>
                <a:lnTo>
                  <a:pt x="260859" y="48588"/>
                </a:lnTo>
                <a:close/>
                <a:moveTo>
                  <a:pt x="349446" y="39997"/>
                </a:moveTo>
                <a:lnTo>
                  <a:pt x="313105" y="76338"/>
                </a:lnTo>
                <a:lnTo>
                  <a:pt x="273107" y="36341"/>
                </a:lnTo>
                <a:lnTo>
                  <a:pt x="309448" y="0"/>
                </a:lnTo>
                <a:close/>
                <a:moveTo>
                  <a:pt x="124220" y="349446"/>
                </a:moveTo>
                <a:lnTo>
                  <a:pt x="0" y="349446"/>
                </a:lnTo>
                <a:lnTo>
                  <a:pt x="0" y="225226"/>
                </a:lnTo>
                <a:lnTo>
                  <a:pt x="42111" y="267337"/>
                </a:lnTo>
                <a:lnTo>
                  <a:pt x="163682" y="145765"/>
                </a:lnTo>
                <a:lnTo>
                  <a:pt x="203680" y="185763"/>
                </a:lnTo>
                <a:lnTo>
                  <a:pt x="82108" y="307334"/>
                </a:lnTo>
                <a:close/>
              </a:path>
            </a:pathLst>
          </a:custGeom>
          <a:solidFill>
            <a:srgbClr val="0093DD"/>
          </a:solidFill>
          <a:ln>
            <a:noFill/>
          </a:ln>
          <a:effectLst>
            <a:outerShdw blurRad="330200" dist="190500" dir="5400000" sx="80000" sy="80000" algn="t" rotWithShape="0">
              <a:srgbClr val="00006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C5C9D3BC-94E6-43F1-9D22-84AC0DE14D30}"/>
              </a:ext>
            </a:extLst>
          </p:cNvPr>
          <p:cNvSpPr/>
          <p:nvPr/>
        </p:nvSpPr>
        <p:spPr>
          <a:xfrm rot="13500000">
            <a:off x="8959631" y="3312730"/>
            <a:ext cx="349446" cy="349446"/>
          </a:xfrm>
          <a:custGeom>
            <a:avLst/>
            <a:gdLst>
              <a:gd name="connsiteX0" fmla="*/ 252268 w 349446"/>
              <a:gd name="connsiteY0" fmla="*/ 137175 h 349446"/>
              <a:gd name="connsiteX1" fmla="*/ 215927 w 349446"/>
              <a:gd name="connsiteY1" fmla="*/ 173516 h 349446"/>
              <a:gd name="connsiteX2" fmla="*/ 175929 w 349446"/>
              <a:gd name="connsiteY2" fmla="*/ 133518 h 349446"/>
              <a:gd name="connsiteX3" fmla="*/ 212270 w 349446"/>
              <a:gd name="connsiteY3" fmla="*/ 97177 h 349446"/>
              <a:gd name="connsiteX4" fmla="*/ 300857 w 349446"/>
              <a:gd name="connsiteY4" fmla="*/ 88586 h 349446"/>
              <a:gd name="connsiteX5" fmla="*/ 264516 w 349446"/>
              <a:gd name="connsiteY5" fmla="*/ 124927 h 349446"/>
              <a:gd name="connsiteX6" fmla="*/ 224518 w 349446"/>
              <a:gd name="connsiteY6" fmla="*/ 84930 h 349446"/>
              <a:gd name="connsiteX7" fmla="*/ 260859 w 349446"/>
              <a:gd name="connsiteY7" fmla="*/ 48588 h 349446"/>
              <a:gd name="connsiteX8" fmla="*/ 349446 w 349446"/>
              <a:gd name="connsiteY8" fmla="*/ 39997 h 349446"/>
              <a:gd name="connsiteX9" fmla="*/ 313105 w 349446"/>
              <a:gd name="connsiteY9" fmla="*/ 76338 h 349446"/>
              <a:gd name="connsiteX10" fmla="*/ 273107 w 349446"/>
              <a:gd name="connsiteY10" fmla="*/ 36341 h 349446"/>
              <a:gd name="connsiteX11" fmla="*/ 309448 w 349446"/>
              <a:gd name="connsiteY11" fmla="*/ 0 h 349446"/>
              <a:gd name="connsiteX12" fmla="*/ 124220 w 349446"/>
              <a:gd name="connsiteY12" fmla="*/ 349446 h 349446"/>
              <a:gd name="connsiteX13" fmla="*/ 0 w 349446"/>
              <a:gd name="connsiteY13" fmla="*/ 349446 h 349446"/>
              <a:gd name="connsiteX14" fmla="*/ 0 w 349446"/>
              <a:gd name="connsiteY14" fmla="*/ 225226 h 349446"/>
              <a:gd name="connsiteX15" fmla="*/ 42111 w 349446"/>
              <a:gd name="connsiteY15" fmla="*/ 267337 h 349446"/>
              <a:gd name="connsiteX16" fmla="*/ 163682 w 349446"/>
              <a:gd name="connsiteY16" fmla="*/ 145765 h 349446"/>
              <a:gd name="connsiteX17" fmla="*/ 203680 w 349446"/>
              <a:gd name="connsiteY17" fmla="*/ 185763 h 349446"/>
              <a:gd name="connsiteX18" fmla="*/ 82108 w 349446"/>
              <a:gd name="connsiteY18" fmla="*/ 307334 h 349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49446" h="349446">
                <a:moveTo>
                  <a:pt x="252268" y="137175"/>
                </a:moveTo>
                <a:lnTo>
                  <a:pt x="215927" y="173516"/>
                </a:lnTo>
                <a:lnTo>
                  <a:pt x="175929" y="133518"/>
                </a:lnTo>
                <a:lnTo>
                  <a:pt x="212270" y="97177"/>
                </a:lnTo>
                <a:close/>
                <a:moveTo>
                  <a:pt x="300857" y="88586"/>
                </a:moveTo>
                <a:lnTo>
                  <a:pt x="264516" y="124927"/>
                </a:lnTo>
                <a:lnTo>
                  <a:pt x="224518" y="84930"/>
                </a:lnTo>
                <a:lnTo>
                  <a:pt x="260859" y="48588"/>
                </a:lnTo>
                <a:close/>
                <a:moveTo>
                  <a:pt x="349446" y="39997"/>
                </a:moveTo>
                <a:lnTo>
                  <a:pt x="313105" y="76338"/>
                </a:lnTo>
                <a:lnTo>
                  <a:pt x="273107" y="36341"/>
                </a:lnTo>
                <a:lnTo>
                  <a:pt x="309448" y="0"/>
                </a:lnTo>
                <a:close/>
                <a:moveTo>
                  <a:pt x="124220" y="349446"/>
                </a:moveTo>
                <a:lnTo>
                  <a:pt x="0" y="349446"/>
                </a:lnTo>
                <a:lnTo>
                  <a:pt x="0" y="225226"/>
                </a:lnTo>
                <a:lnTo>
                  <a:pt x="42111" y="267337"/>
                </a:lnTo>
                <a:lnTo>
                  <a:pt x="163682" y="145765"/>
                </a:lnTo>
                <a:lnTo>
                  <a:pt x="203680" y="185763"/>
                </a:lnTo>
                <a:lnTo>
                  <a:pt x="82108" y="307334"/>
                </a:lnTo>
                <a:close/>
              </a:path>
            </a:pathLst>
          </a:custGeom>
          <a:solidFill>
            <a:srgbClr val="0093DD"/>
          </a:solidFill>
          <a:ln>
            <a:noFill/>
          </a:ln>
          <a:effectLst>
            <a:outerShdw blurRad="330200" dist="190500" dir="5400000" sx="80000" sy="80000" algn="t" rotWithShape="0">
              <a:srgbClr val="00006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B2B3EFE-D1D7-AB13-6CE1-EBA255C3FA3E}"/>
              </a:ext>
            </a:extLst>
          </p:cNvPr>
          <p:cNvGrpSpPr/>
          <p:nvPr/>
        </p:nvGrpSpPr>
        <p:grpSpPr>
          <a:xfrm>
            <a:off x="4398128" y="2893971"/>
            <a:ext cx="452049" cy="502277"/>
            <a:chOff x="4398128" y="2893971"/>
            <a:chExt cx="452049" cy="502277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C201170-8AFB-B419-2894-E370722E7B9D}"/>
                </a:ext>
              </a:extLst>
            </p:cNvPr>
            <p:cNvSpPr/>
            <p:nvPr/>
          </p:nvSpPr>
          <p:spPr>
            <a:xfrm>
              <a:off x="4398128" y="2893971"/>
              <a:ext cx="452049" cy="125569"/>
            </a:xfrm>
            <a:custGeom>
              <a:avLst/>
              <a:gdLst>
                <a:gd name="connsiteX0" fmla="*/ 452049 w 452049"/>
                <a:gd name="connsiteY0" fmla="*/ 0 h 125569"/>
                <a:gd name="connsiteX1" fmla="*/ 0 w 452049"/>
                <a:gd name="connsiteY1" fmla="*/ 0 h 125569"/>
                <a:gd name="connsiteX2" fmla="*/ 0 w 452049"/>
                <a:gd name="connsiteY2" fmla="*/ 125569 h 125569"/>
                <a:gd name="connsiteX3" fmla="*/ 452049 w 452049"/>
                <a:gd name="connsiteY3" fmla="*/ 125569 h 125569"/>
                <a:gd name="connsiteX4" fmla="*/ 452049 w 452049"/>
                <a:gd name="connsiteY4" fmla="*/ 0 h 12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049" h="125569">
                  <a:moveTo>
                    <a:pt x="452049" y="0"/>
                  </a:moveTo>
                  <a:lnTo>
                    <a:pt x="0" y="0"/>
                  </a:lnTo>
                  <a:lnTo>
                    <a:pt x="0" y="125569"/>
                  </a:lnTo>
                  <a:lnTo>
                    <a:pt x="452049" y="125569"/>
                  </a:lnTo>
                  <a:lnTo>
                    <a:pt x="452049" y="0"/>
                  </a:lnTo>
                  <a:close/>
                </a:path>
              </a:pathLst>
            </a:custGeom>
            <a:noFill/>
            <a:ln w="50006" cap="flat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586A0D3-CCDC-B434-D59A-B317D3D1CBDF}"/>
                </a:ext>
              </a:extLst>
            </p:cNvPr>
            <p:cNvSpPr/>
            <p:nvPr/>
          </p:nvSpPr>
          <p:spPr>
            <a:xfrm>
              <a:off x="4398128" y="3082325"/>
              <a:ext cx="452049" cy="125569"/>
            </a:xfrm>
            <a:custGeom>
              <a:avLst/>
              <a:gdLst>
                <a:gd name="connsiteX0" fmla="*/ 452049 w 452049"/>
                <a:gd name="connsiteY0" fmla="*/ 0 h 125569"/>
                <a:gd name="connsiteX1" fmla="*/ 0 w 452049"/>
                <a:gd name="connsiteY1" fmla="*/ 0 h 125569"/>
                <a:gd name="connsiteX2" fmla="*/ 0 w 452049"/>
                <a:gd name="connsiteY2" fmla="*/ 125569 h 125569"/>
                <a:gd name="connsiteX3" fmla="*/ 452049 w 452049"/>
                <a:gd name="connsiteY3" fmla="*/ 125569 h 125569"/>
                <a:gd name="connsiteX4" fmla="*/ 452049 w 452049"/>
                <a:gd name="connsiteY4" fmla="*/ 0 h 12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049" h="125569">
                  <a:moveTo>
                    <a:pt x="452049" y="0"/>
                  </a:moveTo>
                  <a:lnTo>
                    <a:pt x="0" y="0"/>
                  </a:lnTo>
                  <a:lnTo>
                    <a:pt x="0" y="125569"/>
                  </a:lnTo>
                  <a:lnTo>
                    <a:pt x="452049" y="125569"/>
                  </a:lnTo>
                  <a:lnTo>
                    <a:pt x="452049" y="0"/>
                  </a:lnTo>
                  <a:close/>
                </a:path>
              </a:pathLst>
            </a:custGeom>
            <a:noFill/>
            <a:ln w="50006" cap="flat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A758DE3-4916-A33E-4D2C-F9C44FDA0448}"/>
                </a:ext>
              </a:extLst>
            </p:cNvPr>
            <p:cNvSpPr/>
            <p:nvPr/>
          </p:nvSpPr>
          <p:spPr>
            <a:xfrm>
              <a:off x="4398128" y="3270679"/>
              <a:ext cx="452049" cy="125569"/>
            </a:xfrm>
            <a:custGeom>
              <a:avLst/>
              <a:gdLst>
                <a:gd name="connsiteX0" fmla="*/ 452049 w 452049"/>
                <a:gd name="connsiteY0" fmla="*/ 0 h 125569"/>
                <a:gd name="connsiteX1" fmla="*/ 0 w 452049"/>
                <a:gd name="connsiteY1" fmla="*/ 0 h 125569"/>
                <a:gd name="connsiteX2" fmla="*/ 0 w 452049"/>
                <a:gd name="connsiteY2" fmla="*/ 125569 h 125569"/>
                <a:gd name="connsiteX3" fmla="*/ 452049 w 452049"/>
                <a:gd name="connsiteY3" fmla="*/ 125569 h 125569"/>
                <a:gd name="connsiteX4" fmla="*/ 452049 w 452049"/>
                <a:gd name="connsiteY4" fmla="*/ 0 h 125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049" h="125569">
                  <a:moveTo>
                    <a:pt x="452049" y="0"/>
                  </a:moveTo>
                  <a:lnTo>
                    <a:pt x="0" y="0"/>
                  </a:lnTo>
                  <a:lnTo>
                    <a:pt x="0" y="125569"/>
                  </a:lnTo>
                  <a:lnTo>
                    <a:pt x="452049" y="125569"/>
                  </a:lnTo>
                  <a:lnTo>
                    <a:pt x="452049" y="0"/>
                  </a:lnTo>
                  <a:close/>
                </a:path>
              </a:pathLst>
            </a:custGeom>
            <a:noFill/>
            <a:ln w="50006" cap="flat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52D2D98-CB49-BE7A-0C06-98B35DF9F269}"/>
                </a:ext>
              </a:extLst>
            </p:cNvPr>
            <p:cNvSpPr/>
            <p:nvPr/>
          </p:nvSpPr>
          <p:spPr>
            <a:xfrm>
              <a:off x="4586482" y="2956756"/>
              <a:ext cx="75341" cy="12556"/>
            </a:xfrm>
            <a:custGeom>
              <a:avLst/>
              <a:gdLst>
                <a:gd name="connsiteX0" fmla="*/ 0 w 75341"/>
                <a:gd name="connsiteY0" fmla="*/ 0 h 12556"/>
                <a:gd name="connsiteX1" fmla="*/ 75342 w 75341"/>
                <a:gd name="connsiteY1" fmla="*/ 0 h 1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341" h="12556">
                  <a:moveTo>
                    <a:pt x="0" y="0"/>
                  </a:moveTo>
                  <a:lnTo>
                    <a:pt x="75342" y="0"/>
                  </a:lnTo>
                </a:path>
              </a:pathLst>
            </a:custGeom>
            <a:noFill/>
            <a:ln w="50006" cap="rnd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8587460-3F41-B6ED-28AF-3F36425C4694}"/>
                </a:ext>
              </a:extLst>
            </p:cNvPr>
            <p:cNvSpPr/>
            <p:nvPr/>
          </p:nvSpPr>
          <p:spPr>
            <a:xfrm>
              <a:off x="4586482" y="3145110"/>
              <a:ext cx="75341" cy="12556"/>
            </a:xfrm>
            <a:custGeom>
              <a:avLst/>
              <a:gdLst>
                <a:gd name="connsiteX0" fmla="*/ 0 w 75341"/>
                <a:gd name="connsiteY0" fmla="*/ 0 h 12556"/>
                <a:gd name="connsiteX1" fmla="*/ 75342 w 75341"/>
                <a:gd name="connsiteY1" fmla="*/ 0 h 1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341" h="12556">
                  <a:moveTo>
                    <a:pt x="0" y="0"/>
                  </a:moveTo>
                  <a:lnTo>
                    <a:pt x="75342" y="0"/>
                  </a:lnTo>
                </a:path>
              </a:pathLst>
            </a:custGeom>
            <a:noFill/>
            <a:ln w="50006" cap="rnd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A190362-7AD8-C0EC-82D0-85D8B17E584C}"/>
                </a:ext>
              </a:extLst>
            </p:cNvPr>
            <p:cNvSpPr/>
            <p:nvPr/>
          </p:nvSpPr>
          <p:spPr>
            <a:xfrm>
              <a:off x="4586482" y="3333463"/>
              <a:ext cx="75341" cy="12556"/>
            </a:xfrm>
            <a:custGeom>
              <a:avLst/>
              <a:gdLst>
                <a:gd name="connsiteX0" fmla="*/ 0 w 75341"/>
                <a:gd name="connsiteY0" fmla="*/ 0 h 12556"/>
                <a:gd name="connsiteX1" fmla="*/ 75342 w 75341"/>
                <a:gd name="connsiteY1" fmla="*/ 0 h 1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5341" h="12556">
                  <a:moveTo>
                    <a:pt x="0" y="0"/>
                  </a:moveTo>
                  <a:lnTo>
                    <a:pt x="75342" y="0"/>
                  </a:lnTo>
                </a:path>
              </a:pathLst>
            </a:custGeom>
            <a:noFill/>
            <a:ln w="50006" cap="rnd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FA7BD86-AD41-EFFF-4F69-94C13CCFF85C}"/>
              </a:ext>
            </a:extLst>
          </p:cNvPr>
          <p:cNvGrpSpPr/>
          <p:nvPr/>
        </p:nvGrpSpPr>
        <p:grpSpPr>
          <a:xfrm>
            <a:off x="1380842" y="2982222"/>
            <a:ext cx="575569" cy="502621"/>
            <a:chOff x="1432853" y="3206090"/>
            <a:chExt cx="575569" cy="5026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2601A7E-88E3-7928-4BAD-425054F29039}"/>
                </a:ext>
              </a:extLst>
            </p:cNvPr>
            <p:cNvSpPr/>
            <p:nvPr/>
          </p:nvSpPr>
          <p:spPr>
            <a:xfrm rot="838078">
              <a:off x="1432853" y="3217609"/>
              <a:ext cx="491101" cy="491102"/>
            </a:xfrm>
            <a:custGeom>
              <a:avLst/>
              <a:gdLst>
                <a:gd name="connsiteX0" fmla="*/ 491101 w 491101"/>
                <a:gd name="connsiteY0" fmla="*/ 188867 h 491102"/>
                <a:gd name="connsiteX1" fmla="*/ 226088 w 491101"/>
                <a:gd name="connsiteY1" fmla="*/ 453880 h 491102"/>
                <a:gd name="connsiteX2" fmla="*/ 39920 w 491101"/>
                <a:gd name="connsiteY2" fmla="*/ 451183 h 491102"/>
                <a:gd name="connsiteX3" fmla="*/ 37222 w 491101"/>
                <a:gd name="connsiteY3" fmla="*/ 265014 h 491102"/>
                <a:gd name="connsiteX4" fmla="*/ 302235 w 491101"/>
                <a:gd name="connsiteY4" fmla="*/ 0 h 4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101" h="491102">
                  <a:moveTo>
                    <a:pt x="491101" y="188867"/>
                  </a:moveTo>
                  <a:lnTo>
                    <a:pt x="226088" y="453880"/>
                  </a:lnTo>
                  <a:cubicBezTo>
                    <a:pt x="175425" y="504544"/>
                    <a:pt x="92074" y="503336"/>
                    <a:pt x="39920" y="451183"/>
                  </a:cubicBezTo>
                  <a:cubicBezTo>
                    <a:pt x="-12234" y="399029"/>
                    <a:pt x="-13442" y="315678"/>
                    <a:pt x="37222" y="265014"/>
                  </a:cubicBezTo>
                  <a:lnTo>
                    <a:pt x="302235" y="0"/>
                  </a:lnTo>
                </a:path>
              </a:pathLst>
            </a:custGeom>
            <a:noFill/>
            <a:ln w="14684" cap="flat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81F51EE-6EBE-F89E-BF33-80CA7FACFAA0}"/>
                </a:ext>
              </a:extLst>
            </p:cNvPr>
            <p:cNvSpPr/>
            <p:nvPr/>
          </p:nvSpPr>
          <p:spPr>
            <a:xfrm rot="838078">
              <a:off x="1432853" y="3217609"/>
              <a:ext cx="491101" cy="491102"/>
            </a:xfrm>
            <a:custGeom>
              <a:avLst/>
              <a:gdLst>
                <a:gd name="connsiteX0" fmla="*/ 491101 w 491101"/>
                <a:gd name="connsiteY0" fmla="*/ 188867 h 491102"/>
                <a:gd name="connsiteX1" fmla="*/ 226088 w 491101"/>
                <a:gd name="connsiteY1" fmla="*/ 453880 h 491102"/>
                <a:gd name="connsiteX2" fmla="*/ 39920 w 491101"/>
                <a:gd name="connsiteY2" fmla="*/ 451183 h 491102"/>
                <a:gd name="connsiteX3" fmla="*/ 37222 w 491101"/>
                <a:gd name="connsiteY3" fmla="*/ 265014 h 491102"/>
                <a:gd name="connsiteX4" fmla="*/ 302235 w 491101"/>
                <a:gd name="connsiteY4" fmla="*/ 0 h 49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1101" h="491102">
                  <a:moveTo>
                    <a:pt x="491101" y="188867"/>
                  </a:moveTo>
                  <a:lnTo>
                    <a:pt x="226088" y="453880"/>
                  </a:lnTo>
                  <a:cubicBezTo>
                    <a:pt x="175425" y="504544"/>
                    <a:pt x="92074" y="503336"/>
                    <a:pt x="39920" y="451183"/>
                  </a:cubicBezTo>
                  <a:cubicBezTo>
                    <a:pt x="-12234" y="399029"/>
                    <a:pt x="-13442" y="315678"/>
                    <a:pt x="37222" y="265014"/>
                  </a:cubicBezTo>
                  <a:lnTo>
                    <a:pt x="302235" y="0"/>
                  </a:lnTo>
                </a:path>
              </a:pathLst>
            </a:custGeom>
            <a:noFill/>
            <a:ln w="58738" cap="rnd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F8ECB7A-C54F-6BE0-4ADA-5C1438D0F49E}"/>
                </a:ext>
              </a:extLst>
            </p:cNvPr>
            <p:cNvSpPr/>
            <p:nvPr/>
          </p:nvSpPr>
          <p:spPr>
            <a:xfrm rot="838078">
              <a:off x="1457929" y="3473997"/>
              <a:ext cx="387945" cy="10212"/>
            </a:xfrm>
            <a:custGeom>
              <a:avLst/>
              <a:gdLst>
                <a:gd name="connsiteX0" fmla="*/ 0 w 387945"/>
                <a:gd name="connsiteY0" fmla="*/ 10212 h 10212"/>
                <a:gd name="connsiteX1" fmla="*/ 387946 w 387945"/>
                <a:gd name="connsiteY1" fmla="*/ 0 h 10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7945" h="10212">
                  <a:moveTo>
                    <a:pt x="0" y="10212"/>
                  </a:moveTo>
                  <a:lnTo>
                    <a:pt x="387946" y="0"/>
                  </a:lnTo>
                </a:path>
              </a:pathLst>
            </a:custGeom>
            <a:noFill/>
            <a:ln w="58738" cap="rnd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7AFE360-F4BA-161A-E1EC-F270F9B75D5A}"/>
                </a:ext>
              </a:extLst>
            </p:cNvPr>
            <p:cNvSpPr/>
            <p:nvPr/>
          </p:nvSpPr>
          <p:spPr>
            <a:xfrm rot="838078">
              <a:off x="1738283" y="3362280"/>
              <a:ext cx="59354" cy="59354"/>
            </a:xfrm>
            <a:custGeom>
              <a:avLst/>
              <a:gdLst>
                <a:gd name="connsiteX0" fmla="*/ 50662 w 59354"/>
                <a:gd name="connsiteY0" fmla="*/ 50663 h 59354"/>
                <a:gd name="connsiteX1" fmla="*/ 50662 w 59354"/>
                <a:gd name="connsiteY1" fmla="*/ 8693 h 59354"/>
                <a:gd name="connsiteX2" fmla="*/ 8692 w 59354"/>
                <a:gd name="connsiteY2" fmla="*/ 8693 h 59354"/>
                <a:gd name="connsiteX3" fmla="*/ 8692 w 59354"/>
                <a:gd name="connsiteY3" fmla="*/ 50663 h 59354"/>
                <a:gd name="connsiteX4" fmla="*/ 50662 w 59354"/>
                <a:gd name="connsiteY4" fmla="*/ 50663 h 5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54" h="59354">
                  <a:moveTo>
                    <a:pt x="50662" y="50663"/>
                  </a:moveTo>
                  <a:cubicBezTo>
                    <a:pt x="62252" y="39072"/>
                    <a:pt x="62252" y="20282"/>
                    <a:pt x="50662" y="8693"/>
                  </a:cubicBezTo>
                  <a:cubicBezTo>
                    <a:pt x="39073" y="-2898"/>
                    <a:pt x="20282" y="-2898"/>
                    <a:pt x="8692" y="8693"/>
                  </a:cubicBezTo>
                  <a:cubicBezTo>
                    <a:pt x="-2897" y="20282"/>
                    <a:pt x="-2897" y="39072"/>
                    <a:pt x="8692" y="50663"/>
                  </a:cubicBezTo>
                  <a:cubicBezTo>
                    <a:pt x="20282" y="62252"/>
                    <a:pt x="39073" y="62252"/>
                    <a:pt x="50662" y="50663"/>
                  </a:cubicBezTo>
                  <a:close/>
                </a:path>
              </a:pathLst>
            </a:custGeom>
            <a:solidFill>
              <a:srgbClr val="333333"/>
            </a:solidFill>
            <a:ln w="14684" cap="flat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700BE1E-1A56-0E06-F028-672098B06A63}"/>
                </a:ext>
              </a:extLst>
            </p:cNvPr>
            <p:cNvSpPr/>
            <p:nvPr/>
          </p:nvSpPr>
          <p:spPr>
            <a:xfrm rot="838078">
              <a:off x="1646687" y="3382750"/>
              <a:ext cx="59355" cy="59355"/>
            </a:xfrm>
            <a:custGeom>
              <a:avLst/>
              <a:gdLst>
                <a:gd name="connsiteX0" fmla="*/ 50663 w 59355"/>
                <a:gd name="connsiteY0" fmla="*/ 50663 h 59355"/>
                <a:gd name="connsiteX1" fmla="*/ 50663 w 59355"/>
                <a:gd name="connsiteY1" fmla="*/ 8693 h 59355"/>
                <a:gd name="connsiteX2" fmla="*/ 8693 w 59355"/>
                <a:gd name="connsiteY2" fmla="*/ 8693 h 59355"/>
                <a:gd name="connsiteX3" fmla="*/ 8693 w 59355"/>
                <a:gd name="connsiteY3" fmla="*/ 50663 h 59355"/>
                <a:gd name="connsiteX4" fmla="*/ 50663 w 59355"/>
                <a:gd name="connsiteY4" fmla="*/ 50663 h 59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355" h="59355">
                  <a:moveTo>
                    <a:pt x="50663" y="50663"/>
                  </a:moveTo>
                  <a:cubicBezTo>
                    <a:pt x="62254" y="39074"/>
                    <a:pt x="62254" y="20282"/>
                    <a:pt x="50663" y="8693"/>
                  </a:cubicBezTo>
                  <a:cubicBezTo>
                    <a:pt x="39074" y="-2898"/>
                    <a:pt x="20282" y="-2898"/>
                    <a:pt x="8693" y="8693"/>
                  </a:cubicBezTo>
                  <a:cubicBezTo>
                    <a:pt x="-2898" y="20282"/>
                    <a:pt x="-2898" y="39074"/>
                    <a:pt x="8693" y="50663"/>
                  </a:cubicBezTo>
                  <a:cubicBezTo>
                    <a:pt x="20282" y="62254"/>
                    <a:pt x="39074" y="62254"/>
                    <a:pt x="50663" y="50663"/>
                  </a:cubicBezTo>
                  <a:close/>
                </a:path>
              </a:pathLst>
            </a:custGeom>
            <a:solidFill>
              <a:srgbClr val="333333"/>
            </a:solidFill>
            <a:ln w="14684" cap="flat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ADE0E4C9-291C-7CCA-BCBB-7A09D97E15F3}"/>
                </a:ext>
              </a:extLst>
            </p:cNvPr>
            <p:cNvSpPr/>
            <p:nvPr/>
          </p:nvSpPr>
          <p:spPr>
            <a:xfrm rot="838078">
              <a:off x="1714631" y="3206090"/>
              <a:ext cx="293791" cy="293793"/>
            </a:xfrm>
            <a:custGeom>
              <a:avLst/>
              <a:gdLst>
                <a:gd name="connsiteX0" fmla="*/ 0 w 293791"/>
                <a:gd name="connsiteY0" fmla="*/ 0 h 293793"/>
                <a:gd name="connsiteX1" fmla="*/ 293792 w 293791"/>
                <a:gd name="connsiteY1" fmla="*/ 293794 h 293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3791" h="293793">
                  <a:moveTo>
                    <a:pt x="0" y="0"/>
                  </a:moveTo>
                  <a:lnTo>
                    <a:pt x="293792" y="293794"/>
                  </a:lnTo>
                </a:path>
              </a:pathLst>
            </a:custGeom>
            <a:noFill/>
            <a:ln w="58738" cap="rnd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0" name="图形 9">
            <a:extLst>
              <a:ext uri="{FF2B5EF4-FFF2-40B4-BE49-F238E27FC236}">
                <a16:creationId xmlns:a16="http://schemas.microsoft.com/office/drawing/2014/main" id="{2D0B0496-B92B-44F6-8E70-12F106B976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328706" y="2857656"/>
            <a:ext cx="613002" cy="613002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40EAB02F-D137-90FC-30F2-2C0CA622CCE0}"/>
              </a:ext>
            </a:extLst>
          </p:cNvPr>
          <p:cNvGrpSpPr/>
          <p:nvPr/>
        </p:nvGrpSpPr>
        <p:grpSpPr>
          <a:xfrm>
            <a:off x="7313981" y="2864668"/>
            <a:ext cx="615678" cy="544121"/>
            <a:chOff x="7313981" y="2864668"/>
            <a:chExt cx="615678" cy="544121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B68E449-BB5F-A9BF-BAEC-39AFC3F7558F}"/>
                </a:ext>
              </a:extLst>
            </p:cNvPr>
            <p:cNvSpPr/>
            <p:nvPr/>
          </p:nvSpPr>
          <p:spPr>
            <a:xfrm>
              <a:off x="7313981" y="2864668"/>
              <a:ext cx="615678" cy="544121"/>
            </a:xfrm>
            <a:custGeom>
              <a:avLst/>
              <a:gdLst>
                <a:gd name="connsiteX0" fmla="*/ 18306 w 615678"/>
                <a:gd name="connsiteY0" fmla="*/ 453599 h 544121"/>
                <a:gd name="connsiteX1" fmla="*/ 83726 w 615678"/>
                <a:gd name="connsiteY1" fmla="*/ 398706 h 544121"/>
                <a:gd name="connsiteX2" fmla="*/ 92144 w 615678"/>
                <a:gd name="connsiteY2" fmla="*/ 302457 h 544121"/>
                <a:gd name="connsiteX3" fmla="*/ 222993 w 615678"/>
                <a:gd name="connsiteY3" fmla="*/ 192663 h 544121"/>
                <a:gd name="connsiteX4" fmla="*/ 366921 w 615678"/>
                <a:gd name="connsiteY4" fmla="*/ 71892 h 544121"/>
                <a:gd name="connsiteX5" fmla="*/ 419260 w 615678"/>
                <a:gd name="connsiteY5" fmla="*/ 27975 h 544121"/>
                <a:gd name="connsiteX6" fmla="*/ 587704 w 615678"/>
                <a:gd name="connsiteY6" fmla="*/ 42712 h 544121"/>
                <a:gd name="connsiteX7" fmla="*/ 572966 w 615678"/>
                <a:gd name="connsiteY7" fmla="*/ 211157 h 544121"/>
                <a:gd name="connsiteX8" fmla="*/ 520629 w 615678"/>
                <a:gd name="connsiteY8" fmla="*/ 255074 h 544121"/>
                <a:gd name="connsiteX9" fmla="*/ 376701 w 615678"/>
                <a:gd name="connsiteY9" fmla="*/ 375843 h 544121"/>
                <a:gd name="connsiteX10" fmla="*/ 245852 w 615678"/>
                <a:gd name="connsiteY10" fmla="*/ 485639 h 544121"/>
                <a:gd name="connsiteX11" fmla="*/ 149643 w 615678"/>
                <a:gd name="connsiteY11" fmla="*/ 477262 h 544121"/>
                <a:gd name="connsiteX12" fmla="*/ 84270 w 615678"/>
                <a:gd name="connsiteY12" fmla="*/ 532117 h 544121"/>
                <a:gd name="connsiteX13" fmla="*/ 11990 w 615678"/>
                <a:gd name="connsiteY13" fmla="*/ 525794 h 544121"/>
                <a:gd name="connsiteX14" fmla="*/ 18306 w 615678"/>
                <a:gd name="connsiteY14" fmla="*/ 453599 h 544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15678" h="544121">
                  <a:moveTo>
                    <a:pt x="18306" y="453599"/>
                  </a:moveTo>
                  <a:lnTo>
                    <a:pt x="83726" y="398706"/>
                  </a:lnTo>
                  <a:lnTo>
                    <a:pt x="92144" y="302457"/>
                  </a:lnTo>
                  <a:lnTo>
                    <a:pt x="222993" y="192663"/>
                  </a:lnTo>
                  <a:lnTo>
                    <a:pt x="366921" y="71892"/>
                  </a:lnTo>
                  <a:lnTo>
                    <a:pt x="419260" y="27975"/>
                  </a:lnTo>
                  <a:cubicBezTo>
                    <a:pt x="469844" y="-14470"/>
                    <a:pt x="545258" y="-7872"/>
                    <a:pt x="587704" y="42712"/>
                  </a:cubicBezTo>
                  <a:cubicBezTo>
                    <a:pt x="630148" y="93297"/>
                    <a:pt x="623551" y="168711"/>
                    <a:pt x="572966" y="211157"/>
                  </a:cubicBezTo>
                  <a:lnTo>
                    <a:pt x="520629" y="255074"/>
                  </a:lnTo>
                  <a:lnTo>
                    <a:pt x="376701" y="375843"/>
                  </a:lnTo>
                  <a:lnTo>
                    <a:pt x="245852" y="485639"/>
                  </a:lnTo>
                  <a:lnTo>
                    <a:pt x="149643" y="477262"/>
                  </a:lnTo>
                  <a:lnTo>
                    <a:pt x="84270" y="532117"/>
                  </a:lnTo>
                  <a:cubicBezTo>
                    <a:pt x="62564" y="550331"/>
                    <a:pt x="30203" y="547499"/>
                    <a:pt x="11990" y="525794"/>
                  </a:cubicBezTo>
                  <a:cubicBezTo>
                    <a:pt x="-6202" y="504114"/>
                    <a:pt x="-3374" y="471790"/>
                    <a:pt x="18306" y="453599"/>
                  </a:cubicBezTo>
                  <a:close/>
                </a:path>
              </a:pathLst>
            </a:custGeom>
            <a:noFill/>
            <a:ln w="65088" cap="flat">
              <a:solidFill>
                <a:srgbClr val="028DD6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EB5B988-C888-C5E3-1759-9EF2D77A3362}"/>
                </a:ext>
              </a:extLst>
            </p:cNvPr>
            <p:cNvSpPr/>
            <p:nvPr/>
          </p:nvSpPr>
          <p:spPr>
            <a:xfrm>
              <a:off x="7610818" y="2906177"/>
              <a:ext cx="242203" cy="288646"/>
            </a:xfrm>
            <a:custGeom>
              <a:avLst/>
              <a:gdLst>
                <a:gd name="connsiteX0" fmla="*/ 0 w 242203"/>
                <a:gd name="connsiteY0" fmla="*/ 0 h 288646"/>
                <a:gd name="connsiteX1" fmla="*/ 242204 w 242203"/>
                <a:gd name="connsiteY1" fmla="*/ 288646 h 288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203" h="288646">
                  <a:moveTo>
                    <a:pt x="0" y="0"/>
                  </a:moveTo>
                  <a:lnTo>
                    <a:pt x="242204" y="288646"/>
                  </a:lnTo>
                </a:path>
              </a:pathLst>
            </a:custGeom>
            <a:noFill/>
            <a:ln w="65088" cap="rnd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53A7854-5CD1-C1D9-66EA-F027F9DCDDBF}"/>
                </a:ext>
              </a:extLst>
            </p:cNvPr>
            <p:cNvSpPr/>
            <p:nvPr/>
          </p:nvSpPr>
          <p:spPr>
            <a:xfrm>
              <a:off x="7531111" y="3140369"/>
              <a:ext cx="93895" cy="81986"/>
            </a:xfrm>
            <a:custGeom>
              <a:avLst/>
              <a:gdLst>
                <a:gd name="connsiteX0" fmla="*/ 0 w 93895"/>
                <a:gd name="connsiteY0" fmla="*/ 81986 h 81986"/>
                <a:gd name="connsiteX1" fmla="*/ 93896 w 93895"/>
                <a:gd name="connsiteY1" fmla="*/ 0 h 81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895" h="81986">
                  <a:moveTo>
                    <a:pt x="0" y="81986"/>
                  </a:moveTo>
                  <a:lnTo>
                    <a:pt x="93896" y="0"/>
                  </a:lnTo>
                </a:path>
              </a:pathLst>
            </a:custGeom>
            <a:noFill/>
            <a:ln w="65088" cap="rnd">
              <a:solidFill>
                <a:srgbClr val="028DD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2" name="矩形 5">
            <a:extLst>
              <a:ext uri="{FF2B5EF4-FFF2-40B4-BE49-F238E27FC236}">
                <a16:creationId xmlns:a16="http://schemas.microsoft.com/office/drawing/2014/main" id="{3C9A8671-75B3-0672-5493-B372D6445B95}"/>
              </a:ext>
            </a:extLst>
          </p:cNvPr>
          <p:cNvSpPr/>
          <p:nvPr/>
        </p:nvSpPr>
        <p:spPr bwMode="auto">
          <a:xfrm>
            <a:off x="-25400" y="5522291"/>
            <a:ext cx="12217400" cy="1348637"/>
          </a:xfrm>
          <a:custGeom>
            <a:avLst/>
            <a:gdLst>
              <a:gd name="connsiteX0" fmla="*/ 0 w 12217400"/>
              <a:gd name="connsiteY0" fmla="*/ 0 h 1325563"/>
              <a:gd name="connsiteX1" fmla="*/ 12217400 w 12217400"/>
              <a:gd name="connsiteY1" fmla="*/ 0 h 1325563"/>
              <a:gd name="connsiteX2" fmla="*/ 12217400 w 12217400"/>
              <a:gd name="connsiteY2" fmla="*/ 1325563 h 1325563"/>
              <a:gd name="connsiteX3" fmla="*/ 0 w 12217400"/>
              <a:gd name="connsiteY3" fmla="*/ 1325563 h 1325563"/>
              <a:gd name="connsiteX4" fmla="*/ 0 w 12217400"/>
              <a:gd name="connsiteY4" fmla="*/ 0 h 1325563"/>
              <a:gd name="connsiteX0" fmla="*/ 0 w 12217400"/>
              <a:gd name="connsiteY0" fmla="*/ 65 h 1325628"/>
              <a:gd name="connsiteX1" fmla="*/ 2362200 w 12217400"/>
              <a:gd name="connsiteY1" fmla="*/ 289443 h 1325628"/>
              <a:gd name="connsiteX2" fmla="*/ 12217400 w 12217400"/>
              <a:gd name="connsiteY2" fmla="*/ 65 h 1325628"/>
              <a:gd name="connsiteX3" fmla="*/ 12217400 w 12217400"/>
              <a:gd name="connsiteY3" fmla="*/ 1325628 h 1325628"/>
              <a:gd name="connsiteX4" fmla="*/ 0 w 12217400"/>
              <a:gd name="connsiteY4" fmla="*/ 1325628 h 1325628"/>
              <a:gd name="connsiteX5" fmla="*/ 0 w 12217400"/>
              <a:gd name="connsiteY5" fmla="*/ 65 h 1325628"/>
              <a:gd name="connsiteX0" fmla="*/ 0 w 12217400"/>
              <a:gd name="connsiteY0" fmla="*/ 32 h 1325595"/>
              <a:gd name="connsiteX1" fmla="*/ 2362200 w 12217400"/>
              <a:gd name="connsiteY1" fmla="*/ 289410 h 1325595"/>
              <a:gd name="connsiteX2" fmla="*/ 12217400 w 12217400"/>
              <a:gd name="connsiteY2" fmla="*/ 32 h 1325595"/>
              <a:gd name="connsiteX3" fmla="*/ 12217400 w 12217400"/>
              <a:gd name="connsiteY3" fmla="*/ 1325595 h 1325595"/>
              <a:gd name="connsiteX4" fmla="*/ 0 w 12217400"/>
              <a:gd name="connsiteY4" fmla="*/ 1325595 h 1325595"/>
              <a:gd name="connsiteX5" fmla="*/ 0 w 12217400"/>
              <a:gd name="connsiteY5" fmla="*/ 32 h 1325595"/>
              <a:gd name="connsiteX0" fmla="*/ 0 w 12217400"/>
              <a:gd name="connsiteY0" fmla="*/ 24842 h 1350405"/>
              <a:gd name="connsiteX1" fmla="*/ 2362200 w 12217400"/>
              <a:gd name="connsiteY1" fmla="*/ 314220 h 1350405"/>
              <a:gd name="connsiteX2" fmla="*/ 12217400 w 12217400"/>
              <a:gd name="connsiteY2" fmla="*/ 24842 h 1350405"/>
              <a:gd name="connsiteX3" fmla="*/ 12217400 w 12217400"/>
              <a:gd name="connsiteY3" fmla="*/ 1350405 h 1350405"/>
              <a:gd name="connsiteX4" fmla="*/ 0 w 12217400"/>
              <a:gd name="connsiteY4" fmla="*/ 1350405 h 1350405"/>
              <a:gd name="connsiteX5" fmla="*/ 0 w 12217400"/>
              <a:gd name="connsiteY5" fmla="*/ 24842 h 1350405"/>
              <a:gd name="connsiteX0" fmla="*/ 0 w 12217400"/>
              <a:gd name="connsiteY0" fmla="*/ 50987 h 1376550"/>
              <a:gd name="connsiteX1" fmla="*/ 2362200 w 12217400"/>
              <a:gd name="connsiteY1" fmla="*/ 340365 h 1376550"/>
              <a:gd name="connsiteX2" fmla="*/ 7268029 w 12217400"/>
              <a:gd name="connsiteY2" fmla="*/ 456479 h 1376550"/>
              <a:gd name="connsiteX3" fmla="*/ 12217400 w 12217400"/>
              <a:gd name="connsiteY3" fmla="*/ 50987 h 1376550"/>
              <a:gd name="connsiteX4" fmla="*/ 12217400 w 12217400"/>
              <a:gd name="connsiteY4" fmla="*/ 1376550 h 1376550"/>
              <a:gd name="connsiteX5" fmla="*/ 0 w 12217400"/>
              <a:gd name="connsiteY5" fmla="*/ 1376550 h 1376550"/>
              <a:gd name="connsiteX6" fmla="*/ 0 w 12217400"/>
              <a:gd name="connsiteY6" fmla="*/ 50987 h 1376550"/>
              <a:gd name="connsiteX0" fmla="*/ 0 w 12217400"/>
              <a:gd name="connsiteY0" fmla="*/ 50987 h 1376550"/>
              <a:gd name="connsiteX1" fmla="*/ 2362200 w 12217400"/>
              <a:gd name="connsiteY1" fmla="*/ 340365 h 1376550"/>
              <a:gd name="connsiteX2" fmla="*/ 7268029 w 12217400"/>
              <a:gd name="connsiteY2" fmla="*/ 456479 h 1376550"/>
              <a:gd name="connsiteX3" fmla="*/ 12217400 w 12217400"/>
              <a:gd name="connsiteY3" fmla="*/ 50987 h 1376550"/>
              <a:gd name="connsiteX4" fmla="*/ 12217400 w 12217400"/>
              <a:gd name="connsiteY4" fmla="*/ 1376550 h 1376550"/>
              <a:gd name="connsiteX5" fmla="*/ 0 w 12217400"/>
              <a:gd name="connsiteY5" fmla="*/ 1376550 h 1376550"/>
              <a:gd name="connsiteX6" fmla="*/ 0 w 12217400"/>
              <a:gd name="connsiteY6" fmla="*/ 50987 h 1376550"/>
              <a:gd name="connsiteX0" fmla="*/ 0 w 12217400"/>
              <a:gd name="connsiteY0" fmla="*/ 23074 h 1348637"/>
              <a:gd name="connsiteX1" fmla="*/ 2362200 w 12217400"/>
              <a:gd name="connsiteY1" fmla="*/ 312452 h 1348637"/>
              <a:gd name="connsiteX2" fmla="*/ 7268029 w 12217400"/>
              <a:gd name="connsiteY2" fmla="*/ 428566 h 1348637"/>
              <a:gd name="connsiteX3" fmla="*/ 12217400 w 12217400"/>
              <a:gd name="connsiteY3" fmla="*/ 23074 h 1348637"/>
              <a:gd name="connsiteX4" fmla="*/ 12217400 w 12217400"/>
              <a:gd name="connsiteY4" fmla="*/ 1348637 h 1348637"/>
              <a:gd name="connsiteX5" fmla="*/ 0 w 12217400"/>
              <a:gd name="connsiteY5" fmla="*/ 1348637 h 1348637"/>
              <a:gd name="connsiteX6" fmla="*/ 0 w 12217400"/>
              <a:gd name="connsiteY6" fmla="*/ 23074 h 1348637"/>
              <a:gd name="connsiteX0" fmla="*/ 0 w 12217400"/>
              <a:gd name="connsiteY0" fmla="*/ 23074 h 1348637"/>
              <a:gd name="connsiteX1" fmla="*/ 2362200 w 12217400"/>
              <a:gd name="connsiteY1" fmla="*/ 312452 h 1348637"/>
              <a:gd name="connsiteX2" fmla="*/ 7268029 w 12217400"/>
              <a:gd name="connsiteY2" fmla="*/ 428566 h 1348637"/>
              <a:gd name="connsiteX3" fmla="*/ 12217400 w 12217400"/>
              <a:gd name="connsiteY3" fmla="*/ 23074 h 1348637"/>
              <a:gd name="connsiteX4" fmla="*/ 12217400 w 12217400"/>
              <a:gd name="connsiteY4" fmla="*/ 1348637 h 1348637"/>
              <a:gd name="connsiteX5" fmla="*/ 0 w 12217400"/>
              <a:gd name="connsiteY5" fmla="*/ 1348637 h 1348637"/>
              <a:gd name="connsiteX6" fmla="*/ 0 w 12217400"/>
              <a:gd name="connsiteY6" fmla="*/ 23074 h 134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17400" h="1348637">
                <a:moveTo>
                  <a:pt x="0" y="23074"/>
                </a:moveTo>
                <a:cubicBezTo>
                  <a:pt x="366486" y="17933"/>
                  <a:pt x="1008743" y="636908"/>
                  <a:pt x="2362200" y="312452"/>
                </a:cubicBezTo>
                <a:cubicBezTo>
                  <a:pt x="3682395" y="-23947"/>
                  <a:pt x="5610982" y="-205376"/>
                  <a:pt x="7268029" y="428566"/>
                </a:cubicBezTo>
                <a:cubicBezTo>
                  <a:pt x="9200848" y="1294736"/>
                  <a:pt x="11501362" y="-200423"/>
                  <a:pt x="12217400" y="23074"/>
                </a:cubicBezTo>
                <a:lnTo>
                  <a:pt x="12217400" y="1348637"/>
                </a:lnTo>
                <a:lnTo>
                  <a:pt x="0" y="1348637"/>
                </a:lnTo>
                <a:lnTo>
                  <a:pt x="0" y="23074"/>
                </a:lnTo>
                <a:close/>
              </a:path>
            </a:pathLst>
          </a:custGeom>
          <a:solidFill>
            <a:srgbClr val="0093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91664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>
            <a:extLst>
              <a:ext uri="{FF2B5EF4-FFF2-40B4-BE49-F238E27FC236}">
                <a16:creationId xmlns:a16="http://schemas.microsoft.com/office/drawing/2014/main" id="{7F12BB33-23F3-422E-922F-CEFD454DD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9972675" cy="534988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C60DE59-13C7-4720-976A-D450D78A10EC}"/>
              </a:ext>
            </a:extLst>
          </p:cNvPr>
          <p:cNvSpPr>
            <a:spLocks/>
          </p:cNvSpPr>
          <p:nvPr/>
        </p:nvSpPr>
        <p:spPr>
          <a:xfrm>
            <a:off x="1060067" y="1304502"/>
            <a:ext cx="4845051" cy="4937756"/>
          </a:xfrm>
          <a:prstGeom prst="roundRect">
            <a:avLst>
              <a:gd name="adj" fmla="val 3474"/>
            </a:avLst>
          </a:prstGeom>
          <a:solidFill>
            <a:schemeClr val="bg1"/>
          </a:solidFill>
          <a:ln>
            <a:solidFill>
              <a:srgbClr val="0093DD"/>
            </a:solidFill>
          </a:ln>
          <a:effectLst>
            <a:outerShdw blurRad="127000" dist="127000" dir="5400000" algn="t" rotWithShape="0">
              <a:schemeClr val="accent1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FC85B54F-E327-4C2C-9109-7A429D40B1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3202555"/>
              </p:ext>
            </p:extLst>
          </p:nvPr>
        </p:nvGraphicFramePr>
        <p:xfrm>
          <a:off x="1291173" y="2182858"/>
          <a:ext cx="4154236" cy="3529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99CE83D5-1C84-4556-8342-3C0ADFE064B9}"/>
              </a:ext>
            </a:extLst>
          </p:cNvPr>
          <p:cNvGrpSpPr/>
          <p:nvPr/>
        </p:nvGrpSpPr>
        <p:grpSpPr>
          <a:xfrm>
            <a:off x="1405474" y="1571299"/>
            <a:ext cx="4154237" cy="532407"/>
            <a:chOff x="1202659" y="1560287"/>
            <a:chExt cx="4154237" cy="532407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1400788-B833-404A-8BE7-8622356E03E9}"/>
                </a:ext>
              </a:extLst>
            </p:cNvPr>
            <p:cNvSpPr/>
            <p:nvPr/>
          </p:nvSpPr>
          <p:spPr>
            <a:xfrm>
              <a:off x="1202659" y="1560287"/>
              <a:ext cx="4154237" cy="532407"/>
            </a:xfrm>
            <a:custGeom>
              <a:avLst/>
              <a:gdLst>
                <a:gd name="connsiteX0" fmla="*/ 0 w 4154237"/>
                <a:gd name="connsiteY0" fmla="*/ 205581 h 532407"/>
                <a:gd name="connsiteX1" fmla="*/ 0 w 4154237"/>
                <a:gd name="connsiteY1" fmla="*/ 205582 h 532407"/>
                <a:gd name="connsiteX2" fmla="*/ 0 w 4154237"/>
                <a:gd name="connsiteY2" fmla="*/ 205582 h 532407"/>
                <a:gd name="connsiteX3" fmla="*/ 205582 w 4154237"/>
                <a:gd name="connsiteY3" fmla="*/ 0 h 532407"/>
                <a:gd name="connsiteX4" fmla="*/ 3948655 w 4154237"/>
                <a:gd name="connsiteY4" fmla="*/ 0 h 532407"/>
                <a:gd name="connsiteX5" fmla="*/ 4154237 w 4154237"/>
                <a:gd name="connsiteY5" fmla="*/ 205582 h 532407"/>
                <a:gd name="connsiteX6" fmla="*/ 4154236 w 4154237"/>
                <a:gd name="connsiteY6" fmla="*/ 205582 h 532407"/>
                <a:gd name="connsiteX7" fmla="*/ 3948654 w 4154237"/>
                <a:gd name="connsiteY7" fmla="*/ 411164 h 532407"/>
                <a:gd name="connsiteX8" fmla="*/ 2174215 w 4154237"/>
                <a:gd name="connsiteY8" fmla="*/ 411164 h 532407"/>
                <a:gd name="connsiteX9" fmla="*/ 2107469 w 4154237"/>
                <a:gd name="connsiteY9" fmla="*/ 515782 h 532407"/>
                <a:gd name="connsiteX10" fmla="*/ 2046771 w 4154237"/>
                <a:gd name="connsiteY10" fmla="*/ 515782 h 532407"/>
                <a:gd name="connsiteX11" fmla="*/ 1980024 w 4154237"/>
                <a:gd name="connsiteY11" fmla="*/ 411164 h 532407"/>
                <a:gd name="connsiteX12" fmla="*/ 205582 w 4154237"/>
                <a:gd name="connsiteY12" fmla="*/ 411163 h 532407"/>
                <a:gd name="connsiteX13" fmla="*/ 16156 w 4154237"/>
                <a:gd name="connsiteY13" fmla="*/ 285603 h 532407"/>
                <a:gd name="connsiteX14" fmla="*/ 0 w 4154237"/>
                <a:gd name="connsiteY14" fmla="*/ 205582 h 532407"/>
                <a:gd name="connsiteX15" fmla="*/ 16156 w 4154237"/>
                <a:gd name="connsiteY15" fmla="*/ 125560 h 532407"/>
                <a:gd name="connsiteX16" fmla="*/ 205582 w 4154237"/>
                <a:gd name="connsiteY16" fmla="*/ 0 h 53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154237" h="532407">
                  <a:moveTo>
                    <a:pt x="0" y="205581"/>
                  </a:moveTo>
                  <a:lnTo>
                    <a:pt x="0" y="205582"/>
                  </a:lnTo>
                  <a:lnTo>
                    <a:pt x="0" y="205582"/>
                  </a:lnTo>
                  <a:close/>
                  <a:moveTo>
                    <a:pt x="205582" y="0"/>
                  </a:moveTo>
                  <a:lnTo>
                    <a:pt x="3948655" y="0"/>
                  </a:lnTo>
                  <a:cubicBezTo>
                    <a:pt x="4062195" y="0"/>
                    <a:pt x="4154237" y="92042"/>
                    <a:pt x="4154237" y="205582"/>
                  </a:cubicBezTo>
                  <a:lnTo>
                    <a:pt x="4154236" y="205582"/>
                  </a:lnTo>
                  <a:cubicBezTo>
                    <a:pt x="4154236" y="319122"/>
                    <a:pt x="4062194" y="411164"/>
                    <a:pt x="3948654" y="411164"/>
                  </a:cubicBezTo>
                  <a:lnTo>
                    <a:pt x="2174215" y="411164"/>
                  </a:lnTo>
                  <a:lnTo>
                    <a:pt x="2107469" y="515782"/>
                  </a:lnTo>
                  <a:cubicBezTo>
                    <a:pt x="2093326" y="537949"/>
                    <a:pt x="2060914" y="537949"/>
                    <a:pt x="2046771" y="515782"/>
                  </a:cubicBezTo>
                  <a:lnTo>
                    <a:pt x="1980024" y="411164"/>
                  </a:lnTo>
                  <a:lnTo>
                    <a:pt x="205582" y="411163"/>
                  </a:lnTo>
                  <a:cubicBezTo>
                    <a:pt x="120427" y="411163"/>
                    <a:pt x="47365" y="359389"/>
                    <a:pt x="16156" y="285603"/>
                  </a:cubicBezTo>
                  <a:lnTo>
                    <a:pt x="0" y="205582"/>
                  </a:lnTo>
                  <a:lnTo>
                    <a:pt x="16156" y="125560"/>
                  </a:lnTo>
                  <a:cubicBezTo>
                    <a:pt x="47365" y="51774"/>
                    <a:pt x="120427" y="0"/>
                    <a:pt x="205582" y="0"/>
                  </a:cubicBezTo>
                  <a:close/>
                </a:path>
              </a:pathLst>
            </a:custGeom>
            <a:solidFill>
              <a:srgbClr val="0093DD"/>
            </a:solidFill>
            <a:ln w="0">
              <a:noFill/>
            </a:ln>
            <a:effectLst>
              <a:outerShdw blurRad="101600" dist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05B086B-FE8D-4D72-9562-59EBABA9BCC8}"/>
                </a:ext>
              </a:extLst>
            </p:cNvPr>
            <p:cNvSpPr txBox="1"/>
            <p:nvPr/>
          </p:nvSpPr>
          <p:spPr>
            <a:xfrm>
              <a:off x="2382101" y="1611980"/>
              <a:ext cx="179536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OPPOSans B" panose="00020600040101010101" pitchFamily="18" charset="-122"/>
                </a:rPr>
                <a:t>医生与技术人员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8F4A15D4-6DF1-4209-A5A4-F8C03998C383}"/>
              </a:ext>
            </a:extLst>
          </p:cNvPr>
          <p:cNvSpPr/>
          <p:nvPr/>
        </p:nvSpPr>
        <p:spPr>
          <a:xfrm>
            <a:off x="2402592" y="5975637"/>
            <a:ext cx="2160000" cy="36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319081F-D2F2-47C4-B26B-CEBACAD626F5}"/>
              </a:ext>
            </a:extLst>
          </p:cNvPr>
          <p:cNvSpPr>
            <a:spLocks/>
          </p:cNvSpPr>
          <p:nvPr/>
        </p:nvSpPr>
        <p:spPr>
          <a:xfrm>
            <a:off x="6286882" y="1304502"/>
            <a:ext cx="4845051" cy="4937756"/>
          </a:xfrm>
          <a:prstGeom prst="roundRect">
            <a:avLst>
              <a:gd name="adj" fmla="val 3474"/>
            </a:avLst>
          </a:prstGeom>
          <a:solidFill>
            <a:schemeClr val="bg1"/>
          </a:solidFill>
          <a:ln>
            <a:solidFill>
              <a:srgbClr val="0093DD"/>
            </a:solidFill>
          </a:ln>
          <a:effectLst>
            <a:outerShdw blurRad="127000" dist="127000" dir="5400000" algn="t" rotWithShape="0">
              <a:schemeClr val="accent1">
                <a:lumMod val="50000"/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780CE28-F3B0-472E-82C2-1ED2E4E82416}"/>
              </a:ext>
            </a:extLst>
          </p:cNvPr>
          <p:cNvSpPr txBox="1"/>
          <p:nvPr/>
        </p:nvSpPr>
        <p:spPr>
          <a:xfrm>
            <a:off x="6462301" y="5114850"/>
            <a:ext cx="451232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404040"/>
                </a:solidFill>
                <a:latin typeface="+mn-ea"/>
                <a:ea typeface="+mn-ea"/>
                <a:cs typeface="阿里巴巴普惠体 2.0 115 Black" panose="00020600040101010101" pitchFamily="18" charset="-122"/>
              </a:rPr>
              <a:t>现有医技人员</a:t>
            </a:r>
            <a:r>
              <a:rPr lang="en-US" altLang="zh-CN" dirty="0">
                <a:solidFill>
                  <a:srgbClr val="404040"/>
                </a:solidFill>
                <a:latin typeface="+mn-ea"/>
                <a:ea typeface="+mn-ea"/>
                <a:cs typeface="阿里巴巴普惠体 2.0 115 Black" panose="00020600040101010101" pitchFamily="18" charset="-122"/>
              </a:rPr>
              <a:t>XX</a:t>
            </a:r>
            <a:r>
              <a:rPr lang="zh-CN" altLang="en-US" dirty="0">
                <a:solidFill>
                  <a:srgbClr val="404040"/>
                </a:solidFill>
                <a:latin typeface="+mn-ea"/>
                <a:ea typeface="+mn-ea"/>
                <a:cs typeface="阿里巴巴普惠体 2.0 115 Black" panose="00020600040101010101" pitchFamily="18" charset="-122"/>
              </a:rPr>
              <a:t>人；</a:t>
            </a:r>
            <a:endParaRPr lang="en-US" altLang="zh-CN" dirty="0">
              <a:solidFill>
                <a:srgbClr val="404040"/>
              </a:solidFill>
              <a:latin typeface="+mn-ea"/>
              <a:ea typeface="+mn-ea"/>
              <a:cs typeface="阿里巴巴普惠体 2.0 115 Black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404040"/>
                </a:solidFill>
                <a:latin typeface="+mn-ea"/>
                <a:ea typeface="+mn-ea"/>
                <a:cs typeface="阿里巴巴普惠体 2.0 115 Black" panose="00020600040101010101" pitchFamily="18" charset="-122"/>
              </a:rPr>
              <a:t>博士研究生</a:t>
            </a:r>
            <a:r>
              <a:rPr lang="en-US" altLang="zh-CN" sz="3200" b="1" dirty="0">
                <a:solidFill>
                  <a:srgbClr val="C05466"/>
                </a:solidFill>
                <a:latin typeface="+mn-ea"/>
                <a:ea typeface="+mn-ea"/>
                <a:cs typeface="阿里巴巴普惠体 2.0 115 Black" panose="00020600040101010101" pitchFamily="18" charset="-122"/>
              </a:rPr>
              <a:t>XX</a:t>
            </a:r>
            <a:r>
              <a:rPr lang="zh-CN" altLang="en-US" dirty="0">
                <a:solidFill>
                  <a:srgbClr val="404040"/>
                </a:solidFill>
                <a:latin typeface="+mn-ea"/>
                <a:ea typeface="+mn-ea"/>
                <a:cs typeface="阿里巴巴普惠体 2.0 115 Black" panose="00020600040101010101" pitchFamily="18" charset="-122"/>
              </a:rPr>
              <a:t>人，硕士研究生</a:t>
            </a:r>
            <a:r>
              <a:rPr lang="en-US" altLang="zh-CN" sz="3200" b="1" dirty="0">
                <a:solidFill>
                  <a:srgbClr val="C05466"/>
                </a:solidFill>
                <a:latin typeface="+mn-ea"/>
                <a:ea typeface="+mn-ea"/>
                <a:cs typeface="阿里巴巴普惠体 2.0 115 Black" panose="00020600040101010101" pitchFamily="18" charset="-122"/>
              </a:rPr>
              <a:t>XX</a:t>
            </a:r>
            <a:r>
              <a:rPr lang="zh-CN" altLang="en-US" dirty="0">
                <a:solidFill>
                  <a:srgbClr val="404040"/>
                </a:solidFill>
                <a:latin typeface="+mn-ea"/>
                <a:ea typeface="+mn-ea"/>
                <a:cs typeface="阿里巴巴普惠体 2.0 115 Black" panose="00020600040101010101" pitchFamily="18" charset="-122"/>
              </a:rPr>
              <a:t>人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ea"/>
              <a:ea typeface="+mn-ea"/>
              <a:cs typeface="阿里巴巴普惠体 2.0 115 Black" panose="00020600040101010101" pitchFamily="18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3351023-30A7-42FE-8753-A826E4388276}"/>
              </a:ext>
            </a:extLst>
          </p:cNvPr>
          <p:cNvGrpSpPr/>
          <p:nvPr/>
        </p:nvGrpSpPr>
        <p:grpSpPr>
          <a:xfrm>
            <a:off x="6913315" y="2276940"/>
            <a:ext cx="3592184" cy="2394790"/>
            <a:chOff x="7005967" y="2125420"/>
            <a:chExt cx="3592184" cy="2394790"/>
          </a:xfrm>
        </p:grpSpPr>
        <p:graphicFrame>
          <p:nvGraphicFramePr>
            <p:cNvPr id="25" name="图表 24">
              <a:extLst>
                <a:ext uri="{FF2B5EF4-FFF2-40B4-BE49-F238E27FC236}">
                  <a16:creationId xmlns:a16="http://schemas.microsoft.com/office/drawing/2014/main" id="{92933C65-1D97-494C-9660-31A656E66DA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53459410"/>
                </p:ext>
              </p:extLst>
            </p:nvPr>
          </p:nvGraphicFramePr>
          <p:xfrm>
            <a:off x="7005967" y="2125420"/>
            <a:ext cx="3592184" cy="2394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DDB6F4-B926-4719-AB78-3BCDF9A5FB60}"/>
                </a:ext>
              </a:extLst>
            </p:cNvPr>
            <p:cNvSpPr txBox="1"/>
            <p:nvPr/>
          </p:nvSpPr>
          <p:spPr>
            <a:xfrm>
              <a:off x="8326581" y="2901567"/>
              <a:ext cx="1043555" cy="8309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rPr>
                <a:t>50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  <a:sym typeface="阿里巴巴普惠体 2.0 45 Light" panose="00020600040101010101" pitchFamily="18" charset="-122"/>
                </a:rPr>
                <a:t>%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</p:grpSp>
      <p:sp>
        <p:nvSpPr>
          <p:cNvPr id="28" name="右大括号 27">
            <a:extLst>
              <a:ext uri="{FF2B5EF4-FFF2-40B4-BE49-F238E27FC236}">
                <a16:creationId xmlns:a16="http://schemas.microsoft.com/office/drawing/2014/main" id="{132E9ABB-6733-4E84-B592-6481B02E50B5}"/>
              </a:ext>
            </a:extLst>
          </p:cNvPr>
          <p:cNvSpPr/>
          <p:nvPr/>
        </p:nvSpPr>
        <p:spPr>
          <a:xfrm rot="5400000">
            <a:off x="8600990" y="2818260"/>
            <a:ext cx="216834" cy="4034118"/>
          </a:xfrm>
          <a:prstGeom prst="rightBrace">
            <a:avLst>
              <a:gd name="adj1" fmla="val 77820"/>
              <a:gd name="adj2" fmla="val 50000"/>
            </a:avLst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0738EDE-7F18-4AE0-961A-CBCDF2131E70}"/>
              </a:ext>
            </a:extLst>
          </p:cNvPr>
          <p:cNvGrpSpPr/>
          <p:nvPr/>
        </p:nvGrpSpPr>
        <p:grpSpPr>
          <a:xfrm>
            <a:off x="6563901" y="1571299"/>
            <a:ext cx="4291013" cy="532407"/>
            <a:chOff x="6712743" y="1522284"/>
            <a:chExt cx="4291013" cy="532407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9B5386D-8978-409E-A4B1-4660CF4AA199}"/>
                </a:ext>
              </a:extLst>
            </p:cNvPr>
            <p:cNvSpPr/>
            <p:nvPr/>
          </p:nvSpPr>
          <p:spPr>
            <a:xfrm>
              <a:off x="6712743" y="1522284"/>
              <a:ext cx="4291013" cy="532407"/>
            </a:xfrm>
            <a:custGeom>
              <a:avLst/>
              <a:gdLst>
                <a:gd name="connsiteX0" fmla="*/ 0 w 4291013"/>
                <a:gd name="connsiteY0" fmla="*/ 205581 h 532407"/>
                <a:gd name="connsiteX1" fmla="*/ 0 w 4291013"/>
                <a:gd name="connsiteY1" fmla="*/ 205582 h 532407"/>
                <a:gd name="connsiteX2" fmla="*/ 0 w 4291013"/>
                <a:gd name="connsiteY2" fmla="*/ 205582 h 532407"/>
                <a:gd name="connsiteX3" fmla="*/ 205582 w 4291013"/>
                <a:gd name="connsiteY3" fmla="*/ 0 h 532407"/>
                <a:gd name="connsiteX4" fmla="*/ 4085431 w 4291013"/>
                <a:gd name="connsiteY4" fmla="*/ 0 h 532407"/>
                <a:gd name="connsiteX5" fmla="*/ 4291013 w 4291013"/>
                <a:gd name="connsiteY5" fmla="*/ 205582 h 532407"/>
                <a:gd name="connsiteX6" fmla="*/ 4291012 w 4291013"/>
                <a:gd name="connsiteY6" fmla="*/ 205582 h 532407"/>
                <a:gd name="connsiteX7" fmla="*/ 4085430 w 4291013"/>
                <a:gd name="connsiteY7" fmla="*/ 411164 h 532407"/>
                <a:gd name="connsiteX8" fmla="*/ 2242601 w 4291013"/>
                <a:gd name="connsiteY8" fmla="*/ 411164 h 532407"/>
                <a:gd name="connsiteX9" fmla="*/ 2175855 w 4291013"/>
                <a:gd name="connsiteY9" fmla="*/ 515782 h 532407"/>
                <a:gd name="connsiteX10" fmla="*/ 2115157 w 4291013"/>
                <a:gd name="connsiteY10" fmla="*/ 515782 h 532407"/>
                <a:gd name="connsiteX11" fmla="*/ 2048410 w 4291013"/>
                <a:gd name="connsiteY11" fmla="*/ 411164 h 532407"/>
                <a:gd name="connsiteX12" fmla="*/ 205582 w 4291013"/>
                <a:gd name="connsiteY12" fmla="*/ 411163 h 532407"/>
                <a:gd name="connsiteX13" fmla="*/ 16156 w 4291013"/>
                <a:gd name="connsiteY13" fmla="*/ 285603 h 532407"/>
                <a:gd name="connsiteX14" fmla="*/ 0 w 4291013"/>
                <a:gd name="connsiteY14" fmla="*/ 205582 h 532407"/>
                <a:gd name="connsiteX15" fmla="*/ 16156 w 4291013"/>
                <a:gd name="connsiteY15" fmla="*/ 125560 h 532407"/>
                <a:gd name="connsiteX16" fmla="*/ 205582 w 4291013"/>
                <a:gd name="connsiteY16" fmla="*/ 0 h 53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91013" h="532407">
                  <a:moveTo>
                    <a:pt x="0" y="205581"/>
                  </a:moveTo>
                  <a:lnTo>
                    <a:pt x="0" y="205582"/>
                  </a:lnTo>
                  <a:lnTo>
                    <a:pt x="0" y="205582"/>
                  </a:lnTo>
                  <a:close/>
                  <a:moveTo>
                    <a:pt x="205582" y="0"/>
                  </a:moveTo>
                  <a:lnTo>
                    <a:pt x="4085431" y="0"/>
                  </a:lnTo>
                  <a:cubicBezTo>
                    <a:pt x="4198971" y="0"/>
                    <a:pt x="4291013" y="92042"/>
                    <a:pt x="4291013" y="205582"/>
                  </a:cubicBezTo>
                  <a:lnTo>
                    <a:pt x="4291012" y="205582"/>
                  </a:lnTo>
                  <a:cubicBezTo>
                    <a:pt x="4291012" y="319122"/>
                    <a:pt x="4198970" y="411164"/>
                    <a:pt x="4085430" y="411164"/>
                  </a:cubicBezTo>
                  <a:lnTo>
                    <a:pt x="2242601" y="411164"/>
                  </a:lnTo>
                  <a:lnTo>
                    <a:pt x="2175855" y="515782"/>
                  </a:lnTo>
                  <a:cubicBezTo>
                    <a:pt x="2161712" y="537949"/>
                    <a:pt x="2129300" y="537949"/>
                    <a:pt x="2115157" y="515782"/>
                  </a:cubicBezTo>
                  <a:lnTo>
                    <a:pt x="2048410" y="411164"/>
                  </a:lnTo>
                  <a:lnTo>
                    <a:pt x="205582" y="411163"/>
                  </a:lnTo>
                  <a:cubicBezTo>
                    <a:pt x="120427" y="411163"/>
                    <a:pt x="47365" y="359389"/>
                    <a:pt x="16156" y="285603"/>
                  </a:cubicBezTo>
                  <a:lnTo>
                    <a:pt x="0" y="205582"/>
                  </a:lnTo>
                  <a:lnTo>
                    <a:pt x="16156" y="125560"/>
                  </a:lnTo>
                  <a:cubicBezTo>
                    <a:pt x="47365" y="51774"/>
                    <a:pt x="120427" y="0"/>
                    <a:pt x="205582" y="0"/>
                  </a:cubicBezTo>
                  <a:close/>
                </a:path>
              </a:pathLst>
            </a:custGeom>
            <a:solidFill>
              <a:srgbClr val="0093DD"/>
            </a:solidFill>
            <a:ln w="0">
              <a:noFill/>
            </a:ln>
            <a:effectLst>
              <a:outerShdw blurRad="101600" dist="762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4D0C27-0993-46A7-A746-36187707AAEF}"/>
                </a:ext>
              </a:extLst>
            </p:cNvPr>
            <p:cNvSpPr txBox="1"/>
            <p:nvPr/>
          </p:nvSpPr>
          <p:spPr>
            <a:xfrm>
              <a:off x="8345289" y="1573977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dirty="0">
                  <a:solidFill>
                    <a:prstClr val="white"/>
                  </a:solidFill>
                  <a:latin typeface="+mj-ea"/>
                  <a:ea typeface="+mj-ea"/>
                  <a:cs typeface="OPPOSans B" panose="00020600040101010101" pitchFamily="18" charset="-122"/>
                </a:rPr>
                <a:t>学历构成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B" panose="00020600040101010101" pitchFamily="18" charset="-122"/>
              </a:endParaRPr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64878EB9-2E15-475C-8E6A-92C1CE92033D}"/>
              </a:ext>
            </a:extLst>
          </p:cNvPr>
          <p:cNvSpPr/>
          <p:nvPr/>
        </p:nvSpPr>
        <p:spPr>
          <a:xfrm>
            <a:off x="7629407" y="5975637"/>
            <a:ext cx="2160000" cy="36000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857469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6">
            <a:extLst>
              <a:ext uri="{FF2B5EF4-FFF2-40B4-BE49-F238E27FC236}">
                <a16:creationId xmlns:a16="http://schemas.microsoft.com/office/drawing/2014/main" id="{86D6A199-A02A-4F08-8A16-BE74732DD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424" y="4545744"/>
            <a:ext cx="3108883" cy="533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ea typeface="+mn-ea"/>
              </a:rPr>
              <a:t>文案内容文案内容文案内容文案内容文案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ea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ea typeface="+mn-ea"/>
              </a:rPr>
              <a:t>内容文案内容文案内容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0719702-9AE4-48DA-BE63-E7E11962562F}"/>
              </a:ext>
            </a:extLst>
          </p:cNvPr>
          <p:cNvSpPr/>
          <p:nvPr/>
        </p:nvSpPr>
        <p:spPr>
          <a:xfrm>
            <a:off x="1625592" y="3872251"/>
            <a:ext cx="963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rgbClr val="4065A9"/>
                </a:solidFill>
                <a:latin typeface="+mj-ea"/>
                <a:ea typeface="+mj-ea"/>
              </a:rPr>
              <a:t>某某某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065A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72BD967-70CE-4EBB-9DA7-DFB5F3579221}"/>
              </a:ext>
            </a:extLst>
          </p:cNvPr>
          <p:cNvSpPr/>
          <p:nvPr/>
        </p:nvSpPr>
        <p:spPr>
          <a:xfrm>
            <a:off x="4365400" y="109742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rgbClr val="4065A9"/>
                </a:solidFill>
                <a:latin typeface="+mj-ea"/>
                <a:ea typeface="+mj-ea"/>
              </a:rPr>
              <a:t>某某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065A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6B295E7-B367-4ED0-BFD4-68D42CFCB3BB}"/>
              </a:ext>
            </a:extLst>
          </p:cNvPr>
          <p:cNvSpPr/>
          <p:nvPr/>
        </p:nvSpPr>
        <p:spPr>
          <a:xfrm>
            <a:off x="7069661" y="3872251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rgbClr val="4065A9"/>
                </a:solidFill>
                <a:latin typeface="+mj-ea"/>
                <a:ea typeface="+mj-ea"/>
              </a:rPr>
              <a:t>某某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4065A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AD27840-B44D-4EF5-A0AE-06629D5DA0AE}"/>
              </a:ext>
            </a:extLst>
          </p:cNvPr>
          <p:cNvSpPr/>
          <p:nvPr/>
        </p:nvSpPr>
        <p:spPr>
          <a:xfrm>
            <a:off x="9681806" y="1097424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065A9"/>
                </a:solidFill>
                <a:effectLst/>
                <a:uLnTx/>
                <a:uFillTx/>
                <a:latin typeface="+mj-ea"/>
                <a:ea typeface="+mj-ea"/>
              </a:rPr>
              <a:t>某某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4065A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582CE52-4BBB-4C17-BAF9-8212D951B4F8}"/>
              </a:ext>
            </a:extLst>
          </p:cNvPr>
          <p:cNvSpPr/>
          <p:nvPr/>
        </p:nvSpPr>
        <p:spPr>
          <a:xfrm>
            <a:off x="1269525" y="425516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383938"/>
                </a:solidFill>
                <a:latin typeface="+mn-ea"/>
                <a:ea typeface="+mn-ea"/>
              </a:rPr>
              <a:t>文案内容文案内容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83938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8FA1682D-4008-478A-B6F1-DEF91B36500E}"/>
              </a:ext>
            </a:extLst>
          </p:cNvPr>
          <p:cNvCxnSpPr>
            <a:cxnSpLocks/>
          </p:cNvCxnSpPr>
          <p:nvPr/>
        </p:nvCxnSpPr>
        <p:spPr>
          <a:xfrm>
            <a:off x="4713028" y="2358379"/>
            <a:ext cx="0" cy="239802"/>
          </a:xfrm>
          <a:prstGeom prst="line">
            <a:avLst/>
          </a:prstGeom>
          <a:ln w="3175">
            <a:solidFill>
              <a:srgbClr val="4065A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F4CBF1EE-6E3A-4E25-9E4A-64764511CDBE}"/>
              </a:ext>
            </a:extLst>
          </p:cNvPr>
          <p:cNvCxnSpPr>
            <a:cxnSpLocks/>
          </p:cNvCxnSpPr>
          <p:nvPr/>
        </p:nvCxnSpPr>
        <p:spPr>
          <a:xfrm>
            <a:off x="2107454" y="3580108"/>
            <a:ext cx="0" cy="239802"/>
          </a:xfrm>
          <a:prstGeom prst="line">
            <a:avLst/>
          </a:prstGeom>
          <a:ln w="3175">
            <a:solidFill>
              <a:srgbClr val="4065A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0914B369-3ABE-4C3A-9733-7786AA611CEC}"/>
              </a:ext>
            </a:extLst>
          </p:cNvPr>
          <p:cNvCxnSpPr>
            <a:cxnSpLocks/>
          </p:cNvCxnSpPr>
          <p:nvPr/>
        </p:nvCxnSpPr>
        <p:spPr>
          <a:xfrm>
            <a:off x="7418474" y="3580108"/>
            <a:ext cx="0" cy="239802"/>
          </a:xfrm>
          <a:prstGeom prst="line">
            <a:avLst/>
          </a:prstGeom>
          <a:ln w="3175">
            <a:solidFill>
              <a:srgbClr val="4065A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1C1EBC2-F66C-490C-BBC6-4513C771ABF6}"/>
              </a:ext>
            </a:extLst>
          </p:cNvPr>
          <p:cNvCxnSpPr>
            <a:cxnSpLocks/>
          </p:cNvCxnSpPr>
          <p:nvPr/>
        </p:nvCxnSpPr>
        <p:spPr>
          <a:xfrm>
            <a:off x="10030620" y="2356189"/>
            <a:ext cx="0" cy="239802"/>
          </a:xfrm>
          <a:prstGeom prst="line">
            <a:avLst/>
          </a:prstGeom>
          <a:ln w="3175">
            <a:solidFill>
              <a:srgbClr val="4065A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>
            <a:extLst>
              <a:ext uri="{FF2B5EF4-FFF2-40B4-BE49-F238E27FC236}">
                <a16:creationId xmlns:a16="http://schemas.microsoft.com/office/drawing/2014/main" id="{24EF9E14-A7E0-4F1C-9BE1-995102AD91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57232" y="2518130"/>
            <a:ext cx="1746779" cy="2553535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295DB654-AFD9-4B38-8E02-E96300FE59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8699" y="1146595"/>
            <a:ext cx="1737510" cy="2553535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CB12C3EA-003C-43CB-9EF6-2960BC87C0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4922" y="1146595"/>
            <a:ext cx="1747105" cy="2553535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1A6EF4F5-A963-4D05-83D5-59E594F8616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0484" y="2518131"/>
            <a:ext cx="1737510" cy="2553535"/>
          </a:xfrm>
          <a:prstGeom prst="rect">
            <a:avLst/>
          </a:prstGeom>
        </p:spPr>
      </p:pic>
      <p:sp>
        <p:nvSpPr>
          <p:cNvPr id="22" name="TextBox 16">
            <a:extLst>
              <a:ext uri="{FF2B5EF4-FFF2-40B4-BE49-F238E27FC236}">
                <a16:creationId xmlns:a16="http://schemas.microsoft.com/office/drawing/2014/main" id="{73555455-F1C8-9ACC-B4A3-31A803456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383" y="1789711"/>
            <a:ext cx="3108883" cy="533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ea typeface="+mn-ea"/>
              </a:rPr>
              <a:t>文案内容文案内容文案内容文案内容文案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ea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ea typeface="+mn-ea"/>
              </a:rPr>
              <a:t>内容文案内容文案内容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F57E97E-7B8F-EBA2-6699-9606E9D0F9FA}"/>
              </a:ext>
            </a:extLst>
          </p:cNvPr>
          <p:cNvSpPr/>
          <p:nvPr/>
        </p:nvSpPr>
        <p:spPr>
          <a:xfrm>
            <a:off x="3880484" y="1499131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383938"/>
                </a:solidFill>
                <a:latin typeface="+mn-ea"/>
                <a:ea typeface="+mn-ea"/>
              </a:rPr>
              <a:t>文案内容文案内容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83938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4" name="TextBox 16">
            <a:extLst>
              <a:ext uri="{FF2B5EF4-FFF2-40B4-BE49-F238E27FC236}">
                <a16:creationId xmlns:a16="http://schemas.microsoft.com/office/drawing/2014/main" id="{3D55904F-A9AD-0852-9B57-D29AAF61E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4895" y="4545744"/>
            <a:ext cx="3108883" cy="533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ea typeface="+mn-ea"/>
              </a:rPr>
              <a:t>文案内容文案内容文案内容文案内容文案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ea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ea typeface="+mn-ea"/>
              </a:rPr>
              <a:t>内容文案内容文案内容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E84F2CE6-DFD8-B829-92A3-8965F068BB17}"/>
              </a:ext>
            </a:extLst>
          </p:cNvPr>
          <p:cNvSpPr/>
          <p:nvPr/>
        </p:nvSpPr>
        <p:spPr>
          <a:xfrm>
            <a:off x="6607996" y="4255164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383938"/>
                </a:solidFill>
                <a:latin typeface="+mn-ea"/>
                <a:ea typeface="+mn-ea"/>
              </a:rPr>
              <a:t>文案内容文案内容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83938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6" name="TextBox 16">
            <a:extLst>
              <a:ext uri="{FF2B5EF4-FFF2-40B4-BE49-F238E27FC236}">
                <a16:creationId xmlns:a16="http://schemas.microsoft.com/office/drawing/2014/main" id="{F10062D0-9AA7-D8AF-0ABD-F1D4ABD01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4131" y="1753720"/>
            <a:ext cx="3108883" cy="5336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ea typeface="+mn-ea"/>
              </a:rPr>
              <a:t>文案内容文案内容文案内容文案内容文案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ea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ea typeface="+mn-ea"/>
              </a:rPr>
              <a:t>内容文案内容文案内容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7771BE2-BFAC-3C7B-97AE-F309EC71EBE3}"/>
              </a:ext>
            </a:extLst>
          </p:cNvPr>
          <p:cNvSpPr/>
          <p:nvPr/>
        </p:nvSpPr>
        <p:spPr>
          <a:xfrm>
            <a:off x="9157232" y="1463140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383938"/>
                </a:solidFill>
                <a:latin typeface="+mn-ea"/>
                <a:ea typeface="+mn-ea"/>
              </a:rPr>
              <a:t>文案内容文案内容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383938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8539237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71B163DE-C97D-4B4E-9862-06576CBE90EF}"/>
              </a:ext>
            </a:extLst>
          </p:cNvPr>
          <p:cNvSpPr/>
          <p:nvPr/>
        </p:nvSpPr>
        <p:spPr>
          <a:xfrm>
            <a:off x="496888" y="1322388"/>
            <a:ext cx="11220450" cy="4672012"/>
          </a:xfrm>
          <a:prstGeom prst="roundRect">
            <a:avLst>
              <a:gd name="adj" fmla="val 1829"/>
            </a:avLst>
          </a:prstGeom>
          <a:solidFill>
            <a:schemeClr val="bg1"/>
          </a:solidFill>
          <a:ln>
            <a:noFill/>
          </a:ln>
          <a:effectLst>
            <a:outerShdw blurRad="2794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BC2949E-D82B-4A1D-A2B1-29CDBB104B91}"/>
              </a:ext>
            </a:extLst>
          </p:cNvPr>
          <p:cNvGrpSpPr/>
          <p:nvPr/>
        </p:nvGrpSpPr>
        <p:grpSpPr>
          <a:xfrm>
            <a:off x="496888" y="1322388"/>
            <a:ext cx="11220450" cy="4672012"/>
            <a:chOff x="3047397" y="-216035"/>
            <a:chExt cx="9144604" cy="7201275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402552C-FC93-481F-AEB7-364B862AD417}"/>
                </a:ext>
              </a:extLst>
            </p:cNvPr>
            <p:cNvSpPr/>
            <p:nvPr/>
          </p:nvSpPr>
          <p:spPr>
            <a:xfrm>
              <a:off x="3047397" y="0"/>
              <a:ext cx="304981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1810DF77-8CDA-44A2-9571-9221C55E43A7}"/>
                </a:ext>
              </a:extLst>
            </p:cNvPr>
            <p:cNvSpPr/>
            <p:nvPr/>
          </p:nvSpPr>
          <p:spPr>
            <a:xfrm>
              <a:off x="6094793" y="-216035"/>
              <a:ext cx="3049812" cy="7201275"/>
            </a:xfrm>
            <a:prstGeom prst="rect">
              <a:avLst/>
            </a:prstGeom>
            <a:solidFill>
              <a:srgbClr val="F2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BD53AF65-5E77-49F6-8041-39C851BE53D2}"/>
                </a:ext>
              </a:extLst>
            </p:cNvPr>
            <p:cNvSpPr/>
            <p:nvPr/>
          </p:nvSpPr>
          <p:spPr>
            <a:xfrm>
              <a:off x="9142189" y="0"/>
              <a:ext cx="304981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endParaRPr>
            </a:p>
          </p:txBody>
        </p:sp>
      </p:grpSp>
      <p:pic>
        <p:nvPicPr>
          <p:cNvPr id="36" name="图片 35" descr="图示, 示意图&#10;&#10;描述已自动生成">
            <a:extLst>
              <a:ext uri="{FF2B5EF4-FFF2-40B4-BE49-F238E27FC236}">
                <a16:creationId xmlns:a16="http://schemas.microsoft.com/office/drawing/2014/main" id="{B3029133-A183-69DA-7F94-7EF9F5802B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4581" y="2422272"/>
            <a:ext cx="1588883" cy="3113340"/>
          </a:xfrm>
          <a:prstGeom prst="rect">
            <a:avLst/>
          </a:prstGeom>
        </p:spPr>
      </p:pic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90B32368-7A26-4FDE-AA9F-1E40EBCE3C4B}"/>
              </a:ext>
            </a:extLst>
          </p:cNvPr>
          <p:cNvSpPr/>
          <p:nvPr/>
        </p:nvSpPr>
        <p:spPr>
          <a:xfrm>
            <a:off x="4243168" y="1324522"/>
            <a:ext cx="3724424" cy="4672012"/>
          </a:xfrm>
          <a:prstGeom prst="roundRect">
            <a:avLst>
              <a:gd name="adj" fmla="val 2755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4F9845A4-9957-4D34-9389-3E7715EC1BE5}"/>
              </a:ext>
            </a:extLst>
          </p:cNvPr>
          <p:cNvSpPr/>
          <p:nvPr/>
        </p:nvSpPr>
        <p:spPr>
          <a:xfrm>
            <a:off x="5298591" y="2541683"/>
            <a:ext cx="1514202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肠癌多基因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59FA58CF-E8F0-45FB-879C-9C6A194CAA0F}"/>
              </a:ext>
            </a:extLst>
          </p:cNvPr>
          <p:cNvSpPr/>
          <p:nvPr/>
        </p:nvSpPr>
        <p:spPr>
          <a:xfrm>
            <a:off x="5298591" y="3201415"/>
            <a:ext cx="1514202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肺癌多基因</a:t>
            </a:r>
          </a:p>
        </p:txBody>
      </p:sp>
      <p:pic>
        <p:nvPicPr>
          <p:cNvPr id="35" name="图片 34" descr="图示, 示意图&#10;&#10;描述已自动生成">
            <a:extLst>
              <a:ext uri="{FF2B5EF4-FFF2-40B4-BE49-F238E27FC236}">
                <a16:creationId xmlns:a16="http://schemas.microsoft.com/office/drawing/2014/main" id="{5C1E3AF7-AD74-8F5C-53FF-2728EB5F32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509" b="67526"/>
          <a:stretch/>
        </p:blipFill>
        <p:spPr>
          <a:xfrm>
            <a:off x="1175073" y="1894920"/>
            <a:ext cx="2208753" cy="3500534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30153A09-CA7C-42FC-A852-F3D8A6A17684}"/>
              </a:ext>
            </a:extLst>
          </p:cNvPr>
          <p:cNvSpPr/>
          <p:nvPr/>
        </p:nvSpPr>
        <p:spPr>
          <a:xfrm>
            <a:off x="527686" y="1334276"/>
            <a:ext cx="3724424" cy="4672012"/>
          </a:xfrm>
          <a:prstGeom prst="roundRect">
            <a:avLst>
              <a:gd name="adj" fmla="val 2755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52E6E774-7B1B-4660-B380-671B6BD472F1}"/>
              </a:ext>
            </a:extLst>
          </p:cNvPr>
          <p:cNvSpPr/>
          <p:nvPr/>
        </p:nvSpPr>
        <p:spPr>
          <a:xfrm>
            <a:off x="5298591" y="3861147"/>
            <a:ext cx="1514202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BRCA1/2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D7D57857-2AA0-4525-B72E-095740EC5DE8}"/>
              </a:ext>
            </a:extLst>
          </p:cNvPr>
          <p:cNvSpPr/>
          <p:nvPr/>
        </p:nvSpPr>
        <p:spPr>
          <a:xfrm>
            <a:off x="1458483" y="3898830"/>
            <a:ext cx="1641935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BRAF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基因</a:t>
            </a: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D1AC569C-81F9-48EB-940B-22A02B3EB1CB}"/>
              </a:ext>
            </a:extLst>
          </p:cNvPr>
          <p:cNvSpPr/>
          <p:nvPr/>
        </p:nvSpPr>
        <p:spPr>
          <a:xfrm>
            <a:off x="1318938" y="5179776"/>
            <a:ext cx="1946446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结核分枝杆菌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C4092DE0-DA91-4EDB-8DE8-602C818FCB41}"/>
              </a:ext>
            </a:extLst>
          </p:cNvPr>
          <p:cNvSpPr/>
          <p:nvPr/>
        </p:nvSpPr>
        <p:spPr>
          <a:xfrm>
            <a:off x="1458483" y="2556923"/>
            <a:ext cx="1641935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EGFR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基因</a:t>
            </a:r>
          </a:p>
        </p:txBody>
      </p:sp>
      <p:pic>
        <p:nvPicPr>
          <p:cNvPr id="3" name="图片 2" descr="图示, 示意图&#10;&#10;描述已自动生成">
            <a:extLst>
              <a:ext uri="{FF2B5EF4-FFF2-40B4-BE49-F238E27FC236}">
                <a16:creationId xmlns:a16="http://schemas.microsoft.com/office/drawing/2014/main" id="{A5A75733-F410-2FB8-2032-FC7961898F3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9355" y="2492031"/>
            <a:ext cx="1583316" cy="2914211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2A4DB49A-6BA4-43DA-AB51-69C23589CA3F}"/>
              </a:ext>
            </a:extLst>
          </p:cNvPr>
          <p:cNvSpPr/>
          <p:nvPr/>
        </p:nvSpPr>
        <p:spPr>
          <a:xfrm>
            <a:off x="7982410" y="1332142"/>
            <a:ext cx="3724424" cy="4672012"/>
          </a:xfrm>
          <a:prstGeom prst="roundRect">
            <a:avLst>
              <a:gd name="adj" fmla="val 2755"/>
            </a:avLst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8F2B1E0B-A91F-45B5-86FF-85EEDB7B85AB}"/>
              </a:ext>
            </a:extLst>
          </p:cNvPr>
          <p:cNvSpPr/>
          <p:nvPr/>
        </p:nvSpPr>
        <p:spPr>
          <a:xfrm>
            <a:off x="9247787" y="5185416"/>
            <a:ext cx="1641935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软组织</a:t>
            </a: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A9AF1B1-D3C1-4CA4-9A6E-8C16B74C50A5}"/>
              </a:ext>
            </a:extLst>
          </p:cNvPr>
          <p:cNvSpPr/>
          <p:nvPr/>
        </p:nvSpPr>
        <p:spPr>
          <a:xfrm>
            <a:off x="9258503" y="4309251"/>
            <a:ext cx="1641935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淋巴瘤</a:t>
            </a: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CDACA70C-A922-4555-8CE3-A51CF4EB469A}"/>
              </a:ext>
            </a:extLst>
          </p:cNvPr>
          <p:cNvSpPr/>
          <p:nvPr/>
        </p:nvSpPr>
        <p:spPr>
          <a:xfrm>
            <a:off x="9291105" y="3433087"/>
            <a:ext cx="1641935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ALK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DF8814F8-46AA-446B-9BA4-5F9B56774C01}"/>
              </a:ext>
            </a:extLst>
          </p:cNvPr>
          <p:cNvSpPr/>
          <p:nvPr/>
        </p:nvSpPr>
        <p:spPr>
          <a:xfrm>
            <a:off x="9291104" y="2556923"/>
            <a:ext cx="1641935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HER2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7685D93-EA5C-44FD-AFFD-6FEB94466C20}"/>
              </a:ext>
            </a:extLst>
          </p:cNvPr>
          <p:cNvSpPr/>
          <p:nvPr/>
        </p:nvSpPr>
        <p:spPr>
          <a:xfrm>
            <a:off x="4978913" y="4520879"/>
            <a:ext cx="2153559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遗传性肿瘤基因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2C731F31-FF17-4815-B266-40DAD5B66388}"/>
              </a:ext>
            </a:extLst>
          </p:cNvPr>
          <p:cNvSpPr/>
          <p:nvPr/>
        </p:nvSpPr>
        <p:spPr>
          <a:xfrm>
            <a:off x="4872232" y="5180610"/>
            <a:ext cx="2366920" cy="45293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11000"/>
                  <a:lumOff val="89000"/>
                </a:schemeClr>
              </a:gs>
              <a:gs pos="100000">
                <a:srgbClr val="0093DD">
                  <a:alpha val="93000"/>
                  <a:lumMod val="73000"/>
                  <a:lumOff val="27000"/>
                </a:srgbClr>
              </a:gs>
            </a:gsLst>
            <a:lin ang="2700000" scaled="1"/>
          </a:gradFill>
          <a:ln w="6350">
            <a:noFill/>
          </a:ln>
          <a:effectLst>
            <a:outerShdw blurRad="165100" sx="101000" sy="101000" algn="ctr" rotWithShape="0">
              <a:schemeClr val="tx1"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泛肿瘤多基因检测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6DFEDDC-246B-44BC-A802-BF3C2ABBE7C5}"/>
              </a:ext>
            </a:extLst>
          </p:cNvPr>
          <p:cNvSpPr/>
          <p:nvPr/>
        </p:nvSpPr>
        <p:spPr>
          <a:xfrm>
            <a:off x="5508626" y="5911850"/>
            <a:ext cx="1196975" cy="82550"/>
          </a:xfrm>
          <a:prstGeom prst="rect">
            <a:avLst/>
          </a:prstGeom>
          <a:solidFill>
            <a:srgbClr val="C05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32" name="标题 1">
            <a:extLst>
              <a:ext uri="{FF2B5EF4-FFF2-40B4-BE49-F238E27FC236}">
                <a16:creationId xmlns:a16="http://schemas.microsoft.com/office/drawing/2014/main" id="{BB285591-827D-FD7F-55BA-1CF490B9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313" y="123825"/>
            <a:ext cx="10164762" cy="534988"/>
          </a:xfrm>
        </p:spPr>
        <p:txBody>
          <a:bodyPr/>
          <a:lstStyle/>
          <a:p>
            <a:pPr>
              <a:defRPr/>
            </a:pPr>
            <a:r>
              <a:rPr lang="zh-CN" altLang="en-US" spc="0" dirty="0"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阿里巴巴普惠体 2.0 45 Light" panose="00020600040101010101" pitchFamily="18" charset="-122"/>
              </a:rPr>
              <a:t>标题标题</a:t>
            </a:r>
            <a:endParaRPr spc="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  <a:sym typeface="阿里巴巴普惠体 2.0 45 Light" panose="00020600040101010101" pitchFamily="18" charset="-122"/>
            </a:endParaRPr>
          </a:p>
        </p:txBody>
      </p:sp>
      <p:sp>
        <p:nvSpPr>
          <p:cNvPr id="28" name="文本框 73">
            <a:extLst>
              <a:ext uri="{FF2B5EF4-FFF2-40B4-BE49-F238E27FC236}">
                <a16:creationId xmlns:a16="http://schemas.microsoft.com/office/drawing/2014/main" id="{98782ABC-E117-4CC7-8D23-5F81C0A27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2822" y="1840106"/>
            <a:ext cx="2294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+mj-ea"/>
                <a:ea typeface="+mj-ea"/>
              </a:rPr>
              <a:t>PCR</a:t>
            </a:r>
          </a:p>
        </p:txBody>
      </p:sp>
      <p:sp>
        <p:nvSpPr>
          <p:cNvPr id="27" name="文本框 72">
            <a:extLst>
              <a:ext uri="{FF2B5EF4-FFF2-40B4-BE49-F238E27FC236}">
                <a16:creationId xmlns:a16="http://schemas.microsoft.com/office/drawing/2014/main" id="{CAA4B82F-3C5C-4C9D-B3FC-47C49CE2F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3406" y="1824866"/>
            <a:ext cx="2409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+mj-ea"/>
                <a:ea typeface="+mj-ea"/>
              </a:rPr>
              <a:t>NGS</a:t>
            </a:r>
          </a:p>
        </p:txBody>
      </p:sp>
      <p:sp>
        <p:nvSpPr>
          <p:cNvPr id="29" name="文本框 74">
            <a:extLst>
              <a:ext uri="{FF2B5EF4-FFF2-40B4-BE49-F238E27FC236}">
                <a16:creationId xmlns:a16="http://schemas.microsoft.com/office/drawing/2014/main" id="{5BB4EE19-9D97-4504-9216-5B6696286E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4408" y="1824866"/>
            <a:ext cx="2294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dirty="0">
                <a:latin typeface="+mj-ea"/>
                <a:ea typeface="+mj-ea"/>
              </a:rPr>
              <a:t>FISH</a:t>
            </a:r>
          </a:p>
        </p:txBody>
      </p:sp>
    </p:spTree>
    <p:extLst>
      <p:ext uri="{BB962C8B-B14F-4D97-AF65-F5344CB8AC3E}">
        <p14:creationId xmlns:p14="http://schemas.microsoft.com/office/powerpoint/2010/main" val="162848814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32;#373732;#373732;#67328;#3999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32;#373732;#373732;#67328;#3999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732;#373732;#373732;#67328;#39997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医疗">
      <a:majorFont>
        <a:latin typeface="Arial Black"/>
        <a:ea typeface="阿里巴巴普惠体 2.0 105 Heavy"/>
        <a:cs typeface=""/>
      </a:majorFont>
      <a:minorFont>
        <a:latin typeface="Arial"/>
        <a:ea typeface="阿里巴巴普惠体 2.0 45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637847995698624409</Template>
  <TotalTime>3957</TotalTime>
  <Pages>0</Pages>
  <Words>618</Words>
  <Characters>0</Characters>
  <Application>Microsoft Office PowerPoint</Application>
  <DocSecurity>0</DocSecurity>
  <PresentationFormat>宽屏</PresentationFormat>
  <Lines>0</Lines>
  <Paragraphs>157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OPPOSans H</vt:lpstr>
      <vt:lpstr>阿里巴巴普惠体 2.0 105 Heavy</vt:lpstr>
      <vt:lpstr>阿里巴巴普惠体 2.0 45 Light</vt:lpstr>
      <vt:lpstr>阿里巴巴普惠体 B</vt:lpstr>
      <vt:lpstr>等线</vt:lpstr>
      <vt:lpstr>等线 Light</vt:lpstr>
      <vt:lpstr>汉仪雅酷黑 45W</vt:lpstr>
      <vt:lpstr>思源黑体 CN Bold</vt:lpstr>
      <vt:lpstr>思源黑体 CN Light</vt:lpstr>
      <vt:lpstr>Arial</vt:lpstr>
      <vt:lpstr>Arial Black</vt:lpstr>
      <vt:lpstr>Bahnschrift SemiBold</vt:lpstr>
      <vt:lpstr>Bahnschrift SemiLight</vt:lpstr>
      <vt:lpstr>Segoe UI Light</vt:lpstr>
      <vt:lpstr>51PPT模板网   www.51pptmoban.com</vt:lpstr>
      <vt:lpstr>Office 主题​​</vt:lpstr>
      <vt:lpstr>PowerPoint 演示文稿</vt:lpstr>
      <vt:lpstr>标题标题</vt:lpstr>
      <vt:lpstr>标题标题</vt:lpstr>
      <vt:lpstr>标题标题</vt:lpstr>
      <vt:lpstr>标题标题</vt:lpstr>
      <vt:lpstr>标题标题</vt:lpstr>
      <vt:lpstr>标题标题</vt:lpstr>
      <vt:lpstr>PowerPoint 演示文稿</vt:lpstr>
      <vt:lpstr>标题标题</vt:lpstr>
      <vt:lpstr>标题标题</vt:lpstr>
      <vt:lpstr>标题标题</vt:lpstr>
      <vt:lpstr>标题标题</vt:lpstr>
      <vt:lpstr>PowerPoint 演示文稿</vt:lpstr>
      <vt:lpstr>PowerPoint 演示文稿</vt:lpstr>
    </vt:vector>
  </TitlesOfParts>
  <Manager>51PPT模板网</Manager>
  <Company/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高通量基因测序实验项目汇报ppt模板</dc:title>
  <dc:subject/>
  <dc:creator>__落枫</dc:creator>
  <cp:keywords>P界达人</cp:keywords>
  <dc:description>www.51pptmoban.com</dc:description>
  <cp:lastModifiedBy>Win user</cp:lastModifiedBy>
  <cp:revision>471</cp:revision>
  <dcterms:created xsi:type="dcterms:W3CDTF">2020-06-14T14:05:11Z</dcterms:created>
  <dcterms:modified xsi:type="dcterms:W3CDTF">2022-08-24T12:41:59Z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